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80" r:id="rId4"/>
    <p:sldMasterId id="2147483709" r:id="rId5"/>
  </p:sldMasterIdLst>
  <p:notesMasterIdLst>
    <p:notesMasterId r:id="rId9"/>
  </p:notesMasterIdLst>
  <p:sldIdLst>
    <p:sldId id="2147483179" r:id="rId6"/>
    <p:sldId id="2147483264" r:id="rId7"/>
    <p:sldId id="214748318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95F3D4-B1F3-09B1-EADD-38D9B5341DEC}" v="9" dt="2025-05-30T21:12:12.7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e Camp" userId="S::carolinecamp@microsoft.com::b22ff8d0-7d06-48e8-9971-38809001dd16" providerId="AD" clId="Web-{6C95F3D4-B1F3-09B1-EADD-38D9B5341DEC}"/>
    <pc:docChg chg="addSld delSld sldOrd addMainMaster">
      <pc:chgData name="Caroline Camp" userId="S::carolinecamp@microsoft.com::b22ff8d0-7d06-48e8-9971-38809001dd16" providerId="AD" clId="Web-{6C95F3D4-B1F3-09B1-EADD-38D9B5341DEC}" dt="2025-05-30T21:12:12.796" v="8"/>
      <pc:docMkLst>
        <pc:docMk/>
      </pc:docMkLst>
      <pc:sldChg chg="del ord">
        <pc:chgData name="Caroline Camp" userId="S::carolinecamp@microsoft.com::b22ff8d0-7d06-48e8-9971-38809001dd16" providerId="AD" clId="Web-{6C95F3D4-B1F3-09B1-EADD-38D9B5341DEC}" dt="2025-05-30T21:12:12.780" v="6"/>
        <pc:sldMkLst>
          <pc:docMk/>
          <pc:sldMk cId="4147873653" sldId="2147482905"/>
        </pc:sldMkLst>
      </pc:sldChg>
      <pc:sldChg chg="del ord">
        <pc:chgData name="Caroline Camp" userId="S::carolinecamp@microsoft.com::b22ff8d0-7d06-48e8-9971-38809001dd16" providerId="AD" clId="Web-{6C95F3D4-B1F3-09B1-EADD-38D9B5341DEC}" dt="2025-05-30T21:12:12.796" v="7"/>
        <pc:sldMkLst>
          <pc:docMk/>
          <pc:sldMk cId="24342496" sldId="2147483042"/>
        </pc:sldMkLst>
      </pc:sldChg>
      <pc:sldChg chg="del ord">
        <pc:chgData name="Caroline Camp" userId="S::carolinecamp@microsoft.com::b22ff8d0-7d06-48e8-9971-38809001dd16" providerId="AD" clId="Web-{6C95F3D4-B1F3-09B1-EADD-38D9B5341DEC}" dt="2025-05-30T21:12:12.796" v="8"/>
        <pc:sldMkLst>
          <pc:docMk/>
          <pc:sldMk cId="4279674547" sldId="2147483068"/>
        </pc:sldMkLst>
      </pc:sldChg>
      <pc:sldChg chg="add">
        <pc:chgData name="Caroline Camp" userId="S::carolinecamp@microsoft.com::b22ff8d0-7d06-48e8-9971-38809001dd16" providerId="AD" clId="Web-{6C95F3D4-B1F3-09B1-EADD-38D9B5341DEC}" dt="2025-05-30T21:12:00.905" v="0"/>
        <pc:sldMkLst>
          <pc:docMk/>
          <pc:sldMk cId="1616989376" sldId="2147483179"/>
        </pc:sldMkLst>
      </pc:sldChg>
      <pc:sldChg chg="add">
        <pc:chgData name="Caroline Camp" userId="S::carolinecamp@microsoft.com::b22ff8d0-7d06-48e8-9971-38809001dd16" providerId="AD" clId="Web-{6C95F3D4-B1F3-09B1-EADD-38D9B5341DEC}" dt="2025-05-30T21:12:01.952" v="2"/>
        <pc:sldMkLst>
          <pc:docMk/>
          <pc:sldMk cId="2522523879" sldId="2147483180"/>
        </pc:sldMkLst>
      </pc:sldChg>
      <pc:sldChg chg="add">
        <pc:chgData name="Caroline Camp" userId="S::carolinecamp@microsoft.com::b22ff8d0-7d06-48e8-9971-38809001dd16" providerId="AD" clId="Web-{6C95F3D4-B1F3-09B1-EADD-38D9B5341DEC}" dt="2025-05-30T21:12:00.983" v="1"/>
        <pc:sldMkLst>
          <pc:docMk/>
          <pc:sldMk cId="2133050406" sldId="2147483264"/>
        </pc:sldMkLst>
      </pc:sldChg>
      <pc:sldMasterChg chg="add addSldLayout">
        <pc:chgData name="Caroline Camp" userId="S::carolinecamp@microsoft.com::b22ff8d0-7d06-48e8-9971-38809001dd16" providerId="AD" clId="Web-{6C95F3D4-B1F3-09B1-EADD-38D9B5341DEC}" dt="2025-05-30T21:12:01.952" v="2"/>
        <pc:sldMasterMkLst>
          <pc:docMk/>
          <pc:sldMasterMk cId="2781266863" sldId="2147483709"/>
        </pc:sldMasterMkLst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1465897513" sldId="2147483710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2549561006" sldId="2147483711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1386471709" sldId="2147483712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504605719" sldId="2147483713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1027681783" sldId="2147483714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3694665519" sldId="2147483715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2575619129" sldId="2147483716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799872089" sldId="2147483717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1981311981" sldId="2147483718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2403753880" sldId="2147483719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3697092223" sldId="2147483720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2618121518" sldId="2147483721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2349004458" sldId="2147483722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1505870875" sldId="2147483723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1993176903" sldId="2147483724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2916591084" sldId="2147483725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2583436187" sldId="2147483726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1799040638" sldId="2147483727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4210481356" sldId="2147483728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3843819092" sldId="2147483729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3802240187" sldId="2147483730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3275716295" sldId="2147483731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1279934616" sldId="2147483732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2000610885" sldId="2147483733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3787007130" sldId="2147483734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56763088" sldId="2147483735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233760403" sldId="2147483736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2122241705" sldId="2147483737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3932269792" sldId="2147483738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3535299666" sldId="2147483739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3954897116" sldId="2147483740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4117714867" sldId="2147483741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3837191626" sldId="2147483742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3905845166" sldId="2147483743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2350619254" sldId="2147483744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40264257" sldId="2147483745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1414277488" sldId="2147483746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3973881139" sldId="2147483747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592046698" sldId="2147483748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1412736578" sldId="2147483749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3485414174" sldId="2147483750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36466573" sldId="2147483751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3991697544" sldId="2147483752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499669277" sldId="2147483753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2287424202" sldId="2147483754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2833043277" sldId="2147483755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3340706365" sldId="2147483756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2243763318" sldId="2147483757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247964212" sldId="2147483758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330729196" sldId="2147483759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1823161866" sldId="2147483760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2217578380" sldId="2147483761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3581389218" sldId="2147483762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380642550" sldId="2147483763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924101231" sldId="2147483764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2427485999" sldId="2147483765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1246704539" sldId="2147483766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721954292" sldId="2147483767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1410487348" sldId="2147483768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2720750078" sldId="2147483769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2275477634" sldId="2147483770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84953206" sldId="2147483771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2561837170" sldId="2147483772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342943381" sldId="2147483773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1180174424" sldId="2147483774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2622305406" sldId="2147483775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1215417614" sldId="2147483776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2763619255" sldId="2147483778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3324253585" sldId="2147483779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683357570" sldId="2147483780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2910180732" sldId="2147483781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1011398902" sldId="2147483782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1654638730" sldId="2147483783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741358391" sldId="2147484860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774650136" sldId="2147484999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3828071146" sldId="2147485079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1463934301" sldId="2147485082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05" v="0"/>
          <pc:sldLayoutMkLst>
            <pc:docMk/>
            <pc:sldMasterMk cId="2781266863" sldId="2147483709"/>
            <pc:sldLayoutMk cId="2040848623" sldId="2147485083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0.983" v="1"/>
          <pc:sldLayoutMkLst>
            <pc:docMk/>
            <pc:sldMasterMk cId="2781266863" sldId="2147483709"/>
            <pc:sldLayoutMk cId="774650136" sldId="2147485084"/>
          </pc:sldLayoutMkLst>
        </pc:sldLayoutChg>
        <pc:sldLayoutChg chg="add">
          <pc:chgData name="Caroline Camp" userId="S::carolinecamp@microsoft.com::b22ff8d0-7d06-48e8-9971-38809001dd16" providerId="AD" clId="Web-{6C95F3D4-B1F3-09B1-EADD-38D9B5341DEC}" dt="2025-05-30T21:12:01.952" v="2"/>
          <pc:sldLayoutMkLst>
            <pc:docMk/>
            <pc:sldMasterMk cId="2781266863" sldId="2147483709"/>
            <pc:sldLayoutMk cId="774650136" sldId="2147485085"/>
          </pc:sldLayoutMkLst>
        </pc:sldLayoutChg>
      </pc:sldMasterChg>
    </pc:docChg>
  </pc:docChgLst>
  <pc:docChgLst>
    <pc:chgData name="Caroline Camp" userId="b22ff8d0-7d06-48e8-9971-38809001dd16" providerId="ADAL" clId="{6D454A18-94CB-48EB-B635-4D17EF150E9C}"/>
    <pc:docChg chg="undo custSel delSld modSld addMainMaster delMainMaster modMainMaster">
      <pc:chgData name="Caroline Camp" userId="b22ff8d0-7d06-48e8-9971-38809001dd16" providerId="ADAL" clId="{6D454A18-94CB-48EB-B635-4D17EF150E9C}" dt="2025-05-08T17:32:15.437" v="16" actId="478"/>
      <pc:docMkLst>
        <pc:docMk/>
      </pc:docMkLst>
      <pc:sldChg chg="delSp mod">
        <pc:chgData name="Caroline Camp" userId="b22ff8d0-7d06-48e8-9971-38809001dd16" providerId="ADAL" clId="{6D454A18-94CB-48EB-B635-4D17EF150E9C}" dt="2025-05-08T17:30:37.304" v="5" actId="478"/>
        <pc:sldMkLst>
          <pc:docMk/>
          <pc:sldMk cId="4147873653" sldId="2147482905"/>
        </pc:sldMkLst>
        <pc:spChg chg="del">
          <ac:chgData name="Caroline Camp" userId="b22ff8d0-7d06-48e8-9971-38809001dd16" providerId="ADAL" clId="{6D454A18-94CB-48EB-B635-4D17EF150E9C}" dt="2025-05-08T17:30:37.304" v="5" actId="478"/>
          <ac:spMkLst>
            <pc:docMk/>
            <pc:sldMk cId="4147873653" sldId="2147482905"/>
            <ac:spMk id="160" creationId="{A605F8D7-53AB-EF64-F32A-6F005879B113}"/>
          </ac:spMkLst>
        </pc:spChg>
        <pc:spChg chg="del">
          <ac:chgData name="Caroline Camp" userId="b22ff8d0-7d06-48e8-9971-38809001dd16" providerId="ADAL" clId="{6D454A18-94CB-48EB-B635-4D17EF150E9C}" dt="2025-05-08T17:30:37.304" v="5" actId="478"/>
          <ac:spMkLst>
            <pc:docMk/>
            <pc:sldMk cId="4147873653" sldId="2147482905"/>
            <ac:spMk id="238" creationId="{7274CFAA-E7CF-3D69-A34D-85FC7C5048FD}"/>
          </ac:spMkLst>
        </pc:spChg>
        <pc:spChg chg="del">
          <ac:chgData name="Caroline Camp" userId="b22ff8d0-7d06-48e8-9971-38809001dd16" providerId="ADAL" clId="{6D454A18-94CB-48EB-B635-4D17EF150E9C}" dt="2025-05-08T17:30:37.304" v="5" actId="478"/>
          <ac:spMkLst>
            <pc:docMk/>
            <pc:sldMk cId="4147873653" sldId="2147482905"/>
            <ac:spMk id="240" creationId="{34381718-1BA6-F436-DE63-16565122C6C8}"/>
          </ac:spMkLst>
        </pc:spChg>
        <pc:spChg chg="del">
          <ac:chgData name="Caroline Camp" userId="b22ff8d0-7d06-48e8-9971-38809001dd16" providerId="ADAL" clId="{6D454A18-94CB-48EB-B635-4D17EF150E9C}" dt="2025-05-08T17:30:37.304" v="5" actId="478"/>
          <ac:spMkLst>
            <pc:docMk/>
            <pc:sldMk cId="4147873653" sldId="2147482905"/>
            <ac:spMk id="241" creationId="{E874FA62-3DEB-E92B-33B0-197CC0EA3ABE}"/>
          </ac:spMkLst>
        </pc:spChg>
        <pc:spChg chg="del">
          <ac:chgData name="Caroline Camp" userId="b22ff8d0-7d06-48e8-9971-38809001dd16" providerId="ADAL" clId="{6D454A18-94CB-48EB-B635-4D17EF150E9C}" dt="2025-05-08T17:30:37.304" v="5" actId="478"/>
          <ac:spMkLst>
            <pc:docMk/>
            <pc:sldMk cId="4147873653" sldId="2147482905"/>
            <ac:spMk id="242" creationId="{A1FFAC04-DDE3-7CE7-2062-6E318DA20B92}"/>
          </ac:spMkLst>
        </pc:spChg>
        <pc:spChg chg="del">
          <ac:chgData name="Caroline Camp" userId="b22ff8d0-7d06-48e8-9971-38809001dd16" providerId="ADAL" clId="{6D454A18-94CB-48EB-B635-4D17EF150E9C}" dt="2025-05-08T17:30:37.304" v="5" actId="478"/>
          <ac:spMkLst>
            <pc:docMk/>
            <pc:sldMk cId="4147873653" sldId="2147482905"/>
            <ac:spMk id="243" creationId="{4434C95C-21EC-E9F6-3498-2204A89A0CAC}"/>
          </ac:spMkLst>
        </pc:spChg>
        <pc:spChg chg="del">
          <ac:chgData name="Caroline Camp" userId="b22ff8d0-7d06-48e8-9971-38809001dd16" providerId="ADAL" clId="{6D454A18-94CB-48EB-B635-4D17EF150E9C}" dt="2025-05-08T17:30:37.304" v="5" actId="478"/>
          <ac:spMkLst>
            <pc:docMk/>
            <pc:sldMk cId="4147873653" sldId="2147482905"/>
            <ac:spMk id="244" creationId="{D716E642-3FF4-15F9-DC39-F2AB39477484}"/>
          </ac:spMkLst>
        </pc:spChg>
        <pc:spChg chg="del">
          <ac:chgData name="Caroline Camp" userId="b22ff8d0-7d06-48e8-9971-38809001dd16" providerId="ADAL" clId="{6D454A18-94CB-48EB-B635-4D17EF150E9C}" dt="2025-05-08T17:30:37.304" v="5" actId="478"/>
          <ac:spMkLst>
            <pc:docMk/>
            <pc:sldMk cId="4147873653" sldId="2147482905"/>
            <ac:spMk id="245" creationId="{A7F2FD25-F772-A3DB-983E-3E0789291263}"/>
          </ac:spMkLst>
        </pc:spChg>
        <pc:spChg chg="del">
          <ac:chgData name="Caroline Camp" userId="b22ff8d0-7d06-48e8-9971-38809001dd16" providerId="ADAL" clId="{6D454A18-94CB-48EB-B635-4D17EF150E9C}" dt="2025-05-08T17:30:37.304" v="5" actId="478"/>
          <ac:spMkLst>
            <pc:docMk/>
            <pc:sldMk cId="4147873653" sldId="2147482905"/>
            <ac:spMk id="259" creationId="{E2454A0B-4291-EC4B-731A-926FA34D8739}"/>
          </ac:spMkLst>
        </pc:spChg>
        <pc:spChg chg="del">
          <ac:chgData name="Caroline Camp" userId="b22ff8d0-7d06-48e8-9971-38809001dd16" providerId="ADAL" clId="{6D454A18-94CB-48EB-B635-4D17EF150E9C}" dt="2025-05-08T17:30:37.304" v="5" actId="478"/>
          <ac:spMkLst>
            <pc:docMk/>
            <pc:sldMk cId="4147873653" sldId="2147482905"/>
            <ac:spMk id="260" creationId="{B1EEC640-34BF-093B-DFCE-2C3B8CBDD17F}"/>
          </ac:spMkLst>
        </pc:spChg>
      </pc:sldChg>
      <pc:sldChg chg="delSp modSp mod">
        <pc:chgData name="Caroline Camp" userId="b22ff8d0-7d06-48e8-9971-38809001dd16" providerId="ADAL" clId="{6D454A18-94CB-48EB-B635-4D17EF150E9C}" dt="2025-05-08T17:30:34.221" v="4" actId="478"/>
        <pc:sldMkLst>
          <pc:docMk/>
          <pc:sldMk cId="4279674547" sldId="2147483068"/>
        </pc:sldMkLst>
        <pc:spChg chg="del mod">
          <ac:chgData name="Caroline Camp" userId="b22ff8d0-7d06-48e8-9971-38809001dd16" providerId="ADAL" clId="{6D454A18-94CB-48EB-B635-4D17EF150E9C}" dt="2025-05-08T17:30:33.199" v="3" actId="478"/>
          <ac:spMkLst>
            <pc:docMk/>
            <pc:sldMk cId="4279674547" sldId="2147483068"/>
            <ac:spMk id="3" creationId="{5AE7C853-DB31-0D24-56C9-03EAEE0136AB}"/>
          </ac:spMkLst>
        </pc:spChg>
        <pc:spChg chg="del">
          <ac:chgData name="Caroline Camp" userId="b22ff8d0-7d06-48e8-9971-38809001dd16" providerId="ADAL" clId="{6D454A18-94CB-48EB-B635-4D17EF150E9C}" dt="2025-05-08T17:30:34.221" v="4" actId="478"/>
          <ac:spMkLst>
            <pc:docMk/>
            <pc:sldMk cId="4279674547" sldId="2147483068"/>
            <ac:spMk id="4" creationId="{226AA203-50E3-0145-16A4-BB0335003F5B}"/>
          </ac:spMkLst>
        </pc:spChg>
        <pc:spChg chg="del">
          <ac:chgData name="Caroline Camp" userId="b22ff8d0-7d06-48e8-9971-38809001dd16" providerId="ADAL" clId="{6D454A18-94CB-48EB-B635-4D17EF150E9C}" dt="2025-05-08T17:30:34.221" v="4" actId="478"/>
          <ac:spMkLst>
            <pc:docMk/>
            <pc:sldMk cId="4279674547" sldId="2147483068"/>
            <ac:spMk id="8" creationId="{17A65CB8-DDE2-5DB7-8235-B05DE65882B9}"/>
          </ac:spMkLst>
        </pc:spChg>
        <pc:spChg chg="del">
          <ac:chgData name="Caroline Camp" userId="b22ff8d0-7d06-48e8-9971-38809001dd16" providerId="ADAL" clId="{6D454A18-94CB-48EB-B635-4D17EF150E9C}" dt="2025-05-08T17:30:31.741" v="1" actId="478"/>
          <ac:spMkLst>
            <pc:docMk/>
            <pc:sldMk cId="4279674547" sldId="2147483068"/>
            <ac:spMk id="9" creationId="{63D03BE4-96AC-9BD3-55D6-DF493BD8081D}"/>
          </ac:spMkLst>
        </pc:spChg>
        <pc:spChg chg="del">
          <ac:chgData name="Caroline Camp" userId="b22ff8d0-7d06-48e8-9971-38809001dd16" providerId="ADAL" clId="{6D454A18-94CB-48EB-B635-4D17EF150E9C}" dt="2025-05-08T17:30:31.741" v="1" actId="478"/>
          <ac:spMkLst>
            <pc:docMk/>
            <pc:sldMk cId="4279674547" sldId="2147483068"/>
            <ac:spMk id="44" creationId="{C29158C2-B716-B635-6184-FB2B847102F2}"/>
          </ac:spMkLst>
        </pc:spChg>
        <pc:grpChg chg="del">
          <ac:chgData name="Caroline Camp" userId="b22ff8d0-7d06-48e8-9971-38809001dd16" providerId="ADAL" clId="{6D454A18-94CB-48EB-B635-4D17EF150E9C}" dt="2025-05-08T17:30:31.741" v="1" actId="478"/>
          <ac:grpSpMkLst>
            <pc:docMk/>
            <pc:sldMk cId="4279674547" sldId="2147483068"/>
            <ac:grpSpMk id="66" creationId="{C5C6006D-AFA7-A3BF-CB46-1DB5BC70249C}"/>
          </ac:grpSpMkLst>
        </pc:grpChg>
        <pc:grpChg chg="del">
          <ac:chgData name="Caroline Camp" userId="b22ff8d0-7d06-48e8-9971-38809001dd16" providerId="ADAL" clId="{6D454A18-94CB-48EB-B635-4D17EF150E9C}" dt="2025-05-08T17:30:31.741" v="1" actId="478"/>
          <ac:grpSpMkLst>
            <pc:docMk/>
            <pc:sldMk cId="4279674547" sldId="2147483068"/>
            <ac:grpSpMk id="72" creationId="{27412EC6-5EFA-E128-82AA-3BAE8D9AB13A}"/>
          </ac:grpSpMkLst>
        </pc:grpChg>
        <pc:cxnChg chg="del">
          <ac:chgData name="Caroline Camp" userId="b22ff8d0-7d06-48e8-9971-38809001dd16" providerId="ADAL" clId="{6D454A18-94CB-48EB-B635-4D17EF150E9C}" dt="2025-05-08T17:30:34.221" v="4" actId="478"/>
          <ac:cxnSpMkLst>
            <pc:docMk/>
            <pc:sldMk cId="4279674547" sldId="2147483068"/>
            <ac:cxnSpMk id="7" creationId="{16840ACD-D3B8-1127-8F35-F9F5F7B626CB}"/>
          </ac:cxnSpMkLst>
        </pc:cxnChg>
      </pc:sldChg>
      <pc:sldChg chg="del">
        <pc:chgData name="Caroline Camp" userId="b22ff8d0-7d06-48e8-9971-38809001dd16" providerId="ADAL" clId="{6D454A18-94CB-48EB-B635-4D17EF150E9C}" dt="2025-05-08T17:30:24.580" v="0" actId="47"/>
        <pc:sldMkLst>
          <pc:docMk/>
          <pc:sldMk cId="440691548" sldId="2147483113"/>
        </pc:sldMkLst>
      </pc:sldChg>
      <pc:sldMasterChg chg="add del">
        <pc:chgData name="Caroline Camp" userId="b22ff8d0-7d06-48e8-9971-38809001dd16" providerId="ADAL" clId="{6D454A18-94CB-48EB-B635-4D17EF150E9C}" dt="2025-05-08T17:31:15.396" v="8" actId="2696"/>
        <pc:sldMasterMkLst>
          <pc:docMk/>
          <pc:sldMasterMk cId="2460954070" sldId="2147483660"/>
        </pc:sldMasterMkLst>
      </pc:sldMasterChg>
      <pc:sldMasterChg chg="delSp mod delSldLayout modSldLayout">
        <pc:chgData name="Caroline Camp" userId="b22ff8d0-7d06-48e8-9971-38809001dd16" providerId="ADAL" clId="{6D454A18-94CB-48EB-B635-4D17EF150E9C}" dt="2025-05-08T17:32:15.437" v="16" actId="478"/>
        <pc:sldMasterMkLst>
          <pc:docMk/>
          <pc:sldMasterMk cId="3668317557" sldId="2147484880"/>
        </pc:sldMasterMkLst>
        <pc:spChg chg="del">
          <ac:chgData name="Caroline Camp" userId="b22ff8d0-7d06-48e8-9971-38809001dd16" providerId="ADAL" clId="{6D454A18-94CB-48EB-B635-4D17EF150E9C}" dt="2025-05-08T17:32:06.888" v="12" actId="478"/>
          <ac:spMkLst>
            <pc:docMk/>
            <pc:sldMasterMk cId="3668317557" sldId="2147484880"/>
            <ac:spMk id="10" creationId="{9624E0B2-760E-457A-8367-213CE89D650B}"/>
          </ac:spMkLst>
        </pc:spChg>
        <pc:sldLayoutChg chg="delSp mod">
          <pc:chgData name="Caroline Camp" userId="b22ff8d0-7d06-48e8-9971-38809001dd16" providerId="ADAL" clId="{6D454A18-94CB-48EB-B635-4D17EF150E9C}" dt="2025-05-08T17:32:04.923" v="11" actId="478"/>
          <pc:sldLayoutMkLst>
            <pc:docMk/>
            <pc:sldMasterMk cId="3668317557" sldId="2147484880"/>
            <pc:sldLayoutMk cId="4064885971" sldId="2147484902"/>
          </pc:sldLayoutMkLst>
          <pc:spChg chg="del">
            <ac:chgData name="Caroline Camp" userId="b22ff8d0-7d06-48e8-9971-38809001dd16" providerId="ADAL" clId="{6D454A18-94CB-48EB-B635-4D17EF150E9C}" dt="2025-05-08T17:32:04.923" v="11" actId="478"/>
            <ac:spMkLst>
              <pc:docMk/>
              <pc:sldMasterMk cId="3668317557" sldId="2147484880"/>
              <pc:sldLayoutMk cId="4064885971" sldId="2147484902"/>
              <ac:spMk id="9" creationId="{597C0116-165C-34E0-7878-30BF81174D29}"/>
            </ac:spMkLst>
          </pc:spChg>
          <pc:spChg chg="del">
            <ac:chgData name="Caroline Camp" userId="b22ff8d0-7d06-48e8-9971-38809001dd16" providerId="ADAL" clId="{6D454A18-94CB-48EB-B635-4D17EF150E9C}" dt="2025-05-08T17:32:03.584" v="10" actId="478"/>
            <ac:spMkLst>
              <pc:docMk/>
              <pc:sldMasterMk cId="3668317557" sldId="2147484880"/>
              <pc:sldLayoutMk cId="4064885971" sldId="2147484902"/>
              <ac:spMk id="10" creationId="{B8959E21-732B-135A-724B-98F359CE0A63}"/>
            </ac:spMkLst>
          </pc:spChg>
          <pc:picChg chg="del">
            <ac:chgData name="Caroline Camp" userId="b22ff8d0-7d06-48e8-9971-38809001dd16" providerId="ADAL" clId="{6D454A18-94CB-48EB-B635-4D17EF150E9C}" dt="2025-05-08T17:32:02.389" v="9" actId="478"/>
            <ac:picMkLst>
              <pc:docMk/>
              <pc:sldMasterMk cId="3668317557" sldId="2147484880"/>
              <pc:sldLayoutMk cId="4064885971" sldId="2147484902"/>
              <ac:picMk id="8" creationId="{ACC387B6-C610-A5B8-72E9-926B67A79A0A}"/>
            </ac:picMkLst>
          </pc:picChg>
        </pc:sldLayoutChg>
        <pc:sldLayoutChg chg="delSp modSp mod">
          <pc:chgData name="Caroline Camp" userId="b22ff8d0-7d06-48e8-9971-38809001dd16" providerId="ADAL" clId="{6D454A18-94CB-48EB-B635-4D17EF150E9C}" dt="2025-05-08T17:32:15.437" v="16" actId="478"/>
          <pc:sldLayoutMkLst>
            <pc:docMk/>
            <pc:sldMasterMk cId="3668317557" sldId="2147484880"/>
            <pc:sldLayoutMk cId="3489576833" sldId="2147484904"/>
          </pc:sldLayoutMkLst>
          <pc:spChg chg="del mod">
            <ac:chgData name="Caroline Camp" userId="b22ff8d0-7d06-48e8-9971-38809001dd16" providerId="ADAL" clId="{6D454A18-94CB-48EB-B635-4D17EF150E9C}" dt="2025-05-08T17:32:15.437" v="16" actId="478"/>
            <ac:spMkLst>
              <pc:docMk/>
              <pc:sldMasterMk cId="3668317557" sldId="2147484880"/>
              <pc:sldLayoutMk cId="3489576833" sldId="2147484904"/>
              <ac:spMk id="11" creationId="{18C568EF-C15B-1554-C5FC-64B5E9384F49}"/>
            </ac:spMkLst>
          </pc:spChg>
          <pc:spChg chg="del">
            <ac:chgData name="Caroline Camp" userId="b22ff8d0-7d06-48e8-9971-38809001dd16" providerId="ADAL" clId="{6D454A18-94CB-48EB-B635-4D17EF150E9C}" dt="2025-05-08T17:32:12.005" v="13" actId="478"/>
            <ac:spMkLst>
              <pc:docMk/>
              <pc:sldMasterMk cId="3668317557" sldId="2147484880"/>
              <pc:sldLayoutMk cId="3489576833" sldId="2147484904"/>
              <ac:spMk id="12" creationId="{F192BC1B-13FA-ABC2-5AE2-BE72B7D777EE}"/>
            </ac:spMkLst>
          </pc:spChg>
          <pc:picChg chg="del">
            <ac:chgData name="Caroline Camp" userId="b22ff8d0-7d06-48e8-9971-38809001dd16" providerId="ADAL" clId="{6D454A18-94CB-48EB-B635-4D17EF150E9C}" dt="2025-05-08T17:32:13.135" v="14" actId="478"/>
            <ac:picMkLst>
              <pc:docMk/>
              <pc:sldMasterMk cId="3668317557" sldId="2147484880"/>
              <pc:sldLayoutMk cId="3489576833" sldId="2147484904"/>
              <ac:picMk id="10" creationId="{EE8EC0E8-5206-4574-DAED-E08BC026CC06}"/>
            </ac:picMkLst>
          </pc:picChg>
        </pc:sldLayoutChg>
        <pc:sldLayoutChg chg="del">
          <pc:chgData name="Caroline Camp" userId="b22ff8d0-7d06-48e8-9971-38809001dd16" providerId="ADAL" clId="{6D454A18-94CB-48EB-B635-4D17EF150E9C}" dt="2025-05-08T17:30:24.580" v="0" actId="47"/>
          <pc:sldLayoutMkLst>
            <pc:docMk/>
            <pc:sldMasterMk cId="3668317557" sldId="2147484880"/>
            <pc:sldLayoutMk cId="2404512974" sldId="2147484998"/>
          </pc:sldLayoutMkLst>
        </pc:sldLayoutChg>
      </pc:sldMasterChg>
    </pc:docChg>
  </pc:docChgLst>
  <pc:docChgLst>
    <pc:chgData name="Caroline Camp" userId="S::carolinecamp@microsoft.com::b22ff8d0-7d06-48e8-9971-38809001dd16" providerId="AD" clId="Web-{5198D4F6-FDD9-97CE-48C7-586131234174}"/>
    <pc:docChg chg="mod addSld delSld addMainMaster modMainMaster">
      <pc:chgData name="Caroline Camp" userId="S::carolinecamp@microsoft.com::b22ff8d0-7d06-48e8-9971-38809001dd16" providerId="AD" clId="Web-{5198D4F6-FDD9-97CE-48C7-586131234174}" dt="2025-05-07T16:04:00.178" v="14"/>
      <pc:docMkLst>
        <pc:docMk/>
      </pc:docMkLst>
      <pc:sldChg chg="del">
        <pc:chgData name="Caroline Camp" userId="S::carolinecamp@microsoft.com::b22ff8d0-7d06-48e8-9971-38809001dd16" providerId="AD" clId="Web-{5198D4F6-FDD9-97CE-48C7-586131234174}" dt="2025-05-07T16:04:00.178" v="14"/>
        <pc:sldMkLst>
          <pc:docMk/>
          <pc:sldMk cId="109857222" sldId="256"/>
        </pc:sldMkLst>
      </pc:sldChg>
      <pc:sldChg chg="add del">
        <pc:chgData name="Caroline Camp" userId="S::carolinecamp@microsoft.com::b22ff8d0-7d06-48e8-9971-38809001dd16" providerId="AD" clId="Web-{5198D4F6-FDD9-97CE-48C7-586131234174}" dt="2025-05-07T16:03:33.052" v="10"/>
        <pc:sldMkLst>
          <pc:docMk/>
          <pc:sldMk cId="4147873653" sldId="2147482905"/>
        </pc:sldMkLst>
      </pc:sldChg>
      <pc:sldChg chg="add del">
        <pc:chgData name="Caroline Camp" userId="S::carolinecamp@microsoft.com::b22ff8d0-7d06-48e8-9971-38809001dd16" providerId="AD" clId="Web-{5198D4F6-FDD9-97CE-48C7-586131234174}" dt="2025-05-07T16:03:32.880" v="9"/>
        <pc:sldMkLst>
          <pc:docMk/>
          <pc:sldMk cId="24342496" sldId="2147483042"/>
        </pc:sldMkLst>
      </pc:sldChg>
      <pc:sldChg chg="add del">
        <pc:chgData name="Caroline Camp" userId="S::carolinecamp@microsoft.com::b22ff8d0-7d06-48e8-9971-38809001dd16" providerId="AD" clId="Web-{5198D4F6-FDD9-97CE-48C7-586131234174}" dt="2025-05-07T16:03:51.084" v="13"/>
        <pc:sldMkLst>
          <pc:docMk/>
          <pc:sldMk cId="4279674547" sldId="2147483068"/>
        </pc:sldMkLst>
      </pc:sldChg>
      <pc:sldChg chg="add del">
        <pc:chgData name="Caroline Camp" userId="S::carolinecamp@microsoft.com::b22ff8d0-7d06-48e8-9971-38809001dd16" providerId="AD" clId="Web-{5198D4F6-FDD9-97CE-48C7-586131234174}" dt="2025-05-07T16:03:32.817" v="8"/>
        <pc:sldMkLst>
          <pc:docMk/>
          <pc:sldMk cId="440691548" sldId="2147483113"/>
        </pc:sldMkLst>
      </pc:sldChg>
      <pc:sldMasterChg chg="addSp addSldLayout delSldLayout modSldLayout">
        <pc:chgData name="Caroline Camp" userId="S::carolinecamp@microsoft.com::b22ff8d0-7d06-48e8-9971-38809001dd16" providerId="AD" clId="Web-{5198D4F6-FDD9-97CE-48C7-586131234174}" dt="2025-05-07T16:03:51.084" v="13"/>
        <pc:sldMasterMkLst>
          <pc:docMk/>
          <pc:sldMasterMk cId="2460954070" sldId="2147483660"/>
        </pc:sldMasterMkLst>
        <pc:spChg chg="add">
          <ac:chgData name="Caroline Camp" userId="S::carolinecamp@microsoft.com::b22ff8d0-7d06-48e8-9971-38809001dd16" providerId="AD" clId="Web-{5198D4F6-FDD9-97CE-48C7-586131234174}" dt="2025-05-07T16:02:53.769" v="0" actId="33475"/>
          <ac:spMkLst>
            <pc:docMk/>
            <pc:sldMasterMk cId="2460954070" sldId="2147483660"/>
            <ac:spMk id="8" creationId="{E3776D84-D5D2-F0D2-2021-CCFEA16D6BB3}"/>
          </ac:spMkLst>
        </pc:spChg>
        <pc:sldLayoutChg chg="add del">
          <pc:chgData name="Caroline Camp" userId="S::carolinecamp@microsoft.com::b22ff8d0-7d06-48e8-9971-38809001dd16" providerId="AD" clId="Web-{5198D4F6-FDD9-97CE-48C7-586131234174}" dt="2025-05-07T16:03:32.536" v="7"/>
          <pc:sldLayoutMkLst>
            <pc:docMk/>
            <pc:sldMasterMk cId="2460954070" sldId="2147483660"/>
            <pc:sldLayoutMk cId="546322486" sldId="2147483672"/>
          </pc:sldLayoutMkLst>
        </pc:sldLayoutChg>
        <pc:sldLayoutChg chg="add del">
          <pc:chgData name="Caroline Camp" userId="S::carolinecamp@microsoft.com::b22ff8d0-7d06-48e8-9971-38809001dd16" providerId="AD" clId="Web-{5198D4F6-FDD9-97CE-48C7-586131234174}" dt="2025-05-07T16:03:32.520" v="6"/>
          <pc:sldLayoutMkLst>
            <pc:docMk/>
            <pc:sldMasterMk cId="2460954070" sldId="2147483660"/>
            <pc:sldLayoutMk cId="1008409656" sldId="2147483673"/>
          </pc:sldLayoutMkLst>
        </pc:sldLayoutChg>
        <pc:sldLayoutChg chg="replId">
          <pc:chgData name="Caroline Camp" userId="S::carolinecamp@microsoft.com::b22ff8d0-7d06-48e8-9971-38809001dd16" providerId="AD" clId="Web-{5198D4F6-FDD9-97CE-48C7-586131234174}" dt="2025-05-07T16:03:51.084" v="13"/>
          <pc:sldLayoutMkLst>
            <pc:docMk/>
            <pc:sldMasterMk cId="2460954070" sldId="2147483660"/>
            <pc:sldLayoutMk cId="3146388984" sldId="2147484999"/>
          </pc:sldLayoutMkLst>
        </pc:sldLayoutChg>
      </pc:sldMasterChg>
      <pc:sldMasterChg chg="add addSldLayout delSldLayout">
        <pc:chgData name="Caroline Camp" userId="S::carolinecamp@microsoft.com::b22ff8d0-7d06-48e8-9971-38809001dd16" providerId="AD" clId="Web-{5198D4F6-FDD9-97CE-48C7-586131234174}" dt="2025-05-07T16:03:50.818" v="12"/>
        <pc:sldMasterMkLst>
          <pc:docMk/>
          <pc:sldMasterMk cId="3668317557" sldId="2147484880"/>
        </pc:sldMasterMkLst>
        <pc:sldLayoutChg chg="add">
          <pc:chgData name="Caroline Camp" userId="S::carolinecamp@microsoft.com::b22ff8d0-7d06-48e8-9971-38809001dd16" providerId="AD" clId="Web-{5198D4F6-FDD9-97CE-48C7-586131234174}" dt="2025-05-07T16:03:32.817" v="8"/>
          <pc:sldLayoutMkLst>
            <pc:docMk/>
            <pc:sldMasterMk cId="3668317557" sldId="2147484880"/>
            <pc:sldLayoutMk cId="11540907" sldId="2147484881"/>
          </pc:sldLayoutMkLst>
        </pc:sldLayoutChg>
        <pc:sldLayoutChg chg="add">
          <pc:chgData name="Caroline Camp" userId="S::carolinecamp@microsoft.com::b22ff8d0-7d06-48e8-9971-38809001dd16" providerId="AD" clId="Web-{5198D4F6-FDD9-97CE-48C7-586131234174}" dt="2025-05-07T16:03:32.817" v="8"/>
          <pc:sldLayoutMkLst>
            <pc:docMk/>
            <pc:sldMasterMk cId="3668317557" sldId="2147484880"/>
            <pc:sldLayoutMk cId="1751514821" sldId="2147484882"/>
          </pc:sldLayoutMkLst>
        </pc:sldLayoutChg>
        <pc:sldLayoutChg chg="add">
          <pc:chgData name="Caroline Camp" userId="S::carolinecamp@microsoft.com::b22ff8d0-7d06-48e8-9971-38809001dd16" providerId="AD" clId="Web-{5198D4F6-FDD9-97CE-48C7-586131234174}" dt="2025-05-07T16:03:32.817" v="8"/>
          <pc:sldLayoutMkLst>
            <pc:docMk/>
            <pc:sldMasterMk cId="3668317557" sldId="2147484880"/>
            <pc:sldLayoutMk cId="3952706107" sldId="2147484889"/>
          </pc:sldLayoutMkLst>
        </pc:sldLayoutChg>
        <pc:sldLayoutChg chg="add">
          <pc:chgData name="Caroline Camp" userId="S::carolinecamp@microsoft.com::b22ff8d0-7d06-48e8-9971-38809001dd16" providerId="AD" clId="Web-{5198D4F6-FDD9-97CE-48C7-586131234174}" dt="2025-05-07T16:03:32.817" v="8"/>
          <pc:sldLayoutMkLst>
            <pc:docMk/>
            <pc:sldMasterMk cId="3668317557" sldId="2147484880"/>
            <pc:sldLayoutMk cId="3883853438" sldId="2147484890"/>
          </pc:sldLayoutMkLst>
        </pc:sldLayoutChg>
        <pc:sldLayoutChg chg="add">
          <pc:chgData name="Caroline Camp" userId="S::carolinecamp@microsoft.com::b22ff8d0-7d06-48e8-9971-38809001dd16" providerId="AD" clId="Web-{5198D4F6-FDD9-97CE-48C7-586131234174}" dt="2025-05-07T16:03:32.817" v="8"/>
          <pc:sldLayoutMkLst>
            <pc:docMk/>
            <pc:sldMasterMk cId="3668317557" sldId="2147484880"/>
            <pc:sldLayoutMk cId="313248283" sldId="2147484891"/>
          </pc:sldLayoutMkLst>
        </pc:sldLayoutChg>
        <pc:sldLayoutChg chg="add">
          <pc:chgData name="Caroline Camp" userId="S::carolinecamp@microsoft.com::b22ff8d0-7d06-48e8-9971-38809001dd16" providerId="AD" clId="Web-{5198D4F6-FDD9-97CE-48C7-586131234174}" dt="2025-05-07T16:03:32.817" v="8"/>
          <pc:sldLayoutMkLst>
            <pc:docMk/>
            <pc:sldMasterMk cId="3668317557" sldId="2147484880"/>
            <pc:sldLayoutMk cId="3442121728" sldId="2147484894"/>
          </pc:sldLayoutMkLst>
        </pc:sldLayoutChg>
        <pc:sldLayoutChg chg="add">
          <pc:chgData name="Caroline Camp" userId="S::carolinecamp@microsoft.com::b22ff8d0-7d06-48e8-9971-38809001dd16" providerId="AD" clId="Web-{5198D4F6-FDD9-97CE-48C7-586131234174}" dt="2025-05-07T16:03:32.817" v="8"/>
          <pc:sldLayoutMkLst>
            <pc:docMk/>
            <pc:sldMasterMk cId="3668317557" sldId="2147484880"/>
            <pc:sldLayoutMk cId="3732169508" sldId="2147484895"/>
          </pc:sldLayoutMkLst>
        </pc:sldLayoutChg>
        <pc:sldLayoutChg chg="add">
          <pc:chgData name="Caroline Camp" userId="S::carolinecamp@microsoft.com::b22ff8d0-7d06-48e8-9971-38809001dd16" providerId="AD" clId="Web-{5198D4F6-FDD9-97CE-48C7-586131234174}" dt="2025-05-07T16:03:32.817" v="8"/>
          <pc:sldLayoutMkLst>
            <pc:docMk/>
            <pc:sldMasterMk cId="3668317557" sldId="2147484880"/>
            <pc:sldLayoutMk cId="986151932" sldId="2147484896"/>
          </pc:sldLayoutMkLst>
        </pc:sldLayoutChg>
        <pc:sldLayoutChg chg="add">
          <pc:chgData name="Caroline Camp" userId="S::carolinecamp@microsoft.com::b22ff8d0-7d06-48e8-9971-38809001dd16" providerId="AD" clId="Web-{5198D4F6-FDD9-97CE-48C7-586131234174}" dt="2025-05-07T16:03:32.817" v="8"/>
          <pc:sldLayoutMkLst>
            <pc:docMk/>
            <pc:sldMasterMk cId="3668317557" sldId="2147484880"/>
            <pc:sldLayoutMk cId="4078762302" sldId="2147484897"/>
          </pc:sldLayoutMkLst>
        </pc:sldLayoutChg>
        <pc:sldLayoutChg chg="add">
          <pc:chgData name="Caroline Camp" userId="S::carolinecamp@microsoft.com::b22ff8d0-7d06-48e8-9971-38809001dd16" providerId="AD" clId="Web-{5198D4F6-FDD9-97CE-48C7-586131234174}" dt="2025-05-07T16:03:32.817" v="8"/>
          <pc:sldLayoutMkLst>
            <pc:docMk/>
            <pc:sldMasterMk cId="3668317557" sldId="2147484880"/>
            <pc:sldLayoutMk cId="1655359150" sldId="2147484898"/>
          </pc:sldLayoutMkLst>
        </pc:sldLayoutChg>
        <pc:sldLayoutChg chg="add">
          <pc:chgData name="Caroline Camp" userId="S::carolinecamp@microsoft.com::b22ff8d0-7d06-48e8-9971-38809001dd16" providerId="AD" clId="Web-{5198D4F6-FDD9-97CE-48C7-586131234174}" dt="2025-05-07T16:03:32.817" v="8"/>
          <pc:sldLayoutMkLst>
            <pc:docMk/>
            <pc:sldMasterMk cId="3668317557" sldId="2147484880"/>
            <pc:sldLayoutMk cId="2412962989" sldId="2147484899"/>
          </pc:sldLayoutMkLst>
        </pc:sldLayoutChg>
        <pc:sldLayoutChg chg="add">
          <pc:chgData name="Caroline Camp" userId="S::carolinecamp@microsoft.com::b22ff8d0-7d06-48e8-9971-38809001dd16" providerId="AD" clId="Web-{5198D4F6-FDD9-97CE-48C7-586131234174}" dt="2025-05-07T16:03:32.817" v="8"/>
          <pc:sldLayoutMkLst>
            <pc:docMk/>
            <pc:sldMasterMk cId="3668317557" sldId="2147484880"/>
            <pc:sldLayoutMk cId="2375616118" sldId="2147484901"/>
          </pc:sldLayoutMkLst>
        </pc:sldLayoutChg>
        <pc:sldLayoutChg chg="add">
          <pc:chgData name="Caroline Camp" userId="S::carolinecamp@microsoft.com::b22ff8d0-7d06-48e8-9971-38809001dd16" providerId="AD" clId="Web-{5198D4F6-FDD9-97CE-48C7-586131234174}" dt="2025-05-07T16:03:32.817" v="8"/>
          <pc:sldLayoutMkLst>
            <pc:docMk/>
            <pc:sldMasterMk cId="3668317557" sldId="2147484880"/>
            <pc:sldLayoutMk cId="4064885971" sldId="2147484902"/>
          </pc:sldLayoutMkLst>
        </pc:sldLayoutChg>
        <pc:sldLayoutChg chg="add">
          <pc:chgData name="Caroline Camp" userId="S::carolinecamp@microsoft.com::b22ff8d0-7d06-48e8-9971-38809001dd16" providerId="AD" clId="Web-{5198D4F6-FDD9-97CE-48C7-586131234174}" dt="2025-05-07T16:03:32.817" v="8"/>
          <pc:sldLayoutMkLst>
            <pc:docMk/>
            <pc:sldMasterMk cId="3668317557" sldId="2147484880"/>
            <pc:sldLayoutMk cId="757429559" sldId="2147484903"/>
          </pc:sldLayoutMkLst>
        </pc:sldLayoutChg>
        <pc:sldLayoutChg chg="add">
          <pc:chgData name="Caroline Camp" userId="S::carolinecamp@microsoft.com::b22ff8d0-7d06-48e8-9971-38809001dd16" providerId="AD" clId="Web-{5198D4F6-FDD9-97CE-48C7-586131234174}" dt="2025-05-07T16:03:32.817" v="8"/>
          <pc:sldLayoutMkLst>
            <pc:docMk/>
            <pc:sldMasterMk cId="3668317557" sldId="2147484880"/>
            <pc:sldLayoutMk cId="3489576833" sldId="2147484904"/>
          </pc:sldLayoutMkLst>
        </pc:sldLayoutChg>
        <pc:sldLayoutChg chg="add">
          <pc:chgData name="Caroline Camp" userId="S::carolinecamp@microsoft.com::b22ff8d0-7d06-48e8-9971-38809001dd16" providerId="AD" clId="Web-{5198D4F6-FDD9-97CE-48C7-586131234174}" dt="2025-05-07T16:03:32.817" v="8"/>
          <pc:sldLayoutMkLst>
            <pc:docMk/>
            <pc:sldMasterMk cId="3668317557" sldId="2147484880"/>
            <pc:sldLayoutMk cId="2404512974" sldId="2147484998"/>
          </pc:sldLayoutMkLst>
        </pc:sldLayoutChg>
        <pc:sldLayoutChg chg="add del">
          <pc:chgData name="Caroline Camp" userId="S::carolinecamp@microsoft.com::b22ff8d0-7d06-48e8-9971-38809001dd16" providerId="AD" clId="Web-{5198D4F6-FDD9-97CE-48C7-586131234174}" dt="2025-05-07T16:03:50.818" v="12"/>
          <pc:sldLayoutMkLst>
            <pc:docMk/>
            <pc:sldMasterMk cId="3668317557" sldId="2147484880"/>
            <pc:sldLayoutMk cId="1608100883" sldId="2147484999"/>
          </pc:sldLayoutMkLst>
        </pc:sldLayoutChg>
      </pc:sldMasterChg>
      <pc:sldMasterChg chg="add addSldLayout">
        <pc:chgData name="Caroline Camp" userId="S::carolinecamp@microsoft.com::b22ff8d0-7d06-48e8-9971-38809001dd16" providerId="AD" clId="Web-{5198D4F6-FDD9-97CE-48C7-586131234174}" dt="2025-05-07T16:03:51.084" v="13"/>
        <pc:sldMasterMkLst>
          <pc:docMk/>
          <pc:sldMasterMk cId="335698546" sldId="2147484905"/>
        </pc:sldMasterMkLst>
        <pc:sldLayoutChg chg="add">
          <pc:chgData name="Caroline Camp" userId="S::carolinecamp@microsoft.com::b22ff8d0-7d06-48e8-9971-38809001dd16" providerId="AD" clId="Web-{5198D4F6-FDD9-97CE-48C7-586131234174}" dt="2025-05-07T16:03:51.084" v="13"/>
          <pc:sldLayoutMkLst>
            <pc:docMk/>
            <pc:sldMasterMk cId="335698546" sldId="2147484905"/>
            <pc:sldLayoutMk cId="2853369012" sldId="2147483667"/>
          </pc:sldLayoutMkLst>
        </pc:sldLayoutChg>
        <pc:sldLayoutChg chg="add">
          <pc:chgData name="Caroline Camp" userId="S::carolinecamp@microsoft.com::b22ff8d0-7d06-48e8-9971-38809001dd16" providerId="AD" clId="Web-{5198D4F6-FDD9-97CE-48C7-586131234174}" dt="2025-05-07T16:03:33.052" v="10"/>
          <pc:sldLayoutMkLst>
            <pc:docMk/>
            <pc:sldMasterMk cId="335698546" sldId="2147484905"/>
            <pc:sldLayoutMk cId="1691601136" sldId="2147484906"/>
          </pc:sldLayoutMkLst>
        </pc:sldLayoutChg>
        <pc:sldLayoutChg chg="add">
          <pc:chgData name="Caroline Camp" userId="S::carolinecamp@microsoft.com::b22ff8d0-7d06-48e8-9971-38809001dd16" providerId="AD" clId="Web-{5198D4F6-FDD9-97CE-48C7-586131234174}" dt="2025-05-07T16:03:33.052" v="10"/>
          <pc:sldLayoutMkLst>
            <pc:docMk/>
            <pc:sldMasterMk cId="335698546" sldId="2147484905"/>
            <pc:sldLayoutMk cId="240468319" sldId="2147484907"/>
          </pc:sldLayoutMkLst>
        </pc:sldLayoutChg>
        <pc:sldLayoutChg chg="add">
          <pc:chgData name="Caroline Camp" userId="S::carolinecamp@microsoft.com::b22ff8d0-7d06-48e8-9971-38809001dd16" providerId="AD" clId="Web-{5198D4F6-FDD9-97CE-48C7-586131234174}" dt="2025-05-07T16:03:33.052" v="10"/>
          <pc:sldLayoutMkLst>
            <pc:docMk/>
            <pc:sldMasterMk cId="335698546" sldId="2147484905"/>
            <pc:sldLayoutMk cId="2128183464" sldId="2147484908"/>
          </pc:sldLayoutMkLst>
        </pc:sldLayoutChg>
        <pc:sldLayoutChg chg="add">
          <pc:chgData name="Caroline Camp" userId="S::carolinecamp@microsoft.com::b22ff8d0-7d06-48e8-9971-38809001dd16" providerId="AD" clId="Web-{5198D4F6-FDD9-97CE-48C7-586131234174}" dt="2025-05-07T16:03:33.052" v="10"/>
          <pc:sldLayoutMkLst>
            <pc:docMk/>
            <pc:sldMasterMk cId="335698546" sldId="2147484905"/>
            <pc:sldLayoutMk cId="2466331530" sldId="2147484909"/>
          </pc:sldLayoutMkLst>
        </pc:sldLayoutChg>
        <pc:sldLayoutChg chg="add">
          <pc:chgData name="Caroline Camp" userId="S::carolinecamp@microsoft.com::b22ff8d0-7d06-48e8-9971-38809001dd16" providerId="AD" clId="Web-{5198D4F6-FDD9-97CE-48C7-586131234174}" dt="2025-05-07T16:03:33.052" v="10"/>
          <pc:sldLayoutMkLst>
            <pc:docMk/>
            <pc:sldMasterMk cId="335698546" sldId="2147484905"/>
            <pc:sldLayoutMk cId="671107434" sldId="2147484910"/>
          </pc:sldLayoutMkLst>
        </pc:sldLayoutChg>
        <pc:sldLayoutChg chg="add">
          <pc:chgData name="Caroline Camp" userId="S::carolinecamp@microsoft.com::b22ff8d0-7d06-48e8-9971-38809001dd16" providerId="AD" clId="Web-{5198D4F6-FDD9-97CE-48C7-586131234174}" dt="2025-05-07T16:03:33.052" v="10"/>
          <pc:sldLayoutMkLst>
            <pc:docMk/>
            <pc:sldMasterMk cId="335698546" sldId="2147484905"/>
            <pc:sldLayoutMk cId="360321121" sldId="2147484911"/>
          </pc:sldLayoutMkLst>
        </pc:sldLayoutChg>
        <pc:sldLayoutChg chg="add">
          <pc:chgData name="Caroline Camp" userId="S::carolinecamp@microsoft.com::b22ff8d0-7d06-48e8-9971-38809001dd16" providerId="AD" clId="Web-{5198D4F6-FDD9-97CE-48C7-586131234174}" dt="2025-05-07T16:03:33.052" v="10"/>
          <pc:sldLayoutMkLst>
            <pc:docMk/>
            <pc:sldMasterMk cId="335698546" sldId="2147484905"/>
            <pc:sldLayoutMk cId="1218266534" sldId="2147484912"/>
          </pc:sldLayoutMkLst>
        </pc:sldLayoutChg>
        <pc:sldLayoutChg chg="add">
          <pc:chgData name="Caroline Camp" userId="S::carolinecamp@microsoft.com::b22ff8d0-7d06-48e8-9971-38809001dd16" providerId="AD" clId="Web-{5198D4F6-FDD9-97CE-48C7-586131234174}" dt="2025-05-07T16:03:33.052" v="10"/>
          <pc:sldLayoutMkLst>
            <pc:docMk/>
            <pc:sldMasterMk cId="335698546" sldId="2147484905"/>
            <pc:sldLayoutMk cId="2319968093" sldId="2147484913"/>
          </pc:sldLayoutMkLst>
        </pc:sldLayoutChg>
        <pc:sldLayoutChg chg="add">
          <pc:chgData name="Caroline Camp" userId="S::carolinecamp@microsoft.com::b22ff8d0-7d06-48e8-9971-38809001dd16" providerId="AD" clId="Web-{5198D4F6-FDD9-97CE-48C7-586131234174}" dt="2025-05-07T16:03:33.052" v="10"/>
          <pc:sldLayoutMkLst>
            <pc:docMk/>
            <pc:sldMasterMk cId="335698546" sldId="2147484905"/>
            <pc:sldLayoutMk cId="2291589929" sldId="2147484914"/>
          </pc:sldLayoutMkLst>
        </pc:sldLayoutChg>
        <pc:sldLayoutChg chg="add">
          <pc:chgData name="Caroline Camp" userId="S::carolinecamp@microsoft.com::b22ff8d0-7d06-48e8-9971-38809001dd16" providerId="AD" clId="Web-{5198D4F6-FDD9-97CE-48C7-586131234174}" dt="2025-05-07T16:03:33.052" v="10"/>
          <pc:sldLayoutMkLst>
            <pc:docMk/>
            <pc:sldMasterMk cId="335698546" sldId="2147484905"/>
            <pc:sldLayoutMk cId="2797708021" sldId="2147484915"/>
          </pc:sldLayoutMkLst>
        </pc:sldLayoutChg>
        <pc:sldLayoutChg chg="add">
          <pc:chgData name="Caroline Camp" userId="S::carolinecamp@microsoft.com::b22ff8d0-7d06-48e8-9971-38809001dd16" providerId="AD" clId="Web-{5198D4F6-FDD9-97CE-48C7-586131234174}" dt="2025-05-07T16:03:33.052" v="10"/>
          <pc:sldLayoutMkLst>
            <pc:docMk/>
            <pc:sldMasterMk cId="335698546" sldId="2147484905"/>
            <pc:sldLayoutMk cId="4202840779" sldId="2147484916"/>
          </pc:sldLayoutMkLst>
        </pc:sldLayoutChg>
        <pc:sldLayoutChg chg="add">
          <pc:chgData name="Caroline Camp" userId="S::carolinecamp@microsoft.com::b22ff8d0-7d06-48e8-9971-38809001dd16" providerId="AD" clId="Web-{5198D4F6-FDD9-97CE-48C7-586131234174}" dt="2025-05-07T16:03:33.052" v="10"/>
          <pc:sldLayoutMkLst>
            <pc:docMk/>
            <pc:sldMasterMk cId="3668317557" sldId="2147484880"/>
            <pc:sldLayoutMk cId="1456220417" sldId="214748491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BAEAE3-B7E4-4462-A96D-C6AAB718867A}" type="datetimeFigureOut">
              <a:t>5/30/2025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80A2F-D963-43AA-92E5-ACB890C01C7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9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C0B1B-3519-E128-F5D6-97FBB4843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3566F1-5FF5-5D4D-FACC-B95F5B5939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4BE115-B8B9-939D-8E9F-AD19FC560A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78FCFE-C809-287F-3600-DB2B0A15D8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151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E4596-9BB8-A8AF-F039-6AB7EB8F7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0A9133-FC27-2564-6679-2646002E7B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10B6BD-5690-0989-B283-3431410B97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6BD038-D6B4-047E-3DF9-E5185FB1B9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580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2.svg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jpe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648859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1363FF4-6EF0-D2BC-8DFE-19CC89CD92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46655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DC3595B-25C2-CF43-259D-75A3671E70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756191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A3D27F9-7D19-8ECF-C50E-71D515E54B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7998720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112CDB0-015D-94C2-ECEE-970711F59E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9813119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51E17F0-59B9-3EAE-0FC7-A1EBDE8F7B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4037538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96CCFA2-2D28-1617-4A3E-368924E943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70922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AB70484-C812-6F3C-92DD-F6B2E1A813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6181215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A97F131-E501-E84F-7717-E61457B6D3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3490044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5058708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31769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73">
            <a:extLst>
              <a:ext uri="{FF2B5EF4-FFF2-40B4-BE49-F238E27FC236}">
                <a16:creationId xmlns:a16="http://schemas.microsoft.com/office/drawing/2014/main" id="{69CAD30B-183C-B566-1DD0-14C83947DC2D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11708" y="-1675711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5998803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85F7F5-629E-9848-5530-5E22915E5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8706865" y="3865058"/>
            <a:ext cx="210652" cy="210652"/>
            <a:chOff x="5214995" y="-1168400"/>
            <a:chExt cx="431800" cy="4318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BA35EB5-1CCE-07E5-D98D-E2CE7966E78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9" name="Rectangle 89">
              <a:extLst>
                <a:ext uri="{FF2B5EF4-FFF2-40B4-BE49-F238E27FC236}">
                  <a16:creationId xmlns:a16="http://schemas.microsoft.com/office/drawing/2014/main" id="{09754E23-14AC-E93B-8CD0-017310BC5DF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1EC4D5-F4F3-FD05-51E3-1CBBD33EF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5831616" y="3866381"/>
            <a:ext cx="210652" cy="210652"/>
            <a:chOff x="5214995" y="-1168400"/>
            <a:chExt cx="431800" cy="4318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4371CCE-0C0E-1B39-3EFD-D030B251D361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7F31363F-39CC-F0C1-3154-555D06FC36DE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9A56CC94-D4B9-DBC3-EF8B-A492EB682D77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768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5910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658368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5394960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658368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B2CFD743-438B-21E8-B2BA-FF8644B73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3080" y="1866864"/>
            <a:ext cx="5544120" cy="3124272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2583436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888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875002"/>
            <a:ext cx="3840862" cy="1107996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453295D4-3AEF-C922-4A3C-5C3DBD4757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1125" y="1542284"/>
            <a:ext cx="6696075" cy="3773432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17990406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834586-5E35-30D9-D8B4-75A164A4F9C0}"/>
              </a:ext>
            </a:extLst>
          </p:cNvPr>
          <p:cNvSpPr/>
          <p:nvPr userDrawn="1"/>
        </p:nvSpPr>
        <p:spPr bwMode="auto">
          <a:xfrm>
            <a:off x="0" y="2438400"/>
            <a:ext cx="12192000" cy="4419600"/>
          </a:xfrm>
          <a:prstGeom prst="rect">
            <a:avLst/>
          </a:prstGeom>
          <a:solidFill>
            <a:srgbClr val="E1D3C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745164" cy="1514157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2743200"/>
            <a:ext cx="4749800" cy="352583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918200" y="1155700"/>
            <a:ext cx="5702300" cy="5465928"/>
          </a:xfrm>
          <a:prstGeom prst="round2SameRect">
            <a:avLst>
              <a:gd name="adj1" fmla="val 2235"/>
              <a:gd name="adj2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4324"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5C000A-8BFF-12E7-7DFB-FF34728592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918200" y="6621628"/>
            <a:ext cx="5702300" cy="236372"/>
          </a:xfrm>
          <a:prstGeom prst="round2SameRect">
            <a:avLst>
              <a:gd name="adj1" fmla="val 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42104813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624513" y="585788"/>
            <a:ext cx="5683249" cy="5683249"/>
          </a:xfrm>
          <a:prstGeom prst="roundRect">
            <a:avLst>
              <a:gd name="adj" fmla="val 3259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4E2E619B-2D74-9B55-98E1-9E6126DE0D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614987" y="6032665"/>
            <a:ext cx="5702300" cy="236372"/>
          </a:xfrm>
          <a:prstGeom prst="round2SameRect">
            <a:avLst>
              <a:gd name="adj1" fmla="val 5000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8438190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89A104E1-D13F-B13B-BB5D-930C8205C8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999" y="0"/>
            <a:ext cx="6858001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69B64261-FB99-ADE9-26E4-3ECE1E68C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" b="160"/>
          <a:stretch/>
        </p:blipFill>
        <p:spPr>
          <a:xfrm rot="16200000">
            <a:off x="6205856" y="868680"/>
            <a:ext cx="5120640" cy="5120640"/>
          </a:xfrm>
          <a:prstGeom prst="roundRect">
            <a:avLst>
              <a:gd name="adj" fmla="val 2716"/>
            </a:avLst>
          </a:prstGeom>
        </p:spPr>
      </p:pic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346"/>
            </a:avLst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02240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4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8AEFBE-EE1F-0FBF-5C84-1DF6EC1777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2757162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799346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F87341-ECEA-3B94-51B2-A9E2491468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ED39DE-8DED-DC59-2BDA-C621877CF64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000610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D4BC3CE-C968-246E-EAC3-B829FDF59F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7870071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5201" y="6488234"/>
            <a:ext cx="4114800" cy="19831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167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676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4EB85E8-62D6-9C5F-D48A-055FCADA25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228600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37604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1222417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322697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352996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548971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17714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371916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058451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506192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: no h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ptos SemiBold" panose="020B00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622041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02642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4142774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8811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920466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2736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485414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466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991697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99669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D5F20BF-1B1B-50CA-191C-F2202EAF5B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287424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91440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 descr="A logo of a company&#10;&#10;Description automatically generated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97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10" name="Picture 9" descr="A person with curly hair standing in brightly illuminating outdoor light and shadows">
            <a:extLst>
              <a:ext uri="{FF2B5EF4-FFF2-40B4-BE49-F238E27FC236}">
                <a16:creationId xmlns:a16="http://schemas.microsoft.com/office/drawing/2014/main" id="{2E82545A-FD52-D775-7812-AC95C1735C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13" r="21311"/>
          <a:stretch/>
        </p:blipFill>
        <p:spPr>
          <a:xfrm>
            <a:off x="5334000" y="0"/>
            <a:ext cx="6858000" cy="6858000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833043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70AE3-8618-7645-AE3C-5E57E3BF17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6036" y="302036"/>
            <a:ext cx="6251164" cy="6251164"/>
          </a:xfrm>
          <a:prstGeom prst="roundRect">
            <a:avLst>
              <a:gd name="adj" fmla="val 2595"/>
            </a:avLst>
          </a:prstGeom>
        </p:spPr>
      </p:pic>
    </p:spTree>
    <p:extLst>
      <p:ext uri="{BB962C8B-B14F-4D97-AF65-F5344CB8AC3E}">
        <p14:creationId xmlns:p14="http://schemas.microsoft.com/office/powerpoint/2010/main" val="3340706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4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 descr="A person with white beard and hat&#10;&#10;Description automatically generated">
            <a:extLst>
              <a:ext uri="{FF2B5EF4-FFF2-40B4-BE49-F238E27FC236}">
                <a16:creationId xmlns:a16="http://schemas.microsoft.com/office/drawing/2014/main" id="{6114E386-90DD-2D33-E4EE-56C7BEC34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2DA8AD-FBCB-B320-7C32-5B6DFD8E5B6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63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1E8B5B3-E911-FA3B-060D-08ACEFE48A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47964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1608B-3482-A33C-BA63-70C5869A2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1" y="0"/>
            <a:ext cx="6858000" cy="686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9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F67BE8-1773-C479-4149-41024CAFA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61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78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81389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0642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24101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8" name="Picture 7" descr="A logo of a company&#10;&#10;Description automatically generated">
            <a:extLst>
              <a:ext uri="{FF2B5EF4-FFF2-40B4-BE49-F238E27FC236}">
                <a16:creationId xmlns:a16="http://schemas.microsoft.com/office/drawing/2014/main" id="{51065696-BF77-547A-924A-9F4AB38AD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6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4859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7045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9542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4873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FC2122-D0AB-B54C-3BD9-B65B42E33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42"/>
            <a:ext cx="12192000" cy="685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500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BC87E-4CC9-0F44-6DF9-7F6E2A043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155222B-26E4-2F43-D7F5-FC045289128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9DBCD25-6DFA-052F-4ED9-1E8C8737F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2754776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318D53-3286-EAEB-3098-F1081AF276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t="48" b="48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D825C2-7FF1-3371-96A7-47B94663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FB201-BF2E-7E3A-CE08-CB33082FCE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3B56F-81D2-3B74-659E-75EE6D1D4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849532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6B235D-925E-935A-C0D1-66A1BCB6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" r="29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8A31E95-ADF9-9E3F-1324-0D2A40C3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F23D6-B0F2-95EC-6A60-E33F63B039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9544-8C8F-F52A-1876-F01F4D0915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618371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3C62E-72E5-F065-0EA5-5455A61A1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FDE9D-CE47-EE58-DDEB-A4E2C9956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83921F1-D334-EC88-D639-C6492418B9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3429433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2">
          <p15:clr>
            <a:srgbClr val="A4A3A4"/>
          </p15:clr>
        </p15:guide>
        <p15:guide id="24" pos="6120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888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4CD05008-D889-2657-9E64-AE1A68432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90B9417-A140-ED0E-9B15-EC46E4352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E6AC568-C052-9C82-938A-92DB6B485D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1180174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1" name="Picture 10" descr="A logo of a company&#10;&#10;Description automatically generated">
            <a:extLst>
              <a:ext uri="{FF2B5EF4-FFF2-40B4-BE49-F238E27FC236}">
                <a16:creationId xmlns:a16="http://schemas.microsoft.com/office/drawing/2014/main" id="{CAE62B93-42FC-5FEC-B67B-BA687583F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71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1F03AAB-35E4-75D5-BC32-B2CE3D936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1F2F5D4-3A80-B49A-353F-38D18DF589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7DA8D6A-DC14-6890-FE2C-FDB67210F3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26223054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28B26F-D58F-C59C-79A9-B632CC130C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25569"/>
            <a:ext cx="12192000" cy="1932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830" y="31212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4F713963-A5EA-2AC4-41B1-2A1162C6E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7505699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70830" y="585788"/>
            <a:ext cx="674370" cy="5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176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p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3FD22E-D362-78A6-2219-103E4138C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7471" y="222068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D89376E-3BB0-0414-9125-A137EF9F4E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7471" y="331796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D545552-38C6-59C4-C664-F1E24F0794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7471" y="441524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3A433-F2D5-7B5B-B3BD-45E3929D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3619255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Sans Display" pitchFamily="2" charset="0"/>
              </a:rPr>
              <a:t>© Copyright Microsoft Corporation. All rights reserved. </a:t>
            </a:r>
          </a:p>
        </p:txBody>
      </p:sp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6D0E7ACD-25E9-7FAD-3A11-733954C79A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53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683357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01807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7B5C5-638A-9161-1B9C-2957CA50F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FE07D-0C02-0E6B-70FE-4E75F1486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99058-3097-DF18-4A03-9026E93FB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B499F-985F-1E6D-0635-F82BC7C77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FF392-284E-BF22-3185-B3AF9AFB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98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replaceabl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495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495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3" b="23633"/>
          <a:stretch/>
        </p:blipFill>
        <p:spPr>
          <a:xfrm>
            <a:off x="396403" y="581978"/>
            <a:ext cx="1454782" cy="343851"/>
          </a:xfrm>
          <a:prstGeom prst="rect">
            <a:avLst/>
          </a:prstGeom>
        </p:spPr>
      </p:pic>
      <p:sp>
        <p:nvSpPr>
          <p:cNvPr id="2" name="Picture Placeholder" descr="Picture placeholder">
            <a:extLst>
              <a:ext uri="{FF2B5EF4-FFF2-40B4-BE49-F238E27FC236}">
                <a16:creationId xmlns:a16="http://schemas.microsoft.com/office/drawing/2014/main" id="{9BD5030A-DADA-E973-A194-2BD6C3CE6D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504605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4AFE-ADC9-AC1C-19DB-3821A0E3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A5EBC-8441-7A62-E179-DFBC7EA03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71319-9C35-5D71-23A4-E562DD07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92B15-F8BD-4C99-751B-75914378E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D57F4-41DC-6B38-4D0B-60B36B540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387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AD36-9697-7A80-3254-5F3E153B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957" y="548736"/>
            <a:ext cx="10950086" cy="684055"/>
          </a:xfrm>
        </p:spPr>
        <p:txBody>
          <a:bodyPr/>
          <a:lstStyle>
            <a:lvl1pPr algn="ctr">
              <a:lnSpc>
                <a:spcPct val="90000"/>
              </a:lnSpc>
              <a:defRPr sz="3200">
                <a:latin typeface="Graphik Medium" panose="020B06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9" name="Picture 28" descr="Accenture Song">
            <a:extLst>
              <a:ext uri="{FF2B5EF4-FFF2-40B4-BE49-F238E27FC236}">
                <a16:creationId xmlns:a16="http://schemas.microsoft.com/office/drawing/2014/main" id="{8965CD11-D53B-32B0-FD2B-0CBEB3512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</a:blip>
          <a:srcRect/>
          <a:stretch/>
        </p:blipFill>
        <p:spPr>
          <a:xfrm>
            <a:off x="10455422" y="6343366"/>
            <a:ext cx="1281651" cy="2149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045E59E-BAD4-29A7-47A1-4CFE154A00A4}"/>
              </a:ext>
            </a:extLst>
          </p:cNvPr>
          <p:cNvSpPr/>
          <p:nvPr userDrawn="1"/>
        </p:nvSpPr>
        <p:spPr>
          <a:xfrm>
            <a:off x="0" y="5775158"/>
            <a:ext cx="12192000" cy="1082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58391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CN+MS 2024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E0F88B-2394-BA53-3960-379E8C2D4BB2}"/>
              </a:ext>
            </a:extLst>
          </p:cNvPr>
          <p:cNvSpPr txBox="1"/>
          <p:nvPr userDrawn="1"/>
        </p:nvSpPr>
        <p:spPr>
          <a:xfrm>
            <a:off x="9904614" y="657269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defTabSz="228554">
              <a:spcAft>
                <a:spcPts val="1200"/>
              </a:spcAft>
            </a:pPr>
            <a:endParaRPr lang="en-US" sz="1800" noProof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93F757F-855A-DF0C-CFB2-70C988210EF8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FEC3B1-2C12-280D-D4D7-D6F39D8F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578" y="600637"/>
            <a:ext cx="10021722" cy="3352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000"/>
            </a:lvl1pPr>
          </a:lstStyle>
          <a:p>
            <a:r>
              <a:rPr lang="en-US"/>
              <a:t>Place headline here (20pt)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E22CB22-6282-EAA1-CB68-C026ED52FA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2578" y="1002669"/>
            <a:ext cx="10021722" cy="4567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 i="0">
                <a:latin typeface="Graphik Light" panose="020B0403030202060203" pitchFamily="34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828071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14DD3BF-4C96-8DF8-E5C1-BF66F764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3280" y="6409515"/>
            <a:ext cx="401004" cy="365125"/>
          </a:xfrm>
          <a:prstGeom prst="rect">
            <a:avLst/>
          </a:prstGeom>
        </p:spPr>
        <p:txBody>
          <a:bodyPr/>
          <a:lstStyle>
            <a:lvl1pPr algn="ctr">
              <a:defRPr lang="en-US" sz="8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CB20294-7463-45E0-952B-417A59F58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43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Differenti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429D88A-22EB-011F-7ED7-060B15FEFB77}"/>
              </a:ext>
            </a:extLst>
          </p:cNvPr>
          <p:cNvSpPr/>
          <p:nvPr userDrawn="1"/>
        </p:nvSpPr>
        <p:spPr bwMode="auto">
          <a:xfrm>
            <a:off x="0" y="-1"/>
            <a:ext cx="12192000" cy="2151417"/>
          </a:xfrm>
          <a:custGeom>
            <a:avLst/>
            <a:gdLst>
              <a:gd name="connsiteX0" fmla="*/ 0 w 12192000"/>
              <a:gd name="connsiteY0" fmla="*/ 0 h 2151417"/>
              <a:gd name="connsiteX1" fmla="*/ 12192000 w 12192000"/>
              <a:gd name="connsiteY1" fmla="*/ 0 h 2151417"/>
              <a:gd name="connsiteX2" fmla="*/ 12192000 w 12192000"/>
              <a:gd name="connsiteY2" fmla="*/ 1813560 h 2151417"/>
              <a:gd name="connsiteX3" fmla="*/ 4619672 w 12192000"/>
              <a:gd name="connsiteY3" fmla="*/ 1813560 h 2151417"/>
              <a:gd name="connsiteX4" fmla="*/ 4307841 w 12192000"/>
              <a:gd name="connsiteY4" fmla="*/ 2125391 h 2151417"/>
              <a:gd name="connsiteX5" fmla="*/ 4307841 w 12192000"/>
              <a:gd name="connsiteY5" fmla="*/ 2151417 h 2151417"/>
              <a:gd name="connsiteX6" fmla="*/ 0 w 12192000"/>
              <a:gd name="connsiteY6" fmla="*/ 2151417 h 2151417"/>
              <a:gd name="connsiteX7" fmla="*/ 0 w 12192000"/>
              <a:gd name="connsiteY7" fmla="*/ 0 h 215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51417">
                <a:moveTo>
                  <a:pt x="0" y="0"/>
                </a:moveTo>
                <a:lnTo>
                  <a:pt x="12192000" y="0"/>
                </a:lnTo>
                <a:lnTo>
                  <a:pt x="12192000" y="1813560"/>
                </a:lnTo>
                <a:lnTo>
                  <a:pt x="4619672" y="1813560"/>
                </a:lnTo>
                <a:cubicBezTo>
                  <a:pt x="4447452" y="1813560"/>
                  <a:pt x="4307841" y="1953171"/>
                  <a:pt x="4307841" y="2125391"/>
                </a:cubicBezTo>
                <a:lnTo>
                  <a:pt x="4307841" y="2151417"/>
                </a:lnTo>
                <a:lnTo>
                  <a:pt x="0" y="21514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0049257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EB6C96E3-B02C-43AF-E658-428651FA4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>
            <a:off x="6043852" y="370871"/>
            <a:ext cx="4584831" cy="7711465"/>
          </a:xfrm>
          <a:prstGeom prst="round2SameRect">
            <a:avLst>
              <a:gd name="adj1" fmla="val 4036"/>
              <a:gd name="adj2" fmla="val 0"/>
            </a:avLst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Picture Placeholder 56">
            <a:extLst>
              <a:ext uri="{FF2B5EF4-FFF2-40B4-BE49-F238E27FC236}">
                <a16:creationId xmlns:a16="http://schemas.microsoft.com/office/drawing/2014/main" id="{CCCF1159-71BD-D20F-FE78-8963CB64A55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68706" y="2111725"/>
            <a:ext cx="7516368" cy="4233672"/>
          </a:xfrm>
          <a:prstGeom prst="rect">
            <a:avLst/>
          </a:prstGeom>
          <a:solidFill>
            <a:schemeClr val="bg1"/>
          </a:solidFill>
        </p:spPr>
        <p:txBody>
          <a:bodyPr bIns="91440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28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Click on the icon to add Image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3477E80-CAE1-DD42-1452-AC0602594C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8263" y="2248382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921799A4-6F69-314E-AB6C-21AF4393117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8263" y="3370394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9937B16B-15DB-F73E-EE36-B1B53A27B63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8263" y="449240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16DC85F3-18EB-D068-EC58-7955B00F08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8263" y="561441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7" name="Picture Placeholder 56">
            <a:extLst>
              <a:ext uri="{FF2B5EF4-FFF2-40B4-BE49-F238E27FC236}">
                <a16:creationId xmlns:a16="http://schemas.microsoft.com/office/drawing/2014/main" id="{E260874D-C856-B7DE-F08E-FC4D3EF7BCE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916944" y="293237"/>
            <a:ext cx="927394" cy="927392"/>
          </a:xfrm>
          <a:prstGeom prst="rect">
            <a:avLst/>
          </a:prstGeom>
        </p:spPr>
        <p:txBody>
          <a:bodyPr wrap="none"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/>
              <a:t>Add icon/</a:t>
            </a:r>
            <a:br>
              <a:rPr lang="en-US"/>
            </a:br>
            <a:r>
              <a:rPr lang="en-US"/>
              <a:t>logo here</a:t>
            </a:r>
          </a:p>
        </p:txBody>
      </p:sp>
    </p:spTree>
    <p:extLst>
      <p:ext uri="{BB962C8B-B14F-4D97-AF65-F5344CB8AC3E}">
        <p14:creationId xmlns:p14="http://schemas.microsoft.com/office/powerpoint/2010/main" val="2040848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66 2.59259E-6 L -1.04167E-6 2.59259E-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966 -2.59259E-6 L -1.04167E-6 -2.59259E-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966 3.7037E-6 L -1.04167E-6 3.7037E-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1966 4.07407E-6 L -1.04167E-6 4.07407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1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1"/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1"/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1"/>
    </p:bldLst>
  </p:timing>
  <p:extLst>
    <p:ext uri="{DCECCB84-F9BA-43D5-87BE-67443E8EF086}">
      <p15:sldGuideLst xmlns:p15="http://schemas.microsoft.com/office/powerpoint/2012/main">
        <p15:guide id="28" orient="horz" pos="86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0276817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25.xml"/><Relationship Id="rId42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51.xml"/><Relationship Id="rId63" Type="http://schemas.openxmlformats.org/officeDocument/2006/relationships/slideLayout" Target="../slideLayouts/slideLayout67.xml"/><Relationship Id="rId68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5.xml"/><Relationship Id="rId32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41.xml"/><Relationship Id="rId53" Type="http://schemas.openxmlformats.org/officeDocument/2006/relationships/slideLayout" Target="../slideLayouts/slideLayout57.xml"/><Relationship Id="rId58" Type="http://schemas.openxmlformats.org/officeDocument/2006/relationships/slideLayout" Target="../slideLayouts/slideLayout62.xml"/><Relationship Id="rId74" Type="http://schemas.openxmlformats.org/officeDocument/2006/relationships/slideLayout" Target="../slideLayouts/slideLayout78.xml"/><Relationship Id="rId79" Type="http://schemas.openxmlformats.org/officeDocument/2006/relationships/slideLayout" Target="../slideLayouts/slideLayout83.xml"/><Relationship Id="rId5" Type="http://schemas.openxmlformats.org/officeDocument/2006/relationships/slideLayout" Target="../slideLayouts/slideLayout9.xml"/><Relationship Id="rId61" Type="http://schemas.openxmlformats.org/officeDocument/2006/relationships/slideLayout" Target="../slideLayouts/slideLayout65.xml"/><Relationship Id="rId82" Type="http://schemas.openxmlformats.org/officeDocument/2006/relationships/image" Target="../media/image1.png"/><Relationship Id="rId1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9.xml"/><Relationship Id="rId43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52.xml"/><Relationship Id="rId56" Type="http://schemas.openxmlformats.org/officeDocument/2006/relationships/slideLayout" Target="../slideLayouts/slideLayout60.xml"/><Relationship Id="rId64" Type="http://schemas.openxmlformats.org/officeDocument/2006/relationships/slideLayout" Target="../slideLayouts/slideLayout68.xml"/><Relationship Id="rId69" Type="http://schemas.openxmlformats.org/officeDocument/2006/relationships/slideLayout" Target="../slideLayouts/slideLayout73.xml"/><Relationship Id="rId77" Type="http://schemas.openxmlformats.org/officeDocument/2006/relationships/slideLayout" Target="../slideLayouts/slideLayout81.xml"/><Relationship Id="rId8" Type="http://schemas.openxmlformats.org/officeDocument/2006/relationships/slideLayout" Target="../slideLayouts/slideLayout12.xml"/><Relationship Id="rId51" Type="http://schemas.openxmlformats.org/officeDocument/2006/relationships/slideLayout" Target="../slideLayouts/slideLayout55.xml"/><Relationship Id="rId72" Type="http://schemas.openxmlformats.org/officeDocument/2006/relationships/slideLayout" Target="../slideLayouts/slideLayout76.xml"/><Relationship Id="rId80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42.xml"/><Relationship Id="rId46" Type="http://schemas.openxmlformats.org/officeDocument/2006/relationships/slideLayout" Target="../slideLayouts/slideLayout50.xml"/><Relationship Id="rId59" Type="http://schemas.openxmlformats.org/officeDocument/2006/relationships/slideLayout" Target="../slideLayouts/slideLayout63.xml"/><Relationship Id="rId67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24.xml"/><Relationship Id="rId41" Type="http://schemas.openxmlformats.org/officeDocument/2006/relationships/slideLayout" Target="../slideLayouts/slideLayout45.xml"/><Relationship Id="rId54" Type="http://schemas.openxmlformats.org/officeDocument/2006/relationships/slideLayout" Target="../slideLayouts/slideLayout58.xml"/><Relationship Id="rId62" Type="http://schemas.openxmlformats.org/officeDocument/2006/relationships/slideLayout" Target="../slideLayouts/slideLayout66.xml"/><Relationship Id="rId70" Type="http://schemas.openxmlformats.org/officeDocument/2006/relationships/slideLayout" Target="../slideLayouts/slideLayout74.xml"/><Relationship Id="rId75" Type="http://schemas.openxmlformats.org/officeDocument/2006/relationships/slideLayout" Target="../slideLayouts/slideLayout79.xml"/><Relationship Id="rId83" Type="http://schemas.openxmlformats.org/officeDocument/2006/relationships/image" Target="../media/image2.sv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32.xml"/><Relationship Id="rId36" Type="http://schemas.openxmlformats.org/officeDocument/2006/relationships/slideLayout" Target="../slideLayouts/slideLayout40.xml"/><Relationship Id="rId49" Type="http://schemas.openxmlformats.org/officeDocument/2006/relationships/slideLayout" Target="../slideLayouts/slideLayout53.xml"/><Relationship Id="rId57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4.xml"/><Relationship Id="rId31" Type="http://schemas.openxmlformats.org/officeDocument/2006/relationships/slideLayout" Target="../slideLayouts/slideLayout35.xml"/><Relationship Id="rId44" Type="http://schemas.openxmlformats.org/officeDocument/2006/relationships/slideLayout" Target="../slideLayouts/slideLayout48.xml"/><Relationship Id="rId52" Type="http://schemas.openxmlformats.org/officeDocument/2006/relationships/slideLayout" Target="../slideLayouts/slideLayout56.xml"/><Relationship Id="rId60" Type="http://schemas.openxmlformats.org/officeDocument/2006/relationships/slideLayout" Target="../slideLayouts/slideLayout64.xml"/><Relationship Id="rId65" Type="http://schemas.openxmlformats.org/officeDocument/2006/relationships/slideLayout" Target="../slideLayouts/slideLayout69.xml"/><Relationship Id="rId73" Type="http://schemas.openxmlformats.org/officeDocument/2006/relationships/slideLayout" Target="../slideLayouts/slideLayout77.xml"/><Relationship Id="rId78" Type="http://schemas.openxmlformats.org/officeDocument/2006/relationships/slideLayout" Target="../slideLayouts/slideLayout82.xml"/><Relationship Id="rId81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9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9.xml"/><Relationship Id="rId76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1.xml"/><Relationship Id="rId71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.xml"/><Relationship Id="rId29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28.xml"/><Relationship Id="rId40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9.xml"/><Relationship Id="rId66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7A189F-CDB6-4881-855E-11E780CE46B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81000" y="381000"/>
            <a:ext cx="11430000" cy="9906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Place headline here (36pt, min 30pt)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8F67F-4953-4937-B393-889106DBC906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381000" y="1371600"/>
            <a:ext cx="11430000" cy="49360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First level (bullet 20pt)</a:t>
            </a:r>
          </a:p>
          <a:p>
            <a:pPr lvl="1"/>
            <a:r>
              <a:rPr lang="en-US"/>
              <a:t>Second level (bullet 20pt)</a:t>
            </a:r>
          </a:p>
          <a:p>
            <a:pPr lvl="2"/>
            <a:r>
              <a:rPr lang="en-US"/>
              <a:t>Third level (bullet 20pt)</a:t>
            </a:r>
          </a:p>
          <a:p>
            <a:pPr lvl="3"/>
            <a:r>
              <a:rPr lang="en-US"/>
              <a:t>Fourth level (bullet 18pt)</a:t>
            </a:r>
          </a:p>
          <a:p>
            <a:pPr lvl="4"/>
            <a:r>
              <a:rPr lang="en-US"/>
              <a:t>Fifth level (bullet 18pt)</a:t>
            </a:r>
          </a:p>
          <a:p>
            <a:pPr lvl="5"/>
            <a:r>
              <a:rPr lang="en-US"/>
              <a:t>Sixth level (copy 16pt)</a:t>
            </a:r>
          </a:p>
          <a:p>
            <a:pPr lvl="6"/>
            <a:r>
              <a:rPr lang="en-US"/>
              <a:t>Seventh level (small copy 12pt)</a:t>
            </a:r>
          </a:p>
          <a:p>
            <a:pPr lvl="7"/>
            <a:r>
              <a:rPr lang="en-US"/>
              <a:t>EIGHT LEVEL (DESCRIPTOR 10PT)</a:t>
            </a:r>
          </a:p>
          <a:p>
            <a:pPr lvl="8"/>
            <a:r>
              <a:rPr lang="en-US"/>
              <a:t>Ninth level (footer 8pt)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A171160-C7F3-46DE-911A-73C4F50C889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87944" y="0"/>
            <a:ext cx="2023056" cy="381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r" defTabSz="913851" rtl="0" eaLnBrk="1" latinLnBrk="0" hangingPunct="1">
              <a:defRPr lang="en-US" sz="800" kern="1200" smtClean="0">
                <a:solidFill>
                  <a:schemeClr val="tx1">
                    <a:alpha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9DFD1-72F5-4590-A067-19F2501AA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474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1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  <p:sldLayoutId id="2147484904" r:id="rId2"/>
    <p:sldLayoutId id="2147484918" r:id="rId3"/>
    <p:sldLayoutId id="2147484917" r:id="rId4"/>
  </p:sldLayoutIdLst>
  <p:hf hdr="0" dt="0"/>
  <p:txStyles>
    <p:titleStyle>
      <a:lvl1pPr algn="l" defTabSz="913851" rtl="0" eaLnBrk="1" latinLnBrk="0" hangingPunct="1">
        <a:lnSpc>
          <a:spcPct val="80000"/>
        </a:lnSpc>
        <a:spcBef>
          <a:spcPct val="0"/>
        </a:spcBef>
        <a:buNone/>
        <a:defRPr sz="3598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3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503030202060203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685389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913851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503030202060203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142314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11107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503030202060203" pitchFamily="34" charset="0"/>
        <a:buNone/>
        <a:tabLst/>
        <a:defRPr sz="1599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000" b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8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2pPr>
      <a:lvl3pPr marL="913851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7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2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9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5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>
          <p15:clr>
            <a:srgbClr val="C35EA4"/>
          </p15:clr>
        </p15:guide>
        <p15:guide id="2" orient="horz" pos="3976">
          <p15:clr>
            <a:srgbClr val="C35EA4"/>
          </p15:clr>
        </p15:guide>
        <p15:guide id="3" pos="240">
          <p15:clr>
            <a:srgbClr val="C35EA4"/>
          </p15:clr>
        </p15:guide>
        <p15:guide id="4" pos="7440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6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40" r:id="rId31"/>
    <p:sldLayoutId id="2147483741" r:id="rId32"/>
    <p:sldLayoutId id="2147483742" r:id="rId33"/>
    <p:sldLayoutId id="2147483743" r:id="rId34"/>
    <p:sldLayoutId id="2147483744" r:id="rId35"/>
    <p:sldLayoutId id="2147483745" r:id="rId36"/>
    <p:sldLayoutId id="2147483746" r:id="rId37"/>
    <p:sldLayoutId id="2147483747" r:id="rId38"/>
    <p:sldLayoutId id="2147483748" r:id="rId39"/>
    <p:sldLayoutId id="2147483749" r:id="rId40"/>
    <p:sldLayoutId id="2147483750" r:id="rId41"/>
    <p:sldLayoutId id="2147483751" r:id="rId42"/>
    <p:sldLayoutId id="2147483752" r:id="rId43"/>
    <p:sldLayoutId id="2147483753" r:id="rId44"/>
    <p:sldLayoutId id="2147483754" r:id="rId45"/>
    <p:sldLayoutId id="2147483755" r:id="rId46"/>
    <p:sldLayoutId id="2147483756" r:id="rId47"/>
    <p:sldLayoutId id="2147483757" r:id="rId48"/>
    <p:sldLayoutId id="2147483758" r:id="rId49"/>
    <p:sldLayoutId id="2147483759" r:id="rId50"/>
    <p:sldLayoutId id="2147483760" r:id="rId51"/>
    <p:sldLayoutId id="2147483761" r:id="rId52"/>
    <p:sldLayoutId id="2147483762" r:id="rId53"/>
    <p:sldLayoutId id="2147483763" r:id="rId54"/>
    <p:sldLayoutId id="2147483764" r:id="rId55"/>
    <p:sldLayoutId id="2147483765" r:id="rId56"/>
    <p:sldLayoutId id="2147483766" r:id="rId57"/>
    <p:sldLayoutId id="2147483767" r:id="rId58"/>
    <p:sldLayoutId id="2147483768" r:id="rId59"/>
    <p:sldLayoutId id="2147483769" r:id="rId60"/>
    <p:sldLayoutId id="2147483770" r:id="rId61"/>
    <p:sldLayoutId id="2147483771" r:id="rId62"/>
    <p:sldLayoutId id="2147483772" r:id="rId63"/>
    <p:sldLayoutId id="2147483773" r:id="rId64"/>
    <p:sldLayoutId id="2147483774" r:id="rId65"/>
    <p:sldLayoutId id="2147483775" r:id="rId66"/>
    <p:sldLayoutId id="2147483776" r:id="rId67"/>
    <p:sldLayoutId id="2147485085" r:id="rId68"/>
    <p:sldLayoutId id="2147485084" r:id="rId69"/>
    <p:sldLayoutId id="2147484999" r:id="rId70"/>
    <p:sldLayoutId id="2147483778" r:id="rId71"/>
    <p:sldLayoutId id="2147483779" r:id="rId72"/>
    <p:sldLayoutId id="2147483780" r:id="rId73"/>
    <p:sldLayoutId id="2147483781" r:id="rId74"/>
    <p:sldLayoutId id="2147483782" r:id="rId75"/>
    <p:sldLayoutId id="2147483783" r:id="rId76"/>
    <p:sldLayoutId id="2147484860" r:id="rId77"/>
    <p:sldLayoutId id="2147485079" r:id="rId78"/>
    <p:sldLayoutId id="2147485082" r:id="rId79"/>
    <p:sldLayoutId id="2147485083" r:id="rId80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its.fsu.edu/about-its/initiatives/ai-fsu/microsoft-copilot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85.png"/><Relationship Id="rId12" Type="http://schemas.openxmlformats.org/officeDocument/2006/relationships/image" Target="../media/image8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4.png"/><Relationship Id="rId11" Type="http://schemas.openxmlformats.org/officeDocument/2006/relationships/image" Target="../media/image88.png"/><Relationship Id="rId5" Type="http://schemas.openxmlformats.org/officeDocument/2006/relationships/image" Target="../media/image83.png"/><Relationship Id="rId10" Type="http://schemas.openxmlformats.org/officeDocument/2006/relationships/image" Target="../media/image87.svg"/><Relationship Id="rId4" Type="http://schemas.openxmlformats.org/officeDocument/2006/relationships/image" Target="../media/image2.svg"/><Relationship Id="rId9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EB133-9DEB-7FD3-66F0-EF694ADD7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98;p32">
            <a:extLst>
              <a:ext uri="{FF2B5EF4-FFF2-40B4-BE49-F238E27FC236}">
                <a16:creationId xmlns:a16="http://schemas.microsoft.com/office/drawing/2014/main" id="{3CDDDB24-5602-921B-5716-44DF127A1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7" y="4294928"/>
            <a:ext cx="3057247" cy="2246014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User(s)</a:t>
            </a:r>
          </a:p>
        </p:txBody>
      </p:sp>
      <p:sp>
        <p:nvSpPr>
          <p:cNvPr id="53" name="Google Shape;516;p32">
            <a:extLst>
              <a:ext uri="{FF2B5EF4-FFF2-40B4-BE49-F238E27FC236}">
                <a16:creationId xmlns:a16="http://schemas.microsoft.com/office/drawing/2014/main" id="{77420FCD-4046-86F9-4401-A6D02F8C4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82390" y="5505644"/>
            <a:ext cx="1369774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90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 Medium"/>
              </a:rPr>
              <a:t>Marketing Managers</a:t>
            </a:r>
          </a:p>
        </p:txBody>
      </p:sp>
      <p:sp>
        <p:nvSpPr>
          <p:cNvPr id="54" name="Google Shape;516;p32">
            <a:extLst>
              <a:ext uri="{FF2B5EF4-FFF2-40B4-BE49-F238E27FC236}">
                <a16:creationId xmlns:a16="http://schemas.microsoft.com/office/drawing/2014/main" id="{748892CF-57EB-1B67-511C-0843B4635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23065" y="5505644"/>
            <a:ext cx="1369774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90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 Medium"/>
              </a:rPr>
              <a:t>Campaign Performance Measurement &amp; Optimization team</a:t>
            </a:r>
          </a:p>
        </p:txBody>
      </p:sp>
      <p:sp>
        <p:nvSpPr>
          <p:cNvPr id="42" name="Google Shape;516;p32">
            <a:extLst>
              <a:ext uri="{FF2B5EF4-FFF2-40B4-BE49-F238E27FC236}">
                <a16:creationId xmlns:a16="http://schemas.microsoft.com/office/drawing/2014/main" id="{93006508-9C7B-7942-FCC3-853CE83C97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82390" y="4807002"/>
            <a:ext cx="1369774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90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 Medium"/>
              </a:rPr>
              <a:t>Project Managers</a:t>
            </a:r>
          </a:p>
        </p:txBody>
      </p:sp>
      <p:sp>
        <p:nvSpPr>
          <p:cNvPr id="46" name="Google Shape;516;p32">
            <a:extLst>
              <a:ext uri="{FF2B5EF4-FFF2-40B4-BE49-F238E27FC236}">
                <a16:creationId xmlns:a16="http://schemas.microsoft.com/office/drawing/2014/main" id="{8CEED304-351C-8FB8-692D-E0CA14087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23065" y="4807002"/>
            <a:ext cx="1369774" cy="636112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90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 Medium"/>
              </a:rPr>
              <a:t>Campaign Strategists</a:t>
            </a:r>
          </a:p>
        </p:txBody>
      </p:sp>
      <p:sp>
        <p:nvSpPr>
          <p:cNvPr id="12" name="Google Shape;498;p32">
            <a:extLst>
              <a:ext uri="{FF2B5EF4-FFF2-40B4-BE49-F238E27FC236}">
                <a16:creationId xmlns:a16="http://schemas.microsoft.com/office/drawing/2014/main" id="{3237CEBF-9FD0-1CA8-D30B-28A0E7ED3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558" y="1738027"/>
            <a:ext cx="2942106" cy="2056088"/>
          </a:xfrm>
          <a:prstGeom prst="roundRect">
            <a:avLst>
              <a:gd name="adj" fmla="val 4215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182880" rIns="0" bIns="0" anchor="ctr" anchorCtr="0">
            <a:noAutofit/>
          </a:bodyPr>
          <a:lstStyle/>
          <a:p>
            <a:pPr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US" sz="140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Marketing brief creation is  manual, delayed, and inconsistent, resulting in team misalignment, delays, and inefficiencies</a:t>
            </a:r>
            <a:endParaRPr lang="en-GB" sz="140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</p:txBody>
      </p:sp>
      <p:sp>
        <p:nvSpPr>
          <p:cNvPr id="14" name="Google Shape;523;p32">
            <a:extLst>
              <a:ext uri="{FF2B5EF4-FFF2-40B4-BE49-F238E27FC236}">
                <a16:creationId xmlns:a16="http://schemas.microsoft.com/office/drawing/2014/main" id="{B35BAA9D-1D96-75CB-811C-2B48563DC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1904766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From</a:t>
            </a:r>
          </a:p>
        </p:txBody>
      </p:sp>
      <p:sp>
        <p:nvSpPr>
          <p:cNvPr id="15" name="Google Shape;498;p32">
            <a:extLst>
              <a:ext uri="{FF2B5EF4-FFF2-40B4-BE49-F238E27FC236}">
                <a16:creationId xmlns:a16="http://schemas.microsoft.com/office/drawing/2014/main" id="{72051739-283A-7B85-0A58-86751F5D0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54550" y="1738027"/>
            <a:ext cx="2243664" cy="4802915"/>
          </a:xfrm>
          <a:prstGeom prst="roundRect">
            <a:avLst>
              <a:gd name="adj" fmla="val 3353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>
                <a:solidFill>
                  <a:srgbClr val="0078D4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Current Workflow Challenges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GB" sz="10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Manual insights collection from multiple sources delays brief creation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Manual entry of data into briefing templates takes time and leads to errors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Difficulty in consolidating insights from diverse sources such as social media trends, audience insights, competitor data, and customer behavior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Misalignment between teams due to inconsistent briefing formats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Time-consuming collaboration and feedback cycles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Lack of customization for stakeholder-specific needs resulting in unclear communication</a:t>
            </a:r>
            <a:endParaRPr lang="en-GB" sz="1050"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DE" sz="105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Inter"/>
            </a:endParaRPr>
          </a:p>
        </p:txBody>
      </p:sp>
      <p:sp>
        <p:nvSpPr>
          <p:cNvPr id="17" name="Google Shape;498;p32">
            <a:extLst>
              <a:ext uri="{FF2B5EF4-FFF2-40B4-BE49-F238E27FC236}">
                <a16:creationId xmlns:a16="http://schemas.microsoft.com/office/drawing/2014/main" id="{AAD2CE97-C15F-B916-7DF6-D3CE830F8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8367" y="1738027"/>
            <a:ext cx="2339831" cy="4805115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Features</a:t>
            </a:r>
          </a:p>
        </p:txBody>
      </p:sp>
      <p:sp>
        <p:nvSpPr>
          <p:cNvPr id="18" name="Google Shape;523;p32">
            <a:extLst>
              <a:ext uri="{FF2B5EF4-FFF2-40B4-BE49-F238E27FC236}">
                <a16:creationId xmlns:a16="http://schemas.microsoft.com/office/drawing/2014/main" id="{C62F9586-9327-0F53-0571-1B2ECBCD55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8885" y="2233080"/>
            <a:ext cx="2066440" cy="1060486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Gathers insights from internal data (CRM, past campaigns) and external sources (social trends, competitor analysis) to inform marketing briefs</a:t>
            </a:r>
          </a:p>
        </p:txBody>
      </p:sp>
      <p:sp>
        <p:nvSpPr>
          <p:cNvPr id="20" name="Google Shape;523;p32">
            <a:extLst>
              <a:ext uri="{FF2B5EF4-FFF2-40B4-BE49-F238E27FC236}">
                <a16:creationId xmlns:a16="http://schemas.microsoft.com/office/drawing/2014/main" id="{F93937FD-6265-024C-ED98-267AC3182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4369435"/>
            <a:ext cx="2099734" cy="957038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Tailors briefs for marketing functions like creative, content, and campaign teams to align with their specific requirements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ea typeface="DM Sans 14pt"/>
              <a:cs typeface="Segoe Sans Display" pitchFamily="2" charset="0"/>
              <a:sym typeface="DM Sans"/>
            </a:endParaRPr>
          </a:p>
        </p:txBody>
      </p:sp>
      <p:sp>
        <p:nvSpPr>
          <p:cNvPr id="33" name="Google Shape;519;p32">
            <a:extLst>
              <a:ext uri="{FF2B5EF4-FFF2-40B4-BE49-F238E27FC236}">
                <a16:creationId xmlns:a16="http://schemas.microsoft.com/office/drawing/2014/main" id="{E6B80864-20F9-7C4E-588A-5471DABB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74440" y="4615424"/>
            <a:ext cx="2858865" cy="1925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03" tIns="60868" rIns="121803" bIns="60868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Variable Display" pitchFamily="2" charset="0"/>
                <a:ea typeface="DM Sans 14pt Light"/>
                <a:cs typeface="Segoe UI Variable Display" pitchFamily="2" charset="0"/>
                <a:sym typeface="DM Sans Light"/>
              </a:rPr>
              <a:t>AI Agent drives real-time intent identification, intelligent routing, and hyper-personalized recommendations 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Variable Display" pitchFamily="2" charset="0"/>
              <a:ea typeface="DM Sans 14pt Light"/>
              <a:cs typeface="Segoe UI Variable Display" pitchFamily="2" charset="0"/>
              <a:sym typeface="DM Sans Light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5D2CE34-DEA8-5C05-49C7-1F3BBE3E4B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180838" y="3794114"/>
            <a:ext cx="0" cy="156629"/>
          </a:xfrm>
          <a:prstGeom prst="line">
            <a:avLst/>
          </a:prstGeom>
          <a:noFill/>
          <a:ln w="12700" cap="flat" cmpd="sng" algn="ctr">
            <a:solidFill>
              <a:srgbClr val="0078D4"/>
            </a:solidFill>
            <a:prstDash val="solid"/>
            <a:miter lim="800000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9A08125-7B00-BC15-F120-2AE6DDB15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007097" y="574718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228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2" name="Google Shape;498;p32">
            <a:extLst>
              <a:ext uri="{FF2B5EF4-FFF2-40B4-BE49-F238E27FC236}">
                <a16:creationId xmlns:a16="http://schemas.microsoft.com/office/drawing/2014/main" id="{79ACB08F-ACF5-416B-57F2-50BF7E4F76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9" y="1740227"/>
            <a:ext cx="3057246" cy="2469658"/>
          </a:xfrm>
          <a:prstGeom prst="roundRect">
            <a:avLst>
              <a:gd name="adj" fmla="val 2947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Business Impact</a:t>
            </a:r>
          </a:p>
        </p:txBody>
      </p:sp>
      <p:sp>
        <p:nvSpPr>
          <p:cNvPr id="24" name="Google Shape;523;p32">
            <a:extLst>
              <a:ext uri="{FF2B5EF4-FFF2-40B4-BE49-F238E27FC236}">
                <a16:creationId xmlns:a16="http://schemas.microsoft.com/office/drawing/2014/main" id="{85A9ADCD-FB3C-82C6-850A-D265CC30A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3407132"/>
            <a:ext cx="2099734" cy="848737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Generates marketing briefs using both predefined and customizable templates to meet unique needs of various marketing teams</a:t>
            </a:r>
          </a:p>
        </p:txBody>
      </p:sp>
      <p:sp>
        <p:nvSpPr>
          <p:cNvPr id="30" name="Google Shape;115;p20">
            <a:extLst>
              <a:ext uri="{FF2B5EF4-FFF2-40B4-BE49-F238E27FC236}">
                <a16:creationId xmlns:a16="http://schemas.microsoft.com/office/drawing/2014/main" id="{3D2A614E-61B7-BDB4-BF4C-F8078575E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MARKETING FUNCTION</a:t>
            </a:r>
          </a:p>
        </p:txBody>
      </p:sp>
      <p:sp>
        <p:nvSpPr>
          <p:cNvPr id="31" name="Google Shape;163;p22">
            <a:extLst>
              <a:ext uri="{FF2B5EF4-FFF2-40B4-BE49-F238E27FC236}">
                <a16:creationId xmlns:a16="http://schemas.microsoft.com/office/drawing/2014/main" id="{9D953077-12BC-1CC5-F27F-D2FEEC14F0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5" y="710974"/>
            <a:ext cx="5356785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Marketing Brief Creation Agent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2B9139F-E48F-98EC-EAB5-D55B511F58F3}"/>
              </a:ext>
            </a:extLst>
          </p:cNvPr>
          <p:cNvSpPr txBox="1"/>
          <p:nvPr/>
        </p:nvSpPr>
        <p:spPr>
          <a:xfrm>
            <a:off x="695994" y="1098881"/>
            <a:ext cx="7752203" cy="523220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Gather insights, tailor content, and ensure alignment across teams for effective strategy and execution</a:t>
            </a:r>
          </a:p>
        </p:txBody>
      </p:sp>
      <p:sp>
        <p:nvSpPr>
          <p:cNvPr id="37" name="Google Shape;498;p32">
            <a:extLst>
              <a:ext uri="{FF2B5EF4-FFF2-40B4-BE49-F238E27FC236}">
                <a16:creationId xmlns:a16="http://schemas.microsoft.com/office/drawing/2014/main" id="{1155B1B4-F3C3-E3E8-E70B-EF56F5465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558" y="3956440"/>
            <a:ext cx="2942106" cy="2584501"/>
          </a:xfrm>
          <a:prstGeom prst="roundRect">
            <a:avLst>
              <a:gd name="adj" fmla="val 4215"/>
            </a:avLst>
          </a:prstGeom>
          <a:gradFill flip="none" rotWithShape="1">
            <a:gsLst>
              <a:gs pos="79000">
                <a:srgbClr val="EAE0D7"/>
              </a:gs>
              <a:gs pos="33000">
                <a:srgbClr val="D1F1FE"/>
              </a:gs>
              <a:gs pos="100000">
                <a:srgbClr val="FDDDC1"/>
              </a:gs>
              <a:gs pos="18000">
                <a:srgbClr val="C9EFFE"/>
              </a:gs>
              <a:gs pos="0">
                <a:srgbClr val="A0D9F3"/>
              </a:gs>
            </a:gsLst>
            <a:path path="circle">
              <a:fillToRect l="100000" b="100000"/>
            </a:path>
            <a:tileRect t="-100000" r="-10000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</a:pPr>
            <a:endParaRPr lang="en-US" sz="1400" kern="0">
              <a:solidFill>
                <a:prstClr val="black"/>
              </a:solidFill>
              <a:latin typeface="Segoe Sans Display"/>
              <a:cs typeface="Segoe UI" pitchFamily="34" charset="0"/>
              <a:sym typeface="DM Sans Light"/>
            </a:endParaRPr>
          </a:p>
          <a:p>
            <a:pPr defTabSz="932472"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kern="0">
                <a:solidFill>
                  <a:prstClr val="black"/>
                </a:solidFill>
                <a:latin typeface="Segoe Sans Display"/>
                <a:cs typeface="Segoe UI" pitchFamily="34" charset="0"/>
                <a:sym typeface="DM Sans Light"/>
              </a:rPr>
              <a:t>AI-driven marketing brief creation streamlines data collection, customizes briefs for different stakeholders, and enables real-time collaboration to improve clarity, alignment, and campaign execution</a:t>
            </a:r>
            <a:endParaRPr lang="en-GB" sz="1400" kern="0">
              <a:solidFill>
                <a:prstClr val="black"/>
              </a:solidFill>
              <a:latin typeface="Segoe Sans Display"/>
              <a:cs typeface="Segoe UI" pitchFamily="34" charset="0"/>
              <a:sym typeface="DM Sans Light"/>
            </a:endParaRPr>
          </a:p>
        </p:txBody>
      </p:sp>
      <p:sp>
        <p:nvSpPr>
          <p:cNvPr id="43" name="Google Shape;523;p32">
            <a:extLst>
              <a:ext uri="{FF2B5EF4-FFF2-40B4-BE49-F238E27FC236}">
                <a16:creationId xmlns:a16="http://schemas.microsoft.com/office/drawing/2014/main" id="{1DC0DE3C-F09D-CF5B-5242-59992395B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4123180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To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16637BB7-B053-7DBD-FD76-0D0AA6666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2229263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Faster Brief Creation → </a:t>
            </a:r>
            <a:r>
              <a:rPr lang="en-US" sz="9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Reduces time required to create and refine marketing briefs</a:t>
            </a:r>
          </a:p>
        </p:txBody>
      </p:sp>
      <p:sp>
        <p:nvSpPr>
          <p:cNvPr id="48" name="Arrow: Up 56">
            <a:extLst>
              <a:ext uri="{FF2B5EF4-FFF2-40B4-BE49-F238E27FC236}">
                <a16:creationId xmlns:a16="http://schemas.microsoft.com/office/drawing/2014/main" id="{63EB328C-02D7-E5C3-55DC-8B342AFAD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8794754" y="2365223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4E2A1C80-8725-DA84-E87F-255FE0016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2894281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Improved Alignment Across Teams → </a:t>
            </a:r>
            <a:r>
              <a:rPr lang="en-US" sz="9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Enhances collaboration by ensuring clear and consistent communication</a:t>
            </a:r>
          </a:p>
        </p:txBody>
      </p:sp>
      <p:sp>
        <p:nvSpPr>
          <p:cNvPr id="50" name="Arrow: Up 56">
            <a:extLst>
              <a:ext uri="{FF2B5EF4-FFF2-40B4-BE49-F238E27FC236}">
                <a16:creationId xmlns:a16="http://schemas.microsoft.com/office/drawing/2014/main" id="{74EBEBD0-0A2F-F326-7549-6B857221DF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3030241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8EBFA43F-5368-0404-7964-3ACC50F75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3550264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9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Higher Efficiency in Campaign and Project Execution → </a:t>
            </a:r>
            <a:r>
              <a:rPr lang="en-US" sz="9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</a:rPr>
              <a:t>Faster execution through streamlined briefing process</a:t>
            </a:r>
          </a:p>
        </p:txBody>
      </p:sp>
      <p:sp>
        <p:nvSpPr>
          <p:cNvPr id="52" name="Arrow: Up 56">
            <a:extLst>
              <a:ext uri="{FF2B5EF4-FFF2-40B4-BE49-F238E27FC236}">
                <a16:creationId xmlns:a16="http://schemas.microsoft.com/office/drawing/2014/main" id="{1308138C-E6DB-7DDC-B543-33465371C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3686224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Google Shape;523;p32">
            <a:extLst>
              <a:ext uri="{FF2B5EF4-FFF2-40B4-BE49-F238E27FC236}">
                <a16:creationId xmlns:a16="http://schemas.microsoft.com/office/drawing/2014/main" id="{5E63197E-2DAD-52D5-878D-A4EDD6080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5440040"/>
            <a:ext cx="2099734" cy="957038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Tracks feedback from stakeholders and recommends updates to briefs by identifying gaps and missing details, tailored to the specific needs of functional areas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ea typeface="DM Sans 14pt"/>
              <a:cs typeface="Segoe Sans Display" pitchFamily="2" charset="0"/>
              <a:sym typeface="DM Sans"/>
            </a:endParaRPr>
          </a:p>
        </p:txBody>
      </p:sp>
    </p:spTree>
    <p:extLst>
      <p:ext uri="{BB962C8B-B14F-4D97-AF65-F5344CB8AC3E}">
        <p14:creationId xmlns:p14="http://schemas.microsoft.com/office/powerpoint/2010/main" val="161698937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EFF1C-9147-2094-D1B0-2C1DEE16E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28">
            <a:extLst>
              <a:ext uri="{FF2B5EF4-FFF2-40B4-BE49-F238E27FC236}">
                <a16:creationId xmlns:a16="http://schemas.microsoft.com/office/drawing/2014/main" id="{3162E88F-AE2A-5C42-857D-1A8925F18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2341944" y="931521"/>
            <a:ext cx="9617839" cy="5768909"/>
          </a:xfrm>
          <a:prstGeom prst="roundRect">
            <a:avLst>
              <a:gd name="adj" fmla="val 2074"/>
            </a:avLst>
          </a:prstGeom>
          <a:solidFill>
            <a:srgbClr val="FFFFFF">
              <a:alpha val="75000"/>
            </a:srgbClr>
          </a:solidFill>
          <a:ln w="1587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279400" algn="ctr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22C20788-3535-46AE-F80E-F8495388B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375D996-688E-BC26-6FA2-1970B196420B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1971041" y="371288"/>
            <a:ext cx="3720605" cy="425399"/>
          </a:xfrm>
          <a:prstGeom prst="roundRect">
            <a:avLst>
              <a:gd name="adj" fmla="val 5000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  <a:prstDash/>
          </a:ln>
          <a:effectLst/>
        </p:spPr>
        <p:txBody>
          <a:bodyPr rot="0" spcFirstLastPara="0" vertOverflow="overflow" horzOverflow="overflow" vert="horz" wrap="square" lIns="36576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Marketing Brief Creation Agent</a:t>
            </a:r>
          </a:p>
        </p:txBody>
      </p:sp>
      <p:sp>
        <p:nvSpPr>
          <p:cNvPr id="57" name="Rectangle: Top Corners Rounded 56">
            <a:extLst>
              <a:ext uri="{FF2B5EF4-FFF2-40B4-BE49-F238E27FC236}">
                <a16:creationId xmlns:a16="http://schemas.microsoft.com/office/drawing/2014/main" id="{868C8639-923B-FE53-64D0-DE5EBA97C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H="1">
            <a:off x="-1017808" y="2768899"/>
            <a:ext cx="4602877" cy="2116628"/>
          </a:xfrm>
          <a:prstGeom prst="round2SameRect">
            <a:avLst>
              <a:gd name="adj1" fmla="val 9794"/>
              <a:gd name="adj2" fmla="val 0"/>
            </a:avLst>
          </a:prstGeom>
          <a:solidFill>
            <a:srgbClr val="FFFFFF">
              <a:alpha val="59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Available with">
            <a:extLst>
              <a:ext uri="{FF2B5EF4-FFF2-40B4-BE49-F238E27FC236}">
                <a16:creationId xmlns:a16="http://schemas.microsoft.com/office/drawing/2014/main" id="{100D3B2B-6EDC-CD43-EB64-D9E912C15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26798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Available with: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Copilot Studio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A22F7F-59A1-B354-E401-17A71A576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486514" y="358721"/>
            <a:ext cx="0" cy="331655"/>
          </a:xfrm>
          <a:prstGeom prst="line">
            <a:avLst/>
          </a:prstGeom>
          <a:ln>
            <a:solidFill>
              <a:schemeClr val="bg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Top Corners Rounded 73">
            <a:extLst>
              <a:ext uri="{FF2B5EF4-FFF2-40B4-BE49-F238E27FC236}">
                <a16:creationId xmlns:a16="http://schemas.microsoft.com/office/drawing/2014/main" id="{F3554085-F98F-186D-C5FD-8C46CCC29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 rot="16200000" flipV="1">
            <a:off x="5567065" y="-1844256"/>
            <a:ext cx="2819523" cy="9269766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412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A4AA3BF-4A98-C641-C4C9-EEF8075DC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8740" y="1269937"/>
            <a:ext cx="210652" cy="210652"/>
            <a:chOff x="5627224" y="1615899"/>
            <a:chExt cx="210652" cy="21065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30734B-3028-43F7-D2CA-2350862EB9F7}"/>
                </a:ext>
              </a:extLst>
            </p:cNvPr>
            <p:cNvSpPr/>
            <p:nvPr/>
          </p:nvSpPr>
          <p:spPr bwMode="auto">
            <a:xfrm>
              <a:off x="5627224" y="1615899"/>
              <a:ext cx="210652" cy="210652"/>
            </a:xfrm>
            <a:prstGeom prst="ellipse">
              <a:avLst/>
            </a:prstGeom>
            <a:solidFill>
              <a:srgbClr val="0078D4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F496EDB6-E1E6-86A3-B403-8D453CFB25BB}"/>
                </a:ext>
              </a:extLst>
            </p:cNvPr>
            <p:cNvSpPr/>
            <p:nvPr/>
          </p:nvSpPr>
          <p:spPr bwMode="auto">
            <a:xfrm rot="2700000">
              <a:off x="5685428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495FEE7-E201-68D0-F9D6-B1CA31AB4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1269937"/>
            <a:ext cx="210652" cy="210652"/>
            <a:chOff x="8511017" y="1615899"/>
            <a:chExt cx="210652" cy="21065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380D165-483A-2187-1657-F5B27B6A4545}"/>
                </a:ext>
              </a:extLst>
            </p:cNvPr>
            <p:cNvSpPr/>
            <p:nvPr/>
          </p:nvSpPr>
          <p:spPr bwMode="auto">
            <a:xfrm>
              <a:off x="8511017" y="1615899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8" name="Rectangle 89">
              <a:extLst>
                <a:ext uri="{FF2B5EF4-FFF2-40B4-BE49-F238E27FC236}">
                  <a16:creationId xmlns:a16="http://schemas.microsoft.com/office/drawing/2014/main" id="{A6847E61-D23C-A5E7-5A54-D3B233D72B25}"/>
                </a:ext>
              </a:extLst>
            </p:cNvPr>
            <p:cNvSpPr/>
            <p:nvPr/>
          </p:nvSpPr>
          <p:spPr bwMode="auto">
            <a:xfrm rot="2700000">
              <a:off x="8569221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5A4D2AF-A0F9-6644-7170-D880E1C69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502472" y="2685301"/>
            <a:ext cx="210652" cy="210652"/>
            <a:chOff x="11470198" y="3558643"/>
            <a:chExt cx="210652" cy="21065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28CAB73-4936-9823-FA3B-DE4339B0348C}"/>
                </a:ext>
              </a:extLst>
            </p:cNvPr>
            <p:cNvSpPr/>
            <p:nvPr/>
          </p:nvSpPr>
          <p:spPr bwMode="auto">
            <a:xfrm rot="5400000">
              <a:off x="11470198" y="355864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21" name="Rectangle 89">
              <a:extLst>
                <a:ext uri="{FF2B5EF4-FFF2-40B4-BE49-F238E27FC236}">
                  <a16:creationId xmlns:a16="http://schemas.microsoft.com/office/drawing/2014/main" id="{77F7AB60-C8EF-8A10-C366-6EBB32EE4809}"/>
                </a:ext>
              </a:extLst>
            </p:cNvPr>
            <p:cNvSpPr/>
            <p:nvPr/>
          </p:nvSpPr>
          <p:spPr bwMode="auto">
            <a:xfrm rot="8100000">
              <a:off x="11539280" y="3627007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3AAB09C8-C96B-BFCC-03B0-0554DB26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795072" y="-530208"/>
            <a:ext cx="638245" cy="2228391"/>
          </a:xfrm>
          <a:prstGeom prst="round2SameRect">
            <a:avLst>
              <a:gd name="adj1" fmla="val 11477"/>
              <a:gd name="adj2" fmla="val 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9CBE7E3-AAEE-5E8F-77D2-0FA685BF2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6061" y="445487"/>
            <a:ext cx="199626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Marketing</a:t>
            </a:r>
          </a:p>
        </p:txBody>
      </p:sp>
      <p:sp>
        <p:nvSpPr>
          <p:cNvPr id="4" name="Available with">
            <a:extLst>
              <a:ext uri="{FF2B5EF4-FFF2-40B4-BE49-F238E27FC236}">
                <a16:creationId xmlns:a16="http://schemas.microsoft.com/office/drawing/2014/main" id="{3984AF2B-05BE-FC26-45C8-7388D5932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853982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Scenario level: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Extend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239F9C1-56FE-58F5-3816-4D1735938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/>
        </p:nvGraphicFramePr>
        <p:xfrm>
          <a:off x="316788" y="1608472"/>
          <a:ext cx="1907446" cy="3855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7446">
                  <a:extLst>
                    <a:ext uri="{9D8B030D-6E8A-4147-A177-3AD203B41FA5}">
                      <a16:colId xmlns:a16="http://schemas.microsoft.com/office/drawing/2014/main" val="297064152"/>
                    </a:ext>
                  </a:extLst>
                </a:gridCol>
              </a:tblGrid>
              <a:tr h="8158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91F2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Streamline data collection  of market insights, customize marketing briefs for different stakeholders, and enable real-time collaboration to improve clarity, alignment, and campaign execution.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7740856"/>
                  </a:ext>
                </a:extLst>
              </a:tr>
              <a:tr h="1859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655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KPIs impacted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3414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6480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4477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8D4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78D4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Value benefit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25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1641558"/>
                  </a:ext>
                </a:extLst>
              </a:tr>
            </a:tbl>
          </a:graphicData>
        </a:graphic>
      </p:graphicFrame>
      <p:sp>
        <p:nvSpPr>
          <p:cNvPr id="25" name="Step 1 Title">
            <a:extLst>
              <a:ext uri="{FF2B5EF4-FFF2-40B4-BE49-F238E27FC236}">
                <a16:creationId xmlns:a16="http://schemas.microsoft.com/office/drawing/2014/main" id="{33669554-64A1-463D-8863-21A5BA882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20589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Gather External Data Insights</a:t>
            </a:r>
          </a:p>
        </p:txBody>
      </p:sp>
      <p:sp>
        <p:nvSpPr>
          <p:cNvPr id="26" name="Step 1 Top">
            <a:extLst>
              <a:ext uri="{FF2B5EF4-FFF2-40B4-BE49-F238E27FC236}">
                <a16:creationId xmlns:a16="http://schemas.microsoft.com/office/drawing/2014/main" id="{B12880A2-157A-BCE5-0097-2A0E58DA02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Gathers insights from external sources (social trends, competitor analysis) to inform marketing briefs.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76D8483-E9CA-67A5-578C-4A232F9A7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662494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Faster Brief Creation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2B77EE5-9F81-264F-2671-146CF5DBB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3949265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Improved Alignment Across Teams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3095D3-CE59-91C7-2120-5D3F20E1CA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68101" y="5125021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Cost Saving</a:t>
            </a:r>
          </a:p>
        </p:txBody>
      </p:sp>
      <p:sp>
        <p:nvSpPr>
          <p:cNvPr id="23" name="Step 1 Title">
            <a:extLst>
              <a:ext uri="{FF2B5EF4-FFF2-40B4-BE49-F238E27FC236}">
                <a16:creationId xmlns:a16="http://schemas.microsoft.com/office/drawing/2014/main" id="{AE121D31-F0FF-1A1C-C7E4-28FA1A6C2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1135201"/>
            <a:ext cx="2572262" cy="153888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Gather Internal Data Insights</a:t>
            </a:r>
          </a:p>
        </p:txBody>
      </p:sp>
      <p:sp>
        <p:nvSpPr>
          <p:cNvPr id="24" name="Step 1 Top">
            <a:extLst>
              <a:ext uri="{FF2B5EF4-FFF2-40B4-BE49-F238E27FC236}">
                <a16:creationId xmlns:a16="http://schemas.microsoft.com/office/drawing/2014/main" id="{5DC7CFD2-21E4-1C99-E15E-AA0CDC896D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Gathers insights from internal data (CRM, past campaigns).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9D51EBA-7427-712B-3E2B-D3EB64DD2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3018" y="2331584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CRM (Dynamics) for Marketing Analytics Data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3596750A-FF2A-C85C-DA5A-C02CC28BCF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5307344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28" name="Step 1 Title">
            <a:extLst>
              <a:ext uri="{FF2B5EF4-FFF2-40B4-BE49-F238E27FC236}">
                <a16:creationId xmlns:a16="http://schemas.microsoft.com/office/drawing/2014/main" id="{CBE5A6EA-3CF5-761E-7B06-2D315B3C7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Creates Marketing Briefs</a:t>
            </a:r>
          </a:p>
        </p:txBody>
      </p:sp>
      <p:sp>
        <p:nvSpPr>
          <p:cNvPr id="29" name="Step 1 Top">
            <a:extLst>
              <a:ext uri="{FF2B5EF4-FFF2-40B4-BE49-F238E27FC236}">
                <a16:creationId xmlns:a16="http://schemas.microsoft.com/office/drawing/2014/main" id="{3BDE29BD-FE4E-1456-F715-98E2AC617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Generates marketing briefs using both predefined and customizable templates to meet unique needs of various marketing teams.</a:t>
            </a:r>
          </a:p>
        </p:txBody>
      </p:sp>
      <p:sp>
        <p:nvSpPr>
          <p:cNvPr id="37" name="Step 1 Title">
            <a:extLst>
              <a:ext uri="{FF2B5EF4-FFF2-40B4-BE49-F238E27FC236}">
                <a16:creationId xmlns:a16="http://schemas.microsoft.com/office/drawing/2014/main" id="{EF07270C-1AD8-7DB4-47F2-D39EDC0CF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Customizes Briefs for Marketing Functions</a:t>
            </a:r>
          </a:p>
        </p:txBody>
      </p:sp>
      <p:sp>
        <p:nvSpPr>
          <p:cNvPr id="38" name="Step 1 Top">
            <a:extLst>
              <a:ext uri="{FF2B5EF4-FFF2-40B4-BE49-F238E27FC236}">
                <a16:creationId xmlns:a16="http://schemas.microsoft.com/office/drawing/2014/main" id="{A346F2FE-5891-DEE4-CC78-380146C30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4275090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Tailors briefs for marketing functions like creative, content, and campaign teams to align with their specific requirements.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C36E0AA-E715-B972-79AE-8C6445EA1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64133" y="5399222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Employee Experience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B55E055F-0FBB-1F1F-CCCF-3C773FD0F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8E9A0AF-2DEA-1912-32A5-EE79D9BDFB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2385444"/>
            <a:ext cx="2199820" cy="28212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Connections to External Data (Gartner, etc.)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CE9AD092-749E-79CA-5BB8-EB6310984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7918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65" name="Text Placeholder 11">
            <a:extLst>
              <a:ext uri="{FF2B5EF4-FFF2-40B4-BE49-F238E27FC236}">
                <a16:creationId xmlns:a16="http://schemas.microsoft.com/office/drawing/2014/main" id="{0999EAA5-2C7E-1E5F-9A94-4B5EB2094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C287607-2EB1-147F-A4AC-E7BBACF95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2331584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Content SharePoint (Marketing Brief Templates)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1B7823ED-79D1-D85B-9F42-80B3CC80E0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70" name="Text Placeholder 11">
            <a:extLst>
              <a:ext uri="{FF2B5EF4-FFF2-40B4-BE49-F238E27FC236}">
                <a16:creationId xmlns:a16="http://schemas.microsoft.com/office/drawing/2014/main" id="{C6D007CF-4617-8A96-3BFD-6A6E2896A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02806C6-EC62-F767-5990-36F4350B43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5142270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SharePoint (Marketing Brief Templates)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98CBFEF9-8812-AC62-27C2-7744A33BC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80" name="Step 1 Title">
            <a:extLst>
              <a:ext uri="{FF2B5EF4-FFF2-40B4-BE49-F238E27FC236}">
                <a16:creationId xmlns:a16="http://schemas.microsoft.com/office/drawing/2014/main" id="{F9F69822-5BE3-9158-8EB5-8345BB769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6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6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 Optimized Recommendation</a:t>
            </a:r>
          </a:p>
        </p:txBody>
      </p:sp>
      <p:sp>
        <p:nvSpPr>
          <p:cNvPr id="81" name="Step 1 Top">
            <a:extLst>
              <a:ext uri="{FF2B5EF4-FFF2-40B4-BE49-F238E27FC236}">
                <a16:creationId xmlns:a16="http://schemas.microsoft.com/office/drawing/2014/main" id="{51D7DD7D-71D3-AF22-6A99-ACD6428A9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4283982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Recommends updates to briefs by identifying gaps and missing details, tailored to the specific needs of functional areas.</a:t>
            </a:r>
          </a:p>
        </p:txBody>
      </p:sp>
      <p:sp>
        <p:nvSpPr>
          <p:cNvPr id="82" name="Step 1 Title">
            <a:extLst>
              <a:ext uri="{FF2B5EF4-FFF2-40B4-BE49-F238E27FC236}">
                <a16:creationId xmlns:a16="http://schemas.microsoft.com/office/drawing/2014/main" id="{B6657572-0E55-0AB6-75FA-A7616AD96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5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5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Stakeholder Feedback </a:t>
            </a:r>
          </a:p>
        </p:txBody>
      </p:sp>
      <p:sp>
        <p:nvSpPr>
          <p:cNvPr id="83" name="Step 1 Top">
            <a:extLst>
              <a:ext uri="{FF2B5EF4-FFF2-40B4-BE49-F238E27FC236}">
                <a16:creationId xmlns:a16="http://schemas.microsoft.com/office/drawing/2014/main" id="{CAC3749E-05E5-CD6B-3400-7D76345559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4283982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Feedback from the Stakeholders is tracked.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5E56220-0943-19C1-3DC2-DAFD60F08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4098083"/>
            <a:ext cx="210652" cy="210652"/>
            <a:chOff x="8558978" y="4098083"/>
            <a:chExt cx="210652" cy="210652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6DD83D96-9479-DED8-70B7-7F62E866EEF6}"/>
                </a:ext>
              </a:extLst>
            </p:cNvPr>
            <p:cNvSpPr/>
            <p:nvPr/>
          </p:nvSpPr>
          <p:spPr bwMode="auto">
            <a:xfrm rot="10800000">
              <a:off x="8558978" y="409808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85" name="Rectangle 89">
              <a:extLst>
                <a:ext uri="{FF2B5EF4-FFF2-40B4-BE49-F238E27FC236}">
                  <a16:creationId xmlns:a16="http://schemas.microsoft.com/office/drawing/2014/main" id="{9BB294DA-1BF2-E506-75F2-612FBF2AE8B5}"/>
                </a:ext>
              </a:extLst>
            </p:cNvPr>
            <p:cNvSpPr/>
            <p:nvPr/>
          </p:nvSpPr>
          <p:spPr bwMode="auto">
            <a:xfrm rot="13500000">
              <a:off x="8638937" y="4167165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F51047F-4256-CFA6-9F6A-B9C5D986D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8740" y="4099406"/>
            <a:ext cx="210652" cy="210652"/>
            <a:chOff x="5683729" y="4099406"/>
            <a:chExt cx="210652" cy="210652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AAC32DD-AF84-C6FD-9E31-8E43BC1B6EDA}"/>
                </a:ext>
              </a:extLst>
            </p:cNvPr>
            <p:cNvSpPr/>
            <p:nvPr/>
          </p:nvSpPr>
          <p:spPr bwMode="auto">
            <a:xfrm rot="10800000">
              <a:off x="5683729" y="4099406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87" name="Rectangle 89">
              <a:extLst>
                <a:ext uri="{FF2B5EF4-FFF2-40B4-BE49-F238E27FC236}">
                  <a16:creationId xmlns:a16="http://schemas.microsoft.com/office/drawing/2014/main" id="{392A58A7-8D75-4F71-2BEF-213EB10D60AC}"/>
                </a:ext>
              </a:extLst>
            </p:cNvPr>
            <p:cNvSpPr/>
            <p:nvPr/>
          </p:nvSpPr>
          <p:spPr bwMode="auto">
            <a:xfrm rot="13500000">
              <a:off x="5763688" y="4168488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95" name="Text Placeholder 11">
            <a:extLst>
              <a:ext uri="{FF2B5EF4-FFF2-40B4-BE49-F238E27FC236}">
                <a16:creationId xmlns:a16="http://schemas.microsoft.com/office/drawing/2014/main" id="{73A1F6D1-3D3B-8AFB-DFAE-899D351ED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01ED12D-D96E-CAE8-F075-1027208A4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5116622"/>
            <a:ext cx="2199820" cy="44114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Power Automate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User Input (Routing Logic)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272DDBB1-DBF6-1A77-3FD5-D1CC33144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82472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0D5903DA-599D-269D-0FD9-25C8212A8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E4EC6487-8A78-3695-2D7B-4142EB411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3018" y="5142270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Content Management System (SharePoint)</a:t>
            </a: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DBB6A162-9003-5950-14EE-6FBD1ECEC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5303755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950983-914A-6752-D473-7155F8263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7108" y="4239036"/>
            <a:ext cx="1851282" cy="2466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Higher Efficiency in Campaign &amp; Project</a:t>
            </a:r>
            <a:b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</a:b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Execution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C6111D08-E46C-86D4-BB5E-ADEB96F22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91440" bIns="0" anchor="ctr" anchorCtr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7">
              <a:spcAft>
                <a:spcPts val="400"/>
              </a:spcAft>
              <a:buClr>
                <a:srgbClr val="0078D4"/>
              </a:buClr>
              <a:buSzPct val="130000"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Benefit: </a:t>
            </a:r>
            <a:r>
              <a:rPr lang="en-US" sz="700" dirty="0">
                <a:latin typeface="Segoe Sans Display" pitchFamily="2" charset="0"/>
              </a:rPr>
              <a:t>Pulls historical performance and CRM data to ground briefs in proven insights.</a:t>
            </a:r>
            <a:endParaRPr lang="en-US" sz="800" dirty="0">
              <a:latin typeface="Segoe Sans Display" pitchFamily="2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6BE0880D-5E88-AF78-407B-F7B7D91F5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Brings in social, competitive, and market trends to shape data-backed strategies.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4285A079-52DF-8E69-8E6E-A937F8C181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Auto-generates briefs using customizable templates to save time and ensure consistency.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DD2D8379-44BB-A0D0-595A-655DCC0A3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Identifies gaps and suggests tailored updates for more effective execution.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428E59D6-893A-1136-2320-EE311F0BA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Tracks and integrates feedback to keep briefs aligned and up to date.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FA5E5F59-026A-8025-1BFD-C61FA31FA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Adapts briefs to suit the specific goals of creative, content, and campaign teams.</a:t>
            </a:r>
          </a:p>
        </p:txBody>
      </p:sp>
    </p:spTree>
    <p:extLst>
      <p:ext uri="{BB962C8B-B14F-4D97-AF65-F5344CB8AC3E}">
        <p14:creationId xmlns:p14="http://schemas.microsoft.com/office/powerpoint/2010/main" val="2133050406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29077-D413-44BD-1BCC-823CC650B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raphic 232">
            <a:extLst>
              <a:ext uri="{FF2B5EF4-FFF2-40B4-BE49-F238E27FC236}">
                <a16:creationId xmlns:a16="http://schemas.microsoft.com/office/drawing/2014/main" id="{8DA6192E-5256-8F09-6FD9-9A3E72A7C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 rot="5400000">
            <a:off x="9509919" y="2717322"/>
            <a:ext cx="6858000" cy="1371600"/>
          </a:xfrm>
          <a:prstGeom prst="rect">
            <a:avLst/>
          </a:prstGeom>
        </p:spPr>
      </p:pic>
      <p:sp>
        <p:nvSpPr>
          <p:cNvPr id="285" name="Rounded Rectangle 284">
            <a:extLst>
              <a:ext uri="{FF2B5EF4-FFF2-40B4-BE49-F238E27FC236}">
                <a16:creationId xmlns:a16="http://schemas.microsoft.com/office/drawing/2014/main" id="{1784EDA9-981F-E183-910F-368704236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3922186"/>
            <a:ext cx="1506285" cy="1521502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1" name="Rounded Rectangle 280">
            <a:extLst>
              <a:ext uri="{FF2B5EF4-FFF2-40B4-BE49-F238E27FC236}">
                <a16:creationId xmlns:a16="http://schemas.microsoft.com/office/drawing/2014/main" id="{0C750B69-DD52-204E-E541-A85DD3C53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47718" y="3855886"/>
            <a:ext cx="1597625" cy="2210866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ACAE9A96-4DFF-3448-2273-7832AB6F3D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99778" y="2114940"/>
            <a:ext cx="3965716" cy="4246552"/>
          </a:xfrm>
          <a:prstGeom prst="roundRect">
            <a:avLst>
              <a:gd name="adj" fmla="val 179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</p:txBody>
      </p:sp>
      <p:sp>
        <p:nvSpPr>
          <p:cNvPr id="170" name="Rounded Rectangle 169">
            <a:extLst>
              <a:ext uri="{FF2B5EF4-FFF2-40B4-BE49-F238E27FC236}">
                <a16:creationId xmlns:a16="http://schemas.microsoft.com/office/drawing/2014/main" id="{96B1CAA5-3752-2F05-ADA8-0B9611E1B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2267840"/>
            <a:ext cx="1926570" cy="2297533"/>
          </a:xfrm>
          <a:prstGeom prst="roundRect">
            <a:avLst>
              <a:gd name="adj" fmla="val 3943"/>
            </a:avLst>
          </a:prstGeom>
          <a:solidFill>
            <a:srgbClr val="8971E1">
              <a:lumMod val="20000"/>
              <a:lumOff val="80000"/>
            </a:srgbClr>
          </a:solidFill>
          <a:ln w="9525" cap="flat" cmpd="sng" algn="ctr">
            <a:solidFill>
              <a:srgbClr val="8971E1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1" name="Rounded Rectangle 170">
            <a:extLst>
              <a:ext uri="{FF2B5EF4-FFF2-40B4-BE49-F238E27FC236}">
                <a16:creationId xmlns:a16="http://schemas.microsoft.com/office/drawing/2014/main" id="{5E354B32-8E68-B793-3F9D-98C7E7B58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4362" y="3225206"/>
            <a:ext cx="640354" cy="698361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7" name="Rounded Rectangle 166">
            <a:extLst>
              <a:ext uri="{FF2B5EF4-FFF2-40B4-BE49-F238E27FC236}">
                <a16:creationId xmlns:a16="http://schemas.microsoft.com/office/drawing/2014/main" id="{7D009D18-D878-9BD7-27AF-A5942A868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3630584"/>
            <a:ext cx="974395" cy="75180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6" name="Rounded Rectangle 165">
            <a:extLst>
              <a:ext uri="{FF2B5EF4-FFF2-40B4-BE49-F238E27FC236}">
                <a16:creationId xmlns:a16="http://schemas.microsoft.com/office/drawing/2014/main" id="{1216D117-1215-6963-43E8-7A433338A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3669888"/>
            <a:ext cx="883916" cy="346014"/>
          </a:xfrm>
          <a:prstGeom prst="roundRect">
            <a:avLst>
              <a:gd name="adj" fmla="val 10165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Semantic Index/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Advanced search features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DA7ED902-866D-691D-38A1-601517B32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2343291"/>
            <a:ext cx="974395" cy="111043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0F38B206-8C85-939C-2876-9B27CEC8E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2387703"/>
            <a:ext cx="883916" cy="707038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965961AD-BAAE-E688-35B9-B87103263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49" y="6068079"/>
            <a:ext cx="3828913" cy="183479"/>
          </a:xfrm>
          <a:prstGeom prst="roundRect">
            <a:avLst>
              <a:gd name="adj" fmla="val 50000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Base Pre-trained OpenAI Models available in Copilot Studio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061EB905-E54A-AF6F-3EB7-4CEBAD332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50" y="2267840"/>
            <a:ext cx="716698" cy="3585425"/>
          </a:xfrm>
          <a:prstGeom prst="roundRect">
            <a:avLst>
              <a:gd name="adj" fmla="val 6853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C9DB9123-6550-ED8A-2B7F-0544AF500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62131" y="1629872"/>
            <a:ext cx="4262441" cy="4884810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8" name="Google Shape;498;p32">
            <a:extLst>
              <a:ext uri="{FF2B5EF4-FFF2-40B4-BE49-F238E27FC236}">
                <a16:creationId xmlns:a16="http://schemas.microsoft.com/office/drawing/2014/main" id="{A6FEB188-84BF-E3DA-720E-71F8C8CB56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7186" y="1629871"/>
            <a:ext cx="3693840" cy="3540484"/>
          </a:xfrm>
          <a:prstGeom prst="roundRect">
            <a:avLst>
              <a:gd name="adj" fmla="val 2332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91440" rIns="91440" bIns="3017520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Key Considerations to Address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Ensure brief aligns with brand guidelines, logos, and messaging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Requires access to historical brief repository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Optional - integration with external knowledge sources for industry/market insights (Gartner, etc.)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Optional - brand and messaging guidelines</a:t>
            </a:r>
            <a:endParaRPr lang="en-US" sz="105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0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sz="105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Inputs needed</a:t>
            </a:r>
            <a:endParaRPr lang="en-GB" sz="1050" b="1">
              <a:solidFill>
                <a:srgbClr val="0078D4"/>
              </a:solidFill>
              <a:latin typeface="Segoe Sans Display Semibold" pitchFamily="2" charset="0"/>
              <a:cs typeface="Segoe Sans Display Semibold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Training on Brand and legal compliance documents (Specific to brand and industry) 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Ingestion of pre-defined brief template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Historical briefs and feedback (CMS) (DOC, PDF, HTML)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External knowledge sources (Gartner, etc.) (PDF, HTML, DOCX (depending on publisher)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87CF200-9605-994D-DF05-241BD67F4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403162" y="1987520"/>
            <a:ext cx="5238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1. User Query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4ECE42B-ACCC-F685-C83C-CCF41ABD7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895718" y="3855887"/>
            <a:ext cx="65449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Orchestrator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50D2267-4EEA-F6F3-1DFF-0A667B17B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99778" y="1987520"/>
            <a:ext cx="50060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7. Response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EF6F0F4-08AC-FC33-1ADD-1DD0CA0B1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23579" y="3368215"/>
            <a:ext cx="39543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2. Fetch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information</a:t>
            </a:r>
          </a:p>
        </p:txBody>
      </p:sp>
      <p:pic>
        <p:nvPicPr>
          <p:cNvPr id="104" name="Picture 4">
            <a:extLst>
              <a:ext uri="{FF2B5EF4-FFF2-40B4-BE49-F238E27FC236}">
                <a16:creationId xmlns:a16="http://schemas.microsoft.com/office/drawing/2014/main" id="{E0ED83C0-4212-3AB9-73EB-1E51DFD2BE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6053" y="3473127"/>
            <a:ext cx="138866" cy="12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392722CF-C89B-F966-2FD4-4F96CEFDA6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34738" y="3630981"/>
            <a:ext cx="644987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Context and Content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(emails, files,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meetings, chats,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calendars and contacts)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68C742E-CCA2-C2E0-FB7E-66E826286E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21311" y="2432665"/>
            <a:ext cx="813028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Power Platform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Connectors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E76D6E88-5D30-7084-834A-1A4D9041E1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2140" y="2644400"/>
            <a:ext cx="191370" cy="146717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FD988572-5E53-B1A0-ED64-5949788E3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3130713"/>
            <a:ext cx="816787" cy="2512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Power Platform Connection Identity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User Intent(Prompt) to (SQL,API Call)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Backend system search – based on  connector implementation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7BBB465-7BBC-7A51-5663-B5368C807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4090834"/>
            <a:ext cx="851133" cy="18716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60325" marR="0" lvl="0" indent="-60325" fontAlgn="auto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35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defRPr>
            </a:lvl1pPr>
          </a:lstStyle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End-User Identity 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User Intent (Prompt) to MSFT Graph query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Keyword(Lexical) Search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BDB9A41-1566-0126-B6D2-27A9F5AB93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2" y="2847033"/>
            <a:ext cx="81678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SharePoint, Dynamics 365, Salesforce, ServiceNow, Public URLs and other integrated platforms</a:t>
            </a:r>
          </a:p>
        </p:txBody>
      </p:sp>
      <p:sp>
        <p:nvSpPr>
          <p:cNvPr id="114" name="Flowchart: Decision 113">
            <a:extLst>
              <a:ext uri="{FF2B5EF4-FFF2-40B4-BE49-F238E27FC236}">
                <a16:creationId xmlns:a16="http://schemas.microsoft.com/office/drawing/2014/main" id="{E8133F87-B589-2E00-6C9B-B7C5992ED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80375" y="3795274"/>
            <a:ext cx="1189640" cy="638924"/>
          </a:xfrm>
          <a:prstGeom prst="flowChartDecision">
            <a:avLst/>
          </a:prstGeom>
          <a:solidFill>
            <a:srgbClr val="D9D9D6">
              <a:alpha val="46963"/>
            </a:srgbClr>
          </a:solidFill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3. Tenant Graph Grounding</a:t>
            </a:r>
          </a:p>
        </p:txBody>
      </p:sp>
      <p:cxnSp>
        <p:nvCxnSpPr>
          <p:cNvPr id="118" name="Connector: Elbow 117">
            <a:extLst>
              <a:ext uri="{FF2B5EF4-FFF2-40B4-BE49-F238E27FC236}">
                <a16:creationId xmlns:a16="http://schemas.microsoft.com/office/drawing/2014/main" id="{F3BA31A3-F4C8-35E9-64E6-3F9DA0CF4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90686" y="1829208"/>
            <a:ext cx="91136" cy="3542854"/>
          </a:xfrm>
          <a:prstGeom prst="bentConnector4">
            <a:avLst>
              <a:gd name="adj1" fmla="val -350402"/>
              <a:gd name="adj2" fmla="val 99983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w="sm" len="sm"/>
            <a:tailEnd type="triangle" w="sm" len="sm"/>
          </a:ln>
          <a:effectLst/>
        </p:spPr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0572B003-ED32-F155-54E1-9093774C6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300379" y="1961228"/>
            <a:ext cx="0" cy="31829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121" name="Connector: Elbow 120">
            <a:extLst>
              <a:ext uri="{FF2B5EF4-FFF2-40B4-BE49-F238E27FC236}">
                <a16:creationId xmlns:a16="http://schemas.microsoft.com/office/drawing/2014/main" id="{5711F0DC-44C6-B15A-E7E3-12A95E1C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4" idx="2"/>
            <a:endCxn id="167" idx="2"/>
          </p:cNvCxnSpPr>
          <p:nvPr/>
        </p:nvCxnSpPr>
        <p:spPr>
          <a:xfrm rot="5400000" flipH="1" flipV="1">
            <a:off x="6726755" y="3830827"/>
            <a:ext cx="51811" cy="1154932"/>
          </a:xfrm>
          <a:prstGeom prst="bentConnector3">
            <a:avLst>
              <a:gd name="adj1" fmla="val -441219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62ED099E-2413-7B2D-392A-05D300A7D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4538943"/>
            <a:ext cx="34251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Yes</a:t>
            </a:r>
          </a:p>
        </p:txBody>
      </p:sp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F16A29C0-8CB0-0A2F-AF93-5DB9AB6F2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61" idx="3"/>
          </p:cNvCxnSpPr>
          <p:nvPr/>
        </p:nvCxnSpPr>
        <p:spPr>
          <a:xfrm>
            <a:off x="7817324" y="2898508"/>
            <a:ext cx="459041" cy="330683"/>
          </a:xfrm>
          <a:prstGeom prst="bentConnector3">
            <a:avLst>
              <a:gd name="adj1" fmla="val 99800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3E8FF9B1-B7B6-A970-81EB-D52696F7B4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238644" y="4477228"/>
            <a:ext cx="106610" cy="106610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EEA47072-E5A8-0831-1A1E-429DD6A79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87048" y="4799533"/>
            <a:ext cx="1191702" cy="1790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4. One or more actions/topics/ knowledge matched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light" pitchFamily="2" charset="0"/>
              <a:cs typeface="Segoe Sans Display Semilight" pitchFamily="2" charset="0"/>
            </a:endParaRPr>
          </a:p>
        </p:txBody>
      </p:sp>
      <p:cxnSp>
        <p:nvCxnSpPr>
          <p:cNvPr id="134" name="Connector: Elbow 133">
            <a:extLst>
              <a:ext uri="{FF2B5EF4-FFF2-40B4-BE49-F238E27FC236}">
                <a16:creationId xmlns:a16="http://schemas.microsoft.com/office/drawing/2014/main" id="{F51BD1BD-F14B-5442-A4A9-9B0510629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816234" y="3922776"/>
            <a:ext cx="460131" cy="242907"/>
          </a:xfrm>
          <a:prstGeom prst="bentConnector3">
            <a:avLst>
              <a:gd name="adj1" fmla="val 99682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2" name="Connector: Elbow 201">
            <a:extLst>
              <a:ext uri="{FF2B5EF4-FFF2-40B4-BE49-F238E27FC236}">
                <a16:creationId xmlns:a16="http://schemas.microsoft.com/office/drawing/2014/main" id="{3CE0DD7E-E457-C54C-FEC3-829BA5FAD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14" idx="0"/>
          </p:cNvCxnSpPr>
          <p:nvPr/>
        </p:nvCxnSpPr>
        <p:spPr>
          <a:xfrm rot="10800000" flipV="1">
            <a:off x="6175195" y="2898508"/>
            <a:ext cx="666888" cy="896766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3" name="TextBox 202">
            <a:extLst>
              <a:ext uri="{FF2B5EF4-FFF2-40B4-BE49-F238E27FC236}">
                <a16:creationId xmlns:a16="http://schemas.microsoft.com/office/drawing/2014/main" id="{E080CDFA-7B33-F6B0-DEE4-F9C1B40CCC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2804159"/>
            <a:ext cx="34398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No</a:t>
            </a:r>
          </a:p>
        </p:txBody>
      </p:sp>
      <p:pic>
        <p:nvPicPr>
          <p:cNvPr id="204" name="Graphic 203">
            <a:extLst>
              <a:ext uri="{FF2B5EF4-FFF2-40B4-BE49-F238E27FC236}">
                <a16:creationId xmlns:a16="http://schemas.microsoft.com/office/drawing/2014/main" id="{3D7352DC-C913-F632-DBF4-6DC5EC719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71874" y="3327979"/>
            <a:ext cx="516311" cy="516311"/>
          </a:xfrm>
          <a:prstGeom prst="rect">
            <a:avLst/>
          </a:prstGeom>
        </p:spPr>
      </p:pic>
      <p:cxnSp>
        <p:nvCxnSpPr>
          <p:cNvPr id="205" name="Connector: Elbow 204">
            <a:extLst>
              <a:ext uri="{FF2B5EF4-FFF2-40B4-BE49-F238E27FC236}">
                <a16:creationId xmlns:a16="http://schemas.microsoft.com/office/drawing/2014/main" id="{72DFC34E-4E3B-E33A-29E5-ABF761333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04" idx="3"/>
            <a:endCxn id="114" idx="0"/>
          </p:cNvCxnSpPr>
          <p:nvPr/>
        </p:nvCxnSpPr>
        <p:spPr>
          <a:xfrm>
            <a:off x="5488185" y="3586135"/>
            <a:ext cx="687010" cy="209139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BB3ABB91-7845-40C3-994B-D2E2BE86B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003705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7" name="TextBox 206">
            <a:extLst>
              <a:ext uri="{FF2B5EF4-FFF2-40B4-BE49-F238E27FC236}">
                <a16:creationId xmlns:a16="http://schemas.microsoft.com/office/drawing/2014/main" id="{F6E95E61-71EA-C329-B45D-2742C443C4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18418" y="5170355"/>
            <a:ext cx="1128962" cy="1839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5. A plan is generated using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 actions / knowledge / topics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96E1B85D-7256-27BB-86A9-7EFE1B05A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13625" y="5634147"/>
            <a:ext cx="938548" cy="1077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6. Monitor Management</a:t>
            </a:r>
          </a:p>
        </p:txBody>
      </p: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3932FC35-9776-B8C4-8305-020633848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48806" y="4574463"/>
            <a:ext cx="848083" cy="45373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>
            <a:extLst>
              <a:ext uri="{FF2B5EF4-FFF2-40B4-BE49-F238E27FC236}">
                <a16:creationId xmlns:a16="http://schemas.microsoft.com/office/drawing/2014/main" id="{6886D8FF-6CAE-EDF9-DD32-8D26F4AFB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88" idx="1"/>
          </p:cNvCxnSpPr>
          <p:nvPr/>
        </p:nvCxnSpPr>
        <p:spPr>
          <a:xfrm flipH="1" flipV="1">
            <a:off x="8574716" y="5443688"/>
            <a:ext cx="918672" cy="30822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Google Shape;115;p20">
            <a:extLst>
              <a:ext uri="{FF2B5EF4-FFF2-40B4-BE49-F238E27FC236}">
                <a16:creationId xmlns:a16="http://schemas.microsoft.com/office/drawing/2014/main" id="{749737D0-FBE5-3772-9016-1C6C1F234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MARKETING FUNCTION</a:t>
            </a:r>
          </a:p>
        </p:txBody>
      </p:sp>
      <p:sp>
        <p:nvSpPr>
          <p:cNvPr id="6" name="Google Shape;163;p22">
            <a:extLst>
              <a:ext uri="{FF2B5EF4-FFF2-40B4-BE49-F238E27FC236}">
                <a16:creationId xmlns:a16="http://schemas.microsoft.com/office/drawing/2014/main" id="{A08D001F-D451-9B16-6F1B-7EEB9E28E4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5" y="710974"/>
            <a:ext cx="5956178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Marketing Brief Creation Agent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1D0E49-4122-36A6-A3BF-D21F6E927476}"/>
              </a:ext>
            </a:extLst>
          </p:cNvPr>
          <p:cNvSpPr txBox="1"/>
          <p:nvPr/>
        </p:nvSpPr>
        <p:spPr>
          <a:xfrm>
            <a:off x="695994" y="1098881"/>
            <a:ext cx="10960603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Gather insights, tailor content, and ensure alignment across teams for effective strategy and execution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F44B144B-5E98-9062-FD1F-BD129D1A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057376" y="3281906"/>
            <a:ext cx="39970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" b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rPr>
              <a:t>Microsoft Graph</a:t>
            </a:r>
          </a:p>
        </p:txBody>
      </p:sp>
      <p:sp>
        <p:nvSpPr>
          <p:cNvPr id="232" name="Rounded Rectangle 231">
            <a:extLst>
              <a:ext uri="{FF2B5EF4-FFF2-40B4-BE49-F238E27FC236}">
                <a16:creationId xmlns:a16="http://schemas.microsoft.com/office/drawing/2014/main" id="{7877E036-F6F7-C34C-7D73-D774B0A14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5168" y="2173425"/>
            <a:ext cx="708243" cy="11986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Knowledge</a:t>
            </a:r>
          </a:p>
        </p:txBody>
      </p:sp>
      <p:sp>
        <p:nvSpPr>
          <p:cNvPr id="236" name="Rounded Rectangle 235">
            <a:extLst>
              <a:ext uri="{FF2B5EF4-FFF2-40B4-BE49-F238E27FC236}">
                <a16:creationId xmlns:a16="http://schemas.microsoft.com/office/drawing/2014/main" id="{028BE2C5-DB95-E29A-BD28-A4D83BF9F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78750" y="5610472"/>
            <a:ext cx="1915712" cy="242793"/>
          </a:xfrm>
          <a:prstGeom prst="roundRect">
            <a:avLst>
              <a:gd name="adj" fmla="val 50000"/>
            </a:avLst>
          </a:prstGeom>
          <a:solidFill>
            <a:srgbClr val="E7E3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Logs, Telemetry data for analysis and Monitoring</a:t>
            </a:r>
          </a:p>
        </p:txBody>
      </p:sp>
      <p:sp>
        <p:nvSpPr>
          <p:cNvPr id="250" name="Rounded Rectangle 249">
            <a:extLst>
              <a:ext uri="{FF2B5EF4-FFF2-40B4-BE49-F238E27FC236}">
                <a16:creationId xmlns:a16="http://schemas.microsoft.com/office/drawing/2014/main" id="{7B1FE581-D69E-944E-8513-47F3D090A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545209"/>
            <a:ext cx="602932" cy="8558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Insights</a:t>
            </a:r>
          </a:p>
        </p:txBody>
      </p:sp>
      <p:sp>
        <p:nvSpPr>
          <p:cNvPr id="255" name="Rounded Rectangle 254">
            <a:extLst>
              <a:ext uri="{FF2B5EF4-FFF2-40B4-BE49-F238E27FC236}">
                <a16:creationId xmlns:a16="http://schemas.microsoft.com/office/drawing/2014/main" id="{4B0A432F-8311-E7B0-7BF5-B61E8CF56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5237259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Planning, Self-Learning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(using feedback)</a:t>
            </a:r>
          </a:p>
        </p:txBody>
      </p:sp>
      <p:sp>
        <p:nvSpPr>
          <p:cNvPr id="256" name="Rounded Rectangle 255">
            <a:extLst>
              <a:ext uri="{FF2B5EF4-FFF2-40B4-BE49-F238E27FC236}">
                <a16:creationId xmlns:a16="http://schemas.microsoft.com/office/drawing/2014/main" id="{FB9EF800-A90D-9CDF-36DC-1FA703ABA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171996"/>
            <a:ext cx="602932" cy="85583"/>
          </a:xfrm>
          <a:prstGeom prst="roundRect">
            <a:avLst>
              <a:gd name="adj" fmla="val 50000"/>
            </a:avLst>
          </a:prstGeom>
          <a:solidFill>
            <a:srgbClr val="FF5B3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Autonomy</a:t>
            </a:r>
          </a:p>
        </p:txBody>
      </p:sp>
      <p:sp>
        <p:nvSpPr>
          <p:cNvPr id="259" name="Rounded Rectangle 258">
            <a:extLst>
              <a:ext uri="{FF2B5EF4-FFF2-40B4-BE49-F238E27FC236}">
                <a16:creationId xmlns:a16="http://schemas.microsoft.com/office/drawing/2014/main" id="{1B22A0CE-C5EA-9278-4548-F14E5289C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4864045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Trigger, Actions, Workflows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(Perform data grounding)</a:t>
            </a:r>
          </a:p>
        </p:txBody>
      </p:sp>
      <p:sp>
        <p:nvSpPr>
          <p:cNvPr id="260" name="Rounded Rectangle 259">
            <a:extLst>
              <a:ext uri="{FF2B5EF4-FFF2-40B4-BE49-F238E27FC236}">
                <a16:creationId xmlns:a16="http://schemas.microsoft.com/office/drawing/2014/main" id="{CF2C54AF-FFF3-7602-6EA9-24E1F7C657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4798782"/>
            <a:ext cx="602932" cy="85583"/>
          </a:xfrm>
          <a:prstGeom prst="roundRect">
            <a:avLst>
              <a:gd name="adj" fmla="val 50000"/>
            </a:avLst>
          </a:prstGeom>
          <a:solidFill>
            <a:srgbClr val="48C5B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Skills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F78FE122-14C7-0430-AEB9-7DCDB9260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729837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01EAA853-658E-1BC9-CE7C-A525BB2CA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213781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8" name="Straight Arrow Connector 277">
            <a:extLst>
              <a:ext uri="{FF2B5EF4-FFF2-40B4-BE49-F238E27FC236}">
                <a16:creationId xmlns:a16="http://schemas.microsoft.com/office/drawing/2014/main" id="{6285B789-0598-E260-B0F7-139223667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373223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9" name="Straight Arrow Connector 278">
            <a:extLst>
              <a:ext uri="{FF2B5EF4-FFF2-40B4-BE49-F238E27FC236}">
                <a16:creationId xmlns:a16="http://schemas.microsoft.com/office/drawing/2014/main" id="{662881D2-85DB-3D41-F4F1-AB5C0BA51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749004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80" name="Rounded Rectangle 279">
            <a:extLst>
              <a:ext uri="{FF2B5EF4-FFF2-40B4-BE49-F238E27FC236}">
                <a16:creationId xmlns:a16="http://schemas.microsoft.com/office/drawing/2014/main" id="{AC821884-8165-FFA6-669C-2228C7134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8418646" y="3980176"/>
            <a:ext cx="848738" cy="163113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User Feedback</a:t>
            </a:r>
          </a:p>
        </p:txBody>
      </p:sp>
      <p:sp>
        <p:nvSpPr>
          <p:cNvPr id="288" name="Rounded Rectangle 287">
            <a:extLst>
              <a:ext uri="{FF2B5EF4-FFF2-40B4-BE49-F238E27FC236}">
                <a16:creationId xmlns:a16="http://schemas.microsoft.com/office/drawing/2014/main" id="{C9789637-55B4-97DC-26A5-24474CFD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5499001"/>
            <a:ext cx="1506285" cy="505830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9" name="Rounded Rectangle 288">
            <a:extLst>
              <a:ext uri="{FF2B5EF4-FFF2-40B4-BE49-F238E27FC236}">
                <a16:creationId xmlns:a16="http://schemas.microsoft.com/office/drawing/2014/main" id="{588D722D-EA43-2813-9F0D-50E38CAA9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3960132"/>
            <a:ext cx="1439290" cy="325616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Insight Collector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(Gather consolidated marketing trends report from marketing team and extract metadata) </a:t>
            </a:r>
          </a:p>
        </p:txBody>
      </p:sp>
      <p:sp>
        <p:nvSpPr>
          <p:cNvPr id="290" name="Rounded Rectangle 289">
            <a:extLst>
              <a:ext uri="{FF2B5EF4-FFF2-40B4-BE49-F238E27FC236}">
                <a16:creationId xmlns:a16="http://schemas.microsoft.com/office/drawing/2014/main" id="{6D2524EF-78C4-786B-9771-29C2B9547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313133"/>
            <a:ext cx="1439290" cy="325616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Strategy Planner Analyzer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(Generate strategy according to trends, ensure  to not violate compliance)</a:t>
            </a:r>
          </a:p>
        </p:txBody>
      </p:sp>
      <p:sp>
        <p:nvSpPr>
          <p:cNvPr id="291" name="Rounded Rectangle 290">
            <a:extLst>
              <a:ext uri="{FF2B5EF4-FFF2-40B4-BE49-F238E27FC236}">
                <a16:creationId xmlns:a16="http://schemas.microsoft.com/office/drawing/2014/main" id="{D3EABC9A-A9F2-A46A-8D93-1BE25D659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666134"/>
            <a:ext cx="1439290" cy="380124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Content Generation Analyzer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(Generate content with strategic template)</a:t>
            </a:r>
          </a:p>
        </p:txBody>
      </p:sp>
      <p:sp>
        <p:nvSpPr>
          <p:cNvPr id="293" name="Rounded Rectangle 292">
            <a:extLst>
              <a:ext uri="{FF2B5EF4-FFF2-40B4-BE49-F238E27FC236}">
                <a16:creationId xmlns:a16="http://schemas.microsoft.com/office/drawing/2014/main" id="{D132FA1D-0F19-7730-F0F7-61EA70409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545037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Handling and security</a:t>
            </a:r>
          </a:p>
        </p:txBody>
      </p:sp>
      <p:sp>
        <p:nvSpPr>
          <p:cNvPr id="294" name="Rounded Rectangle 293">
            <a:extLst>
              <a:ext uri="{FF2B5EF4-FFF2-40B4-BE49-F238E27FC236}">
                <a16:creationId xmlns:a16="http://schemas.microsoft.com/office/drawing/2014/main" id="{106966BC-6254-18B2-3F42-0D784655BD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679196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Workflow Development</a:t>
            </a:r>
          </a:p>
        </p:txBody>
      </p:sp>
      <p:sp>
        <p:nvSpPr>
          <p:cNvPr id="295" name="Rounded Rectangle 294">
            <a:extLst>
              <a:ext uri="{FF2B5EF4-FFF2-40B4-BE49-F238E27FC236}">
                <a16:creationId xmlns:a16="http://schemas.microsoft.com/office/drawing/2014/main" id="{190ED3F5-87AA-C77A-3D74-53C462773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820416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Source Integration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4CBEA57-56C0-4319-3959-C960699C1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6106" y="1707844"/>
            <a:ext cx="3965716" cy="242727"/>
          </a:xfrm>
          <a:prstGeom prst="roundRect">
            <a:avLst>
              <a:gd name="adj" fmla="val 5000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             Marketing Team, Compliance Team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CB2ED93-FB09-571F-FB15-02483919C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735796" y="1761689"/>
            <a:ext cx="154417" cy="134099"/>
          </a:xfrm>
          <a:prstGeom prst="rect">
            <a:avLst/>
          </a:prstGeom>
        </p:spPr>
      </p:pic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E75BF8D8-2A5F-1B5B-3ABC-160180F9E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075133"/>
            <a:ext cx="1439290" cy="325616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Communication Agent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(Execute)</a:t>
            </a:r>
          </a:p>
        </p:txBody>
      </p: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52A995BD-B7D1-79BE-9474-AD0A209B8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993" y="5220006"/>
            <a:ext cx="3705033" cy="528998"/>
          </a:xfrm>
          <a:prstGeom prst="roundRect">
            <a:avLst>
              <a:gd name="adj" fmla="val 8528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050">
              <a:solidFill>
                <a:srgbClr val="A100FF"/>
              </a:solidFill>
              <a:latin typeface="Segoe UI Variable Display" pitchFamily="2" charset="0"/>
              <a:cs typeface="Segoe UI Variable Display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61D127C-68DA-AAA2-4916-2FD57688C7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0798" y="5269062"/>
            <a:ext cx="12877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rPr>
              <a:t>Agent-to-Agent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rPr>
              <a:t>Workflow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9468C1-18DA-AE8D-B563-8FD31BE3F0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76802" y="5301496"/>
            <a:ext cx="2298101" cy="363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ts val="1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80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rPr>
              <a:t>Integrated Creative Ideation &amp; Content Creation Agent</a:t>
            </a:r>
          </a:p>
        </p:txBody>
      </p:sp>
      <p:sp>
        <p:nvSpPr>
          <p:cNvPr id="35" name="Rounded Rectangle 19">
            <a:extLst>
              <a:ext uri="{FF2B5EF4-FFF2-40B4-BE49-F238E27FC236}">
                <a16:creationId xmlns:a16="http://schemas.microsoft.com/office/drawing/2014/main" id="{5CA4203D-BA8B-FDD8-A523-F082CF525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993" y="5803072"/>
            <a:ext cx="3705033" cy="711610"/>
          </a:xfrm>
          <a:prstGeom prst="roundRect">
            <a:avLst>
              <a:gd name="adj" fmla="val 8528"/>
            </a:avLst>
          </a:prstGeom>
          <a:solidFill>
            <a:srgbClr val="D9D9D9">
              <a:alpha val="2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GB" sz="900" b="1">
                <a:solidFill>
                  <a:srgbClr val="D8D9DC">
                    <a:lumMod val="25000"/>
                  </a:srgbClr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*Reference Architecture Assumptions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700">
                <a:solidFill>
                  <a:srgbClr val="D8D9DC">
                    <a:lumMod val="25000"/>
                  </a:srgbClr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Access to brand guidelines, legal compliance documents, and historical marketing briefs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700">
                <a:solidFill>
                  <a:srgbClr val="D8D9DC">
                    <a:lumMod val="25000"/>
                  </a:srgbClr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Defined marketing content creation workflows with approval stages and templated brief structures</a:t>
            </a:r>
            <a:endParaRPr lang="en-GB" sz="700">
              <a:solidFill>
                <a:srgbClr val="D8D9DC">
                  <a:lumMod val="25000"/>
                </a:srgbClr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52252387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ACN + MS 2024">
  <a:themeElements>
    <a:clrScheme name="Custom 2">
      <a:dk1>
        <a:srgbClr val="000000"/>
      </a:dk1>
      <a:lt1>
        <a:srgbClr val="FFFFFF"/>
      </a:lt1>
      <a:dk2>
        <a:srgbClr val="96968C"/>
      </a:dk2>
      <a:lt2>
        <a:srgbClr val="E6E6DC"/>
      </a:lt2>
      <a:accent1>
        <a:srgbClr val="A100FF"/>
      </a:accent1>
      <a:accent2>
        <a:srgbClr val="0041F0"/>
      </a:accent2>
      <a:accent3>
        <a:srgbClr val="7500C0"/>
      </a:accent3>
      <a:accent4>
        <a:srgbClr val="B455AA"/>
      </a:accent4>
      <a:accent5>
        <a:srgbClr val="BE82FF"/>
      </a:accent5>
      <a:accent6>
        <a:srgbClr val="DCAFFF"/>
      </a:accent6>
      <a:hlink>
        <a:srgbClr val="A100FF"/>
      </a:hlink>
      <a:folHlink>
        <a:srgbClr val="0041F0"/>
      </a:folHlink>
    </a:clrScheme>
    <a:fontScheme name="Custom 2">
      <a:majorFont>
        <a:latin typeface="Graphik"/>
        <a:ea typeface=""/>
        <a:cs typeface=""/>
      </a:majorFont>
      <a:minorFont>
        <a:latin typeface="Graph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tIns="91440" bIns="9144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 defTabSz="228600">
          <a:spcAft>
            <a:spcPts val="1200"/>
          </a:spcAft>
          <a:defRPr noProof="0" dirty="0" smtClean="0"/>
        </a:defPPr>
      </a:lstStyle>
    </a:txDef>
  </a:objectDefaults>
  <a:extraClrSchemeLst/>
  <a:custClrLst>
    <a:custClr name="Accent Purple 1">
      <a:srgbClr val="B455AA"/>
    </a:custClr>
    <a:custClr name="Accent Purple 2">
      <a:srgbClr val="A055F5"/>
    </a:custClr>
    <a:custClr name="Accent Purple 3">
      <a:srgbClr val="BE82FF"/>
    </a:custClr>
    <a:custClr name="Accent Purple 4">
      <a:srgbClr val="DCAFFF"/>
    </a:custClr>
    <a:custClr name="Accent Purple 5">
      <a:srgbClr val="E6DC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ue">
      <a:srgbClr val="0041F0"/>
    </a:custClr>
    <a:custClr name="Light Blue">
      <a:srgbClr val="00FFFF"/>
    </a:custClr>
    <a:custClr name="Green">
      <a:srgbClr val="64FF50"/>
    </a:custClr>
    <a:custClr name="Blue Green">
      <a:srgbClr val="05F0A5"/>
    </a:custClr>
    <a:custClr name="Red">
      <a:srgbClr val="FF3246"/>
    </a:custClr>
    <a:custClr name="Pink">
      <a:srgbClr val="FF50A0"/>
    </a:custClr>
    <a:custClr name="Orange">
      <a:srgbClr val="FF7800"/>
    </a:custClr>
    <a:custClr name="Yellow">
      <a:srgbClr val="FFEB32"/>
    </a:custClr>
    <a:custClr name="BLANK">
      <a:srgbClr val="FFFF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IMP_Acc_PPT_Starter_Pack_Graphik_210303_Fixed_Accessibility.potx" id="{5533E145-E600-4444-BC3D-5102D2EEDB31}" vid="{383380C5-E3D1-4977-8974-3F092EA624F2}"/>
    </a:ext>
  </a:extLst>
</a:theme>
</file>

<file path=ppt/theme/theme2.xml><?xml version="1.0" encoding="utf-8"?>
<a:theme xmlns:a="http://schemas.openxmlformats.org/drawingml/2006/main" name="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Presentation1" id="{37823CB9-DC0F-DE49-A7F7-325A4228CCF9}" vid="{6CB80000-F9EA-4D40-9817-2B5CD0D7D27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218A59F3A1524FAB2A29160B556249" ma:contentTypeVersion="20" ma:contentTypeDescription="Create a new document." ma:contentTypeScope="" ma:versionID="13e62a3c2b11abf5a6292a4e87a55917">
  <xsd:schema xmlns:xsd="http://www.w3.org/2001/XMLSchema" xmlns:xs="http://www.w3.org/2001/XMLSchema" xmlns:p="http://schemas.microsoft.com/office/2006/metadata/properties" xmlns:ns1="http://schemas.microsoft.com/sharepoint/v3" xmlns:ns2="5b27bcf2-d2a5-4921-b0b8-d8444e972c96" xmlns:ns3="9ec632a0-1bd0-4125-8c6d-d2b199a1beac" targetNamespace="http://schemas.microsoft.com/office/2006/metadata/properties" ma:root="true" ma:fieldsID="a2409fce28752c4777961bcb0fa99011" ns1:_="" ns2:_="" ns3:_="">
    <xsd:import namespace="http://schemas.microsoft.com/sharepoint/v3"/>
    <xsd:import namespace="5b27bcf2-d2a5-4921-b0b8-d8444e972c96"/>
    <xsd:import namespace="9ec632a0-1bd0-4125-8c6d-d2b199a1beac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Status" minOccurs="0"/>
                <xsd:element ref="ns2:Category" minOccurs="0"/>
                <xsd:element ref="ns2:Recentasof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27bcf2-d2a5-4921-b0b8-d8444e972c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Status" ma:index="16" nillable="true" ma:displayName="Status" ma:format="Dropdown" ma:internalName="Status">
      <xsd:simpleType>
        <xsd:restriction base="dms:Choice">
          <xsd:enumeration value="Current"/>
          <xsd:enumeration value="Outdated"/>
          <xsd:enumeration value="WIP"/>
        </xsd:restriction>
      </xsd:simpleType>
    </xsd:element>
    <xsd:element name="Category" ma:index="17" nillable="true" ma:displayName="Category" ma:format="Dropdown" ma:internalName="Category">
      <xsd:simpleType>
        <xsd:restriction base="dms:Choice">
          <xsd:enumeration value="Analysts"/>
          <xsd:enumeration value="Budget"/>
          <xsd:enumeration value="Reporting"/>
          <xsd:enumeration value="Planning"/>
          <xsd:enumeration value="Reseach"/>
          <xsd:enumeration value="Resource"/>
          <xsd:enumeration value="Social"/>
          <xsd:enumeration value="Web"/>
        </xsd:restriction>
      </xsd:simpleType>
    </xsd:element>
    <xsd:element name="Recentasof" ma:index="18" nillable="true" ma:displayName="Recent as of" ma:format="DateOnly" ma:internalName="Recentasof">
      <xsd:simpleType>
        <xsd:restriction base="dms:DateTime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c632a0-1bd0-4125-8c6d-d2b199a1bea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c675e44-b45a-4e38-95bd-fe3b15c6a8a8}" ma:internalName="TaxCatchAll" ma:showField="CatchAllData" ma:web="9ec632a0-1bd0-4125-8c6d-d2b199a1be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c632a0-1bd0-4125-8c6d-d2b199a1beac" xsi:nil="true"/>
    <_ip_UnifiedCompliancePolicyUIAction xmlns="http://schemas.microsoft.com/sharepoint/v3" xsi:nil="true"/>
    <Status xmlns="5b27bcf2-d2a5-4921-b0b8-d8444e972c96" xsi:nil="true"/>
    <lcf76f155ced4ddcb4097134ff3c332f xmlns="5b27bcf2-d2a5-4921-b0b8-d8444e972c96">
      <Terms xmlns="http://schemas.microsoft.com/office/infopath/2007/PartnerControls"/>
    </lcf76f155ced4ddcb4097134ff3c332f>
    <Category xmlns="5b27bcf2-d2a5-4921-b0b8-d8444e972c96" xsi:nil="true"/>
    <_ip_UnifiedCompliancePolicyProperties xmlns="http://schemas.microsoft.com/sharepoint/v3" xsi:nil="true"/>
    <Recentasof xmlns="5b27bcf2-d2a5-4921-b0b8-d8444e972c96" xsi:nil="true"/>
  </documentManagement>
</p:properties>
</file>

<file path=customXml/itemProps1.xml><?xml version="1.0" encoding="utf-8"?>
<ds:datastoreItem xmlns:ds="http://schemas.openxmlformats.org/officeDocument/2006/customXml" ds:itemID="{5BF5B4F4-6886-49D4-AE20-45AAE9EE65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b27bcf2-d2a5-4921-b0b8-d8444e972c96"/>
    <ds:schemaRef ds:uri="9ec632a0-1bd0-4125-8c6d-d2b199a1be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C7367CE-AAE7-4E79-94B0-F88471310D4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C683BA5-A017-40AC-9AF7-82E47FC888D5}">
  <ds:schemaRefs>
    <ds:schemaRef ds:uri="http://schemas.microsoft.com/office/2006/metadata/properties"/>
    <ds:schemaRef ds:uri="http://schemas.microsoft.com/office/infopath/2007/PartnerControls"/>
    <ds:schemaRef ds:uri="9ec632a0-1bd0-4125-8c6d-d2b199a1beac"/>
    <ds:schemaRef ds:uri="http://schemas.microsoft.com/sharepoint/v3"/>
    <ds:schemaRef ds:uri="5b27bcf2-d2a5-4921-b0b8-d8444e972c96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930</Words>
  <Application>Microsoft Office PowerPoint</Application>
  <PresentationFormat>Widescreen</PresentationFormat>
  <Paragraphs>144</Paragraphs>
  <Slides>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5" baseType="lpstr">
      <vt:lpstr>1_ACN + MS 2024</vt:lpstr>
      <vt:lpstr>Microsoft 365 Copilot Template</vt:lpstr>
      <vt:lpstr>Marketing Brief Creation Agent</vt:lpstr>
      <vt:lpstr>Marketing Brief Creation Agent</vt:lpstr>
      <vt:lpstr>Marketing Brief Creation Agent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Caroline Camp</cp:lastModifiedBy>
  <cp:revision>10</cp:revision>
  <dcterms:created xsi:type="dcterms:W3CDTF">2025-05-07T16:02:47Z</dcterms:created>
  <dcterms:modified xsi:type="dcterms:W3CDTF">2025-05-30T21:12:13Z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0x01010086218A59F3A1524FAB2A29160B556249</vt:lpwstr>
  </property>
  <property fmtid="{D5CDD505-2E9C-101B-9397-08002B2CF9AE}" pid="3" name="MediaServiceImageTags">
    <vt:lpwstr/>
  </property>
</Properties>
</file>