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84" r:id="rId7"/>
    <p:sldId id="2147483267" r:id="rId8"/>
    <p:sldId id="214748318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B270D-204A-A2DC-A947-F15E82FC0D41}" v="6" dt="2025-05-30T21:10:52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401B270D-204A-A2DC-A947-F15E82FC0D41}"/>
    <pc:docChg chg="addSld delSld addMainMaster">
      <pc:chgData name="Caroline Camp" userId="S::carolinecamp@microsoft.com::b22ff8d0-7d06-48e8-9971-38809001dd16" providerId="AD" clId="Web-{401B270D-204A-A2DC-A947-F15E82FC0D41}" dt="2025-05-30T21:10:52.210" v="5"/>
      <pc:docMkLst>
        <pc:docMk/>
      </pc:docMkLst>
      <pc:sldChg chg="del">
        <pc:chgData name="Caroline Camp" userId="S::carolinecamp@microsoft.com::b22ff8d0-7d06-48e8-9971-38809001dd16" providerId="AD" clId="Web-{401B270D-204A-A2DC-A947-F15E82FC0D41}" dt="2025-05-30T21:10:52.194" v="3"/>
        <pc:sldMkLst>
          <pc:docMk/>
          <pc:sldMk cId="3842424197" sldId="2147482926"/>
        </pc:sldMkLst>
      </pc:sldChg>
      <pc:sldChg chg="del">
        <pc:chgData name="Caroline Camp" userId="S::carolinecamp@microsoft.com::b22ff8d0-7d06-48e8-9971-38809001dd16" providerId="AD" clId="Web-{401B270D-204A-A2DC-A947-F15E82FC0D41}" dt="2025-05-30T21:10:52.210" v="4"/>
        <pc:sldMkLst>
          <pc:docMk/>
          <pc:sldMk cId="741743625" sldId="2147483046"/>
        </pc:sldMkLst>
      </pc:sldChg>
      <pc:sldChg chg="del">
        <pc:chgData name="Caroline Camp" userId="S::carolinecamp@microsoft.com::b22ff8d0-7d06-48e8-9971-38809001dd16" providerId="AD" clId="Web-{401B270D-204A-A2DC-A947-F15E82FC0D41}" dt="2025-05-30T21:10:52.210" v="5"/>
        <pc:sldMkLst>
          <pc:docMk/>
          <pc:sldMk cId="362421531" sldId="2147483071"/>
        </pc:sldMkLst>
      </pc:sldChg>
      <pc:sldChg chg="add">
        <pc:chgData name="Caroline Camp" userId="S::carolinecamp@microsoft.com::b22ff8d0-7d06-48e8-9971-38809001dd16" providerId="AD" clId="Web-{401B270D-204A-A2DC-A947-F15E82FC0D41}" dt="2025-05-30T21:10:41.397" v="0"/>
        <pc:sldMkLst>
          <pc:docMk/>
          <pc:sldMk cId="16772315" sldId="2147483184"/>
        </pc:sldMkLst>
      </pc:sldChg>
      <pc:sldChg chg="add">
        <pc:chgData name="Caroline Camp" userId="S::carolinecamp@microsoft.com::b22ff8d0-7d06-48e8-9971-38809001dd16" providerId="AD" clId="Web-{401B270D-204A-A2DC-A947-F15E82FC0D41}" dt="2025-05-30T21:10:42.507" v="2"/>
        <pc:sldMkLst>
          <pc:docMk/>
          <pc:sldMk cId="3078844885" sldId="2147483185"/>
        </pc:sldMkLst>
      </pc:sldChg>
      <pc:sldChg chg="add">
        <pc:chgData name="Caroline Camp" userId="S::carolinecamp@microsoft.com::b22ff8d0-7d06-48e8-9971-38809001dd16" providerId="AD" clId="Web-{401B270D-204A-A2DC-A947-F15E82FC0D41}" dt="2025-05-30T21:10:41.475" v="1"/>
        <pc:sldMkLst>
          <pc:docMk/>
          <pc:sldMk cId="1595422429" sldId="2147483267"/>
        </pc:sldMkLst>
      </pc:sldChg>
      <pc:sldMasterChg chg="add addSldLayout">
        <pc:chgData name="Caroline Camp" userId="S::carolinecamp@microsoft.com::b22ff8d0-7d06-48e8-9971-38809001dd16" providerId="AD" clId="Web-{401B270D-204A-A2DC-A947-F15E82FC0D41}" dt="2025-05-30T21:10:42.507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397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1.475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401B270D-204A-A2DC-A947-F15E82FC0D41}" dt="2025-05-30T21:10:42.507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5E6DFDCB-3CBD-B90B-6C49-2CCFBB5A2B5E}"/>
    <pc:docChg chg="addSld delSld">
      <pc:chgData name="Caroline Camp" userId="S::carolinecamp@microsoft.com::b22ff8d0-7d06-48e8-9971-38809001dd16" providerId="AD" clId="Web-{5E6DFDCB-3CBD-B90B-6C49-2CCFBB5A2B5E}" dt="2025-05-07T16:29:14.150" v="11"/>
      <pc:docMkLst>
        <pc:docMk/>
      </pc:docMkLst>
      <pc:sldChg chg="add del">
        <pc:chgData name="Caroline Camp" userId="S::carolinecamp@microsoft.com::b22ff8d0-7d06-48e8-9971-38809001dd16" providerId="AD" clId="Web-{5E6DFDCB-3CBD-B90B-6C49-2CCFBB5A2B5E}" dt="2025-05-07T16:28:56.571" v="8"/>
        <pc:sldMkLst>
          <pc:docMk/>
          <pc:sldMk cId="3842424197" sldId="2147482926"/>
        </pc:sldMkLst>
      </pc:sldChg>
      <pc:sldChg chg="del">
        <pc:chgData name="Caroline Camp" userId="S::carolinecamp@microsoft.com::b22ff8d0-7d06-48e8-9971-38809001dd16" providerId="AD" clId="Web-{5E6DFDCB-3CBD-B90B-6C49-2CCFBB5A2B5E}" dt="2025-05-07T16:28:44.617" v="0"/>
        <pc:sldMkLst>
          <pc:docMk/>
          <pc:sldMk cId="3766682372" sldId="2147482928"/>
        </pc:sldMkLst>
      </pc:sldChg>
      <pc:sldChg chg="del">
        <pc:chgData name="Caroline Camp" userId="S::carolinecamp@microsoft.com::b22ff8d0-7d06-48e8-9971-38809001dd16" providerId="AD" clId="Web-{5E6DFDCB-3CBD-B90B-6C49-2CCFBB5A2B5E}" dt="2025-05-07T16:28:44.633" v="1"/>
        <pc:sldMkLst>
          <pc:docMk/>
          <pc:sldMk cId="3802187345" sldId="2147483045"/>
        </pc:sldMkLst>
      </pc:sldChg>
      <pc:sldChg chg="add del">
        <pc:chgData name="Caroline Camp" userId="S::carolinecamp@microsoft.com::b22ff8d0-7d06-48e8-9971-38809001dd16" providerId="AD" clId="Web-{5E6DFDCB-3CBD-B90B-6C49-2CCFBB5A2B5E}" dt="2025-05-07T16:28:56.399" v="7"/>
        <pc:sldMkLst>
          <pc:docMk/>
          <pc:sldMk cId="741743625" sldId="2147483046"/>
        </pc:sldMkLst>
      </pc:sldChg>
      <pc:sldChg chg="del">
        <pc:chgData name="Caroline Camp" userId="S::carolinecamp@microsoft.com::b22ff8d0-7d06-48e8-9971-38809001dd16" providerId="AD" clId="Web-{5E6DFDCB-3CBD-B90B-6C49-2CCFBB5A2B5E}" dt="2025-05-07T16:28:44.633" v="2"/>
        <pc:sldMkLst>
          <pc:docMk/>
          <pc:sldMk cId="3682766451" sldId="2147483070"/>
        </pc:sldMkLst>
      </pc:sldChg>
      <pc:sldChg chg="add del">
        <pc:chgData name="Caroline Camp" userId="S::carolinecamp@microsoft.com::b22ff8d0-7d06-48e8-9971-38809001dd16" providerId="AD" clId="Web-{5E6DFDCB-3CBD-B90B-6C49-2CCFBB5A2B5E}" dt="2025-05-07T16:29:14.150" v="11"/>
        <pc:sldMkLst>
          <pc:docMk/>
          <pc:sldMk cId="362421531" sldId="2147483071"/>
        </pc:sldMkLst>
      </pc:sldChg>
      <pc:sldMasterChg chg="addSldLayout delSldLayout">
        <pc:chgData name="Caroline Camp" userId="S::carolinecamp@microsoft.com::b22ff8d0-7d06-48e8-9971-38809001dd16" providerId="AD" clId="Web-{5E6DFDCB-3CBD-B90B-6C49-2CCFBB5A2B5E}" dt="2025-05-07T16:29:13.868" v="10"/>
        <pc:sldMasterMkLst>
          <pc:docMk/>
          <pc:sldMasterMk cId="3668317557" sldId="2147484880"/>
        </pc:sldMasterMkLst>
        <pc:sldLayoutChg chg="add del replId">
          <pc:chgData name="Caroline Camp" userId="S::carolinecamp@microsoft.com::b22ff8d0-7d06-48e8-9971-38809001dd16" providerId="AD" clId="Web-{5E6DFDCB-3CBD-B90B-6C49-2CCFBB5A2B5E}" dt="2025-05-07T16:29:13.868" v="10"/>
          <pc:sldLayoutMkLst>
            <pc:docMk/>
            <pc:sldMasterMk cId="3668317557" sldId="2147484880"/>
            <pc:sldLayoutMk cId="1779574503" sldId="2147485000"/>
          </pc:sldLayoutMkLst>
        </pc:sldLayoutChg>
        <pc:sldLayoutChg chg="add del replId">
          <pc:chgData name="Caroline Camp" userId="S::carolinecamp@microsoft.com::b22ff8d0-7d06-48e8-9971-38809001dd16" providerId="AD" clId="Web-{5E6DFDCB-3CBD-B90B-6C49-2CCFBB5A2B5E}" dt="2025-05-07T16:28:56.087" v="5"/>
          <pc:sldLayoutMkLst>
            <pc:docMk/>
            <pc:sldMasterMk cId="3668317557" sldId="2147484880"/>
            <pc:sldLayoutMk cId="2955965846" sldId="2147485000"/>
          </pc:sldLayoutMkLst>
        </pc:sldLayoutChg>
      </pc:sldMasterChg>
    </pc:docChg>
  </pc:docChgLst>
  <pc:docChgLst>
    <pc:chgData name="Caroline Camp" userId="b22ff8d0-7d06-48e8-9971-38809001dd16" providerId="ADAL" clId="{8B87107F-FBA8-4B9C-8EAF-34C0FB107B8C}"/>
    <pc:docChg chg="custSel delSld modSld delMainMaster modMainMaster">
      <pc:chgData name="Caroline Camp" userId="b22ff8d0-7d06-48e8-9971-38809001dd16" providerId="ADAL" clId="{8B87107F-FBA8-4B9C-8EAF-34C0FB107B8C}" dt="2025-05-08T17:25:07.059" v="14" actId="478"/>
      <pc:docMkLst>
        <pc:docMk/>
      </pc:docMkLst>
      <pc:sldChg chg="delSp mod">
        <pc:chgData name="Caroline Camp" userId="b22ff8d0-7d06-48e8-9971-38809001dd16" providerId="ADAL" clId="{8B87107F-FBA8-4B9C-8EAF-34C0FB107B8C}" dt="2025-05-08T17:25:07.059" v="14" actId="478"/>
        <pc:sldMkLst>
          <pc:docMk/>
          <pc:sldMk cId="3842424197" sldId="2147482926"/>
        </pc:sldMkLst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34" creationId="{C6A10C22-8744-08A4-8FE2-F3DEEC79E9D6}"/>
          </ac:spMkLst>
        </pc:spChg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45" creationId="{91E424D0-F8ED-1932-C3E5-132B502452FE}"/>
          </ac:spMkLst>
        </pc:spChg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47" creationId="{286B2031-B7EE-B345-379B-AF8FFC865737}"/>
          </ac:spMkLst>
        </pc:spChg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48" creationId="{EF585C6B-0B21-11AD-27BC-9E72EE5F0821}"/>
          </ac:spMkLst>
        </pc:spChg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49" creationId="{5811BCA6-CD3F-0AE4-0068-3D17EB2DC5B2}"/>
          </ac:spMkLst>
        </pc:spChg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50" creationId="{9EA80DBB-8EF7-6C20-0112-D8BC804913C6}"/>
          </ac:spMkLst>
        </pc:spChg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51" creationId="{7778F743-4B6D-4E9F-DEA4-A697C4AA2ED6}"/>
          </ac:spMkLst>
        </pc:spChg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52" creationId="{E38C3AA1-8EC7-F831-2CC7-58554A6D4646}"/>
          </ac:spMkLst>
        </pc:spChg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58" creationId="{95813915-57B6-B486-1940-8D841C6D7FFF}"/>
          </ac:spMkLst>
        </pc:spChg>
        <pc:spChg chg="del">
          <ac:chgData name="Caroline Camp" userId="b22ff8d0-7d06-48e8-9971-38809001dd16" providerId="ADAL" clId="{8B87107F-FBA8-4B9C-8EAF-34C0FB107B8C}" dt="2025-05-08T17:25:07.059" v="14" actId="478"/>
          <ac:spMkLst>
            <pc:docMk/>
            <pc:sldMk cId="3842424197" sldId="2147482926"/>
            <ac:spMk id="259" creationId="{8DA61C32-9568-4039-E4CE-45BF5360CFA5}"/>
          </ac:spMkLst>
        </pc:spChg>
      </pc:sldChg>
      <pc:sldChg chg="delSp mod">
        <pc:chgData name="Caroline Camp" userId="b22ff8d0-7d06-48e8-9971-38809001dd16" providerId="ADAL" clId="{8B87107F-FBA8-4B9C-8EAF-34C0FB107B8C}" dt="2025-05-08T17:25:03.526" v="13" actId="478"/>
        <pc:sldMkLst>
          <pc:docMk/>
          <pc:sldMk cId="362421531" sldId="2147483071"/>
        </pc:sldMkLst>
        <pc:spChg chg="del">
          <ac:chgData name="Caroline Camp" userId="b22ff8d0-7d06-48e8-9971-38809001dd16" providerId="ADAL" clId="{8B87107F-FBA8-4B9C-8EAF-34C0FB107B8C}" dt="2025-05-08T17:25:03.526" v="13" actId="478"/>
          <ac:spMkLst>
            <pc:docMk/>
            <pc:sldMk cId="362421531" sldId="2147483071"/>
            <ac:spMk id="3" creationId="{D87AD275-0DDF-E9EF-48FB-667D4539A247}"/>
          </ac:spMkLst>
        </pc:spChg>
        <pc:spChg chg="del">
          <ac:chgData name="Caroline Camp" userId="b22ff8d0-7d06-48e8-9971-38809001dd16" providerId="ADAL" clId="{8B87107F-FBA8-4B9C-8EAF-34C0FB107B8C}" dt="2025-05-08T17:25:03.526" v="13" actId="478"/>
          <ac:spMkLst>
            <pc:docMk/>
            <pc:sldMk cId="362421531" sldId="2147483071"/>
            <ac:spMk id="4" creationId="{8FEDDF85-F5FE-D042-3922-85A85D3D02C5}"/>
          </ac:spMkLst>
        </pc:spChg>
        <pc:spChg chg="del">
          <ac:chgData name="Caroline Camp" userId="b22ff8d0-7d06-48e8-9971-38809001dd16" providerId="ADAL" clId="{8B87107F-FBA8-4B9C-8EAF-34C0FB107B8C}" dt="2025-05-08T17:25:03.526" v="13" actId="478"/>
          <ac:spMkLst>
            <pc:docMk/>
            <pc:sldMk cId="362421531" sldId="2147483071"/>
            <ac:spMk id="8" creationId="{F13C49EA-B75F-04D4-5FF6-46D2D4705CB6}"/>
          </ac:spMkLst>
        </pc:spChg>
        <pc:spChg chg="del">
          <ac:chgData name="Caroline Camp" userId="b22ff8d0-7d06-48e8-9971-38809001dd16" providerId="ADAL" clId="{8B87107F-FBA8-4B9C-8EAF-34C0FB107B8C}" dt="2025-05-08T17:25:03.526" v="13" actId="478"/>
          <ac:spMkLst>
            <pc:docMk/>
            <pc:sldMk cId="362421531" sldId="2147483071"/>
            <ac:spMk id="9" creationId="{71832593-9771-0E96-9452-15168C2D6D43}"/>
          </ac:spMkLst>
        </pc:spChg>
        <pc:spChg chg="del">
          <ac:chgData name="Caroline Camp" userId="b22ff8d0-7d06-48e8-9971-38809001dd16" providerId="ADAL" clId="{8B87107F-FBA8-4B9C-8EAF-34C0FB107B8C}" dt="2025-05-08T17:25:03.526" v="13" actId="478"/>
          <ac:spMkLst>
            <pc:docMk/>
            <pc:sldMk cId="362421531" sldId="2147483071"/>
            <ac:spMk id="44" creationId="{CD4E1B01-0F52-8FC7-FDC4-80C03A07EDBF}"/>
          </ac:spMkLst>
        </pc:spChg>
        <pc:grpChg chg="del">
          <ac:chgData name="Caroline Camp" userId="b22ff8d0-7d06-48e8-9971-38809001dd16" providerId="ADAL" clId="{8B87107F-FBA8-4B9C-8EAF-34C0FB107B8C}" dt="2025-05-08T17:25:03.526" v="13" actId="478"/>
          <ac:grpSpMkLst>
            <pc:docMk/>
            <pc:sldMk cId="362421531" sldId="2147483071"/>
            <ac:grpSpMk id="66" creationId="{E25F5402-558C-6583-D74F-FA77E80D2F3F}"/>
          </ac:grpSpMkLst>
        </pc:grpChg>
        <pc:grpChg chg="del">
          <ac:chgData name="Caroline Camp" userId="b22ff8d0-7d06-48e8-9971-38809001dd16" providerId="ADAL" clId="{8B87107F-FBA8-4B9C-8EAF-34C0FB107B8C}" dt="2025-05-08T17:25:03.526" v="13" actId="478"/>
          <ac:grpSpMkLst>
            <pc:docMk/>
            <pc:sldMk cId="362421531" sldId="2147483071"/>
            <ac:grpSpMk id="72" creationId="{178A31EC-8635-0F87-99CD-7D78BD8318FF}"/>
          </ac:grpSpMkLst>
        </pc:grpChg>
        <pc:cxnChg chg="del">
          <ac:chgData name="Caroline Camp" userId="b22ff8d0-7d06-48e8-9971-38809001dd16" providerId="ADAL" clId="{8B87107F-FBA8-4B9C-8EAF-34C0FB107B8C}" dt="2025-05-08T17:25:03.526" v="13" actId="478"/>
          <ac:cxnSpMkLst>
            <pc:docMk/>
            <pc:sldMk cId="362421531" sldId="2147483071"/>
            <ac:cxnSpMk id="7" creationId="{F90E3F3D-3B6D-23E5-B2D9-38C3CBD39B1C}"/>
          </ac:cxnSpMkLst>
        </pc:cxnChg>
      </pc:sldChg>
      <pc:sldChg chg="del">
        <pc:chgData name="Caroline Camp" userId="b22ff8d0-7d06-48e8-9971-38809001dd16" providerId="ADAL" clId="{8B87107F-FBA8-4B9C-8EAF-34C0FB107B8C}" dt="2025-05-08T17:23:38.246" v="0" actId="47"/>
        <pc:sldMkLst>
          <pc:docMk/>
          <pc:sldMk cId="440691548" sldId="2147483113"/>
        </pc:sldMkLst>
      </pc:sldChg>
      <pc:sldMasterChg chg="del">
        <pc:chgData name="Caroline Camp" userId="b22ff8d0-7d06-48e8-9971-38809001dd16" providerId="ADAL" clId="{8B87107F-FBA8-4B9C-8EAF-34C0FB107B8C}" dt="2025-05-08T17:23:49.015" v="1" actId="2696"/>
        <pc:sldMasterMkLst>
          <pc:docMk/>
          <pc:sldMasterMk cId="2460954070" sldId="2147483660"/>
        </pc:sldMasterMkLst>
      </pc:sldMasterChg>
      <pc:sldMasterChg chg="delSp mod delSldLayout modSldLayout">
        <pc:chgData name="Caroline Camp" userId="b22ff8d0-7d06-48e8-9971-38809001dd16" providerId="ADAL" clId="{8B87107F-FBA8-4B9C-8EAF-34C0FB107B8C}" dt="2025-05-08T17:24:30.061" v="8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8B87107F-FBA8-4B9C-8EAF-34C0FB107B8C}" dt="2025-05-08T17:24:20.008" v="2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8B87107F-FBA8-4B9C-8EAF-34C0FB107B8C}" dt="2025-05-08T17:24:25.098" v="5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8B87107F-FBA8-4B9C-8EAF-34C0FB107B8C}" dt="2025-05-08T17:24:25.098" v="5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8B87107F-FBA8-4B9C-8EAF-34C0FB107B8C}" dt="2025-05-08T17:24:23.296" v="4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8B87107F-FBA8-4B9C-8EAF-34C0FB107B8C}" dt="2025-05-08T17:24:22.134" v="3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8B87107F-FBA8-4B9C-8EAF-34C0FB107B8C}" dt="2025-05-08T17:24:30.061" v="8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8B87107F-FBA8-4B9C-8EAF-34C0FB107B8C}" dt="2025-05-08T17:24:30.061" v="8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8B87107F-FBA8-4B9C-8EAF-34C0FB107B8C}" dt="2025-05-08T17:24:28.303" v="7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8B87107F-FBA8-4B9C-8EAF-34C0FB107B8C}" dt="2025-05-08T17:24:27.098" v="6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  <pc:sldLayoutChg chg="del">
          <pc:chgData name="Caroline Camp" userId="b22ff8d0-7d06-48e8-9971-38809001dd16" providerId="ADAL" clId="{8B87107F-FBA8-4B9C-8EAF-34C0FB107B8C}" dt="2025-05-08T17:23:38.246" v="0" actId="47"/>
          <pc:sldLayoutMkLst>
            <pc:docMk/>
            <pc:sldMasterMk cId="3668317557" sldId="2147484880"/>
            <pc:sldLayoutMk cId="2404512974" sldId="2147484998"/>
          </pc:sldLayoutMkLst>
        </pc:sldLayoutChg>
      </pc:sldMasterChg>
      <pc:sldMasterChg chg="modSldLayout sldLayoutOrd">
        <pc:chgData name="Caroline Camp" userId="b22ff8d0-7d06-48e8-9971-38809001dd16" providerId="ADAL" clId="{8B87107F-FBA8-4B9C-8EAF-34C0FB107B8C}" dt="2025-05-08T17:24:37.871" v="12" actId="20578"/>
        <pc:sldMasterMkLst>
          <pc:docMk/>
          <pc:sldMasterMk cId="335698546" sldId="2147484905"/>
        </pc:sldMasterMkLst>
        <pc:sldLayoutChg chg="ord">
          <pc:chgData name="Caroline Camp" userId="b22ff8d0-7d06-48e8-9971-38809001dd16" providerId="ADAL" clId="{8B87107F-FBA8-4B9C-8EAF-34C0FB107B8C}" dt="2025-05-08T17:24:37.871" v="12" actId="20578"/>
          <pc:sldLayoutMkLst>
            <pc:docMk/>
            <pc:sldMasterMk cId="335698546" sldId="2147484905"/>
            <pc:sldLayoutMk cId="2853369012" sldId="2147483667"/>
          </pc:sldLayoutMkLst>
        </pc:sldLayoutChg>
        <pc:sldLayoutChg chg="delSp mod">
          <pc:chgData name="Caroline Camp" userId="b22ff8d0-7d06-48e8-9971-38809001dd16" providerId="ADAL" clId="{8B87107F-FBA8-4B9C-8EAF-34C0FB107B8C}" dt="2025-05-08T17:24:36.990" v="11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8B87107F-FBA8-4B9C-8EAF-34C0FB107B8C}" dt="2025-05-08T17:24:36.990" v="11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8B87107F-FBA8-4B9C-8EAF-34C0FB107B8C}" dt="2025-05-08T17:24:35.198" v="10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8B87107F-FBA8-4B9C-8EAF-34C0FB107B8C}" dt="2025-05-08T17:24:33.552" v="9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EAE3-B7E4-4462-A96D-C6AAB718867A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80A2F-D963-43AA-92E5-ACB890C01C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CB5B2-0766-A095-E561-A9178B556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D5709-8822-295B-C550-39A0A3C9A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392AE-4CBB-4103-A0A3-87DEB10E4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F1815-2293-C5E6-59F1-5D8360455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06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16C0B-03A2-01F0-090E-1C753A270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27E877-0A4C-8546-0950-1E5735E17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EDE31-6886-95FB-F293-D5602D5B3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78E1D-74B7-A969-EC6A-D8BCA11B7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22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5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5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74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9.xml"/><Relationship Id="rId61" Type="http://schemas.openxmlformats.org/officeDocument/2006/relationships/slideLayout" Target="../slideLayouts/slideLayout65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56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80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4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82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9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7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28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66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4" r:id="rId2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43D96-EEA7-4A33-4BBA-C49B013A2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CFB45837-40B5-BDAA-B822-A0878C69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959C5E16-4DD3-1F7E-4D96-9525741CB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Marketing Managers</a:t>
            </a:r>
          </a:p>
        </p:txBody>
      </p:sp>
      <p:sp>
        <p:nvSpPr>
          <p:cNvPr id="54" name="Google Shape;516;p32">
            <a:extLst>
              <a:ext uri="{FF2B5EF4-FFF2-40B4-BE49-F238E27FC236}">
                <a16:creationId xmlns:a16="http://schemas.microsoft.com/office/drawing/2014/main" id="{727EF5C6-A45F-3B2F-5474-AB1B208B3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Campaign Managers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EA3DA86C-9A18-19A2-A4F6-0A4697F9D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Content Teams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5DA9D2A6-740C-3814-89EC-81D126E8C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Creative Teams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A32CCADC-1FA5-A79C-1987-4F6BED291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Content adaptation relies on inconsistent, manual adjustments, prompting delays, fragmented messaging, and reduced engagement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22B7E978-954F-4364-06BE-70F127AC2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9C9C6FE7-DA1A-0B90-FBB2-837CECEA2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Manual content adaptation requiring extensive resizing, language adjustments, and messaging modifications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Inconsistent messaging across regions, platforms, and channels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Limited efficiency in adapting content to regional preferences, cultural nuances, and language requirements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Time-consuming reformatting of content designed for one platform to fit other channels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Increased risk of non-compliance with brand guidelines, legal standards, or regulatory requirements</a:t>
            </a:r>
            <a:endParaRPr lang="en-GB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4FBAB228-2683-0799-D4E3-839355A7C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5505F28E-E6BF-FBBE-DD25-FC5D97249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848736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Identifies and adapts content from a campaign brief for different channels, regions, and audience segments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AE5EE0E5-8F8B-1861-C3A1-788463A6B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187285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Integrates with content libraries and brand guidelines to increase user visibility and ensure adoption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7A3DD88-2786-A76B-6CBB-C511D356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B8C5DB-68A7-C8CB-7E88-D44E897AA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EAB03D95-8E39-3D18-3ADD-DA9550939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52995819-899A-777B-50EF-332AE0528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210182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Automates resizing, language tone adjustments, and translation to meet localization needs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363D6AF1-9A63-CC48-566F-8D8DCC516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MARKETING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6241A4C3-2134-0BA7-0C67-FB46DFD048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682219"/>
            <a:ext cx="6780143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8712">
              <a:defRPr/>
            </a:pPr>
            <a:r>
              <a:rPr lang="en-US" sz="2400" b="1" kern="0" spc="0">
                <a:ln>
                  <a:noFill/>
                </a:ln>
                <a:solidFill>
                  <a:srgbClr val="000000"/>
                </a:solidFill>
                <a:latin typeface="Segoe Sans Display Semibold"/>
                <a:cs typeface="Segoe Sans Display Semibold"/>
                <a:sym typeface="DM Sans ExtraLight"/>
              </a:rPr>
              <a:t>Content Adaptation &amp; Localization Agent</a:t>
            </a:r>
            <a:endParaRPr lang="en-GB" sz="2400" kern="0" spc="0">
              <a:ln>
                <a:noFill/>
              </a:ln>
              <a:solidFill>
                <a:srgbClr val="000000"/>
              </a:solidFill>
              <a:latin typeface="Segoe Sans Display Semibold"/>
              <a:cs typeface="Segoe Sans Display Semibold"/>
              <a:sym typeface="DM Sans ExtraLight"/>
            </a:endParaRPr>
          </a:p>
          <a:p>
            <a:pPr marL="0" marR="0" lvl="0" indent="0" algn="l" defTabSz="12187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endParaRPr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DE99E2-A80F-D057-A571-B1E734269776}"/>
              </a:ext>
            </a:extLst>
          </p:cNvPr>
          <p:cNvSpPr txBox="1"/>
          <p:nvPr/>
        </p:nvSpPr>
        <p:spPr>
          <a:xfrm>
            <a:off x="695994" y="1084504"/>
            <a:ext cx="7752203" cy="738664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pPr>
              <a:defRPr/>
            </a:pPr>
            <a:r>
              <a:rPr lang="en-US">
                <a:latin typeface="Segoe Sans Display Semibold"/>
                <a:cs typeface="Segoe Sans Display Semibold"/>
              </a:rPr>
              <a:t>Automate content optimization for different audiences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and </a:t>
            </a:r>
            <a:r>
              <a:rPr lang="en-US">
                <a:latin typeface="Segoe Sans Display Semibold"/>
                <a:cs typeface="Segoe Sans Display Semibold"/>
              </a:rPr>
              <a:t>channels by adjusting formats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, </a:t>
            </a:r>
            <a:r>
              <a:rPr lang="en-US">
                <a:latin typeface="Segoe Sans Display Semibold"/>
                <a:cs typeface="Segoe Sans Display Semibold"/>
              </a:rPr>
              <a:t>applying localized messaging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, and </a:t>
            </a:r>
            <a:r>
              <a:rPr lang="en-US">
                <a:latin typeface="Segoe Sans Display Semibold"/>
                <a:cs typeface="Segoe Sans Display Semibold"/>
              </a:rPr>
              <a:t>maintaining brand consistency across platforms</a:t>
            </a:r>
            <a:endParaRPr lang="en-US" b="0">
              <a:latin typeface="Segoe Sans Display Semibold"/>
              <a:cs typeface="Segoe Sans Display Semibold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/>
            </a:pPr>
            <a:endParaRPr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AA9C97AC-8E3A-8666-25FE-3AE80C2C7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AI-driven content adaptation  automatically tailors language, visuals, and messaging to align with channel-specific requirements, ensuring faster delivery and improved regional relevance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2EE97A11-3C42-1046-8890-CC48D6740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C7F7921-516F-BC3A-C981-357B947FB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3-4X Increase in content volume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increase in content volume through automated content versioning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FF1C18E8-FABC-F7B0-89CA-A30454EFF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EBE2512-DD50-9EBF-5911-BF4F924BB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Higher regional engagement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By delivering culturally relevant content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7791A449-30B0-58A6-0C02-1C1296109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AD9CC03-17FB-6ABA-9052-3E825886C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Faster content adaptation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With reduced manual effort and improved consistency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2B85AA20-97C2-1D9F-935D-5C6AB28A8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754B2AAE-8012-BEF4-148E-22E7742D2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158246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Validates with a human and distributes adapted content across content libraries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677231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80BF4-589A-200B-6629-5899C1917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FE008F8A-5D49-14D8-D793-610C45050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9A0FDD0-3F72-3290-42F5-4DCD3E35C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EA59DEB-BA85-D93B-CAC6-8E9B8CC1A36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400913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Content Adaptation &amp; Localization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75C57A4C-13EA-B276-A962-795B062E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FD906A30-1BD9-7DF5-20A2-335DB76D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753ABC-DF17-7C1E-33E8-24E4A855E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4472D808-7729-D066-D1E5-9EAA746D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76456E-327E-348A-3A88-760FDFFAD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C3FD47C-B400-1875-293A-BF0DBE399740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26CD68A8-9827-0267-FDFE-109167218382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C1ECBA-39C5-C2E8-2CDD-A2C911E37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15EF618-E2BA-484D-E704-3F970F647B1C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4B46253C-B1C1-69D7-3C22-A6AC63FBF8B5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F5C626-FC62-D68D-6C9B-8FB5B9BA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25C82BC-8889-E102-1C34-07ED001D5CD5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D7761A17-0650-5121-5BB9-FF15CD585851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AFAFC755-35CB-5024-C376-C7FB3E979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44646D-B7CD-8D87-FB7B-B8E93E2AE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Marketing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CA72F057-08CF-16BE-46D3-43BBB5F1E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58A4716-ACE8-100D-E5C5-E6FD9EC42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Automate content optimization for different audiences and channels by adjusting formats, applying localized messaging, and maintaining brand consistency across platforms.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111716D9-EBC3-D38D-884B-BF80E0EDC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Adapt Content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743A6CD7-1CA3-3E03-3886-0693D3075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Modifies existing content to align with audience preferences, channel formats, and contextual nuances.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1857B32-68A0-48F2-5C75-A92F247F5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3-4X Increase in content volume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72B873-EC70-DC95-73A6-528571EE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Higher regional engagement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E0B761-E918-558B-4407-6C8FB1B58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A173D18B-160B-D9A8-7D46-C4C88EEEA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Identify Content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08761223-C633-227A-0AF1-CD2C641E1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Identifies content from a campaign brief for different channels, regions, and audience segments.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2FFD53-916B-FFCE-2681-7BD8DB9B6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Content Management System (SharePoint) for Historical Briefs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9D804E2-00BE-07CE-8469-A481A6601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8D3566CD-3293-45A7-34C0-0AEC1AF33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Automate Localization &amp; Translation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106F3798-DA71-CF68-657E-10941BD7D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Automates resizing, language tone adjustments, and translation to meet localization needs.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513B8757-8080-BA87-2730-72D3F1F22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817176"/>
            <a:ext cx="2572262" cy="307777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Integrate with Content Libraries &amp; Brand Guidelines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20FB97F1-88A8-635A-2E89-384DF7168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Integrates with content libraries and brand guidelines to increase user visibility and ensure adoption.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5A45BF-9699-E110-BAE1-90D2E88AC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4133" y="5399222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3E26DB2-CC2D-2DD5-C1CC-AE8FDEEE3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A9FC907-2137-7D71-B120-EBDBE7E2F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Content Management System (SharePoint) for Historical Briefs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1263142-A009-5626-DD86-576EA7F30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DC3C19C6-1646-4F16-A5F9-622E56BA8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D594CAA-631D-BAA4-3CE9-4F08C8525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Localization Plugin Output (e.g.,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LionBridge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AA8E13C-E515-7F7F-7B65-E388F6AC3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248D0CF1-F930-4067-001B-D37B350EF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557C28-E04F-3D1E-4274-C5C601216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4996076"/>
            <a:ext cx="2199820" cy="68223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Brand &amp; Compliance Rulebooks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Digital Asset Management System (SharePoint)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D46DF7B5-03EA-2276-6396-DA2352526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1DF51095-71C6-2ECD-AEEA-6C3BC68DE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Distribute Content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8F245386-8A02-67E2-0BA7-5DC1BF15B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Distributes adapted content across content libraries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EC1DBFFE-D588-B880-552B-BA47C9FA5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Validate via Human Review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F71D509B-9748-32F2-C6DA-12B2D59F1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Content is validated with a human.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91E5AC9-B49B-38C0-E893-139E26295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7F2EB90-15C8-B0C5-C66C-89F2A933AF7A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B3D3B1BC-A3E2-7A8C-EBF9-D22C25C636E5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A8F68A3-8A25-FEA3-B139-AC258959E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81D9EE0-CD1E-127D-F886-6C1B1B2533C6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B5FEC30A-050B-C499-8D1C-48BCC6BB5AAD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F9564690-CDCD-1E98-2DDB-F64DD660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307A63-1248-4D49-B2D7-2D423E15C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Power Automate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D17697F8-FA55-DBA4-28B5-DD796C834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B7046E3D-2A2F-9C82-5A5E-466EBEAE8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635DB88-CA0E-BBDB-2959-69F5722A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FFC13C0-F9C2-0078-38F6-3D715124C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48283D-B9DE-7626-3E48-28C70A17A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Faster content adaptation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FDB7362-6214-C0D6-7A46-4CC625656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Pinpoints relevant content to tailor for different audiences, regions, and formats.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F452C66-64D9-29F7-3574-6321BE16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Refines messaging to match audience tone, channel style, and contextual needs.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4B188CF-C319-DE1D-8444-67A081F80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Speeds up translation and tone adaptation to scale global content delivery.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A516B8A5-2323-FB55-FE85-A341F8541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Pushes approved content to all platforms for fast, synchronized publishing.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3B7358A6-97B7-4AEF-0D4C-5B0E44C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Adds a final quality check to catch errors and maintain consistency.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0DE35120-D98A-15D0-A2E5-1F11C4E74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Ensures all content aligns with brand standards and is easily accessible.</a:t>
            </a:r>
          </a:p>
        </p:txBody>
      </p:sp>
    </p:spTree>
    <p:extLst>
      <p:ext uri="{BB962C8B-B14F-4D97-AF65-F5344CB8AC3E}">
        <p14:creationId xmlns:p14="http://schemas.microsoft.com/office/powerpoint/2010/main" val="159542242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A5D16-B7F4-6A30-B706-06C5CF942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0AB9A55B-6394-9DC5-E41B-77A38B02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17322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118BC8D0-13FE-F08D-61A0-CF7F0F72D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417247"/>
            <a:ext cx="1552189" cy="1675108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9B81A22C-05C7-0522-0694-4E291E86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621" y="3284429"/>
            <a:ext cx="1558649" cy="2569219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2668CFC-DE75-DEAA-C848-A206AEC41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DF775217-1058-4DDC-0E2D-E003A095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2CE0D702-8E53-ACB9-D8B3-7976A62B2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6655CE97-F7DB-F86D-AD23-5ECA4185C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1AD0EF81-EC75-236A-00A8-378A8EBCD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5351FB94-1063-ACB6-8037-A50F8E65A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7612EFBB-BF45-EDD6-7164-892030078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B3E4E4C-5D83-FF7A-E611-DF90A55F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572AF10-ADCC-1D63-23DB-1C7E9BFD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C53A295-86EF-7CED-A332-2764AFB4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3D2DC79F-5E1C-6AB5-6B83-CCF9717B5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540484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Requires language translation plugin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logic to support media resizing and cross-channel formatting (e.g., mobile vs web vs social)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Access to CMS where source content is hosted (</a:t>
            </a:r>
            <a:r>
              <a:rPr lang="en-US" sz="1050" err="1">
                <a:latin typeface="Segoe Sans Display" pitchFamily="2" charset="0"/>
                <a:cs typeface="Segoe Sans Display" pitchFamily="2" charset="0"/>
                <a:sym typeface="DM Sans Light"/>
              </a:rPr>
              <a:t>Sharepoint</a:t>
            </a: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, etc.)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Source content to localize in CMS (HTML, DOC, PPT, media files)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Extension via localization plugin (e.g. </a:t>
            </a:r>
            <a:r>
              <a:rPr lang="en-US" sz="1050" err="1">
                <a:latin typeface="Segoe Sans Display" pitchFamily="2" charset="0"/>
                <a:cs typeface="Segoe Sans Display" pitchFamily="2" charset="0"/>
                <a:sym typeface="DM Sans Light"/>
              </a:rPr>
              <a:t>TranslatePress</a:t>
            </a: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, </a:t>
            </a:r>
            <a:r>
              <a:rPr lang="en-US" sz="1050" err="1">
                <a:latin typeface="Segoe Sans Display" pitchFamily="2" charset="0"/>
                <a:cs typeface="Segoe Sans Display" pitchFamily="2" charset="0"/>
                <a:sym typeface="DM Sans Light"/>
              </a:rPr>
              <a:t>GTranslate</a:t>
            </a: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, WPML, etc.)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896BC4D-1F84-A3C1-0E3B-C01BF7934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4ACBB6A-50F1-A089-14DE-2A3AC2E90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AB49E23-54EF-FCA6-D2FD-92E96450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3386796-0614-8D83-DC34-38FEF05ED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6141F592-19EA-12B8-748F-C18F43720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A2130F79-D8B6-1728-A0AB-EDF95B06A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3DD9502-BEA5-7EB4-758D-73428A75D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54C4836E-607C-0723-5380-431A5AE3C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918F8DB7-ADA3-F76F-799F-950D3E0FC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074DFF9-051D-2388-7234-96F038D1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F62AB7D-31C8-8F3D-D56E-F0879140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7506463B-3B40-E36B-21A3-251DE15F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59D17E15-8403-4011-8947-F5B42FF76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98238CB-9E41-0C67-AA3C-5FC8510CF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9333507F-2CCC-52FC-53E7-E208E5B39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728DC325-B4F9-D77A-BDBD-CF7AA74DB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5C44A6DC-3451-ED29-63F6-9A133CEFC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9DC98E5-21FC-EAFE-932D-93420DD94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FA8C4EE9-182D-241B-AA8A-06260A424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2D234F1C-00C9-E82E-6E36-4B918EF69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22A88B52-C477-0508-EB9F-97285ACF0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5AF61FAC-DA7A-04D6-9AB5-2918C5964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3C4143F5-4148-7DC8-F862-8CFD83384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2F66B869-FEFF-99D2-F1F6-1E8C63AE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0F3E063B-8A13-D2CC-AD97-D2AB79D7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7C0BDA89-BA1A-0F0A-3CC1-A25AA81C5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554EC45-8A2E-15DA-03C8-8D4DB901C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0F97E4A7-BBC9-019E-F25A-510988135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FE5613C7-56E3-2F91-5FEF-418BF4690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543645" y="5436574"/>
            <a:ext cx="949743" cy="8214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74814BCC-8490-43F3-DE5A-29F99E8F1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MARKETING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A3760DF6-DD20-6AE1-83FF-5711CFBAFB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Content Adaptation &amp; Localization Agent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Extra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F74B2-3FEF-547B-D129-DCC06982C76E}"/>
              </a:ext>
            </a:extLst>
          </p:cNvPr>
          <p:cNvSpPr txBox="1"/>
          <p:nvPr/>
        </p:nvSpPr>
        <p:spPr>
          <a:xfrm>
            <a:off x="695994" y="1084504"/>
            <a:ext cx="1122970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Automate content optimization for different audiences and channels by adjusting formats, applying localized messaging, and maintaining brand consistency across platforms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C502A73-5498-516F-4D79-2F6B2A8E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BC5561D7-5C41-4012-EDB6-6F3EB622D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A8FDE069-ED50-BC02-4ABB-13050AEC9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D855D5FD-5DEA-3D0E-E019-CFA07FCFB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3A1B5276-6F17-DDC2-109B-3ED008F5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BB9A6436-9A37-F41E-AD49-B84AA04F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2A0445D7-EF5D-3B4B-E156-B8981C49A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2CD493A3-FA37-C3D3-6F5D-2D3D3164E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D66252EE-8938-4E8D-0812-8BAFA1A54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785E9D65-4F70-D6FB-0A32-0D016A227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32C8F2D9-3966-F141-6B41-E67DDC335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EC282380-77BD-6887-A0D1-36697968D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D2CBDB45-6C67-3939-23EE-63CE263E7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D29206B3-C369-8690-4CD9-A36B897B6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276583"/>
            <a:ext cx="1552189" cy="48427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174A7E1F-5058-F780-80AA-840FEC9DA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8154" y="3875251"/>
            <a:ext cx="1430110" cy="39906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/>
                <a:cs typeface="Segoe Sans Display Semibold"/>
              </a:rPr>
              <a:t>Audience Info Collector</a:t>
            </a:r>
            <a:endParaRPr lang="en-US"/>
          </a:p>
          <a:p>
            <a:pPr algn="ctr"/>
            <a:r>
              <a:rPr lang="en-US" sz="500" dirty="0">
                <a:solidFill>
                  <a:prstClr val="black"/>
                </a:solidFill>
                <a:latin typeface="Segoe Sans Display Semilight"/>
                <a:cs typeface="Segoe Sans Display Semilight"/>
              </a:rPr>
              <a:t>(Gather end-user categories and appropriate </a:t>
            </a:r>
            <a:r>
              <a:rPr lang="en-US" sz="500">
                <a:solidFill>
                  <a:prstClr val="black"/>
                </a:solidFill>
                <a:latin typeface="Segoe Sans Display Semilight"/>
                <a:cs typeface="Segoe Sans Display Semilight"/>
              </a:rPr>
              <a:t>template for each type of end-user category)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7B2D2098-58C8-B9DD-D2BC-1D08D8D76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5901" y="4313134"/>
            <a:ext cx="1425436" cy="318688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/>
                <a:cs typeface="Segoe Sans Display Semibold"/>
              </a:rPr>
              <a:t>Content Generator</a:t>
            </a:r>
            <a:endParaRPr lang="en-US" sz="600" b="1">
              <a:solidFill>
                <a:prstClr val="black"/>
              </a:solidFill>
              <a:latin typeface="Segoe Sans Display Semibold" pitchFamily="2" charset="0"/>
              <a:cs typeface="Segoe Sans Display Semibold" pitchFamily="2" charset="0"/>
            </a:endParaRP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/>
                <a:cs typeface="Segoe Sans Display Semilight"/>
              </a:rPr>
              <a:t>(Generates gathered content according to each end-user category)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F27931E8-5B21-65E7-7786-D62921464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48974" y="4666134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/>
                <a:cs typeface="Segoe Sans Display Semibold"/>
              </a:rPr>
              <a:t>Communicator</a:t>
            </a:r>
            <a:endParaRPr lang="en-US"/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/>
                <a:cs typeface="Segoe Sans Display Semilight"/>
              </a:rPr>
              <a:t>(Trigger generated message to end-user)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A02230E5-8385-DC4E-58ED-D15ED0B83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48974" y="53226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47F6208C-2E05-308A-9586-60B8AC29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48974" y="54567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51233242-7A50-0F01-C567-2CAC32671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48974" y="55979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4ABB2DB-300E-9100-8D5E-50BA9133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     Marketing Team, Compliance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4D7AF7-DEA0-3B96-4D67-8F69FF37A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5796" y="1761689"/>
            <a:ext cx="154417" cy="134099"/>
          </a:xfrm>
          <a:prstGeom prst="rect">
            <a:avLst/>
          </a:prstGeom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223D27FE-3E29-1392-C221-14C5FC555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220006"/>
            <a:ext cx="3705033" cy="5289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C6B09A-7D6A-FD64-B365-CAF712E25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269062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F1F444-95AB-8639-10EB-22857A7AA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301496"/>
            <a:ext cx="22981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Integrated Creative Ideation</a:t>
            </a:r>
          </a:p>
          <a:p>
            <a:r>
              <a:rPr lang="en-US"/>
              <a:t>Content Creation Agent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2C86A7BD-5F24-0D72-8F7F-DC178C15F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03071"/>
            <a:ext cx="3705033" cy="711611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Access to multilingual content libraries, localization plugins, and CMS-integrated templates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Established processes for cross-channel content formatting, translation approval, and message consistency enforcement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5" name="Rounded Rectangle 288">
            <a:extLst>
              <a:ext uri="{FF2B5EF4-FFF2-40B4-BE49-F238E27FC236}">
                <a16:creationId xmlns:a16="http://schemas.microsoft.com/office/drawing/2014/main" id="{A3FB5261-A73C-2319-C29A-F699F31AB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1227" y="3521878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/>
                <a:cs typeface="Segoe Sans Display Semibold"/>
              </a:rPr>
              <a:t>Template Collector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/>
                <a:cs typeface="Segoe Sans Display Semilight"/>
              </a:rPr>
              <a:t>(gather message templates)</a:t>
            </a:r>
          </a:p>
        </p:txBody>
      </p:sp>
    </p:spTree>
    <p:extLst>
      <p:ext uri="{BB962C8B-B14F-4D97-AF65-F5344CB8AC3E}">
        <p14:creationId xmlns:p14="http://schemas.microsoft.com/office/powerpoint/2010/main" val="307884488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Props1.xml><?xml version="1.0" encoding="utf-8"?>
<ds:datastoreItem xmlns:ds="http://schemas.openxmlformats.org/officeDocument/2006/customXml" ds:itemID="{5BF5B4F4-6886-49D4-AE20-45AAE9EE6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7367CE-AAE7-4E79-94B0-F88471310D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683BA5-A017-40AC-9AF7-82E47FC888D5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856</Words>
  <Application>Microsoft Office PowerPoint</Application>
  <PresentationFormat>Widescreen</PresentationFormat>
  <Paragraphs>143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Content Adaptation &amp; Localization Agent </vt:lpstr>
      <vt:lpstr>Content Adaptation &amp; Localization Agent</vt:lpstr>
      <vt:lpstr>Content Adaptation &amp; Localization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25</cp:revision>
  <dcterms:created xsi:type="dcterms:W3CDTF">2025-05-07T16:02:47Z</dcterms:created>
  <dcterms:modified xsi:type="dcterms:W3CDTF">2025-05-30T21:10:53Z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