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3709" r:id="rId6"/>
  </p:sldMasterIdLst>
  <p:notesMasterIdLst>
    <p:notesMasterId r:id="rId10"/>
  </p:notesMasterIdLst>
  <p:sldIdLst>
    <p:sldId id="2147483182" r:id="rId7"/>
    <p:sldId id="2147483266" r:id="rId8"/>
    <p:sldId id="214748318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6E211F-55DB-9842-27BE-C73F3DB2CED4}" v="6" dt="2025-05-30T21:10:20.9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DFDAD644-B910-0F1E-5C3E-F394452C8EFE}"/>
    <pc:docChg chg="addSld delSld">
      <pc:chgData name="Caroline Camp" userId="S::carolinecamp@microsoft.com::b22ff8d0-7d06-48e8-9971-38809001dd16" providerId="AD" clId="Web-{DFDAD644-B910-0F1E-5C3E-F394452C8EFE}" dt="2025-05-07T16:07:24.826" v="11"/>
      <pc:docMkLst>
        <pc:docMk/>
      </pc:docMkLst>
      <pc:sldChg chg="del">
        <pc:chgData name="Caroline Camp" userId="S::carolinecamp@microsoft.com::b22ff8d0-7d06-48e8-9971-38809001dd16" providerId="AD" clId="Web-{DFDAD644-B910-0F1E-5C3E-F394452C8EFE}" dt="2025-05-07T16:06:57.185" v="0"/>
        <pc:sldMkLst>
          <pc:docMk/>
          <pc:sldMk cId="2336256099" sldId="2147482907"/>
        </pc:sldMkLst>
      </pc:sldChg>
      <pc:sldChg chg="add del">
        <pc:chgData name="Caroline Camp" userId="S::carolinecamp@microsoft.com::b22ff8d0-7d06-48e8-9971-38809001dd16" providerId="AD" clId="Web-{DFDAD644-B910-0F1E-5C3E-F394452C8EFE}" dt="2025-05-07T16:07:14.748" v="8"/>
        <pc:sldMkLst>
          <pc:docMk/>
          <pc:sldMk cId="3766682372" sldId="2147482928"/>
        </pc:sldMkLst>
      </pc:sldChg>
      <pc:sldChg chg="del">
        <pc:chgData name="Caroline Camp" userId="S::carolinecamp@microsoft.com::b22ff8d0-7d06-48e8-9971-38809001dd16" providerId="AD" clId="Web-{DFDAD644-B910-0F1E-5C3E-F394452C8EFE}" dt="2025-05-07T16:06:57.200" v="1"/>
        <pc:sldMkLst>
          <pc:docMk/>
          <pc:sldMk cId="2317445601" sldId="2147483044"/>
        </pc:sldMkLst>
      </pc:sldChg>
      <pc:sldChg chg="add del">
        <pc:chgData name="Caroline Camp" userId="S::carolinecamp@microsoft.com::b22ff8d0-7d06-48e8-9971-38809001dd16" providerId="AD" clId="Web-{DFDAD644-B910-0F1E-5C3E-F394452C8EFE}" dt="2025-05-07T16:07:14.607" v="7"/>
        <pc:sldMkLst>
          <pc:docMk/>
          <pc:sldMk cId="3802187345" sldId="2147483045"/>
        </pc:sldMkLst>
      </pc:sldChg>
      <pc:sldChg chg="del">
        <pc:chgData name="Caroline Camp" userId="S::carolinecamp@microsoft.com::b22ff8d0-7d06-48e8-9971-38809001dd16" providerId="AD" clId="Web-{DFDAD644-B910-0F1E-5C3E-F394452C8EFE}" dt="2025-05-07T16:06:57.200" v="2"/>
        <pc:sldMkLst>
          <pc:docMk/>
          <pc:sldMk cId="1634922813" sldId="2147483069"/>
        </pc:sldMkLst>
      </pc:sldChg>
      <pc:sldChg chg="add del">
        <pc:chgData name="Caroline Camp" userId="S::carolinecamp@microsoft.com::b22ff8d0-7d06-48e8-9971-38809001dd16" providerId="AD" clId="Web-{DFDAD644-B910-0F1E-5C3E-F394452C8EFE}" dt="2025-05-07T16:07:24.826" v="11"/>
        <pc:sldMkLst>
          <pc:docMk/>
          <pc:sldMk cId="3682766451" sldId="2147483070"/>
        </pc:sldMkLst>
      </pc:sldChg>
      <pc:sldMasterChg chg="addSldLayout delSldLayout">
        <pc:chgData name="Caroline Camp" userId="S::carolinecamp@microsoft.com::b22ff8d0-7d06-48e8-9971-38809001dd16" providerId="AD" clId="Web-{DFDAD644-B910-0F1E-5C3E-F394452C8EFE}" dt="2025-05-07T16:07:24.561" v="10"/>
        <pc:sldMasterMkLst>
          <pc:docMk/>
          <pc:sldMasterMk cId="3668317557" sldId="2147484880"/>
        </pc:sldMasterMkLst>
        <pc:sldLayoutChg chg="add del replId">
          <pc:chgData name="Caroline Camp" userId="S::carolinecamp@microsoft.com::b22ff8d0-7d06-48e8-9971-38809001dd16" providerId="AD" clId="Web-{DFDAD644-B910-0F1E-5C3E-F394452C8EFE}" dt="2025-05-07T16:07:24.561" v="10"/>
          <pc:sldLayoutMkLst>
            <pc:docMk/>
            <pc:sldMasterMk cId="3668317557" sldId="2147484880"/>
            <pc:sldLayoutMk cId="2460848201" sldId="2147485000"/>
          </pc:sldLayoutMkLst>
        </pc:sldLayoutChg>
        <pc:sldLayoutChg chg="add del replId">
          <pc:chgData name="Caroline Camp" userId="S::carolinecamp@microsoft.com::b22ff8d0-7d06-48e8-9971-38809001dd16" providerId="AD" clId="Web-{DFDAD644-B910-0F1E-5C3E-F394452C8EFE}" dt="2025-05-07T16:07:14.326" v="5"/>
          <pc:sldLayoutMkLst>
            <pc:docMk/>
            <pc:sldMasterMk cId="3668317557" sldId="2147484880"/>
            <pc:sldLayoutMk cId="2545678193" sldId="2147485000"/>
          </pc:sldLayoutMkLst>
        </pc:sldLayoutChg>
      </pc:sldMasterChg>
    </pc:docChg>
  </pc:docChgLst>
  <pc:docChgLst>
    <pc:chgData name="Caroline Camp" userId="b22ff8d0-7d06-48e8-9971-38809001dd16" providerId="ADAL" clId="{6BF1548A-6B7D-48A9-8B0D-86A81395EE43}"/>
    <pc:docChg chg="custSel delSld modSld delMainMaster modMainMaster">
      <pc:chgData name="Caroline Camp" userId="b22ff8d0-7d06-48e8-9971-38809001dd16" providerId="ADAL" clId="{6BF1548A-6B7D-48A9-8B0D-86A81395EE43}" dt="2025-05-08T17:20:55.327" v="11" actId="478"/>
      <pc:docMkLst>
        <pc:docMk/>
      </pc:docMkLst>
      <pc:sldChg chg="delSp mod">
        <pc:chgData name="Caroline Camp" userId="b22ff8d0-7d06-48e8-9971-38809001dd16" providerId="ADAL" clId="{6BF1548A-6B7D-48A9-8B0D-86A81395EE43}" dt="2025-05-08T17:19:56.517" v="2" actId="478"/>
        <pc:sldMkLst>
          <pc:docMk/>
          <pc:sldMk cId="3766682372" sldId="2147482928"/>
        </pc:sldMkLst>
        <pc:spChg chg="del">
          <ac:chgData name="Caroline Camp" userId="b22ff8d0-7d06-48e8-9971-38809001dd16" providerId="ADAL" clId="{6BF1548A-6B7D-48A9-8B0D-86A81395EE43}" dt="2025-05-08T17:19:56.517" v="2" actId="478"/>
          <ac:spMkLst>
            <pc:docMk/>
            <pc:sldMk cId="3766682372" sldId="2147482928"/>
            <ac:spMk id="289" creationId="{6B47F9D4-AB36-6B33-98AE-06E46E5389CD}"/>
          </ac:spMkLst>
        </pc:spChg>
        <pc:spChg chg="del">
          <ac:chgData name="Caroline Camp" userId="b22ff8d0-7d06-48e8-9971-38809001dd16" providerId="ADAL" clId="{6BF1548A-6B7D-48A9-8B0D-86A81395EE43}" dt="2025-05-08T17:19:56.517" v="2" actId="478"/>
          <ac:spMkLst>
            <pc:docMk/>
            <pc:sldMk cId="3766682372" sldId="2147482928"/>
            <ac:spMk id="300" creationId="{21BD034F-8E2F-0C58-7F7E-DA2A1ECB346B}"/>
          </ac:spMkLst>
        </pc:spChg>
        <pc:spChg chg="del">
          <ac:chgData name="Caroline Camp" userId="b22ff8d0-7d06-48e8-9971-38809001dd16" providerId="ADAL" clId="{6BF1548A-6B7D-48A9-8B0D-86A81395EE43}" dt="2025-05-08T17:19:56.517" v="2" actId="478"/>
          <ac:spMkLst>
            <pc:docMk/>
            <pc:sldMk cId="3766682372" sldId="2147482928"/>
            <ac:spMk id="302" creationId="{66EAB87F-E16F-8AC3-B684-8718C6FE7D9A}"/>
          </ac:spMkLst>
        </pc:spChg>
        <pc:spChg chg="del">
          <ac:chgData name="Caroline Camp" userId="b22ff8d0-7d06-48e8-9971-38809001dd16" providerId="ADAL" clId="{6BF1548A-6B7D-48A9-8B0D-86A81395EE43}" dt="2025-05-08T17:19:56.517" v="2" actId="478"/>
          <ac:spMkLst>
            <pc:docMk/>
            <pc:sldMk cId="3766682372" sldId="2147482928"/>
            <ac:spMk id="303" creationId="{6F839FBD-D957-0A9D-9869-F44D27D9678E}"/>
          </ac:spMkLst>
        </pc:spChg>
        <pc:spChg chg="del">
          <ac:chgData name="Caroline Camp" userId="b22ff8d0-7d06-48e8-9971-38809001dd16" providerId="ADAL" clId="{6BF1548A-6B7D-48A9-8B0D-86A81395EE43}" dt="2025-05-08T17:19:56.517" v="2" actId="478"/>
          <ac:spMkLst>
            <pc:docMk/>
            <pc:sldMk cId="3766682372" sldId="2147482928"/>
            <ac:spMk id="304" creationId="{9CBC8478-556B-D429-F68A-5D02F9F56F1B}"/>
          </ac:spMkLst>
        </pc:spChg>
        <pc:spChg chg="del">
          <ac:chgData name="Caroline Camp" userId="b22ff8d0-7d06-48e8-9971-38809001dd16" providerId="ADAL" clId="{6BF1548A-6B7D-48A9-8B0D-86A81395EE43}" dt="2025-05-08T17:19:56.517" v="2" actId="478"/>
          <ac:spMkLst>
            <pc:docMk/>
            <pc:sldMk cId="3766682372" sldId="2147482928"/>
            <ac:spMk id="305" creationId="{E406D9EC-D325-C32D-680A-D8FD09F0FA5B}"/>
          </ac:spMkLst>
        </pc:spChg>
        <pc:spChg chg="del">
          <ac:chgData name="Caroline Camp" userId="b22ff8d0-7d06-48e8-9971-38809001dd16" providerId="ADAL" clId="{6BF1548A-6B7D-48A9-8B0D-86A81395EE43}" dt="2025-05-08T17:19:56.517" v="2" actId="478"/>
          <ac:spMkLst>
            <pc:docMk/>
            <pc:sldMk cId="3766682372" sldId="2147482928"/>
            <ac:spMk id="306" creationId="{40690245-3255-199E-2C3C-15F32FB01747}"/>
          </ac:spMkLst>
        </pc:spChg>
        <pc:spChg chg="del">
          <ac:chgData name="Caroline Camp" userId="b22ff8d0-7d06-48e8-9971-38809001dd16" providerId="ADAL" clId="{6BF1548A-6B7D-48A9-8B0D-86A81395EE43}" dt="2025-05-08T17:19:56.517" v="2" actId="478"/>
          <ac:spMkLst>
            <pc:docMk/>
            <pc:sldMk cId="3766682372" sldId="2147482928"/>
            <ac:spMk id="307" creationId="{76F4FA5F-4745-A797-BDD3-4CA709832701}"/>
          </ac:spMkLst>
        </pc:spChg>
        <pc:spChg chg="del">
          <ac:chgData name="Caroline Camp" userId="b22ff8d0-7d06-48e8-9971-38809001dd16" providerId="ADAL" clId="{6BF1548A-6B7D-48A9-8B0D-86A81395EE43}" dt="2025-05-08T17:19:56.517" v="2" actId="478"/>
          <ac:spMkLst>
            <pc:docMk/>
            <pc:sldMk cId="3766682372" sldId="2147482928"/>
            <ac:spMk id="313" creationId="{36246A60-E5AD-7AFB-D429-0629EE11A02E}"/>
          </ac:spMkLst>
        </pc:spChg>
        <pc:spChg chg="del">
          <ac:chgData name="Caroline Camp" userId="b22ff8d0-7d06-48e8-9971-38809001dd16" providerId="ADAL" clId="{6BF1548A-6B7D-48A9-8B0D-86A81395EE43}" dt="2025-05-08T17:19:56.517" v="2" actId="478"/>
          <ac:spMkLst>
            <pc:docMk/>
            <pc:sldMk cId="3766682372" sldId="2147482928"/>
            <ac:spMk id="314" creationId="{414D7379-49FE-9174-CC3B-CAB3BBBBDC2F}"/>
          </ac:spMkLst>
        </pc:spChg>
      </pc:sldChg>
      <pc:sldChg chg="delSp mod">
        <pc:chgData name="Caroline Camp" userId="b22ff8d0-7d06-48e8-9971-38809001dd16" providerId="ADAL" clId="{6BF1548A-6B7D-48A9-8B0D-86A81395EE43}" dt="2025-05-08T17:19:53.412" v="1" actId="478"/>
        <pc:sldMkLst>
          <pc:docMk/>
          <pc:sldMk cId="3682766451" sldId="2147483070"/>
        </pc:sldMkLst>
        <pc:spChg chg="del">
          <ac:chgData name="Caroline Camp" userId="b22ff8d0-7d06-48e8-9971-38809001dd16" providerId="ADAL" clId="{6BF1548A-6B7D-48A9-8B0D-86A81395EE43}" dt="2025-05-08T17:19:53.412" v="1" actId="478"/>
          <ac:spMkLst>
            <pc:docMk/>
            <pc:sldMk cId="3682766451" sldId="2147483070"/>
            <ac:spMk id="3" creationId="{80057CD2-5DB0-2421-24C9-A33D47C29902}"/>
          </ac:spMkLst>
        </pc:spChg>
        <pc:spChg chg="del">
          <ac:chgData name="Caroline Camp" userId="b22ff8d0-7d06-48e8-9971-38809001dd16" providerId="ADAL" clId="{6BF1548A-6B7D-48A9-8B0D-86A81395EE43}" dt="2025-05-08T17:19:53.412" v="1" actId="478"/>
          <ac:spMkLst>
            <pc:docMk/>
            <pc:sldMk cId="3682766451" sldId="2147483070"/>
            <ac:spMk id="4" creationId="{AB7DA443-0094-2822-5699-C73731FF3781}"/>
          </ac:spMkLst>
        </pc:spChg>
        <pc:spChg chg="del">
          <ac:chgData name="Caroline Camp" userId="b22ff8d0-7d06-48e8-9971-38809001dd16" providerId="ADAL" clId="{6BF1548A-6B7D-48A9-8B0D-86A81395EE43}" dt="2025-05-08T17:19:53.412" v="1" actId="478"/>
          <ac:spMkLst>
            <pc:docMk/>
            <pc:sldMk cId="3682766451" sldId="2147483070"/>
            <ac:spMk id="8" creationId="{2FEE94E7-4557-CC6F-6C10-BF87758C3789}"/>
          </ac:spMkLst>
        </pc:spChg>
        <pc:spChg chg="del">
          <ac:chgData name="Caroline Camp" userId="b22ff8d0-7d06-48e8-9971-38809001dd16" providerId="ADAL" clId="{6BF1548A-6B7D-48A9-8B0D-86A81395EE43}" dt="2025-05-08T17:19:53.412" v="1" actId="478"/>
          <ac:spMkLst>
            <pc:docMk/>
            <pc:sldMk cId="3682766451" sldId="2147483070"/>
            <ac:spMk id="9" creationId="{D9C39342-F3C3-FCFE-6B49-479D2D5BE9D4}"/>
          </ac:spMkLst>
        </pc:spChg>
        <pc:spChg chg="del">
          <ac:chgData name="Caroline Camp" userId="b22ff8d0-7d06-48e8-9971-38809001dd16" providerId="ADAL" clId="{6BF1548A-6B7D-48A9-8B0D-86A81395EE43}" dt="2025-05-08T17:19:53.412" v="1" actId="478"/>
          <ac:spMkLst>
            <pc:docMk/>
            <pc:sldMk cId="3682766451" sldId="2147483070"/>
            <ac:spMk id="44" creationId="{9BBD4544-475E-C090-3327-7FB5ADCD7D9A}"/>
          </ac:spMkLst>
        </pc:spChg>
        <pc:grpChg chg="del">
          <ac:chgData name="Caroline Camp" userId="b22ff8d0-7d06-48e8-9971-38809001dd16" providerId="ADAL" clId="{6BF1548A-6B7D-48A9-8B0D-86A81395EE43}" dt="2025-05-08T17:19:53.412" v="1" actId="478"/>
          <ac:grpSpMkLst>
            <pc:docMk/>
            <pc:sldMk cId="3682766451" sldId="2147483070"/>
            <ac:grpSpMk id="66" creationId="{EED41F49-F093-5E77-8148-806A06BC8022}"/>
          </ac:grpSpMkLst>
        </pc:grpChg>
        <pc:grpChg chg="del">
          <ac:chgData name="Caroline Camp" userId="b22ff8d0-7d06-48e8-9971-38809001dd16" providerId="ADAL" clId="{6BF1548A-6B7D-48A9-8B0D-86A81395EE43}" dt="2025-05-08T17:19:53.412" v="1" actId="478"/>
          <ac:grpSpMkLst>
            <pc:docMk/>
            <pc:sldMk cId="3682766451" sldId="2147483070"/>
            <ac:grpSpMk id="72" creationId="{B77FB5E3-7AF9-249E-C691-B14F4F8000D8}"/>
          </ac:grpSpMkLst>
        </pc:grpChg>
        <pc:cxnChg chg="del">
          <ac:chgData name="Caroline Camp" userId="b22ff8d0-7d06-48e8-9971-38809001dd16" providerId="ADAL" clId="{6BF1548A-6B7D-48A9-8B0D-86A81395EE43}" dt="2025-05-08T17:19:53.412" v="1" actId="478"/>
          <ac:cxnSpMkLst>
            <pc:docMk/>
            <pc:sldMk cId="3682766451" sldId="2147483070"/>
            <ac:cxnSpMk id="7" creationId="{698F6BEA-08F3-A1E0-EDE1-26EA6DCF9D6E}"/>
          </ac:cxnSpMkLst>
        </pc:cxnChg>
      </pc:sldChg>
      <pc:sldChg chg="del">
        <pc:chgData name="Caroline Camp" userId="b22ff8d0-7d06-48e8-9971-38809001dd16" providerId="ADAL" clId="{6BF1548A-6B7D-48A9-8B0D-86A81395EE43}" dt="2025-05-08T17:18:21.235" v="0" actId="47"/>
        <pc:sldMkLst>
          <pc:docMk/>
          <pc:sldMk cId="440691548" sldId="2147483113"/>
        </pc:sldMkLst>
      </pc:sldChg>
      <pc:sldMasterChg chg="del">
        <pc:chgData name="Caroline Camp" userId="b22ff8d0-7d06-48e8-9971-38809001dd16" providerId="ADAL" clId="{6BF1548A-6B7D-48A9-8B0D-86A81395EE43}" dt="2025-05-08T17:20:11.788" v="4" actId="2696"/>
        <pc:sldMasterMkLst>
          <pc:docMk/>
          <pc:sldMasterMk cId="2460954070" sldId="2147483660"/>
        </pc:sldMasterMkLst>
      </pc:sldMasterChg>
      <pc:sldMasterChg chg="delSp mod delSldLayout modSldLayout">
        <pc:chgData name="Caroline Camp" userId="b22ff8d0-7d06-48e8-9971-38809001dd16" providerId="ADAL" clId="{6BF1548A-6B7D-48A9-8B0D-86A81395EE43}" dt="2025-05-08T17:20:43.243" v="7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6BF1548A-6B7D-48A9-8B0D-86A81395EE43}" dt="2025-05-08T17:20:37.738" v="5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">
          <pc:chgData name="Caroline Camp" userId="b22ff8d0-7d06-48e8-9971-38809001dd16" providerId="ADAL" clId="{6BF1548A-6B7D-48A9-8B0D-86A81395EE43}" dt="2025-05-08T17:20:43.243" v="7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6BF1548A-6B7D-48A9-8B0D-86A81395EE43}" dt="2025-05-08T17:20:04.205" v="3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6BF1548A-6B7D-48A9-8B0D-86A81395EE43}" dt="2025-05-08T17:20:43.243" v="7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6BF1548A-6B7D-48A9-8B0D-86A81395EE43}" dt="2025-05-08T17:20:41.545" v="6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">
          <pc:chgData name="Caroline Camp" userId="b22ff8d0-7d06-48e8-9971-38809001dd16" providerId="ADAL" clId="{6BF1548A-6B7D-48A9-8B0D-86A81395EE43}" dt="2025-05-08T17:18:21.235" v="0" actId="47"/>
          <pc:sldLayoutMkLst>
            <pc:docMk/>
            <pc:sldMasterMk cId="3668317557" sldId="2147484880"/>
            <pc:sldLayoutMk cId="2404512974" sldId="2147484998"/>
          </pc:sldLayoutMkLst>
        </pc:sldLayoutChg>
      </pc:sldMasterChg>
      <pc:sldMasterChg chg="modSldLayout">
        <pc:chgData name="Caroline Camp" userId="b22ff8d0-7d06-48e8-9971-38809001dd16" providerId="ADAL" clId="{6BF1548A-6B7D-48A9-8B0D-86A81395EE43}" dt="2025-05-08T17:20:55.327" v="11" actId="478"/>
        <pc:sldMasterMkLst>
          <pc:docMk/>
          <pc:sldMasterMk cId="335698546" sldId="2147484905"/>
        </pc:sldMasterMkLst>
        <pc:sldLayoutChg chg="delSp modSp mod">
          <pc:chgData name="Caroline Camp" userId="b22ff8d0-7d06-48e8-9971-38809001dd16" providerId="ADAL" clId="{6BF1548A-6B7D-48A9-8B0D-86A81395EE43}" dt="2025-05-08T17:20:55.327" v="11" actId="478"/>
          <pc:sldLayoutMkLst>
            <pc:docMk/>
            <pc:sldMasterMk cId="335698546" sldId="2147484905"/>
            <pc:sldLayoutMk cId="1218266534" sldId="2147484912"/>
          </pc:sldLayoutMkLst>
          <pc:spChg chg="del">
            <ac:chgData name="Caroline Camp" userId="b22ff8d0-7d06-48e8-9971-38809001dd16" providerId="ADAL" clId="{6BF1548A-6B7D-48A9-8B0D-86A81395EE43}" dt="2025-05-08T17:20:55.327" v="11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 mod">
            <ac:chgData name="Caroline Camp" userId="b22ff8d0-7d06-48e8-9971-38809001dd16" providerId="ADAL" clId="{6BF1548A-6B7D-48A9-8B0D-86A81395EE43}" dt="2025-05-08T17:20:49.362" v="10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6BF1548A-6B7D-48A9-8B0D-86A81395EE43}" dt="2025-05-08T17:20:47.500" v="8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  <pc:docChgLst>
    <pc:chgData name="Caroline Camp" userId="S::carolinecamp@microsoft.com::b22ff8d0-7d06-48e8-9971-38809001dd16" providerId="AD" clId="Web-{BD6E211F-55DB-9842-27BE-C73F3DB2CED4}"/>
    <pc:docChg chg="addSld delSld addMainMaster">
      <pc:chgData name="Caroline Camp" userId="S::carolinecamp@microsoft.com::b22ff8d0-7d06-48e8-9971-38809001dd16" providerId="AD" clId="Web-{BD6E211F-55DB-9842-27BE-C73F3DB2CED4}" dt="2025-05-30T21:10:20.990" v="5"/>
      <pc:docMkLst>
        <pc:docMk/>
      </pc:docMkLst>
      <pc:sldChg chg="del">
        <pc:chgData name="Caroline Camp" userId="S::carolinecamp@microsoft.com::b22ff8d0-7d06-48e8-9971-38809001dd16" providerId="AD" clId="Web-{BD6E211F-55DB-9842-27BE-C73F3DB2CED4}" dt="2025-05-30T21:10:20.975" v="3"/>
        <pc:sldMkLst>
          <pc:docMk/>
          <pc:sldMk cId="3766682372" sldId="2147482928"/>
        </pc:sldMkLst>
      </pc:sldChg>
      <pc:sldChg chg="del">
        <pc:chgData name="Caroline Camp" userId="S::carolinecamp@microsoft.com::b22ff8d0-7d06-48e8-9971-38809001dd16" providerId="AD" clId="Web-{BD6E211F-55DB-9842-27BE-C73F3DB2CED4}" dt="2025-05-30T21:10:20.990" v="4"/>
        <pc:sldMkLst>
          <pc:docMk/>
          <pc:sldMk cId="3802187345" sldId="2147483045"/>
        </pc:sldMkLst>
      </pc:sldChg>
      <pc:sldChg chg="del">
        <pc:chgData name="Caroline Camp" userId="S::carolinecamp@microsoft.com::b22ff8d0-7d06-48e8-9971-38809001dd16" providerId="AD" clId="Web-{BD6E211F-55DB-9842-27BE-C73F3DB2CED4}" dt="2025-05-30T21:10:20.990" v="5"/>
        <pc:sldMkLst>
          <pc:docMk/>
          <pc:sldMk cId="3682766451" sldId="2147483070"/>
        </pc:sldMkLst>
      </pc:sldChg>
      <pc:sldChg chg="add">
        <pc:chgData name="Caroline Camp" userId="S::carolinecamp@microsoft.com::b22ff8d0-7d06-48e8-9971-38809001dd16" providerId="AD" clId="Web-{BD6E211F-55DB-9842-27BE-C73F3DB2CED4}" dt="2025-05-30T21:10:13.115" v="0"/>
        <pc:sldMkLst>
          <pc:docMk/>
          <pc:sldMk cId="1161530507" sldId="2147483182"/>
        </pc:sldMkLst>
      </pc:sldChg>
      <pc:sldChg chg="add">
        <pc:chgData name="Caroline Camp" userId="S::carolinecamp@microsoft.com::b22ff8d0-7d06-48e8-9971-38809001dd16" providerId="AD" clId="Web-{BD6E211F-55DB-9842-27BE-C73F3DB2CED4}" dt="2025-05-30T21:10:14.115" v="2"/>
        <pc:sldMkLst>
          <pc:docMk/>
          <pc:sldMk cId="2019498064" sldId="2147483183"/>
        </pc:sldMkLst>
      </pc:sldChg>
      <pc:sldChg chg="add">
        <pc:chgData name="Caroline Camp" userId="S::carolinecamp@microsoft.com::b22ff8d0-7d06-48e8-9971-38809001dd16" providerId="AD" clId="Web-{BD6E211F-55DB-9842-27BE-C73F3DB2CED4}" dt="2025-05-30T21:10:13.177" v="1"/>
        <pc:sldMkLst>
          <pc:docMk/>
          <pc:sldMk cId="168107110" sldId="2147483266"/>
        </pc:sldMkLst>
      </pc:sldChg>
      <pc:sldMasterChg chg="add addSldLayout">
        <pc:chgData name="Caroline Camp" userId="S::carolinecamp@microsoft.com::b22ff8d0-7d06-48e8-9971-38809001dd16" providerId="AD" clId="Web-{BD6E211F-55DB-9842-27BE-C73F3DB2CED4}" dt="2025-05-30T21:10:14.115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15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3.177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BD6E211F-55DB-9842-27BE-C73F3DB2CED4}" dt="2025-05-30T21:10:14.115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AEAE3-B7E4-4462-A96D-C6AAB718867A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80A2F-D963-43AA-92E5-ACB890C01C7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33C42-8D57-478C-FE03-BE7EE79AF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EEB010-2E89-3400-F6F7-28A5C4C3E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D7385-8FB6-7896-5BF9-AC2192851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A79F3-CDEE-48FC-4670-E0886F8C9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338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5BD8F-CE2F-48EA-AEBA-C112143199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17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9A6C2-3C8D-CD3D-4F0A-34A627398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E49A2-8E7B-98D7-9FD6-2B8205A3F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2C7F5-19CF-5736-3310-982540D3A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2746A-9B14-B44A-10B2-A78C9D18B0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298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24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4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13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9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37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29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27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66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49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ts.fsu.edu/about-its/initiatives/ai-fsu/microsoft-copilo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svg"/><Relationship Id="rId4" Type="http://schemas.openxmlformats.org/officeDocument/2006/relationships/image" Target="../media/image2.sv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BC846-BDC3-4A9A-1663-130D42CA8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656C8ACD-A44D-C18E-2D60-A6081EDB2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53" name="Google Shape;516;p32">
            <a:extLst>
              <a:ext uri="{FF2B5EF4-FFF2-40B4-BE49-F238E27FC236}">
                <a16:creationId xmlns:a16="http://schemas.microsoft.com/office/drawing/2014/main" id="{160A1009-C660-732C-3DEB-0086D1C68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5505644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Marketing Managers</a:t>
            </a:r>
          </a:p>
        </p:txBody>
      </p:sp>
      <p:sp>
        <p:nvSpPr>
          <p:cNvPr id="54" name="Google Shape;516;p32">
            <a:extLst>
              <a:ext uri="{FF2B5EF4-FFF2-40B4-BE49-F238E27FC236}">
                <a16:creationId xmlns:a16="http://schemas.microsoft.com/office/drawing/2014/main" id="{484874CF-23A2-80B0-FED8-7FC10D3BE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5505644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Content Review Specialists</a:t>
            </a:r>
          </a:p>
        </p:txBody>
      </p:sp>
      <p:sp>
        <p:nvSpPr>
          <p:cNvPr id="42" name="Google Shape;516;p32">
            <a:extLst>
              <a:ext uri="{FF2B5EF4-FFF2-40B4-BE49-F238E27FC236}">
                <a16:creationId xmlns:a16="http://schemas.microsoft.com/office/drawing/2014/main" id="{E9459A5B-F080-2783-6EBC-235A42F65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Compliance Teams</a:t>
            </a:r>
          </a:p>
        </p:txBody>
      </p:sp>
      <p:sp>
        <p:nvSpPr>
          <p:cNvPr id="46" name="Google Shape;516;p32">
            <a:extLst>
              <a:ext uri="{FF2B5EF4-FFF2-40B4-BE49-F238E27FC236}">
                <a16:creationId xmlns:a16="http://schemas.microsoft.com/office/drawing/2014/main" id="{A7283297-66FB-7CD2-696D-3D60E1DFC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Legal Teams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D4552504-74A6-9F55-4B81-3B9FFF611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Manual, time-consuming content review processes lead to inconsistent brand messaging, regulatory violations, and  potential legal risks</a:t>
            </a:r>
            <a:endParaRPr lang="en-GB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7F3880CA-323E-3314-BA4A-7FCD5282A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1DE701F1-AC38-017F-0FE5-8CF98BF34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Manual content review processes are slow, increasing time-to-market delays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Inconsistent checks result in missed brand inconsistencies and regulatory violations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High dependency on manual oversight increases the risk of human error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Difficulty in tracking and documenting compliance risks for audit purposes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Lack of proactive measures leads to costly post-publication corrections</a:t>
            </a:r>
            <a:endParaRPr lang="en-GB" sz="1050"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DE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Inter"/>
            </a:endParaRP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1AD5B96B-52F4-A4D8-56CC-4B2AEF60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4F569490-552D-82AA-A172-0FBC8D556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80"/>
            <a:ext cx="2066440" cy="848736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Scans marketing materials to ensure they adhere to established brand guidelines and regulatory standards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347AAD99-201A-41BC-E1AE-2474D5101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187285"/>
            <a:ext cx="2099734" cy="84873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Flags non-compliant content and suggests corrective recommendations for timely adjustments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E89A1F-3FCA-3BD7-648C-18E6A75ED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040D68A-5FB8-9A27-5D65-BEC83763A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F55B7D58-A202-2E57-AD8D-57E1CCD4D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24" name="Google Shape;523;p32">
            <a:extLst>
              <a:ext uri="{FF2B5EF4-FFF2-40B4-BE49-F238E27FC236}">
                <a16:creationId xmlns:a16="http://schemas.microsoft.com/office/drawing/2014/main" id="{860E6B02-15E2-DD9A-5924-4C82F1ACA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210182"/>
            <a:ext cx="2099734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Proactively identifies content inconsistencies, potential legal risks, and regulatory violations before content goes live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82C9ADFD-DF94-46FC-E847-E13546B25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MARKETING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EE647CA2-E8A2-224F-0CB5-15A5A48E22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7386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8712">
              <a:defRPr/>
            </a:pPr>
            <a:r>
              <a:rPr lang="en-US" sz="2400" b="1" kern="0" spc="0">
                <a:ln>
                  <a:noFill/>
                </a:ln>
                <a:solidFill>
                  <a:srgbClr val="000000"/>
                </a:solidFill>
                <a:latin typeface="Segoe Sans Display Semibold"/>
                <a:cs typeface="Segoe Sans Display Semibold"/>
                <a:sym typeface="DM Sans ExtraLight"/>
              </a:rPr>
              <a:t>Compliance Check Agent</a:t>
            </a:r>
            <a:endParaRPr lang="en-GB" sz="2400" kern="0" spc="0">
              <a:ln>
                <a:noFill/>
              </a:ln>
              <a:solidFill>
                <a:srgbClr val="000000"/>
              </a:solidFill>
              <a:latin typeface="Segoe Sans Display Semibold"/>
              <a:cs typeface="Segoe Sans Display Semibold"/>
              <a:sym typeface="DM Sans ExtraLight"/>
            </a:endParaRPr>
          </a:p>
          <a:p>
            <a:pPr marL="0" marR="0" lvl="0" indent="0" algn="l" defTabSz="121871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tabLst/>
              <a:defRPr/>
            </a:pPr>
            <a:endParaRPr lang="en-GB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A09B0F-D28F-85D9-DBB1-F69BCE8BF1F6}"/>
              </a:ext>
            </a:extLst>
          </p:cNvPr>
          <p:cNvSpPr txBox="1"/>
          <p:nvPr/>
        </p:nvSpPr>
        <p:spPr>
          <a:xfrm>
            <a:off x="695994" y="1098881"/>
            <a:ext cx="7752203" cy="738664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pPr>
              <a:defRPr/>
            </a:pPr>
            <a:r>
              <a:rPr lang="en-US">
                <a:latin typeface="Segoe Sans Display Semibold"/>
                <a:cs typeface="Segoe Sans Display Semibold"/>
              </a:rPr>
              <a:t>Automatically ensure marketing content aligns with brand guidelines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/>
                <a:cs typeface="Segoe Sans Display Semibold"/>
              </a:rPr>
              <a:t>and </a:t>
            </a:r>
            <a:r>
              <a:rPr lang="en-US">
                <a:latin typeface="Segoe Sans Display Semibold"/>
                <a:cs typeface="Segoe Sans Display Semibold"/>
              </a:rPr>
              <a:t>regulatory standards by proactively detecting inconsistencies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/>
                <a:cs typeface="Segoe Sans Display Semibold"/>
              </a:rPr>
              <a:t>and </a:t>
            </a:r>
            <a:r>
              <a:rPr lang="en-US">
                <a:latin typeface="Segoe Sans Display Semibold"/>
                <a:cs typeface="Segoe Sans Display Semibold"/>
              </a:rPr>
              <a:t>flagging compliance risks before publication</a:t>
            </a:r>
            <a:endParaRPr lang="en-US" b="0">
              <a:latin typeface="Segoe Sans Display Semibold"/>
              <a:cs typeface="Segoe Sans Display Semibold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/>
            </a:pPr>
            <a:endParaRPr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D439BAD2-AA5B-D982-6FF0-D6B0E9FE4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endParaRPr lang="en-US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kern="0">
                <a:solidFill>
                  <a:prstClr val="black"/>
                </a:solidFill>
                <a:latin typeface="Segoe Sans Display"/>
                <a:cs typeface="Segoe UI" pitchFamily="34" charset="0"/>
                <a:sym typeface="DM Sans Light"/>
              </a:rPr>
              <a:t>AI-driven content compliance check automates content reviews, ensures alignment with brand guidelines, and proactively detects compliance risks before content or campaign is published</a:t>
            </a:r>
            <a:endParaRPr lang="en-GB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C30009C9-F0D4-632D-A76E-47E7EB62E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35B4AD5-2A00-60FC-A306-9A7585E4A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229263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Increase in Brand Consistency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Ensures all marketing content aligns with brand guidelines. </a:t>
            </a:r>
          </a:p>
        </p:txBody>
      </p:sp>
      <p:sp>
        <p:nvSpPr>
          <p:cNvPr id="48" name="Arrow: Up 56">
            <a:extLst>
              <a:ext uri="{FF2B5EF4-FFF2-40B4-BE49-F238E27FC236}">
                <a16:creationId xmlns:a16="http://schemas.microsoft.com/office/drawing/2014/main" id="{24E804C7-6E1B-1F50-1139-BB4E48FCC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29A649D-D4A9-C2F7-32F8-9F2033CCB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894281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Reduces chances of regulatory violations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By identifying content that does not adhere to company or legal policies</a:t>
            </a:r>
          </a:p>
        </p:txBody>
      </p:sp>
      <p:sp>
        <p:nvSpPr>
          <p:cNvPr id="50" name="Arrow: Up 56">
            <a:extLst>
              <a:ext uri="{FF2B5EF4-FFF2-40B4-BE49-F238E27FC236}">
                <a16:creationId xmlns:a16="http://schemas.microsoft.com/office/drawing/2014/main" id="{3D79F362-B14D-D388-22B9-4C4B49CD0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8D79408-E2AE-8760-CDBB-A4D05F771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550264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Increases operational efficiency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Reduces manual review time</a:t>
            </a:r>
          </a:p>
        </p:txBody>
      </p:sp>
      <p:sp>
        <p:nvSpPr>
          <p:cNvPr id="52" name="Arrow: Up 56">
            <a:extLst>
              <a:ext uri="{FF2B5EF4-FFF2-40B4-BE49-F238E27FC236}">
                <a16:creationId xmlns:a16="http://schemas.microsoft.com/office/drawing/2014/main" id="{D28EA8D6-4BEB-D7B3-A3A6-5602C10C0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Google Shape;523;p32">
            <a:extLst>
              <a:ext uri="{FF2B5EF4-FFF2-40B4-BE49-F238E27FC236}">
                <a16:creationId xmlns:a16="http://schemas.microsoft.com/office/drawing/2014/main" id="{C6D2C6C3-3A09-9455-8130-E55291409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5158246"/>
            <a:ext cx="2099734" cy="84873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Generates detailed compliance reports with recommended actions for improved brand governance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16153050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17E0E-BAEB-A1E2-8ACC-04E30CBA3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0B3E88DB-CD26-8645-31B1-29731E2EF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3799466-BCB5-CBE4-B309-3041C2DE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B9D5F11-26A7-871D-DBB2-2FB29A4D9604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0" y="371288"/>
            <a:ext cx="4630927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Compliance Check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0D20FBB9-0084-2D57-77CF-2C70AD40A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729815D6-2F85-B3FC-258D-792BB20F1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7FC2F6-5BA9-8215-0420-A70A2985E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B21A12C8-64A9-74AC-2B7E-8BEAE635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05877C6-74A5-8C61-06EA-4F0BA3ED5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B9B4193-A1E2-A018-BB16-9645DF84027C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80291242-F241-8E6D-A5B7-A5B503F3CA96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B9B31-209D-2222-97A1-90F49CD28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1452FAD-4CBD-7610-4DF7-AD467B726BCE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D61A14FD-9568-5AD4-98D0-4C2BC39D9B9F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55BB69-841C-DCC4-E0A0-EE3843E2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4CF6912-BB5A-DAEE-8495-35A2E89908CB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3DFBDF12-29AA-3A0B-27A9-AFDEC87DC43B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8029B7D4-B67B-CA2A-53AA-6885F8400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2A8DEB9-0CFD-B029-0386-416F420B3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Marketing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3BCFFD86-ECBE-D899-B74E-17FACE28C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8FCCBAA-5FB0-BC87-B3EF-0D24CBF79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Automatically ensure marketing content aligns with brand guidelines and regulatory standards by proactively detecting inconsistencies and flagging compliance risks before publication.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014F9F2C-C06B-CEB5-AB62-7B43E35DA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Identify Content Risks &amp; Inconsistencies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F6AD9A47-3EA0-915F-4326-1EFAB6145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Proactively identifies content inconsistencies, potential legal risks, and regulatory violations before content goes live.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830DA6E-979A-7F25-4F52-9A06948AB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Increase in Brand Consistency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A601D6-9DF9-F4E5-5680-86E74BDF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Increases operational efficiency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4A7E51-6164-45FE-62B8-53D9AE4C2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Employee Experience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457A93B4-034C-E5E5-7184-FFB4128BC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Check Marketing Material Compliance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FCD03FFC-AD5B-6B58-184F-A0859ECBB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Scans marketing materials to ensure they adhere to established brand guidelines and regulatory standards.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C277A4-BA6C-73BF-2D33-9E0F1F6CC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185390"/>
            <a:ext cx="2199820" cy="68223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 for Brand &amp; Compliance Rulebooks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Digital Asset Management System (SharePoint)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F6D742E-BA21-34FB-BBF0-FE12A21B6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74987EF7-F70F-4377-3005-4EF53D2D4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Flag Non-Compliant Content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D45AC02D-D9DE-BA7D-2548-9443A3656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Flags non-compliant content and suggests corrective recommendations for timely adjustments.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555BFC45-83CB-5AE3-A824-50ACFD215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Generates detailed compliance reports with recommended actions for improved brand governance.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10076022-C83B-80EA-440A-2107F940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5D9C3C6-8164-25B1-01EF-D53BF9F3A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 for regulatory guidelines, Historically Flagged Content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BF70A7B-F94B-E568-4608-069964DB5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2BBE0012-05B8-78C7-79B5-4AAAD9C19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3532462-9470-8EF0-96EB-AAFA20D93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9D78597-0F5D-3CA3-48BD-775F6CA1E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597E6024-616B-9134-AECE-9CBF6CA9C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61D8AC-26DA-C4EE-5762-3CD46E9C1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SharePoint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1CAD660C-B62D-019F-D865-FD48493F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7" name="Step 1 Title">
            <a:extLst>
              <a:ext uri="{FF2B5EF4-FFF2-40B4-BE49-F238E27FC236}">
                <a16:creationId xmlns:a16="http://schemas.microsoft.com/office/drawing/2014/main" id="{6E0AAFAA-060A-B028-D335-D57E0C413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817176"/>
            <a:ext cx="2572262" cy="307777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Generate Detailed Compliance Reports &amp; Recommendations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195E9E-F9B9-96C0-DF3A-66B6DE4BF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Reduces chances of regulatory violations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3C751B-34AB-FC72-14CE-6B45AAEEB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4133" y="5399222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Cost Saving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C14F721-B52E-83A8-627B-568CCDA49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solidFill>
                  <a:srgbClr val="131313"/>
                </a:solidFill>
                <a:latin typeface="Segoe Sans Display" pitchFamily="2" charset="0"/>
              </a:rPr>
              <a:t>Ensures content meets brand and regulatory standards before publishing.</a:t>
            </a:r>
            <a:endParaRPr lang="en-US" sz="800" dirty="0">
              <a:solidFill>
                <a:srgbClr val="131313"/>
              </a:solidFill>
              <a:latin typeface="Segoe Sans Display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570B1E4-13E7-9E4B-ED2E-BC506D4E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9144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Catches legal and branding issues early to prevent costly rework or violations.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7B4EB1EC-A472-5DF0-9CF9-F4E5D7756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Notifies teams of risks and suggests quick corrective actions.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7BA8688-295F-5717-00CA-D1FE329AC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9144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Delivers actionable reports to strengthen governance and streamline reviews.</a:t>
            </a:r>
          </a:p>
        </p:txBody>
      </p:sp>
    </p:spTree>
    <p:extLst>
      <p:ext uri="{BB962C8B-B14F-4D97-AF65-F5344CB8AC3E}">
        <p14:creationId xmlns:p14="http://schemas.microsoft.com/office/powerpoint/2010/main" val="16810711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C438F-8ADD-9B29-A663-207A34190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raphic 232">
            <a:extLst>
              <a:ext uri="{FF2B5EF4-FFF2-40B4-BE49-F238E27FC236}">
                <a16:creationId xmlns:a16="http://schemas.microsoft.com/office/drawing/2014/main" id="{84CFBA38-6AB6-ADAD-F8DE-C017BA291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400000">
            <a:off x="9509919" y="2717322"/>
            <a:ext cx="6858000" cy="1371600"/>
          </a:xfrm>
          <a:prstGeom prst="rect">
            <a:avLst/>
          </a:prstGeom>
        </p:spPr>
      </p:pic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565F640A-DDC9-08DD-8D17-FEED43683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6"/>
            <a:ext cx="1506285" cy="1160989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BBC31757-98EE-DE5E-4F1E-0404EECDF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6"/>
            <a:ext cx="1597625" cy="1947185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C732EDF-B1A1-E770-472A-DE3BA4DA8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68F49273-BE8F-9EA5-B897-A027E79DB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14D14E6E-0C57-490F-DED1-9231B8565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94E9BFE2-C082-FA03-6D54-DB1499298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8FE31CD7-AC23-C574-9D0A-B4C1E92A7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BEABBA2B-0DE2-DA2A-0A71-6DB71E9E2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8ADAA272-E983-6796-BB3D-C60962FDC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B41674B-E9D2-20E9-005E-9ACA1A827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D922F96-30AA-8895-D0C8-214633D17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8E39FD7-FD06-DDBD-430C-480FB1B02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39942F31-C16F-3610-11F6-5A25AABA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540484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Needs integration with content repositories (DAM, CMS, SharePoint)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Needs access to brand guideline and legal compliance docs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Creative Content Libraries (e.g., Microsoft ECM, Adobe, DAMs)  ((HTML, DOC, PDF, PNG/JPG for OCR)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Brand and compliance rulebooks (DOCX, XLSX, YAML)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47464B4-C331-DEFC-B9F4-4CFC03C46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8C85CE0-B9E2-7C90-8034-991CDBB3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D68E6EA-1058-61FC-1E18-A187CED37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953EB0A-7C32-44A7-9B7D-6FF1C33B7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A306186E-A1D6-1EF7-0E42-71E337B6E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6A1F7594-2BF1-8C67-EDAD-58F4953BC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123511B-E0A2-1A24-59D1-9C6D01780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FF6CBEC5-5E26-4728-AF5D-94B6D291F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8027942B-B95C-BDB5-8588-2E610E2F8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87EB762-3649-EDE4-D6C4-BFD5147D2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FA0AAD5-8F41-A21D-E880-BFC82B90E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DAA44F48-8C83-FAA4-1F7C-97A6B9B6F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E09B90A2-0D13-E3B5-E8A0-5702535BF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E1D316D-B2AB-FF3D-50A9-2F2EED38D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7BB312D4-23FE-6489-E491-A8921BC28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A454F0A3-FFC6-DB4D-EF8C-7F10D1CD0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85F72DA5-B960-77C1-87BF-D02EB7627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A68B2C3C-96DD-94E7-E955-EC7ED4158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6A3698A1-AFC6-2A9B-39B9-1E18A8822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B27D3298-5350-3CB9-086E-C6A071C73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213CE03C-0358-C424-FB45-774F6690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1706DC67-E9A8-3575-8652-439F4F370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40D05C75-21A4-27B9-D7B0-BCE0A70E9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C6400B49-E86B-6697-9E81-899A4A77E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1B9F46D0-98B8-F00E-D018-1123416CE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28F42A00-77AC-8C12-7651-5F7186821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9C016C90-BD7B-E86F-806D-57F9357BE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9C7B51E3-BA9E-8BE0-D043-DAD644389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8A9DE24C-C442-34C2-7CE3-E9A0E6186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543645" y="5436574"/>
            <a:ext cx="949743" cy="7296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DEC931FC-3ADD-ADFA-8746-AA1FADD15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MARKETING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8D8264E8-C205-EF2F-A849-0EEDCD3102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4" y="710974"/>
            <a:ext cx="7361381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Compliance Check Agent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  <a:sym typeface="DM Sans Extra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AB1F5E-575C-4168-A271-B779393071F6}"/>
              </a:ext>
            </a:extLst>
          </p:cNvPr>
          <p:cNvSpPr txBox="1"/>
          <p:nvPr/>
        </p:nvSpPr>
        <p:spPr>
          <a:xfrm>
            <a:off x="695994" y="1098881"/>
            <a:ext cx="1122970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 dirty="0"/>
              <a:t>Automatically ensure marketing content aligns with brand guidelines and regulatory standards by proactively detecting inconsistencies and flagging compliance risks before publication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51B95478-AED3-EC54-E58B-C97AD43CB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A927F7E0-8284-14B2-787A-80BE8410D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555DBF2B-5CC3-9546-83B6-3BBA3DC8E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E76920FC-F267-0050-AC42-A36B78FB3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99B36B87-17B7-DAC2-FDD2-865BFA605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EBE4F679-BE8C-CE30-ECF9-8A74BF349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A142ABB6-988E-AB25-AA15-D255080B5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E6F5AD40-1FDE-13B2-E1E6-2A7C7AAB0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8F2BFBF7-71F7-53C9-254F-74D6C90F5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9CC18F4D-A431-6CC8-BB7B-C496283EF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2988CCD0-39BE-B8F7-E268-C6B6C98C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445C3423-AE86-5237-E3C0-01D647E8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7652E17C-9B18-E9AB-5CF0-7D99B5BE8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03C1811A-0BA5-152A-BA1E-C5FEBBFD2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276583"/>
            <a:ext cx="1506285" cy="465919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BCE33DD3-E7B1-8A2F-76C7-4538765B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Data Collector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(gather guidelines and policy information)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EA8C0523-8C20-0D20-6FC0-5C1A95B34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13133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Compliance Checker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(Compare and detect for inconsistences data)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DF085FC-6B3C-EF59-3EE4-C99FEA78E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666134"/>
            <a:ext cx="1439290" cy="3801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Risk Reporter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(Collect inconsistent data and communicate           with the team)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CD680393-DD7B-6DB8-BE67-5C7780A2C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322619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BE899940-3C1C-952D-14CA-771CAF01D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45677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4F70220D-B16C-29BC-F9A8-9CC8A3D48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9799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D5DBA1E-F95E-9202-892F-9CE2FAFDE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        Marketing Team, Compliance Team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B5BE946-A3C9-812C-858E-BA4CA1816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35796" y="1761689"/>
            <a:ext cx="154417" cy="134099"/>
          </a:xfrm>
          <a:prstGeom prst="rect">
            <a:avLst/>
          </a:prstGeom>
        </p:spPr>
      </p:pic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00C311B0-E465-5DA6-9542-B9D28B4A5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220006"/>
            <a:ext cx="3705033" cy="528998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A100FF"/>
              </a:solidFill>
              <a:effectLst/>
              <a:uLnTx/>
              <a:uFillTx/>
              <a:latin typeface="Segoe UI Variable Display" pitchFamily="2" charset="0"/>
              <a:ea typeface="+mn-ea"/>
              <a:cs typeface="Segoe UI Variable Display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8FC424-1A1A-FC83-7A45-F1D3E3C65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269062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Workflow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B4802F-21F6-C2D3-7846-D899025D5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5301496"/>
            <a:ext cx="2298101" cy="3639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marR="0" lvl="0" indent="-171450" fontAlgn="auto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Integrated Creative Ideation</a:t>
            </a:r>
          </a:p>
          <a:p>
            <a:r>
              <a:rPr lang="en-US"/>
              <a:t>Content Creation Agent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94D66BA5-2E73-A6E3-B865-27FB4B64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803072"/>
            <a:ext cx="3705033" cy="711610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9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Access to brand guidelines, legal policy documents, and creative content repositories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Established review workflows for pre-publication compliance checks and exception flagging</a:t>
            </a:r>
            <a:endParaRPr lang="en-GB" sz="800">
              <a:solidFill>
                <a:srgbClr val="D8D9DC">
                  <a:lumMod val="25000"/>
                </a:srgbClr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1949806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683BA5-A017-40AC-9AF7-82E47FC888D5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customXml/itemProps2.xml><?xml version="1.0" encoding="utf-8"?>
<ds:datastoreItem xmlns:ds="http://schemas.openxmlformats.org/officeDocument/2006/customXml" ds:itemID="{EC7367CE-AAE7-4E79-94B0-F88471310D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F5B4F4-6886-49D4-AE20-45AAE9EE65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767</Words>
  <Application>Microsoft Office PowerPoint</Application>
  <PresentationFormat>Widescreen</PresentationFormat>
  <Paragraphs>130</Paragraphs>
  <Slides>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2_Office Theme</vt:lpstr>
      <vt:lpstr>Microsoft 365 Copilot Template</vt:lpstr>
      <vt:lpstr>Compliance Check Agent </vt:lpstr>
      <vt:lpstr>Compliance Check Agent</vt:lpstr>
      <vt:lpstr>Compliance Check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21</cp:revision>
  <dcterms:created xsi:type="dcterms:W3CDTF">2025-05-07T16:02:47Z</dcterms:created>
  <dcterms:modified xsi:type="dcterms:W3CDTF">2025-05-30T21:10:25Z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