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78" r:id="rId7"/>
    <p:sldId id="2147483265" r:id="rId8"/>
    <p:sldId id="21474831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243E8-EBC5-9978-F84E-D641309A31B5}" v="14" dt="2025-05-30T21:09:49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4DA243E8-EBC5-9978-F84E-D641309A31B5}"/>
    <pc:docChg chg="addSld delSld addMainMaster">
      <pc:chgData name="Caroline Camp" userId="S::carolinecamp@microsoft.com::b22ff8d0-7d06-48e8-9971-38809001dd16" providerId="AD" clId="Web-{4DA243E8-EBC5-9978-F84E-D641309A31B5}" dt="2025-05-30T21:09:49.809" v="13"/>
      <pc:docMkLst>
        <pc:docMk/>
      </pc:docMkLst>
      <pc:sldChg chg="new del">
        <pc:chgData name="Caroline Camp" userId="S::carolinecamp@microsoft.com::b22ff8d0-7d06-48e8-9971-38809001dd16" providerId="AD" clId="Web-{4DA243E8-EBC5-9978-F84E-D641309A31B5}" dt="2025-05-30T21:09:49.809" v="13"/>
        <pc:sldMkLst>
          <pc:docMk/>
          <pc:sldMk cId="3584050300" sldId="256"/>
        </pc:sldMkLst>
      </pc:sldChg>
      <pc:sldChg chg="del">
        <pc:chgData name="Caroline Camp" userId="S::carolinecamp@microsoft.com::b22ff8d0-7d06-48e8-9971-38809001dd16" providerId="AD" clId="Web-{4DA243E8-EBC5-9978-F84E-D641309A31B5}" dt="2025-05-30T20:50:20.215" v="3"/>
        <pc:sldMkLst>
          <pc:docMk/>
          <pc:sldMk cId="2336256099" sldId="2147482907"/>
        </pc:sldMkLst>
      </pc:sldChg>
      <pc:sldChg chg="del">
        <pc:chgData name="Caroline Camp" userId="S::carolinecamp@microsoft.com::b22ff8d0-7d06-48e8-9971-38809001dd16" providerId="AD" clId="Web-{4DA243E8-EBC5-9978-F84E-D641309A31B5}" dt="2025-05-30T20:50:20.231" v="4"/>
        <pc:sldMkLst>
          <pc:docMk/>
          <pc:sldMk cId="2317445601" sldId="2147483044"/>
        </pc:sldMkLst>
      </pc:sldChg>
      <pc:sldChg chg="del">
        <pc:chgData name="Caroline Camp" userId="S::carolinecamp@microsoft.com::b22ff8d0-7d06-48e8-9971-38809001dd16" providerId="AD" clId="Web-{4DA243E8-EBC5-9978-F84E-D641309A31B5}" dt="2025-05-30T20:50:20.231" v="5"/>
        <pc:sldMkLst>
          <pc:docMk/>
          <pc:sldMk cId="1634922813" sldId="2147483069"/>
        </pc:sldMkLst>
      </pc:sldChg>
      <pc:sldChg chg="add del">
        <pc:chgData name="Caroline Camp" userId="S::carolinecamp@microsoft.com::b22ff8d0-7d06-48e8-9971-38809001dd16" providerId="AD" clId="Web-{4DA243E8-EBC5-9978-F84E-D641309A31B5}" dt="2025-05-30T21:09:44.028" v="10"/>
        <pc:sldMkLst>
          <pc:docMk/>
          <pc:sldMk cId="499926737" sldId="2147483178"/>
        </pc:sldMkLst>
      </pc:sldChg>
      <pc:sldChg chg="add del">
        <pc:chgData name="Caroline Camp" userId="S::carolinecamp@microsoft.com::b22ff8d0-7d06-48e8-9971-38809001dd16" providerId="AD" clId="Web-{4DA243E8-EBC5-9978-F84E-D641309A31B5}" dt="2025-05-30T21:09:44.262" v="12"/>
        <pc:sldMkLst>
          <pc:docMk/>
          <pc:sldMk cId="2790338174" sldId="2147483181"/>
        </pc:sldMkLst>
      </pc:sldChg>
      <pc:sldChg chg="add del">
        <pc:chgData name="Caroline Camp" userId="S::carolinecamp@microsoft.com::b22ff8d0-7d06-48e8-9971-38809001dd16" providerId="AD" clId="Web-{4DA243E8-EBC5-9978-F84E-D641309A31B5}" dt="2025-05-30T21:09:44.090" v="11"/>
        <pc:sldMkLst>
          <pc:docMk/>
          <pc:sldMk cId="2101499953" sldId="2147483265"/>
        </pc:sldMkLst>
      </pc:sldChg>
      <pc:sldMasterChg chg="add addSldLayout">
        <pc:chgData name="Caroline Camp" userId="S::carolinecamp@microsoft.com::b22ff8d0-7d06-48e8-9971-38809001dd16" providerId="AD" clId="Web-{4DA243E8-EBC5-9978-F84E-D641309A31B5}" dt="2025-05-30T20:50:09.855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730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8.824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4DA243E8-EBC5-9978-F84E-D641309A31B5}" dt="2025-05-30T20:50:09.855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0370F676-A11E-1255-3C3E-EBB91ACEB977}"/>
    <pc:docChg chg="addSld delSld">
      <pc:chgData name="Caroline Camp" userId="S::carolinecamp@microsoft.com::b22ff8d0-7d06-48e8-9971-38809001dd16" providerId="AD" clId="Web-{0370F676-A11E-1255-3C3E-EBB91ACEB977}" dt="2025-05-07T16:05:59.511" v="11"/>
      <pc:docMkLst>
        <pc:docMk/>
      </pc:docMkLst>
      <pc:sldChg chg="del">
        <pc:chgData name="Caroline Camp" userId="S::carolinecamp@microsoft.com::b22ff8d0-7d06-48e8-9971-38809001dd16" providerId="AD" clId="Web-{0370F676-A11E-1255-3C3E-EBB91ACEB977}" dt="2025-05-07T16:05:19.869" v="1"/>
        <pc:sldMkLst>
          <pc:docMk/>
          <pc:sldMk cId="4147873653" sldId="2147482905"/>
        </pc:sldMkLst>
      </pc:sldChg>
      <pc:sldChg chg="add del">
        <pc:chgData name="Caroline Camp" userId="S::carolinecamp@microsoft.com::b22ff8d0-7d06-48e8-9971-38809001dd16" providerId="AD" clId="Web-{0370F676-A11E-1255-3C3E-EBB91ACEB977}" dt="2025-05-07T16:05:36.307" v="8"/>
        <pc:sldMkLst>
          <pc:docMk/>
          <pc:sldMk cId="2336256099" sldId="2147482907"/>
        </pc:sldMkLst>
      </pc:sldChg>
      <pc:sldChg chg="del">
        <pc:chgData name="Caroline Camp" userId="S::carolinecamp@microsoft.com::b22ff8d0-7d06-48e8-9971-38809001dd16" providerId="AD" clId="Web-{0370F676-A11E-1255-3C3E-EBB91ACEB977}" dt="2025-05-07T16:05:14.400" v="0"/>
        <pc:sldMkLst>
          <pc:docMk/>
          <pc:sldMk cId="24342496" sldId="2147483042"/>
        </pc:sldMkLst>
      </pc:sldChg>
      <pc:sldChg chg="add del">
        <pc:chgData name="Caroline Camp" userId="S::carolinecamp@microsoft.com::b22ff8d0-7d06-48e8-9971-38809001dd16" providerId="AD" clId="Web-{0370F676-A11E-1255-3C3E-EBB91ACEB977}" dt="2025-05-07T16:05:36.072" v="7"/>
        <pc:sldMkLst>
          <pc:docMk/>
          <pc:sldMk cId="2317445601" sldId="2147483044"/>
        </pc:sldMkLst>
      </pc:sldChg>
      <pc:sldChg chg="del">
        <pc:chgData name="Caroline Camp" userId="S::carolinecamp@microsoft.com::b22ff8d0-7d06-48e8-9971-38809001dd16" providerId="AD" clId="Web-{0370F676-A11E-1255-3C3E-EBB91ACEB977}" dt="2025-05-07T16:05:21.275" v="2"/>
        <pc:sldMkLst>
          <pc:docMk/>
          <pc:sldMk cId="4279674547" sldId="2147483068"/>
        </pc:sldMkLst>
      </pc:sldChg>
      <pc:sldChg chg="add del">
        <pc:chgData name="Caroline Camp" userId="S::carolinecamp@microsoft.com::b22ff8d0-7d06-48e8-9971-38809001dd16" providerId="AD" clId="Web-{0370F676-A11E-1255-3C3E-EBB91ACEB977}" dt="2025-05-07T16:05:59.511" v="11"/>
        <pc:sldMkLst>
          <pc:docMk/>
          <pc:sldMk cId="1634922813" sldId="2147483069"/>
        </pc:sldMkLst>
      </pc:sldChg>
      <pc:sldMasterChg chg="addSldLayout delSldLayout">
        <pc:chgData name="Caroline Camp" userId="S::carolinecamp@microsoft.com::b22ff8d0-7d06-48e8-9971-38809001dd16" providerId="AD" clId="Web-{0370F676-A11E-1255-3C3E-EBB91ACEB977}" dt="2025-05-07T16:05:59.026" v="10"/>
        <pc:sldMasterMkLst>
          <pc:docMk/>
          <pc:sldMasterMk cId="3668317557" sldId="2147484880"/>
        </pc:sldMasterMkLst>
        <pc:sldLayoutChg chg="add del replId">
          <pc:chgData name="Caroline Camp" userId="S::carolinecamp@microsoft.com::b22ff8d0-7d06-48e8-9971-38809001dd16" providerId="AD" clId="Web-{0370F676-A11E-1255-3C3E-EBB91ACEB977}" dt="2025-05-07T16:05:35.432" v="5"/>
          <pc:sldLayoutMkLst>
            <pc:docMk/>
            <pc:sldMasterMk cId="3668317557" sldId="2147484880"/>
            <pc:sldLayoutMk cId="1029083154" sldId="2147485000"/>
          </pc:sldLayoutMkLst>
        </pc:sldLayoutChg>
        <pc:sldLayoutChg chg="add del replId">
          <pc:chgData name="Caroline Camp" userId="S::carolinecamp@microsoft.com::b22ff8d0-7d06-48e8-9971-38809001dd16" providerId="AD" clId="Web-{0370F676-A11E-1255-3C3E-EBB91ACEB977}" dt="2025-05-07T16:05:59.026" v="10"/>
          <pc:sldLayoutMkLst>
            <pc:docMk/>
            <pc:sldMasterMk cId="3668317557" sldId="2147484880"/>
            <pc:sldLayoutMk cId="2274963504" sldId="2147485000"/>
          </pc:sldLayoutMkLst>
        </pc:sldLayoutChg>
      </pc:sldMasterChg>
    </pc:docChg>
  </pc:docChgLst>
  <pc:docChgLst>
    <pc:chgData name="Caroline Camp" userId="b22ff8d0-7d06-48e8-9971-38809001dd16" providerId="ADAL" clId="{94A25E52-3E8B-46F1-94ED-AC6590940E7D}"/>
    <pc:docChg chg="custSel delSld modSld delMainMaster modMainMaster">
      <pc:chgData name="Caroline Camp" userId="b22ff8d0-7d06-48e8-9971-38809001dd16" providerId="ADAL" clId="{94A25E52-3E8B-46F1-94ED-AC6590940E7D}" dt="2025-05-08T17:17:23.792" v="10" actId="478"/>
      <pc:docMkLst>
        <pc:docMk/>
      </pc:docMkLst>
      <pc:sldChg chg="delSp mod">
        <pc:chgData name="Caroline Camp" userId="b22ff8d0-7d06-48e8-9971-38809001dd16" providerId="ADAL" clId="{94A25E52-3E8B-46F1-94ED-AC6590940E7D}" dt="2025-05-08T17:16:23.809" v="2" actId="478"/>
        <pc:sldMkLst>
          <pc:docMk/>
          <pc:sldMk cId="2336256099" sldId="2147482907"/>
        </pc:sldMkLst>
        <pc:spChg chg="del">
          <ac:chgData name="Caroline Camp" userId="b22ff8d0-7d06-48e8-9971-38809001dd16" providerId="ADAL" clId="{94A25E52-3E8B-46F1-94ED-AC6590940E7D}" dt="2025-05-08T17:16:23.809" v="2" actId="478"/>
          <ac:spMkLst>
            <pc:docMk/>
            <pc:sldMk cId="2336256099" sldId="2147482907"/>
            <ac:spMk id="235" creationId="{BD55D792-FF23-47B2-A31C-85D3D3BE2743}"/>
          </ac:spMkLst>
        </pc:spChg>
        <pc:spChg chg="del">
          <ac:chgData name="Caroline Camp" userId="b22ff8d0-7d06-48e8-9971-38809001dd16" providerId="ADAL" clId="{94A25E52-3E8B-46F1-94ED-AC6590940E7D}" dt="2025-05-08T17:16:23.809" v="2" actId="478"/>
          <ac:spMkLst>
            <pc:docMk/>
            <pc:sldMk cId="2336256099" sldId="2147482907"/>
            <ac:spMk id="246" creationId="{E69BC75E-63DE-49F6-1A1F-4584D8B7D8FE}"/>
          </ac:spMkLst>
        </pc:spChg>
        <pc:spChg chg="del">
          <ac:chgData name="Caroline Camp" userId="b22ff8d0-7d06-48e8-9971-38809001dd16" providerId="ADAL" clId="{94A25E52-3E8B-46F1-94ED-AC6590940E7D}" dt="2025-05-08T17:16:23.809" v="2" actId="478"/>
          <ac:spMkLst>
            <pc:docMk/>
            <pc:sldMk cId="2336256099" sldId="2147482907"/>
            <ac:spMk id="248" creationId="{D09CC566-9485-28D9-4C63-591C88690FB5}"/>
          </ac:spMkLst>
        </pc:spChg>
        <pc:spChg chg="del">
          <ac:chgData name="Caroline Camp" userId="b22ff8d0-7d06-48e8-9971-38809001dd16" providerId="ADAL" clId="{94A25E52-3E8B-46F1-94ED-AC6590940E7D}" dt="2025-05-08T17:16:23.809" v="2" actId="478"/>
          <ac:spMkLst>
            <pc:docMk/>
            <pc:sldMk cId="2336256099" sldId="2147482907"/>
            <ac:spMk id="249" creationId="{70330BEC-10FB-F325-FB00-372965E72C5C}"/>
          </ac:spMkLst>
        </pc:spChg>
        <pc:spChg chg="del">
          <ac:chgData name="Caroline Camp" userId="b22ff8d0-7d06-48e8-9971-38809001dd16" providerId="ADAL" clId="{94A25E52-3E8B-46F1-94ED-AC6590940E7D}" dt="2025-05-08T17:16:23.809" v="2" actId="478"/>
          <ac:spMkLst>
            <pc:docMk/>
            <pc:sldMk cId="2336256099" sldId="2147482907"/>
            <ac:spMk id="250" creationId="{562B1B2E-77F8-11B6-5B1F-B13449C6284A}"/>
          </ac:spMkLst>
        </pc:spChg>
        <pc:spChg chg="del">
          <ac:chgData name="Caroline Camp" userId="b22ff8d0-7d06-48e8-9971-38809001dd16" providerId="ADAL" clId="{94A25E52-3E8B-46F1-94ED-AC6590940E7D}" dt="2025-05-08T17:16:23.809" v="2" actId="478"/>
          <ac:spMkLst>
            <pc:docMk/>
            <pc:sldMk cId="2336256099" sldId="2147482907"/>
            <ac:spMk id="251" creationId="{6E1DFE12-1C26-1980-3142-5FF1AF45CD04}"/>
          </ac:spMkLst>
        </pc:spChg>
        <pc:spChg chg="del">
          <ac:chgData name="Caroline Camp" userId="b22ff8d0-7d06-48e8-9971-38809001dd16" providerId="ADAL" clId="{94A25E52-3E8B-46F1-94ED-AC6590940E7D}" dt="2025-05-08T17:16:23.809" v="2" actId="478"/>
          <ac:spMkLst>
            <pc:docMk/>
            <pc:sldMk cId="2336256099" sldId="2147482907"/>
            <ac:spMk id="252" creationId="{92C08C38-75D4-707C-39EB-1F15D0458C81}"/>
          </ac:spMkLst>
        </pc:spChg>
        <pc:spChg chg="del">
          <ac:chgData name="Caroline Camp" userId="b22ff8d0-7d06-48e8-9971-38809001dd16" providerId="ADAL" clId="{94A25E52-3E8B-46F1-94ED-AC6590940E7D}" dt="2025-05-08T17:16:23.809" v="2" actId="478"/>
          <ac:spMkLst>
            <pc:docMk/>
            <pc:sldMk cId="2336256099" sldId="2147482907"/>
            <ac:spMk id="253" creationId="{0D2DF637-841B-628C-AE7C-968763523680}"/>
          </ac:spMkLst>
        </pc:spChg>
        <pc:spChg chg="del">
          <ac:chgData name="Caroline Camp" userId="b22ff8d0-7d06-48e8-9971-38809001dd16" providerId="ADAL" clId="{94A25E52-3E8B-46F1-94ED-AC6590940E7D}" dt="2025-05-08T17:16:23.809" v="2" actId="478"/>
          <ac:spMkLst>
            <pc:docMk/>
            <pc:sldMk cId="2336256099" sldId="2147482907"/>
            <ac:spMk id="259" creationId="{1C1CDD77-9916-F20F-2167-839A7E0B98A4}"/>
          </ac:spMkLst>
        </pc:spChg>
        <pc:spChg chg="del">
          <ac:chgData name="Caroline Camp" userId="b22ff8d0-7d06-48e8-9971-38809001dd16" providerId="ADAL" clId="{94A25E52-3E8B-46F1-94ED-AC6590940E7D}" dt="2025-05-08T17:16:23.809" v="2" actId="478"/>
          <ac:spMkLst>
            <pc:docMk/>
            <pc:sldMk cId="2336256099" sldId="2147482907"/>
            <ac:spMk id="260" creationId="{B38DB169-ECDC-182D-1BAE-5FAE278E25A4}"/>
          </ac:spMkLst>
        </pc:spChg>
      </pc:sldChg>
      <pc:sldChg chg="delSp mod">
        <pc:chgData name="Caroline Camp" userId="b22ff8d0-7d06-48e8-9971-38809001dd16" providerId="ADAL" clId="{94A25E52-3E8B-46F1-94ED-AC6590940E7D}" dt="2025-05-08T17:16:21.202" v="1" actId="478"/>
        <pc:sldMkLst>
          <pc:docMk/>
          <pc:sldMk cId="1634922813" sldId="2147483069"/>
        </pc:sldMkLst>
        <pc:spChg chg="del">
          <ac:chgData name="Caroline Camp" userId="b22ff8d0-7d06-48e8-9971-38809001dd16" providerId="ADAL" clId="{94A25E52-3E8B-46F1-94ED-AC6590940E7D}" dt="2025-05-08T17:16:21.202" v="1" actId="478"/>
          <ac:spMkLst>
            <pc:docMk/>
            <pc:sldMk cId="1634922813" sldId="2147483069"/>
            <ac:spMk id="3" creationId="{461D0D49-FE7B-6468-A2DB-58CCA406D0B1}"/>
          </ac:spMkLst>
        </pc:spChg>
        <pc:spChg chg="del">
          <ac:chgData name="Caroline Camp" userId="b22ff8d0-7d06-48e8-9971-38809001dd16" providerId="ADAL" clId="{94A25E52-3E8B-46F1-94ED-AC6590940E7D}" dt="2025-05-08T17:16:21.202" v="1" actId="478"/>
          <ac:spMkLst>
            <pc:docMk/>
            <pc:sldMk cId="1634922813" sldId="2147483069"/>
            <ac:spMk id="4" creationId="{9952EE4B-0CC8-6298-A5AE-2463D17DD393}"/>
          </ac:spMkLst>
        </pc:spChg>
        <pc:spChg chg="del">
          <ac:chgData name="Caroline Camp" userId="b22ff8d0-7d06-48e8-9971-38809001dd16" providerId="ADAL" clId="{94A25E52-3E8B-46F1-94ED-AC6590940E7D}" dt="2025-05-08T17:16:21.202" v="1" actId="478"/>
          <ac:spMkLst>
            <pc:docMk/>
            <pc:sldMk cId="1634922813" sldId="2147483069"/>
            <ac:spMk id="8" creationId="{26B01D61-4698-3BFE-A596-DD0EB538A997}"/>
          </ac:spMkLst>
        </pc:spChg>
        <pc:spChg chg="del">
          <ac:chgData name="Caroline Camp" userId="b22ff8d0-7d06-48e8-9971-38809001dd16" providerId="ADAL" clId="{94A25E52-3E8B-46F1-94ED-AC6590940E7D}" dt="2025-05-08T17:16:21.202" v="1" actId="478"/>
          <ac:spMkLst>
            <pc:docMk/>
            <pc:sldMk cId="1634922813" sldId="2147483069"/>
            <ac:spMk id="9" creationId="{57E04008-D2B0-923C-D388-094F77B3D56B}"/>
          </ac:spMkLst>
        </pc:spChg>
        <pc:spChg chg="del">
          <ac:chgData name="Caroline Camp" userId="b22ff8d0-7d06-48e8-9971-38809001dd16" providerId="ADAL" clId="{94A25E52-3E8B-46F1-94ED-AC6590940E7D}" dt="2025-05-08T17:16:21.202" v="1" actId="478"/>
          <ac:spMkLst>
            <pc:docMk/>
            <pc:sldMk cId="1634922813" sldId="2147483069"/>
            <ac:spMk id="44" creationId="{4EABADE5-6654-EB8F-87B3-B1C1D88C14DB}"/>
          </ac:spMkLst>
        </pc:spChg>
        <pc:grpChg chg="del">
          <ac:chgData name="Caroline Camp" userId="b22ff8d0-7d06-48e8-9971-38809001dd16" providerId="ADAL" clId="{94A25E52-3E8B-46F1-94ED-AC6590940E7D}" dt="2025-05-08T17:16:21.202" v="1" actId="478"/>
          <ac:grpSpMkLst>
            <pc:docMk/>
            <pc:sldMk cId="1634922813" sldId="2147483069"/>
            <ac:grpSpMk id="66" creationId="{ED29F27C-97DD-0ECA-6E50-F2A116F42DED}"/>
          </ac:grpSpMkLst>
        </pc:grpChg>
        <pc:grpChg chg="del">
          <ac:chgData name="Caroline Camp" userId="b22ff8d0-7d06-48e8-9971-38809001dd16" providerId="ADAL" clId="{94A25E52-3E8B-46F1-94ED-AC6590940E7D}" dt="2025-05-08T17:16:21.202" v="1" actId="478"/>
          <ac:grpSpMkLst>
            <pc:docMk/>
            <pc:sldMk cId="1634922813" sldId="2147483069"/>
            <ac:grpSpMk id="72" creationId="{AAA51A61-04DE-CCD1-E642-7D4567A98BF1}"/>
          </ac:grpSpMkLst>
        </pc:grpChg>
        <pc:cxnChg chg="del">
          <ac:chgData name="Caroline Camp" userId="b22ff8d0-7d06-48e8-9971-38809001dd16" providerId="ADAL" clId="{94A25E52-3E8B-46F1-94ED-AC6590940E7D}" dt="2025-05-08T17:16:21.202" v="1" actId="478"/>
          <ac:cxnSpMkLst>
            <pc:docMk/>
            <pc:sldMk cId="1634922813" sldId="2147483069"/>
            <ac:cxnSpMk id="7" creationId="{AEBC6E83-9864-C723-4AF4-1A9568441E51}"/>
          </ac:cxnSpMkLst>
        </pc:cxnChg>
      </pc:sldChg>
      <pc:sldChg chg="del">
        <pc:chgData name="Caroline Camp" userId="b22ff8d0-7d06-48e8-9971-38809001dd16" providerId="ADAL" clId="{94A25E52-3E8B-46F1-94ED-AC6590940E7D}" dt="2025-05-08T17:16:19.506" v="0" actId="47"/>
        <pc:sldMkLst>
          <pc:docMk/>
          <pc:sldMk cId="440691548" sldId="2147483113"/>
        </pc:sldMkLst>
      </pc:sldChg>
      <pc:sldMasterChg chg="del">
        <pc:chgData name="Caroline Camp" userId="b22ff8d0-7d06-48e8-9971-38809001dd16" providerId="ADAL" clId="{94A25E52-3E8B-46F1-94ED-AC6590940E7D}" dt="2025-05-08T17:16:37.388" v="3" actId="2696"/>
        <pc:sldMasterMkLst>
          <pc:docMk/>
          <pc:sldMasterMk cId="2460954070" sldId="2147483660"/>
        </pc:sldMasterMkLst>
      </pc:sldMasterChg>
      <pc:sldMasterChg chg="delSp mod delSldLayout modSldLayout">
        <pc:chgData name="Caroline Camp" userId="b22ff8d0-7d06-48e8-9971-38809001dd16" providerId="ADAL" clId="{94A25E52-3E8B-46F1-94ED-AC6590940E7D}" dt="2025-05-08T17:17:05.466" v="7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94A25E52-3E8B-46F1-94ED-AC6590940E7D}" dt="2025-05-08T17:17:01.495" v="4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94A25E52-3E8B-46F1-94ED-AC6590940E7D}" dt="2025-05-08T17:17:05.466" v="7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94A25E52-3E8B-46F1-94ED-AC6590940E7D}" dt="2025-05-08T17:17:03.368" v="5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94A25E52-3E8B-46F1-94ED-AC6590940E7D}" dt="2025-05-08T17:17:05.466" v="7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94A25E52-3E8B-46F1-94ED-AC6590940E7D}" dt="2025-05-08T17:17:04.646" v="6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">
          <pc:chgData name="Caroline Camp" userId="b22ff8d0-7d06-48e8-9971-38809001dd16" providerId="ADAL" clId="{94A25E52-3E8B-46F1-94ED-AC6590940E7D}" dt="2025-05-08T17:16:19.506" v="0" actId="47"/>
          <pc:sldLayoutMkLst>
            <pc:docMk/>
            <pc:sldMasterMk cId="3668317557" sldId="2147484880"/>
            <pc:sldLayoutMk cId="2404512974" sldId="2147484998"/>
          </pc:sldLayoutMkLst>
        </pc:sldLayoutChg>
      </pc:sldMasterChg>
      <pc:sldMasterChg chg="modSldLayout">
        <pc:chgData name="Caroline Camp" userId="b22ff8d0-7d06-48e8-9971-38809001dd16" providerId="ADAL" clId="{94A25E52-3E8B-46F1-94ED-AC6590940E7D}" dt="2025-05-08T17:17:23.792" v="10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94A25E52-3E8B-46F1-94ED-AC6590940E7D}" dt="2025-05-08T17:17:23.792" v="10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94A25E52-3E8B-46F1-94ED-AC6590940E7D}" dt="2025-05-08T17:17:23.792" v="10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94A25E52-3E8B-46F1-94ED-AC6590940E7D}" dt="2025-05-08T17:17:10.991" v="9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94A25E52-3E8B-46F1-94ED-AC6590940E7D}" dt="2025-05-08T17:17:09.528" v="8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AEAE3-B7E4-4462-A96D-C6AAB718867A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80A2F-D963-43AA-92E5-ACB890C01C7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5F773-287C-0329-24CE-C8740E52A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EBC27-1589-CC5A-9E9C-6B1AC3579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9A4B7-7AF5-7990-3CAE-017DC8B84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A1419-937F-345A-AA6A-34371B002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45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5BD8F-CE2F-48EA-AEBA-C112143199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5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79D06-7375-2605-194B-09BDACFD9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432B32-80AB-7C17-C735-023A646A6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49863-4FEA-750B-A1B7-23D3346CA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850EB-D7B2-56A6-9C81-1DB3555B4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57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72C0A-FF8F-0C4A-F45C-87C00291F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00ADEF39-B6D8-75D4-BE54-C5396DB9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53" name="Google Shape;516;p32">
            <a:extLst>
              <a:ext uri="{FF2B5EF4-FFF2-40B4-BE49-F238E27FC236}">
                <a16:creationId xmlns:a16="http://schemas.microsoft.com/office/drawing/2014/main" id="{34EB9D8D-CB1A-82D8-74F9-0163CCB24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505644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Marketing Managers</a:t>
            </a:r>
          </a:p>
        </p:txBody>
      </p:sp>
      <p:sp>
        <p:nvSpPr>
          <p:cNvPr id="54" name="Google Shape;516;p32">
            <a:extLst>
              <a:ext uri="{FF2B5EF4-FFF2-40B4-BE49-F238E27FC236}">
                <a16:creationId xmlns:a16="http://schemas.microsoft.com/office/drawing/2014/main" id="{613D5D28-1C62-1DF6-B1C5-562E28653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5505644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Product Managers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C6D434E7-9B8A-EBC7-3D86-C54DD0975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Planning &amp; Insights Team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FFB40BD9-2BB1-3487-6035-157C300BA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Campaign Strategists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282D577E-7958-C078-3ECC-015F13885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Campaign performance tracking is fragmented and manual, resulting in delayed insights and minimal improvements for future campaigns 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E64D57EB-C54A-F547-A2E3-2F398A8D8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94408308-51DB-B80D-AB86-695F9895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Manual tracking of campaign performance leads to delays in identifying issues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Inconsistent data gathering prevents marketers from adapting strategies in real-time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Difficulty in analyzing historical campaign performance and predicting future trends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Lack of automated insights creates inefficiencies in campaign adjustments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Delayed reporting impacts speed-to-market and overall campaign effectiveness</a:t>
            </a:r>
            <a:endParaRPr lang="en-GB" sz="105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DE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AA2174FC-566B-86BB-F0C7-9E1DF4A9A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61FDA9E8-3975-EAC5-7289-4147C9372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848736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Continuously monitors campaigns across channels to assess performance metrics, audience engagement, and conversion trends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1751D3F6-7853-33DE-957D-C1B21774D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187285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Recommends changes in channel mix, budget reallocation, and creative elements to optimize results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ea typeface="DM Sans 14pt"/>
              <a:cs typeface="Segoe Sans Display" pitchFamily="2" charset="0"/>
              <a:sym typeface="DM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1F61DC-E913-4284-C017-932F0F5F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9C45619A-5287-E19A-B051-BA1B35D8C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5B482ECA-938F-F7D4-FEA8-1971C109F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210182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Flags underperforming campaigns and suggests data-driven adjustments to improve ROI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26DC3CAF-3E1C-D597-0A9E-65A9F104C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MARKETING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FC89DA69-7D39-B592-B492-51F553DC2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25352"/>
            <a:ext cx="8088483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8712">
              <a:defRPr/>
            </a:pPr>
            <a:r>
              <a:rPr lang="en-US" sz="2400" kern="0" spc="0">
                <a:ln>
                  <a:noFill/>
                </a:ln>
                <a:solidFill>
                  <a:srgbClr val="000000"/>
                </a:solidFill>
                <a:ea typeface="+mj-lt"/>
                <a:cs typeface="+mj-lt"/>
                <a:sym typeface="DM Sans ExtraLight"/>
              </a:rPr>
              <a:t>Campaign Performance Analysis &amp; Insights Agent</a:t>
            </a:r>
            <a:endParaRPr lang="en-GB" sz="2400" kern="0" spc="0">
              <a:ln>
                <a:noFill/>
              </a:ln>
              <a:solidFill>
                <a:srgbClr val="000000"/>
              </a:solidFill>
              <a:ea typeface="+mj-lt"/>
              <a:cs typeface="+mj-lt"/>
            </a:endParaRPr>
          </a:p>
          <a:p>
            <a:pPr marL="0" marR="0" lvl="0" indent="0" algn="l" defTabSz="12187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/>
            </a:pPr>
            <a:endParaRPr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2D78C2-AE86-7DE5-86AF-D69470C600F3}"/>
              </a:ext>
            </a:extLst>
          </p:cNvPr>
          <p:cNvSpPr txBox="1"/>
          <p:nvPr/>
        </p:nvSpPr>
        <p:spPr>
          <a:xfrm>
            <a:off x="695994" y="1098881"/>
            <a:ext cx="7752203" cy="738664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pPr>
              <a:defRPr/>
            </a:pPr>
            <a:r>
              <a:rPr lang="en-US">
                <a:latin typeface="Segoe Sans Display Semibold"/>
                <a:cs typeface="Segoe Sans Display Semibold"/>
              </a:rPr>
              <a:t>Automate tracking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/>
                <a:cs typeface="Segoe Sans Display Semibold"/>
              </a:rPr>
              <a:t>and </a:t>
            </a:r>
            <a:r>
              <a:rPr lang="en-US">
                <a:latin typeface="Segoe Sans Display Semibold"/>
                <a:cs typeface="Segoe Sans Display Semibold"/>
              </a:rPr>
              <a:t>analysis of marketing campaigns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/>
                <a:cs typeface="Segoe Sans Display Semibold"/>
              </a:rPr>
              <a:t>to </a:t>
            </a:r>
            <a:r>
              <a:rPr lang="en-US">
                <a:latin typeface="Segoe Sans Display Semibold"/>
                <a:cs typeface="Segoe Sans Display Semibold"/>
              </a:rPr>
              <a:t>generate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/>
                <a:cs typeface="Segoe Sans Display Semibold"/>
              </a:rPr>
              <a:t>insights and </a:t>
            </a:r>
            <a:r>
              <a:rPr lang="en-US">
                <a:latin typeface="Segoe Sans Display Semibold"/>
                <a:cs typeface="Segoe Sans Display Semibold"/>
              </a:rPr>
              <a:t>optimization recommendations</a:t>
            </a:r>
            <a:endParaRPr lang="en-US" b="0">
              <a:latin typeface="Segoe Sans Display Semibold"/>
              <a:cs typeface="Segoe Sans Display Semibold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/>
            </a:pPr>
            <a:endParaRPr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1B77629A-A5CB-D93B-6560-F2DFA0135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Agent continuously tracks campaign performance, generates actionable insights, and recommends data-driven adjustments to improve marketing ROI and engagement</a:t>
            </a:r>
            <a:endParaRPr lang="en-GB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B0035658-7C19-D9CD-98F3-5A6E02E3C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2E2FFD6-BF01-CB7F-DAF0-ABA35D538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21-48% Increase in CTR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By delivering real-time insights and actionable adjustments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B74B5903-7967-2AAE-A99C-7E3513EF7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020A610-BE77-034C-6693-CF20E56AE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20-40% Lift in Conversion Rates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By optimizing campaign strategies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1E0B1146-5B75-7D94-B56A-6306AFEA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0F01A381-76CB-2E2B-A76A-D0AC03CD5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40% Increase in Speed to Marketing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By eliminating delays in campaign adjustments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B3261518-CED6-29A9-9915-9DDD66E27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45E12FEA-6B6E-6E79-7A8E-5BD134088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5158246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Provides automated performance reports with key insights and actionable recommendations for marketing teams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ea typeface="DM Sans 14pt"/>
              <a:cs typeface="Segoe Sans Display" pitchFamily="2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4999267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21CF2-6184-AD5D-1FD2-EB2207FB0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938FCEBA-D83F-5B1D-292C-7C5E01DD7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E7F49EA-5A0C-31F6-BF03-FBF4B06EF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F9ABD58-4F23-AD76-37D2-97924BF90F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0" y="371288"/>
            <a:ext cx="4630927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Campaign Performance Analysis &amp; Insights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BDE9EA7F-A228-3DFE-21DD-DA899551A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59E5A894-FE91-C0C2-4544-170040CA8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52DD7A-AB84-22C8-B468-4E7D5B999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C3246932-56B9-5832-5A49-9FB74324B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C43BB7-9C99-F017-BDC4-53479E1E9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5E3493A-63B9-D806-BA2C-5805B4F0F112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F3E926D7-932D-F703-0702-F3CB57B9E245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80A843-4026-9B60-B440-0D7462F35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F5BCD47-2FC7-85DB-AEFE-7DD4C37215A5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4FC9F2D9-0736-F97B-8D62-8007DE1F9C79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89C9FD-58A9-9841-006A-16F71882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B7C374D-D17D-DC7F-A734-FC658C99C80B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7BC4E63D-5FDB-214D-A879-2D74EDB65C95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2D8FFEDA-889E-7221-65A7-E2E0C4254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32F8032-23F2-1C95-D683-67FA04F61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Marketing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9E3FCE66-97F2-EDC0-E1BC-EDE881D90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E9AB458-A711-A7DB-487D-9A431759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Automate tracking and analysis of marketing campaigns to generate insights and optimization recommendations.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CB0543D6-B7B0-0222-7C26-4858CF70E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994249"/>
            <a:ext cx="2572262" cy="307777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Identify &amp; Improve Underperforming Campaigns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1AACF0F1-9762-3869-4DC0-057C640F7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Flags underperforming campaigns and suggests data-driven adjustments to improve ROI.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D87ECD5-B1D9-FAC7-7660-A9EDC69C8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21-48% Increase in CTR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221451-D121-8222-F376-0AF0F633B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20-40% Lift in Conversion Rates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62F53F-0BD1-D063-F3CC-78BCF2C3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Customer Experience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B84ECD93-1F67-D924-0FBF-925EB0A52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Monitor Ongoing Campaign Performance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A5AF677C-CD59-55D2-3297-43347322A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Continuously monitors campaigns across channels to assess performance metrics, audience engagement, and conversion trends.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2EA109-1944-616C-573B-E466E8831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239251"/>
            <a:ext cx="2199820" cy="5745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Connection to Campaign Management Platform (Dynamics)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BBDDE8E-BDCA-A120-0A25-BC0BDE5B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719C64D9-D47C-150A-3F6B-064FC1CDA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Optimize Channel Mix and Budget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3C987686-5AFD-95FF-03A5-0F346111C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Recommends changes in channel mix, budget reallocation, and creative elements to optimize results.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3AA28182-BA58-D0BA-CBCE-5AD84F5BF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Provides automated performance reports with key insights and actionable recommendations for marketing teams.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C65E5ACC-FA2E-65F6-D134-926D091BD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CDD7874-E498-7043-AD37-3BFE1133F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CDP (Dynamics)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5853701-DC49-3543-5490-FD647D10D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6FA27554-0099-BDE2-B471-8655C47D3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3F98E9-8186-FFEA-CC54-CAA6FDA26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239251"/>
            <a:ext cx="2199820" cy="5745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Analytics Platform (Fabric)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Campaign Planning Tool (SharePoint)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1F0827A-D39A-D542-6DFB-9809F6628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B3BC4866-34AD-9DDE-8BBB-4487C7B6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028A96-0478-7C28-216F-DDF3030C5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049937"/>
            <a:ext cx="2199820" cy="5745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Analytics Platform (Fabric)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Campaign Planning Tool (SharePoint)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620608B-5AB4-D59B-677B-6D2E3B564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7" name="Step 1 Title">
            <a:extLst>
              <a:ext uri="{FF2B5EF4-FFF2-40B4-BE49-F238E27FC236}">
                <a16:creationId xmlns:a16="http://schemas.microsoft.com/office/drawing/2014/main" id="{A5B688C8-DAD2-6250-0FAC-EEEBF60F6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817176"/>
            <a:ext cx="2572262" cy="307777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Automate Performance Reports with Insights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F90DF4-4FA8-795F-B620-D4C76C9C0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40% Increase in Speed to Marketing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317336-E494-E134-655A-A6803A27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4133" y="5399222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Cost Saving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0922F26-937E-7AEC-3896-4A268564A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Tracks performance across channels in real time to spot trends and bottlenecks early.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58B40C7-4276-4AD2-AB61-7CD3E252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Flags weak spots and suggests data-backed optimizations to boost ROI.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7D2C3ED2-864D-7FFE-04E7-3719FAA3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Refines spend and channel strategy to maximize reach and efficiency.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9FFE89E5-B287-1B8F-28D4-1527A2CA1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Saves time with automated reports that include actionable recommendations for campaign improvement.</a:t>
            </a:r>
          </a:p>
        </p:txBody>
      </p:sp>
    </p:spTree>
    <p:extLst>
      <p:ext uri="{BB962C8B-B14F-4D97-AF65-F5344CB8AC3E}">
        <p14:creationId xmlns:p14="http://schemas.microsoft.com/office/powerpoint/2010/main" val="210149995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68DA8-E750-66E1-237F-04BA5857B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raphic 232">
            <a:extLst>
              <a:ext uri="{FF2B5EF4-FFF2-40B4-BE49-F238E27FC236}">
                <a16:creationId xmlns:a16="http://schemas.microsoft.com/office/drawing/2014/main" id="{F18ED4FC-5161-5E14-E12B-AEAFDF0B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17322"/>
            <a:ext cx="6858000" cy="1371600"/>
          </a:xfrm>
          <a:prstGeom prst="rect">
            <a:avLst/>
          </a:prstGeom>
        </p:spPr>
      </p:pic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84BF82ED-B937-74EB-FEC2-73E7BB278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521502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2AE7E297-E4A5-88B7-962F-2FF22030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210866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9389A44-8F8B-B844-750A-AE22F1FBC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F890D62F-5144-F9EC-5E2E-37DA36CE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859A3E9F-9025-A350-D4BD-80079A9C4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3D765375-86D3-540F-C75F-EB7C09D6D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13D768D3-8678-D943-BB5B-5A075B77B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2DBF2971-6782-3560-8CB0-D927F488D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787C0DA9-6838-377D-59F1-13DDBA8A8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43A501C-0E68-E1DF-E350-C8DE6EAD8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6056253-C30D-C619-F4AB-4A8B1DC27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09F5D93-8387-8E22-843B-3FDBAAD88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10C9D90C-7400-D98C-2CE9-0BA8C4E50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540484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access to real-time campaign performance data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Integration with existing marketing tools (Microsoft Lists, Microsoft Viva, etc.)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5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Campaign performance data (e.g. Microsoft Ads, etc.) (Excel)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Customer data platforms for audience insights (Microsoft dynamics) (API feed)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Analytics Tools (e.g. Power BI, etc.) (API fed)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Past campaign performance data reports for benchmarking (Extracted reports from ads platform) (Excel)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AA3F882-3639-EB11-9A2E-95C6EFBB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23703AC-9E1B-E032-F7D5-769B27D20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A92A1A6-6888-94FF-ACD9-7DD41AB4C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365670D-CE2F-2C9B-911B-EF4CD698B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F3719A6B-78AF-EF55-A854-E8831DA5B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CE897471-4D76-35E2-A2B5-26DF7AFC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0E216F2-B72A-A307-6463-24690FE9B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8E86B153-DE29-EA9C-72A9-C49DB969A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EF1A2426-2210-AC97-3A9F-841BCA1A0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92E0500-F83F-FF02-DCE0-D5BF6DA69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3E915D4-EAF8-FE80-EE59-6AF83B521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2AC33F13-43C1-7166-25B4-B01200986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D584DF8F-C863-424F-FD9C-BD852A496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CFB639A2-3430-903E-026F-8BF916DBB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BEAF162A-219B-F15C-7F7E-572A74C3C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EB03F8C0-3F80-76DE-392A-4FB429F3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2ED91F1B-4D11-DD63-A9DE-5CD4C46F2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D2A3BB7A-E0C5-E854-6A12-3F90AD2EA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A3C19114-D8B7-4E1D-72C3-731B5AB39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0D6EC5BE-4A19-7D59-6216-537041955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F82ECF18-0D71-9540-2A69-DF77027B1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82E29971-CE49-C80F-56B1-BE8FE3655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6CD11CD5-A231-CF23-3480-09B132ACE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8A4F0589-A656-E176-1D0F-37A41D791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E3AC796E-3787-EA98-033C-07DFCD1D8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1B8D5A26-B8FF-639A-7EBA-60DB72B8C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ED6D8980-02BB-DC98-A01A-13A8729D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A3B04DE3-EC86-0414-D361-33F226EED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8B1C0703-F5A2-A13D-00CE-0704520A4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574716" y="5443688"/>
            <a:ext cx="918672" cy="3082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1B26BFC2-2BAA-B73D-2F71-FA62A34EE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MARKETING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F6A5F74C-455D-2F85-AF7C-3F3675CC22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4" y="710974"/>
            <a:ext cx="736138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Campaign Performance Analysis &amp; Insights Agent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  <a:sym typeface="DM Sans Extra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845D21-EF17-D09C-4E6E-60E3BB1AD71A}"/>
              </a:ext>
            </a:extLst>
          </p:cNvPr>
          <p:cNvSpPr txBox="1"/>
          <p:nvPr/>
        </p:nvSpPr>
        <p:spPr>
          <a:xfrm>
            <a:off x="695994" y="1098881"/>
            <a:ext cx="1096060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Automate tracking and analysis of marketing campaigns to generate insights and optimization recommendations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A955967-5352-0BC7-5CCB-0E5B4C33C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E65F8C63-F829-1DE2-F36C-3D45D9484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E2306800-58AD-54CE-EF12-571A1A0A1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E743BD4A-5219-0EDD-ACAE-E82777767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9AD9C541-7BA9-EFC5-CE69-4E5C6F961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F0AB6BA2-E1E8-71A6-5DE3-EB5EC5C4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88924598-C163-88AD-451D-7A23BF63C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B7DE55E3-B19C-7890-31EC-1351E10C2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006B9171-72B5-53DB-6EFF-8D113DA11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C6BE1581-2333-7915-8EAD-D76618029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5272A2ED-A042-861A-4A4A-25A8D35E8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BE87857B-38E1-2461-1FA7-EFBB607A3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084C393D-33A6-FAC3-140E-1AD83DD6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9045E77E-C3DC-59D2-9144-B89624AC6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499001"/>
            <a:ext cx="1506285" cy="505830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136F7D4E-F348-F7BF-4A75-2EB307499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Campaigns Data Collector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(Gather consolidated marketing trends report from marketing team and extract metadata) 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677C38B5-3266-9745-D65D-781E600F1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Insight Analyzer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(Analyze marketing campaigns data)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592934BA-9435-3354-EF01-652DEE30D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666134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Optimizer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 (Optimize the analyzed report based on the logic)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02A42242-FF7F-A9D5-7006-BFECD6590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45037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49522E7B-E26A-816B-0418-5C6C73E1E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679196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38627EF9-D5FC-B692-1CE8-AD78BD9E6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820416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FBB6AC2-2FB5-853A-6C2B-195E4F8E7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     Marketing Team, Compliance Team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95F4660-0397-67A5-173C-5D56545F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35796" y="1761689"/>
            <a:ext cx="154417" cy="134099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70006FF-4CBC-D9DF-2CAA-4242BFD73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075133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Communicator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(Generate recommendation based on the report and communicate with the team)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5A77174D-7D2A-15D1-2A58-D61003CD6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220006"/>
            <a:ext cx="3705033" cy="5289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FEDE90-D7CB-C9EA-77B8-789CE6A7D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269062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7F40F5-53CC-AFFE-DDE0-879AABAF8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301496"/>
            <a:ext cx="2298101" cy="363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Marketing Intelligence Agent</a:t>
            </a:r>
          </a:p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Central Knowledge Repository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 pitchFamily="2" charset="0"/>
              <a:ea typeface="+mn-ea"/>
              <a:cs typeface="Segoe Sans Display" pitchFamily="2" charset="0"/>
            </a:endParaRP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F8A0F891-6F3B-C7F2-1DE4-032A3F43A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803072"/>
            <a:ext cx="3705033" cy="711610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D8D9DC">
                    <a:lumMod val="25000"/>
                  </a:srgbClr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D8D9DC">
                    <a:lumMod val="25000"/>
                  </a:srgbClr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Access to brand guidelines, legal compliance documents, and historical marketing briefs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D8D9DC">
                    <a:lumMod val="25000"/>
                  </a:srgbClr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Defined marketing content creation workflows with approval stages and templated brief structures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D8D9DC">
                  <a:lumMod val="25000"/>
                </a:srgbClr>
              </a:solidFill>
              <a:effectLst/>
              <a:uLnTx/>
              <a:uFillTx/>
              <a:latin typeface="Segoe Sans Display" pitchFamily="2" charset="0"/>
              <a:ea typeface="+mn-ea"/>
              <a:cs typeface="Segoe Sans Display" pitchFamily="2" charset="0"/>
              <a:sym typeface="DM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033817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7367CE-AAE7-4E79-94B0-F88471310D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683BA5-A017-40AC-9AF7-82E47FC888D5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3.xml><?xml version="1.0" encoding="utf-8"?>
<ds:datastoreItem xmlns:ds="http://schemas.openxmlformats.org/officeDocument/2006/customXml" ds:itemID="{5BF5B4F4-6886-49D4-AE20-45AAE9EE6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802</Words>
  <Application>Microsoft Office PowerPoint</Application>
  <PresentationFormat>Widescreen</PresentationFormat>
  <Paragraphs>136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Campaign Performance Analysis &amp; Insights Agent </vt:lpstr>
      <vt:lpstr>Campaign Performance Analysis &amp; Insights Agent</vt:lpstr>
      <vt:lpstr>Campaign Performance Analysis &amp; Insights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19</cp:revision>
  <dcterms:created xsi:type="dcterms:W3CDTF">2025-05-07T16:02:47Z</dcterms:created>
  <dcterms:modified xsi:type="dcterms:W3CDTF">2025-05-30T21:09:59Z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