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74" r:id="rId5"/>
    <p:sldId id="2147483175" r:id="rId6"/>
    <p:sldId id="21474833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9CFF9-7EAA-FD8D-FDB9-6BDDABCD7AB2}" v="2" dt="2025-07-09T22:25:06.131"/>
    <p1510:client id="{9CF72043-77E6-CC5F-6FBA-E4B65D2B7B73}" v="2" dt="2025-07-09T22:32:33.457"/>
    <p1510:client id="{B3F27F03-3FA2-4AB7-86C0-DE34C05F6FA3}" v="5" dt="2025-07-10T00:48:24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ali, Mohamed" userId="S::mohamed.mohamedali@accenture.com::c34bb293-32f5-4b81-974b-dd0646678ac5" providerId="AD" clId="Web-{59E9CFF9-7EAA-FD8D-FDB9-6BDDABCD7AB2}"/>
    <pc:docChg chg="addSld delSld">
      <pc:chgData name="Mohamedali, Mohamed" userId="S::mohamed.mohamedali@accenture.com::c34bb293-32f5-4b81-974b-dd0646678ac5" providerId="AD" clId="Web-{59E9CFF9-7EAA-FD8D-FDB9-6BDDABCD7AB2}" dt="2025-07-09T22:25:06.131" v="1"/>
      <pc:docMkLst>
        <pc:docMk/>
      </pc:docMkLst>
      <pc:sldChg chg="del">
        <pc:chgData name="Mohamedali, Mohamed" userId="S::mohamed.mohamedali@accenture.com::c34bb293-32f5-4b81-974b-dd0646678ac5" providerId="AD" clId="Web-{59E9CFF9-7EAA-FD8D-FDB9-6BDDABCD7AB2}" dt="2025-07-09T22:25:06.131" v="1"/>
        <pc:sldMkLst>
          <pc:docMk/>
          <pc:sldMk cId="1228137800" sldId="2147483380"/>
        </pc:sldMkLst>
      </pc:sldChg>
      <pc:sldChg chg="add">
        <pc:chgData name="Mohamedali, Mohamed" userId="S::mohamed.mohamedali@accenture.com::c34bb293-32f5-4b81-974b-dd0646678ac5" providerId="AD" clId="Web-{59E9CFF9-7EAA-FD8D-FDB9-6BDDABCD7AB2}" dt="2025-07-09T22:20:41.220" v="0"/>
        <pc:sldMkLst>
          <pc:docMk/>
          <pc:sldMk cId="2574795053" sldId="2147483381"/>
        </pc:sldMkLst>
      </pc:sldChg>
    </pc:docChg>
  </pc:docChgLst>
  <pc:docChgLst>
    <pc:chgData name="Mohamedali, Mohamed" userId="S::mohamed.mohamedali@accenture.com::c34bb293-32f5-4b81-974b-dd0646678ac5" providerId="AD" clId="Web-{4DB3AA7C-7E6A-21A4-3498-D8F5624408C3}"/>
    <pc:docChg chg="addSld delSld">
      <pc:chgData name="Mohamedali, Mohamed" userId="S::mohamed.mohamedali@accenture.com::c34bb293-32f5-4b81-974b-dd0646678ac5" providerId="AD" clId="Web-{4DB3AA7C-7E6A-21A4-3498-D8F5624408C3}" dt="2025-06-30T22:32:14.471" v="1"/>
      <pc:docMkLst>
        <pc:docMk/>
      </pc:docMkLst>
      <pc:sldChg chg="del">
        <pc:chgData name="Mohamedali, Mohamed" userId="S::mohamed.mohamedali@accenture.com::c34bb293-32f5-4b81-974b-dd0646678ac5" providerId="AD" clId="Web-{4DB3AA7C-7E6A-21A4-3498-D8F5624408C3}" dt="2025-06-30T22:32:14.471" v="1"/>
        <pc:sldMkLst>
          <pc:docMk/>
          <pc:sldMk cId="1228137800" sldId="2147483380"/>
        </pc:sldMkLst>
      </pc:sldChg>
      <pc:sldChg chg="add">
        <pc:chgData name="Mohamedali, Mohamed" userId="S::mohamed.mohamedali@accenture.com::c34bb293-32f5-4b81-974b-dd0646678ac5" providerId="AD" clId="Web-{4DB3AA7C-7E6A-21A4-3498-D8F5624408C3}" dt="2025-06-30T22:31:57.814" v="0"/>
        <pc:sldMkLst>
          <pc:docMk/>
          <pc:sldMk cId="3642810020" sldId="2147483381"/>
        </pc:sldMkLst>
      </pc:sldChg>
    </pc:docChg>
  </pc:docChgLst>
  <pc:docChgLst>
    <pc:chgData name="Truong, Linda" userId="ccf1549b-a28c-4fe3-8c7c-7b7ef78110c0" providerId="ADAL" clId="{B3F27F03-3FA2-4AB7-86C0-DE34C05F6FA3}"/>
    <pc:docChg chg="undo custSel modSld">
      <pc:chgData name="Truong, Linda" userId="ccf1549b-a28c-4fe3-8c7c-7b7ef78110c0" providerId="ADAL" clId="{B3F27F03-3FA2-4AB7-86C0-DE34C05F6FA3}" dt="2025-07-10T00:49:44.342" v="26" actId="1076"/>
      <pc:docMkLst>
        <pc:docMk/>
      </pc:docMkLst>
      <pc:sldChg chg="addSp delSp modSp mod">
        <pc:chgData name="Truong, Linda" userId="ccf1549b-a28c-4fe3-8c7c-7b7ef78110c0" providerId="ADAL" clId="{B3F27F03-3FA2-4AB7-86C0-DE34C05F6FA3}" dt="2025-07-10T00:49:44.342" v="26" actId="1076"/>
        <pc:sldMkLst>
          <pc:docMk/>
          <pc:sldMk cId="1228137800" sldId="2147483380"/>
        </pc:sldMkLst>
        <pc:spChg chg="del">
          <ac:chgData name="Truong, Linda" userId="ccf1549b-a28c-4fe3-8c7c-7b7ef78110c0" providerId="ADAL" clId="{B3F27F03-3FA2-4AB7-86C0-DE34C05F6FA3}" dt="2025-07-10T00:47:16.675" v="2" actId="478"/>
          <ac:spMkLst>
            <pc:docMk/>
            <pc:sldMk cId="1228137800" sldId="2147483380"/>
            <ac:spMk id="10" creationId="{1FE10AF8-A407-8FF3-CD1F-8438D65D9EB3}"/>
          </ac:spMkLst>
        </pc:spChg>
        <pc:spChg chg="mod">
          <ac:chgData name="Truong, Linda" userId="ccf1549b-a28c-4fe3-8c7c-7b7ef78110c0" providerId="ADAL" clId="{B3F27F03-3FA2-4AB7-86C0-DE34C05F6FA3}" dt="2025-07-10T00:48:12.819" v="11" actId="1076"/>
          <ac:spMkLst>
            <pc:docMk/>
            <pc:sldMk cId="1228137800" sldId="2147483380"/>
            <ac:spMk id="14" creationId="{8F8249BC-DB1F-562B-609C-8633D1D50830}"/>
          </ac:spMkLst>
        </pc:spChg>
        <pc:spChg chg="mod">
          <ac:chgData name="Truong, Linda" userId="ccf1549b-a28c-4fe3-8c7c-7b7ef78110c0" providerId="ADAL" clId="{B3F27F03-3FA2-4AB7-86C0-DE34C05F6FA3}" dt="2025-07-10T00:48:52.508" v="21" actId="1076"/>
          <ac:spMkLst>
            <pc:docMk/>
            <pc:sldMk cId="1228137800" sldId="2147483380"/>
            <ac:spMk id="33" creationId="{19C4D62B-0AE8-EB1A-A3B7-9340B6CD9149}"/>
          </ac:spMkLst>
        </pc:spChg>
        <pc:spChg chg="mod">
          <ac:chgData name="Truong, Linda" userId="ccf1549b-a28c-4fe3-8c7c-7b7ef78110c0" providerId="ADAL" clId="{B3F27F03-3FA2-4AB7-86C0-DE34C05F6FA3}" dt="2025-07-10T00:48:00.364" v="9" actId="14100"/>
          <ac:spMkLst>
            <pc:docMk/>
            <pc:sldMk cId="1228137800" sldId="2147483380"/>
            <ac:spMk id="34" creationId="{2499EFB2-2022-9CF2-EA98-66844E76A84A}"/>
          </ac:spMkLst>
        </pc:spChg>
        <pc:spChg chg="del">
          <ac:chgData name="Truong, Linda" userId="ccf1549b-a28c-4fe3-8c7c-7b7ef78110c0" providerId="ADAL" clId="{B3F27F03-3FA2-4AB7-86C0-DE34C05F6FA3}" dt="2025-07-10T00:47:16.675" v="2" actId="478"/>
          <ac:spMkLst>
            <pc:docMk/>
            <pc:sldMk cId="1228137800" sldId="2147483380"/>
            <ac:spMk id="47" creationId="{7225BB80-EA34-BE34-43C7-97A6F9526418}"/>
          </ac:spMkLst>
        </pc:spChg>
        <pc:spChg chg="del">
          <ac:chgData name="Truong, Linda" userId="ccf1549b-a28c-4fe3-8c7c-7b7ef78110c0" providerId="ADAL" clId="{B3F27F03-3FA2-4AB7-86C0-DE34C05F6FA3}" dt="2025-07-10T00:47:16.675" v="2" actId="478"/>
          <ac:spMkLst>
            <pc:docMk/>
            <pc:sldMk cId="1228137800" sldId="2147483380"/>
            <ac:spMk id="50" creationId="{F6DC3BBA-08A4-C958-2073-59F2763C2E5A}"/>
          </ac:spMkLst>
        </pc:spChg>
        <pc:spChg chg="mod">
          <ac:chgData name="Truong, Linda" userId="ccf1549b-a28c-4fe3-8c7c-7b7ef78110c0" providerId="ADAL" clId="{B3F27F03-3FA2-4AB7-86C0-DE34C05F6FA3}" dt="2025-07-10T00:48:20.258" v="13"/>
          <ac:spMkLst>
            <pc:docMk/>
            <pc:sldMk cId="1228137800" sldId="2147483380"/>
            <ac:spMk id="60" creationId="{00339086-2C9A-04C6-9FEF-7905226ECDB9}"/>
          </ac:spMkLst>
        </pc:spChg>
        <pc:spChg chg="mod">
          <ac:chgData name="Truong, Linda" userId="ccf1549b-a28c-4fe3-8c7c-7b7ef78110c0" providerId="ADAL" clId="{B3F27F03-3FA2-4AB7-86C0-DE34C05F6FA3}" dt="2025-07-10T00:48:20.258" v="13"/>
          <ac:spMkLst>
            <pc:docMk/>
            <pc:sldMk cId="1228137800" sldId="2147483380"/>
            <ac:spMk id="63" creationId="{FA8773F0-EBD3-4A2A-FC73-415AAD97B632}"/>
          </ac:spMkLst>
        </pc:spChg>
        <pc:spChg chg="mod">
          <ac:chgData name="Truong, Linda" userId="ccf1549b-a28c-4fe3-8c7c-7b7ef78110c0" providerId="ADAL" clId="{B3F27F03-3FA2-4AB7-86C0-DE34C05F6FA3}" dt="2025-07-10T00:48:20.258" v="13"/>
          <ac:spMkLst>
            <pc:docMk/>
            <pc:sldMk cId="1228137800" sldId="2147483380"/>
            <ac:spMk id="86" creationId="{ADD0E0CC-19F1-C3AA-F429-BEF40537AFF6}"/>
          </ac:spMkLst>
        </pc:spChg>
        <pc:spChg chg="mod">
          <ac:chgData name="Truong, Linda" userId="ccf1549b-a28c-4fe3-8c7c-7b7ef78110c0" providerId="ADAL" clId="{B3F27F03-3FA2-4AB7-86C0-DE34C05F6FA3}" dt="2025-07-10T00:48:24.233" v="16"/>
          <ac:spMkLst>
            <pc:docMk/>
            <pc:sldMk cId="1228137800" sldId="2147483380"/>
            <ac:spMk id="92" creationId="{70FC9D0B-78BF-B990-8423-726319A5D3F6}"/>
          </ac:spMkLst>
        </pc:spChg>
        <pc:spChg chg="mod">
          <ac:chgData name="Truong, Linda" userId="ccf1549b-a28c-4fe3-8c7c-7b7ef78110c0" providerId="ADAL" clId="{B3F27F03-3FA2-4AB7-86C0-DE34C05F6FA3}" dt="2025-07-10T00:48:24.233" v="16"/>
          <ac:spMkLst>
            <pc:docMk/>
            <pc:sldMk cId="1228137800" sldId="2147483380"/>
            <ac:spMk id="95" creationId="{3C9F3600-B191-D07C-FEA0-9BD690A294E2}"/>
          </ac:spMkLst>
        </pc:spChg>
        <pc:spChg chg="mod">
          <ac:chgData name="Truong, Linda" userId="ccf1549b-a28c-4fe3-8c7c-7b7ef78110c0" providerId="ADAL" clId="{B3F27F03-3FA2-4AB7-86C0-DE34C05F6FA3}" dt="2025-07-10T00:48:24.233" v="16"/>
          <ac:spMkLst>
            <pc:docMk/>
            <pc:sldMk cId="1228137800" sldId="2147483380"/>
            <ac:spMk id="98" creationId="{A5F0B8F3-9013-19FB-3B72-1C0890E71090}"/>
          </ac:spMkLst>
        </pc:spChg>
        <pc:grpChg chg="add mod">
          <ac:chgData name="Truong, Linda" userId="ccf1549b-a28c-4fe3-8c7c-7b7ef78110c0" providerId="ADAL" clId="{B3F27F03-3FA2-4AB7-86C0-DE34C05F6FA3}" dt="2025-07-10T00:48:20.258" v="13"/>
          <ac:grpSpMkLst>
            <pc:docMk/>
            <pc:sldMk cId="1228137800" sldId="2147483380"/>
            <ac:grpSpMk id="58" creationId="{3AF6109E-CD12-8E92-9BEF-67CBCC380747}"/>
          </ac:grpSpMkLst>
        </pc:grpChg>
        <pc:grpChg chg="add mod">
          <ac:chgData name="Truong, Linda" userId="ccf1549b-a28c-4fe3-8c7c-7b7ef78110c0" providerId="ADAL" clId="{B3F27F03-3FA2-4AB7-86C0-DE34C05F6FA3}" dt="2025-07-10T00:48:20.258" v="13"/>
          <ac:grpSpMkLst>
            <pc:docMk/>
            <pc:sldMk cId="1228137800" sldId="2147483380"/>
            <ac:grpSpMk id="61" creationId="{E1375FEC-2A2E-9732-9FCA-6C16181A6B5C}"/>
          </ac:grpSpMkLst>
        </pc:grpChg>
        <pc:grpChg chg="add mod">
          <ac:chgData name="Truong, Linda" userId="ccf1549b-a28c-4fe3-8c7c-7b7ef78110c0" providerId="ADAL" clId="{B3F27F03-3FA2-4AB7-86C0-DE34C05F6FA3}" dt="2025-07-10T00:48:20.258" v="13"/>
          <ac:grpSpMkLst>
            <pc:docMk/>
            <pc:sldMk cId="1228137800" sldId="2147483380"/>
            <ac:grpSpMk id="65" creationId="{27A0134E-F69F-4EF7-B042-B129DC246BD4}"/>
          </ac:grpSpMkLst>
        </pc:grpChg>
        <pc:grpChg chg="add mod">
          <ac:chgData name="Truong, Linda" userId="ccf1549b-a28c-4fe3-8c7c-7b7ef78110c0" providerId="ADAL" clId="{B3F27F03-3FA2-4AB7-86C0-DE34C05F6FA3}" dt="2025-07-10T00:49:37.084" v="25" actId="408"/>
          <ac:grpSpMkLst>
            <pc:docMk/>
            <pc:sldMk cId="1228137800" sldId="2147483380"/>
            <ac:grpSpMk id="87" creationId="{EE150C1B-620D-07B0-5A70-72836DD6954D}"/>
          </ac:grpSpMkLst>
        </pc:grpChg>
        <pc:grpChg chg="add mod">
          <ac:chgData name="Truong, Linda" userId="ccf1549b-a28c-4fe3-8c7c-7b7ef78110c0" providerId="ADAL" clId="{B3F27F03-3FA2-4AB7-86C0-DE34C05F6FA3}" dt="2025-07-10T00:49:36.386" v="24" actId="554"/>
          <ac:grpSpMkLst>
            <pc:docMk/>
            <pc:sldMk cId="1228137800" sldId="2147483380"/>
            <ac:grpSpMk id="93" creationId="{ADA33937-B2B1-0FA0-5728-549952A724E1}"/>
          </ac:grpSpMkLst>
        </pc:grpChg>
        <pc:grpChg chg="add mod">
          <ac:chgData name="Truong, Linda" userId="ccf1549b-a28c-4fe3-8c7c-7b7ef78110c0" providerId="ADAL" clId="{B3F27F03-3FA2-4AB7-86C0-DE34C05F6FA3}" dt="2025-07-10T00:49:36.386" v="24" actId="554"/>
          <ac:grpSpMkLst>
            <pc:docMk/>
            <pc:sldMk cId="1228137800" sldId="2147483380"/>
            <ac:grpSpMk id="96" creationId="{03DFFA25-4241-FC76-EA2B-5CF8233006B8}"/>
          </ac:grpSpMkLst>
        </pc:grpChg>
        <pc:picChg chg="del">
          <ac:chgData name="Truong, Linda" userId="ccf1549b-a28c-4fe3-8c7c-7b7ef78110c0" providerId="ADAL" clId="{B3F27F03-3FA2-4AB7-86C0-DE34C05F6FA3}" dt="2025-07-10T00:47:04.604" v="0" actId="478"/>
          <ac:picMkLst>
            <pc:docMk/>
            <pc:sldMk cId="1228137800" sldId="2147483380"/>
            <ac:picMk id="15" creationId="{0DFD124E-7B2A-82EC-A983-722DA181E3BB}"/>
          </ac:picMkLst>
        </pc:picChg>
        <pc:picChg chg="del">
          <ac:chgData name="Truong, Linda" userId="ccf1549b-a28c-4fe3-8c7c-7b7ef78110c0" providerId="ADAL" clId="{B3F27F03-3FA2-4AB7-86C0-DE34C05F6FA3}" dt="2025-07-10T00:47:13.097" v="1" actId="478"/>
          <ac:picMkLst>
            <pc:docMk/>
            <pc:sldMk cId="1228137800" sldId="2147483380"/>
            <ac:picMk id="46" creationId="{F838F3DC-F5F9-7EA2-73F1-B1ACF1267809}"/>
          </ac:picMkLst>
        </pc:picChg>
        <pc:picChg chg="del">
          <ac:chgData name="Truong, Linda" userId="ccf1549b-a28c-4fe3-8c7c-7b7ef78110c0" providerId="ADAL" clId="{B3F27F03-3FA2-4AB7-86C0-DE34C05F6FA3}" dt="2025-07-10T00:47:13.097" v="1" actId="478"/>
          <ac:picMkLst>
            <pc:docMk/>
            <pc:sldMk cId="1228137800" sldId="2147483380"/>
            <ac:picMk id="57" creationId="{BF53CA03-A4BA-E4EF-D356-D0D231FA7312}"/>
          </ac:picMkLst>
        </pc:picChg>
        <pc:picChg chg="mod">
          <ac:chgData name="Truong, Linda" userId="ccf1549b-a28c-4fe3-8c7c-7b7ef78110c0" providerId="ADAL" clId="{B3F27F03-3FA2-4AB7-86C0-DE34C05F6FA3}" dt="2025-07-10T00:48:20.258" v="13"/>
          <ac:picMkLst>
            <pc:docMk/>
            <pc:sldMk cId="1228137800" sldId="2147483380"/>
            <ac:picMk id="59" creationId="{9597A53A-403B-0227-14C3-EBCB97F80826}"/>
          </ac:picMkLst>
        </pc:picChg>
        <pc:picChg chg="mod">
          <ac:chgData name="Truong, Linda" userId="ccf1549b-a28c-4fe3-8c7c-7b7ef78110c0" providerId="ADAL" clId="{B3F27F03-3FA2-4AB7-86C0-DE34C05F6FA3}" dt="2025-07-10T00:48:20.258" v="13"/>
          <ac:picMkLst>
            <pc:docMk/>
            <pc:sldMk cId="1228137800" sldId="2147483380"/>
            <ac:picMk id="62" creationId="{DEA5BE83-82AC-E8F4-CB59-75DEA6F19391}"/>
          </ac:picMkLst>
        </pc:picChg>
        <pc:picChg chg="mod">
          <ac:chgData name="Truong, Linda" userId="ccf1549b-a28c-4fe3-8c7c-7b7ef78110c0" providerId="ADAL" clId="{B3F27F03-3FA2-4AB7-86C0-DE34C05F6FA3}" dt="2025-07-10T00:48:20.258" v="13"/>
          <ac:picMkLst>
            <pc:docMk/>
            <pc:sldMk cId="1228137800" sldId="2147483380"/>
            <ac:picMk id="85" creationId="{A235AC03-C5D4-B28B-B919-1EA8603CFFE3}"/>
          </ac:picMkLst>
        </pc:picChg>
        <pc:picChg chg="mod">
          <ac:chgData name="Truong, Linda" userId="ccf1549b-a28c-4fe3-8c7c-7b7ef78110c0" providerId="ADAL" clId="{B3F27F03-3FA2-4AB7-86C0-DE34C05F6FA3}" dt="2025-07-10T00:48:24.233" v="16"/>
          <ac:picMkLst>
            <pc:docMk/>
            <pc:sldMk cId="1228137800" sldId="2147483380"/>
            <ac:picMk id="88" creationId="{DBB9BD80-C9BE-1111-81A6-FDC51C460855}"/>
          </ac:picMkLst>
        </pc:picChg>
        <pc:picChg chg="mod">
          <ac:chgData name="Truong, Linda" userId="ccf1549b-a28c-4fe3-8c7c-7b7ef78110c0" providerId="ADAL" clId="{B3F27F03-3FA2-4AB7-86C0-DE34C05F6FA3}" dt="2025-07-10T00:48:24.233" v="16"/>
          <ac:picMkLst>
            <pc:docMk/>
            <pc:sldMk cId="1228137800" sldId="2147483380"/>
            <ac:picMk id="94" creationId="{71B27E15-27D7-1976-1165-E815AF4C6FB6}"/>
          </ac:picMkLst>
        </pc:picChg>
        <pc:picChg chg="mod">
          <ac:chgData name="Truong, Linda" userId="ccf1549b-a28c-4fe3-8c7c-7b7ef78110c0" providerId="ADAL" clId="{B3F27F03-3FA2-4AB7-86C0-DE34C05F6FA3}" dt="2025-07-10T00:48:24.233" v="16"/>
          <ac:picMkLst>
            <pc:docMk/>
            <pc:sldMk cId="1228137800" sldId="2147483380"/>
            <ac:picMk id="97" creationId="{CAFB144C-6930-037F-7CD2-3F2254B78FC7}"/>
          </ac:picMkLst>
        </pc:picChg>
        <pc:cxnChg chg="mod">
          <ac:chgData name="Truong, Linda" userId="ccf1549b-a28c-4fe3-8c7c-7b7ef78110c0" providerId="ADAL" clId="{B3F27F03-3FA2-4AB7-86C0-DE34C05F6FA3}" dt="2025-07-10T00:49:44.342" v="26" actId="1076"/>
          <ac:cxnSpMkLst>
            <pc:docMk/>
            <pc:sldMk cId="1228137800" sldId="2147483380"/>
            <ac:cxnSpMk id="12" creationId="{DD89B424-2396-3B93-FA3D-71173EF9778B}"/>
          </ac:cxnSpMkLst>
        </pc:cxnChg>
        <pc:cxnChg chg="add mod">
          <ac:chgData name="Truong, Linda" userId="ccf1549b-a28c-4fe3-8c7c-7b7ef78110c0" providerId="ADAL" clId="{B3F27F03-3FA2-4AB7-86C0-DE34C05F6FA3}" dt="2025-07-10T00:48:15.116" v="12"/>
          <ac:cxnSpMkLst>
            <pc:docMk/>
            <pc:sldMk cId="1228137800" sldId="2147483380"/>
            <ac:cxnSpMk id="56" creationId="{711AB805-242B-871B-0278-189B7FE0A243}"/>
          </ac:cxnSpMkLst>
        </pc:cxnChg>
        <pc:cxnChg chg="add del mod">
          <ac:chgData name="Truong, Linda" userId="ccf1549b-a28c-4fe3-8c7c-7b7ef78110c0" providerId="ADAL" clId="{B3F27F03-3FA2-4AB7-86C0-DE34C05F6FA3}" dt="2025-07-10T00:47:53.700" v="8" actId="14100"/>
          <ac:cxnSpMkLst>
            <pc:docMk/>
            <pc:sldMk cId="1228137800" sldId="2147483380"/>
            <ac:cxnSpMk id="175" creationId="{711AB805-242B-871B-0278-189B7FE0A243}"/>
          </ac:cxnSpMkLst>
        </pc:cxnChg>
        <pc:cxnChg chg="mod">
          <ac:chgData name="Truong, Linda" userId="ccf1549b-a28c-4fe3-8c7c-7b7ef78110c0" providerId="ADAL" clId="{B3F27F03-3FA2-4AB7-86C0-DE34C05F6FA3}" dt="2025-07-10T00:48:12.819" v="11" actId="1076"/>
          <ac:cxnSpMkLst>
            <pc:docMk/>
            <pc:sldMk cId="1228137800" sldId="2147483380"/>
            <ac:cxnSpMk id="201" creationId="{AB563787-7CD0-999D-D83A-7D6FAA063C6A}"/>
          </ac:cxnSpMkLst>
        </pc:cxnChg>
      </pc:sldChg>
    </pc:docChg>
  </pc:docChgLst>
  <pc:docChgLst>
    <pc:chgData name="Mohamedali, Mohamed" userId="S::mohamed.mohamedali@accenture.com::c34bb293-32f5-4b81-974b-dd0646678ac5" providerId="AD" clId="Web-{37AE7399-DDC0-AA99-C9C5-281C956ABC5C}"/>
    <pc:docChg chg="addSld delSld">
      <pc:chgData name="Mohamedali, Mohamed" userId="S::mohamed.mohamedali@accenture.com::c34bb293-32f5-4b81-974b-dd0646678ac5" providerId="AD" clId="Web-{37AE7399-DDC0-AA99-C9C5-281C956ABC5C}" dt="2025-07-07T22:13:59.594" v="1"/>
      <pc:docMkLst>
        <pc:docMk/>
      </pc:docMkLst>
      <pc:sldChg chg="add">
        <pc:chgData name="Mohamedali, Mohamed" userId="S::mohamed.mohamedali@accenture.com::c34bb293-32f5-4b81-974b-dd0646678ac5" providerId="AD" clId="Web-{37AE7399-DDC0-AA99-C9C5-281C956ABC5C}" dt="2025-07-07T22:13:02.031" v="0"/>
        <pc:sldMkLst>
          <pc:docMk/>
          <pc:sldMk cId="1228137800" sldId="2147483380"/>
        </pc:sldMkLst>
      </pc:sldChg>
      <pc:sldChg chg="del">
        <pc:chgData name="Mohamedali, Mohamed" userId="S::mohamed.mohamedali@accenture.com::c34bb293-32f5-4b81-974b-dd0646678ac5" providerId="AD" clId="Web-{37AE7399-DDC0-AA99-C9C5-281C956ABC5C}" dt="2025-07-07T22:13:59.594" v="1"/>
        <pc:sldMkLst>
          <pc:docMk/>
          <pc:sldMk cId="3642810020" sldId="2147483381"/>
        </pc:sldMkLst>
      </pc:sldChg>
    </pc:docChg>
  </pc:docChgLst>
  <pc:docChgLst>
    <pc:chgData name="Mohamedali, Mohamed" userId="S::mohamed.mohamedali@accenture.com::c34bb293-32f5-4b81-974b-dd0646678ac5" providerId="AD" clId="Web-{9CF72043-77E6-CC5F-6FBA-E4B65D2B7B73}"/>
    <pc:docChg chg="addSld delSld">
      <pc:chgData name="Mohamedali, Mohamed" userId="S::mohamed.mohamedali@accenture.com::c34bb293-32f5-4b81-974b-dd0646678ac5" providerId="AD" clId="Web-{9CF72043-77E6-CC5F-6FBA-E4B65D2B7B73}" dt="2025-07-09T22:32:33.457" v="1"/>
      <pc:docMkLst>
        <pc:docMk/>
      </pc:docMkLst>
      <pc:sldChg chg="add">
        <pc:chgData name="Mohamedali, Mohamed" userId="S::mohamed.mohamedali@accenture.com::c34bb293-32f5-4b81-974b-dd0646678ac5" providerId="AD" clId="Web-{9CF72043-77E6-CC5F-6FBA-E4B65D2B7B73}" dt="2025-07-09T22:28:55.468" v="0"/>
        <pc:sldMkLst>
          <pc:docMk/>
          <pc:sldMk cId="1228137800" sldId="2147483380"/>
        </pc:sldMkLst>
      </pc:sldChg>
      <pc:sldChg chg="del">
        <pc:chgData name="Mohamedali, Mohamed" userId="S::mohamed.mohamedali@accenture.com::c34bb293-32f5-4b81-974b-dd0646678ac5" providerId="AD" clId="Web-{9CF72043-77E6-CC5F-6FBA-E4B65D2B7B73}" dt="2025-07-09T22:32:33.457" v="1"/>
        <pc:sldMkLst>
          <pc:docMk/>
          <pc:sldMk cId="2574795053" sldId="2147483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59C0C-40CB-4490-987D-E78A4A8219F6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F28C3-978E-4AA1-BC43-B8D62D639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22391-569C-53B6-9ECC-13031153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09C53-57CE-A0C4-647F-6272B2B27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B9F3E-49B2-3AA3-98E3-4BA330CBE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1F4B2-67D7-C3FA-EFD8-E71AB1ED5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4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6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607EE-455B-3134-DCCD-E809D120E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C8F68-B6C7-C364-51CE-EC8D3B1BF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D46FE-63E6-392E-DEC8-062F162C2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0190-D6C3-3EAA-F304-4D7899648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1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21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412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337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40" Type="http://schemas.openxmlformats.org/officeDocument/2006/relationships/image" Target="../media/image41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sv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A8241-2418-8470-9C56-E4C4CDB9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E0FF5C1E-896D-6631-55E5-65A13206529A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248FAD-93FA-4E3D-BDBA-7AEFA8174BD2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CE0C9C05-9282-FE5A-37FB-7D463C005631}"/>
              </a:ext>
            </a:extLst>
          </p:cNvPr>
          <p:cNvSpPr/>
          <p:nvPr/>
        </p:nvSpPr>
        <p:spPr>
          <a:xfrm>
            <a:off x="700558" y="1725112"/>
            <a:ext cx="2929191" cy="2185240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Variable Display"/>
              <a:ea typeface="+mn-lt"/>
              <a:cs typeface="Segoe UI Variable Display"/>
              <a:sym typeface="DM Sans Light"/>
            </a:endParaRPr>
          </a:p>
          <a:p>
            <a:pPr marL="0" marR="0" lvl="0" indent="0" algn="l" defTabSz="914400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/>
                <a:ea typeface="+mn-lt"/>
                <a:cs typeface="Segoe UI Variable Display"/>
                <a:sym typeface="DM Sans Light"/>
              </a:rPr>
              <a:t>Production planners manually update schedules using static forecasts and spreadsheets, reacting to equipment breakdowns, labor shortages, and rush orders after delays and disruptions occur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Segoe UI Variable Display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0F4F7DA1-6C92-9E65-E778-C5021E47F5BC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65086DBE-CEBE-FB9E-1DBC-8F6728BA45F5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SemiBold"/>
                <a:cs typeface="Segoe Sans Display"/>
                <a:sym typeface="DM Sans Light"/>
              </a:rPr>
              <a:t>Current Workflow Challenges</a:t>
            </a: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 SemiBold"/>
              <a:cs typeface="Segoe Sans Display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Siloed systems delay visibility into real-time constraints (machine downtime, labor gaps)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l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Reliance on outdated forecasts and manual spreadsheet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Static schedules don’t adapt to changing production conditions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Manual reschedule takes hours and delays fulfillment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Light"/>
              </a:rPr>
              <a:t>Missed constraints (e.g., labor or equipment clashes) cause bottlenecks and idle time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966C2DA8-D188-CE5A-23FE-20D97AB1A961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282CB9DB-9EC2-0696-D681-3914B8EFCBBC}"/>
              </a:ext>
            </a:extLst>
          </p:cNvPr>
          <p:cNvSpPr/>
          <p:nvPr/>
        </p:nvSpPr>
        <p:spPr>
          <a:xfrm>
            <a:off x="6248885" y="2233079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Ingests production orders and schedules from ERP systems (e.g., SAP, Dynamics 365)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D6000C6E-4A15-24AF-D9E3-4B2DE327B055}"/>
              </a:ext>
            </a:extLst>
          </p:cNvPr>
          <p:cNvSpPr/>
          <p:nvPr/>
        </p:nvSpPr>
        <p:spPr>
          <a:xfrm>
            <a:off x="6253292" y="4901642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Notifies production planners of potential schedule conflicts, schedule adjustments and delay alerts via email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2F66C617-F229-89EB-FD7D-F38A1EEE6308}"/>
              </a:ext>
            </a:extLst>
          </p:cNvPr>
          <p:cNvSpPr/>
          <p:nvPr/>
        </p:nvSpPr>
        <p:spPr>
          <a:xfrm>
            <a:off x="6229343" y="3550264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Incorporates workforce availability from HR systems and shift rosters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A22D158F-F8D8-5853-7323-EA89FBDB4C5B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8493B8-9A37-0CBC-E867-C8F39488BDF3}"/>
              </a:ext>
            </a:extLst>
          </p:cNvPr>
          <p:cNvCxnSpPr>
            <a:cxnSpLocks/>
          </p:cNvCxnSpPr>
          <p:nvPr/>
        </p:nvCxnSpPr>
        <p:spPr>
          <a:xfrm>
            <a:off x="2167923" y="3910351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EC52F9-2872-F7F9-2EE0-C6B0405359C0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7ED372A6-FD13-525A-5B22-B9998E378AA3}"/>
              </a:ext>
            </a:extLst>
          </p:cNvPr>
          <p:cNvSpPr/>
          <p:nvPr/>
        </p:nvSpPr>
        <p:spPr>
          <a:xfrm>
            <a:off x="8480857" y="4889028"/>
            <a:ext cx="3121823" cy="1664829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381AF273-A9CE-E82F-0080-CEBBA5551234}"/>
              </a:ext>
            </a:extLst>
          </p:cNvPr>
          <p:cNvSpPr/>
          <p:nvPr/>
        </p:nvSpPr>
        <p:spPr>
          <a:xfrm>
            <a:off x="8604897" y="5246120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Production Planner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B54550E2-BE77-D2B0-6315-8747A5EC5339}"/>
              </a:ext>
            </a:extLst>
          </p:cNvPr>
          <p:cNvSpPr/>
          <p:nvPr/>
        </p:nvSpPr>
        <p:spPr>
          <a:xfrm>
            <a:off x="8558350" y="1740227"/>
            <a:ext cx="3031416" cy="3025012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05226D65-8479-533F-FDA9-AA2036AD71BE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BDD0F350-9C57-ACFA-81F1-4BF40F034CFB}"/>
              </a:ext>
            </a:extLst>
          </p:cNvPr>
          <p:cNvSpPr/>
          <p:nvPr/>
        </p:nvSpPr>
        <p:spPr>
          <a:xfrm>
            <a:off x="8955020" y="1335780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 ExtraLight"/>
                <a:cs typeface="Segoe Sans Display"/>
                <a:sym typeface="DM Sans ExtraLight"/>
              </a:rPr>
              <a:t>Hi-Tech, Industrial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 ExtraLight"/>
              <a:cs typeface="Segoe Sans Display" pitchFamily="2" charset="0"/>
            </a:endParaRP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F8B8F0E2-4B09-35DD-A3AB-DD6914246D29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BC109975-F9EA-1236-147D-86D42DB67A57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397B10EB-DA31-29F6-88B6-AFE0E07EDED5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B5BCB556-EAFF-A374-A78E-9C07DA2D4E1A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33D89C88-ADBB-F984-1EE1-DE4AB30A0770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0CA1710D-D47C-97E5-AE3D-52A6D508D75E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8C7BE7AD-39D1-5460-2DFC-73EA81CDCFC2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C7A46470-C1FA-F4C8-814C-A8B8FBB7039E}"/>
              </a:ext>
            </a:extLst>
          </p:cNvPr>
          <p:cNvSpPr/>
          <p:nvPr/>
        </p:nvSpPr>
        <p:spPr>
          <a:xfrm>
            <a:off x="10626630" y="1416790"/>
            <a:ext cx="446121" cy="126299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D09D7767-6D44-9333-CE53-C5D9D58A0B0A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CBFD3206-C593-228E-0B3F-C6933256506B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79F1DC78-D0CF-6A2D-618B-FE78FDC8E1D1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54324298-D232-5BE8-4D8D-FE544BA79AB8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062F668A-F29D-C41E-91EC-9CC89C5EC1C7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D665DAFC-217D-21FE-B41D-740220DDBE53}"/>
              </a:ext>
            </a:extLst>
          </p:cNvPr>
          <p:cNvSpPr/>
          <p:nvPr/>
        </p:nvSpPr>
        <p:spPr>
          <a:xfrm>
            <a:off x="6240468" y="289428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Pulls equipment condition (performance, health status, etc.) and availability from IoT sensors and MES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BCF12FAA-9847-EDD2-BDA1-00BC2B1604F1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ea typeface="DM Sans 14pt"/>
                <a:cs typeface="Segoe Sans Display"/>
                <a:sym typeface="DM Sans"/>
              </a:rPr>
              <a:t>MANUFACTURING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DM Sans 14pt"/>
              <a:cs typeface="Segoe Sans Display" pitchFamily="2" charset="0"/>
              <a:sym typeface="DM Sans"/>
            </a:endParaRP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0D3FC6B8-D39C-18A2-8AF9-BAE1B1C3FCA9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Production Schedule Optimizer Agent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B31AC6EF-42B3-218A-BBF4-322B0DD55089}"/>
              </a:ext>
            </a:extLst>
          </p:cNvPr>
          <p:cNvSpPr/>
          <p:nvPr/>
        </p:nvSpPr>
        <p:spPr>
          <a:xfrm>
            <a:off x="700558" y="4073455"/>
            <a:ext cx="2929191" cy="2442434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/>
                <a:ea typeface="+mn-lt"/>
                <a:cs typeface="+mn-cs"/>
              </a:rPr>
              <a:t>Generate optimized schedules that account for machine status, workforce availability, and order priority</a:t>
            </a: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3804F695-3962-3435-1219-B8C107923BB8}"/>
              </a:ext>
            </a:extLst>
          </p:cNvPr>
          <p:cNvSpPr/>
          <p:nvPr/>
        </p:nvSpPr>
        <p:spPr>
          <a:xfrm>
            <a:off x="883241" y="4200672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11A3E1A-1EAB-DA94-5C99-8BE477215844}"/>
              </a:ext>
            </a:extLst>
          </p:cNvPr>
          <p:cNvSpPr/>
          <p:nvPr/>
        </p:nvSpPr>
        <p:spPr>
          <a:xfrm>
            <a:off x="8700923" y="222926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On-Time Fulfillment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Optimized schedules improve on-time delivery and customer satisfaction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D8605F02-B4AD-3407-23B7-A692908B87F6}"/>
              </a:ext>
            </a:extLst>
          </p:cNvPr>
          <p:cNvSpPr/>
          <p:nvPr/>
        </p:nvSpPr>
        <p:spPr>
          <a:xfrm>
            <a:off x="8794754" y="236522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978699C-0DE5-5FB1-5696-740239F363C9}"/>
              </a:ext>
            </a:extLst>
          </p:cNvPr>
          <p:cNvSpPr/>
          <p:nvPr/>
        </p:nvSpPr>
        <p:spPr>
          <a:xfrm>
            <a:off x="8700923" y="3498064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Stockout Rate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 → Smarter scheduling prevents production delays that lead to inventory shortfalls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1BD140EA-1699-BF98-8D62-4832DECF97D7}"/>
              </a:ext>
            </a:extLst>
          </p:cNvPr>
          <p:cNvSpPr/>
          <p:nvPr/>
        </p:nvSpPr>
        <p:spPr>
          <a:xfrm rot="10800000">
            <a:off x="8794754" y="3646939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1820430-753C-A5F4-FCEB-D1ACAD8EB109}"/>
              </a:ext>
            </a:extLst>
          </p:cNvPr>
          <p:cNvSpPr/>
          <p:nvPr/>
        </p:nvSpPr>
        <p:spPr>
          <a:xfrm>
            <a:off x="8688008" y="4141132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Inventory Carrying Cost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 → Smoother operations reduce overproduction and excess stock holding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Arrow: Up 56">
            <a:extLst>
              <a:ext uri="{FF2B5EF4-FFF2-40B4-BE49-F238E27FC236}">
                <a16:creationId xmlns:a16="http://schemas.microsoft.com/office/drawing/2014/main" id="{41E1EF6A-FA62-8C04-C957-E57740B4A0DA}"/>
              </a:ext>
            </a:extLst>
          </p:cNvPr>
          <p:cNvSpPr/>
          <p:nvPr/>
        </p:nvSpPr>
        <p:spPr>
          <a:xfrm rot="10800000">
            <a:off x="8794754" y="4302922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Google Shape;516;p32">
            <a:extLst>
              <a:ext uri="{FF2B5EF4-FFF2-40B4-BE49-F238E27FC236}">
                <a16:creationId xmlns:a16="http://schemas.microsoft.com/office/drawing/2014/main" id="{D4F4FA9E-B123-DD5E-3BD8-CD5609FB0CE0}"/>
              </a:ext>
            </a:extLst>
          </p:cNvPr>
          <p:cNvSpPr/>
          <p:nvPr/>
        </p:nvSpPr>
        <p:spPr>
          <a:xfrm>
            <a:off x="10145153" y="5244217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Factory Supervisor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9B2DD1A0-4F22-DEFD-8002-7BAA415311B0}"/>
              </a:ext>
            </a:extLst>
          </p:cNvPr>
          <p:cNvSpPr/>
          <p:nvPr/>
        </p:nvSpPr>
        <p:spPr>
          <a:xfrm>
            <a:off x="9441712" y="5901064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 Medium"/>
              </a:rPr>
              <a:t>Supply Chain Scheduler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6060AEDA-9EE3-B1DD-AB8E-13493FE2AB83}"/>
              </a:ext>
            </a:extLst>
          </p:cNvPr>
          <p:cNvSpPr/>
          <p:nvPr/>
        </p:nvSpPr>
        <p:spPr>
          <a:xfrm>
            <a:off x="6253292" y="420086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  <a:sym typeface="DM Sans"/>
              </a:rPr>
              <a:t>Uses smart scheduling logic to create optimized production plans that respect capacity, material, and labor constraints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13040C-7F5D-FE9E-D4A3-702DD07B9B82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Continuously adapts production schedules to maximize throughput and reduce delays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ounded Rectangle 50">
            <a:extLst>
              <a:ext uri="{FF2B5EF4-FFF2-40B4-BE49-F238E27FC236}">
                <a16:creationId xmlns:a16="http://schemas.microsoft.com/office/drawing/2014/main" id="{ECAE7454-FE85-55E5-20F9-17E54B0D37F3}"/>
              </a:ext>
            </a:extLst>
          </p:cNvPr>
          <p:cNvSpPr/>
          <p:nvPr/>
        </p:nvSpPr>
        <p:spPr>
          <a:xfrm>
            <a:off x="8691713" y="287405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 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Production Downtime 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→ Optimal schedules reduce unplanned downtimes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56">
            <a:extLst>
              <a:ext uri="{FF2B5EF4-FFF2-40B4-BE49-F238E27FC236}">
                <a16:creationId xmlns:a16="http://schemas.microsoft.com/office/drawing/2014/main" id="{D5191B31-597E-A68F-C2DF-C78239AFC0A9}"/>
              </a:ext>
            </a:extLst>
          </p:cNvPr>
          <p:cNvSpPr/>
          <p:nvPr/>
        </p:nvSpPr>
        <p:spPr>
          <a:xfrm rot="10800000">
            <a:off x="8824290" y="2971267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649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6E5AF-9BB5-38A0-35E8-8D5943A5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998D3B4A-C737-6D33-7676-81CC1F9F9865}"/>
              </a:ext>
            </a:extLst>
          </p:cNvPr>
          <p:cNvSpPr>
            <a:spLocks/>
          </p:cNvSpPr>
          <p:nvPr/>
        </p:nvSpPr>
        <p:spPr bwMode="auto">
          <a:xfrm>
            <a:off x="2341944" y="976878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51AA84-9780-DE96-BAC8-74BABDA203FB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A743E621-0CD0-5F7B-A3A0-91550CC87AB8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AFFFCC-634F-8F70-4589-4E04E298F74F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/>
              </a:rPr>
              <a:t>Production schedule optimizer 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40938CFE-5339-7724-0ED8-A41C0536D4FE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D3F8A95C-65B4-2338-8AAA-5E83466F96F9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1AFCE8-E877-EC49-B155-67DDAC8E0667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57268FE5-E3DE-9B40-D039-4B144E57FD7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42AEE-7818-E750-29EF-4E273E1CDC68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91FBD0-11BA-A632-0FCA-90F8ADA88127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E3C7CD0F-188F-8C9F-1598-8D9B428BB6C4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349687-8534-DD7D-F7F8-F778A00B3B94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415381-44C6-04E1-EAB9-93F530417FF2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820BDC86-C6C7-6EDF-4326-9760AD0031F8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B3FD66-F3F2-F2AA-BC7E-8B4D45CD744D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D787DF-DF85-021D-7D04-D6612F57AA99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FA6FB280-9BF9-6DBE-A77F-144721ED5357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4BC289B0-193E-90C5-C018-441DB1D1D4AF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53D14B-E132-E1EA-5B16-9B2DD0B50A48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Manufacturing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F8B4F8BC-8E59-42B6-B11C-42AC28A7425A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860350-3524-915E-9D1D-1F72C9F92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23254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Dynamically generates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and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updates factory production schedules by factoring in constraints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and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system data—ensuring that planners can minimize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delays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, avoid stockouts,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 and </a:t>
                      </a: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</a:rPr>
                        <a:t>improve order fulfillment.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606C5371-FF50-D983-49B2-005595F8BF5A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/>
              </a:rPr>
              <a:t>Monitor equipment availability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471A4C2E-5372-879A-FCED-9A00DAB82F1D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Collects machine availability, performance, and health status (e.g., temperature, vibration) to detect downtimes or over-utilized assets.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6AC0E98-A209-93F3-AFA9-955B27F0FCDB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Stockout Rate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F8D234-9578-8539-4FF6-A235BE2517AD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Increases On-Time Fulfillment Rate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F30644-F943-E06E-4356-261B6F54B1BF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Cost savings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3F1382E7-1C2E-3634-6978-5332C3AC55E7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Ingest production orders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E0C16ED2-F720-27AA-F2D6-F59E7AE57FC9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  <a:sym typeface="DM Sans"/>
              </a:rPr>
              <a:t>Retrieves production plans, bill of materials (BOM), and job orders from enterprise systems to establish baseline schedules.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02FFB8-C530-C1CA-BD02-16A502F78A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277723"/>
            <a:ext cx="2199820" cy="4975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ERP (e.g., Dynamics 365) for production orders (demand reports and historical orders) and schedules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81B4B6-5D5F-BB07-5210-278921C3AE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344EC9B2-5B67-11A7-5B8F-18635E13247C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/>
              </a:rPr>
              <a:t>Capture workforce availability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A87C6D44-031A-2144-6B87-F6A1549A2F24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Gathers shift rosters and personnel availability to ensure labor readiness in the updated plan.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33708323-3DFC-19AC-A3BA-E4B1D56DB8EC}"/>
              </a:ext>
            </a:extLst>
          </p:cNvPr>
          <p:cNvSpPr txBox="1">
            <a:spLocks/>
          </p:cNvSpPr>
          <p:nvPr/>
        </p:nvSpPr>
        <p:spPr>
          <a:xfrm>
            <a:off x="8804381" y="3958339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Optimize schedule with constraints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392A5D95-2448-1D62-86E6-1828C404F8EC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Continuously updates production schedules to reduce delays, avoid bottlenecks, and make better use of resources.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B005B8-8A26-8287-DBAD-98CE4A284504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Employee Experience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D33B50-DA60-F7FF-DB77-44F1CD3BE71A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Reduces Inventory Carrying Cost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3E208C8D-8DD5-32F6-E2B9-73A71A008314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0368527A-217F-8AE3-4E4F-16A207757095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2DA3939-C4D3-FB4D-67EF-3120530713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064844"/>
            <a:ext cx="219982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IoT sensors for real-time equipment status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stream processing services for handling and integrating IoT data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Connection to MES (e.g., Dynamics 365 Supply Chain) for machine logs and utilization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168000E-80F2-A345-4052-FFBD8BCE4B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316B2F06-64B1-8E77-D500-8F298DCDC046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E2BE1BB0-AE27-D556-55B6-97C75CC3258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36BC82-416D-EB03-1B3F-0B955DF467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6484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Segoe Sans Display"/>
              </a:rPr>
              <a:t>Connection to HR system (e.g., Workday) for shift data and absences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Collaboration Tools (e.g. Team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s)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for live status checks and supervisor input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Segoe Sans Display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6CAAE74-29D9-B41E-5718-E15F1C3CA5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DB2C8B9-6D4C-E8CF-6F19-57380445FEE6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lt"/>
                <a:cs typeface="Segoe Sans Display Semibold"/>
              </a:rPr>
              <a:t>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Centralizes all production-related information for accurate baseline.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D3756A-29ED-2229-B383-4977A0EAD9EA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Incorporates machine-related data into scheduling.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76E45CC-32A7-43A6-2385-426C0D44547F}"/>
              </a:ext>
            </a:extLst>
          </p:cNvPr>
          <p:cNvSpPr txBox="1"/>
          <p:nvPr/>
        </p:nvSpPr>
        <p:spPr>
          <a:xfrm>
            <a:off x="8990602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Collects shift rosters and personnel availability data to prevent resource conflicts.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4BB14B5-DCE9-BFF5-392C-EA9660BA52B8}"/>
              </a:ext>
            </a:extLst>
          </p:cNvPr>
          <p:cNvGrpSpPr/>
          <p:nvPr/>
        </p:nvGrpSpPr>
        <p:grpSpPr>
          <a:xfrm>
            <a:off x="8804381" y="4808917"/>
            <a:ext cx="2572262" cy="1671836"/>
            <a:chOff x="8804381" y="4808917"/>
            <a:chExt cx="2572262" cy="1671836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BB8445B9-7E9D-BE74-7472-C8EF4B7786DE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4AEDCAA4-A9AA-B7A2-2058-898FA0C26D64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903275-A8A1-5BB2-9F2E-925BE85A518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85316" y="4808917"/>
              <a:ext cx="2199820" cy="10310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ERP (e.g., Dynamics 365) for BOM and routing constraints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MES (e.g., Dynamics 365 Supply Chain) for operational timelines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Analytics Platform (e.g., Microsoft Fabric) for schedule optimization insights and real-time disruption analysis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97A58FF-C68F-A6B1-E673-5C45E6D35A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57BFB2-D462-8B66-4274-D153D2F9940B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Generates optimal schedules with minimal stockouts and improved throughput.</a:t>
              </a:r>
            </a:p>
          </p:txBody>
        </p:sp>
      </p:grpSp>
      <p:sp>
        <p:nvSpPr>
          <p:cNvPr id="82" name="Step 1 Title">
            <a:extLst>
              <a:ext uri="{FF2B5EF4-FFF2-40B4-BE49-F238E27FC236}">
                <a16:creationId xmlns:a16="http://schemas.microsoft.com/office/drawing/2014/main" id="{6A8A5F75-2B05-89FC-3608-D1301239818D}"/>
              </a:ext>
            </a:extLst>
          </p:cNvPr>
          <p:cNvSpPr txBox="1">
            <a:spLocks/>
          </p:cNvSpPr>
          <p:nvPr/>
        </p:nvSpPr>
        <p:spPr>
          <a:xfrm>
            <a:off x="5918795" y="395812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j-lt"/>
                <a:cs typeface="Segoe Sans Display Semibold"/>
              </a:rPr>
              <a:t>Notify planners of adjustments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C79EC5AD-2F07-F6D5-BAC9-F5D9D2B65532}"/>
              </a:ext>
            </a:extLst>
          </p:cNvPr>
          <p:cNvSpPr txBox="1">
            <a:spLocks/>
          </p:cNvSpPr>
          <p:nvPr/>
        </p:nvSpPr>
        <p:spPr>
          <a:xfrm>
            <a:off x="5939962" y="4389815"/>
            <a:ext cx="2572262" cy="6267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Communicates updated schedules or potential delays through email, or alerts.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lt"/>
              <a:cs typeface="Segoe Sans Display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EAD9489-FDDB-D81E-6AC4-3384FB7E54C8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4869759-C5F6-F319-3C55-74D4E68E697B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63FDB55E-6926-DBE1-1467-A845FAB192E7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99E3795-3CE1-04C0-A2AF-45190DC89658}"/>
              </a:ext>
            </a:extLst>
          </p:cNvPr>
          <p:cNvGrpSpPr/>
          <p:nvPr/>
        </p:nvGrpSpPr>
        <p:grpSpPr>
          <a:xfrm>
            <a:off x="5862597" y="4774839"/>
            <a:ext cx="2572262" cy="1652997"/>
            <a:chOff x="8804381" y="4827756"/>
            <a:chExt cx="2572262" cy="1652997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E3845357-1D6F-9487-AF6F-FA7A026CAD3C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A6E5DCD2-8A86-3FE2-39EE-BBC6482F3BE6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B15F53D-FD7B-FF86-3BDF-232A3FDA40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8900"/>
              <a:ext cx="2199820" cy="65659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Email system (e.g., Outlook) for schedule alerts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Segoe Sans Display"/>
                </a:rPr>
                <a:t>Connection to Collaboration tools (e.g., Teams) for planning updates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6C2FF63-20E6-9096-DE0B-7277E4609D8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DBBCEEE-FCCF-9186-3306-D2B5B82AAF90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91F2C"/>
                  </a:solidFill>
                  <a:effectLst/>
                  <a:uLnTx/>
                  <a:uFillTx/>
                  <a:latin typeface="Segoe Sans Display"/>
                  <a:ea typeface="+mn-lt"/>
                  <a:cs typeface="Segoe Sans Display"/>
                </a:rPr>
                <a:t>Keeps planners informed and enables faster course corrections.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8EFCC0-D0F5-7627-363D-6121D8FCE93B}"/>
              </a:ext>
            </a:extLst>
          </p:cNvPr>
          <p:cNvSpPr/>
          <p:nvPr/>
        </p:nvSpPr>
        <p:spPr bwMode="auto">
          <a:xfrm>
            <a:off x="368101" y="566728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lt"/>
                <a:cs typeface="Segoe Sans Display"/>
              </a:rPr>
              <a:t>Revenue Growth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0D3E92-0BFF-3DAA-2FB5-9B3A1B561F27}"/>
              </a:ext>
            </a:extLst>
          </p:cNvPr>
          <p:cNvSpPr/>
          <p:nvPr/>
        </p:nvSpPr>
        <p:spPr bwMode="auto">
          <a:xfrm>
            <a:off x="363115" y="4497368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/>
              </a:rPr>
              <a:t>Minimizes Production Downtime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750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2622-D14E-AACC-3BFC-52CA5522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71F124C2-56E4-01C9-4598-9AFAB65EBD48}"/>
              </a:ext>
            </a:extLst>
          </p:cNvPr>
          <p:cNvSpPr/>
          <p:nvPr/>
        </p:nvSpPr>
        <p:spPr bwMode="auto">
          <a:xfrm>
            <a:off x="4589547" y="4771924"/>
            <a:ext cx="911845" cy="26690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3" name="Graphic 232">
            <a:extLst>
              <a:ext uri="{FF2B5EF4-FFF2-40B4-BE49-F238E27FC236}">
                <a16:creationId xmlns:a16="http://schemas.microsoft.com/office/drawing/2014/main" id="{F7A1CC8A-4F42-DF57-B95D-F9C3FC2C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771647F7-4337-D499-A2E6-C3ACC782F43D}"/>
              </a:ext>
            </a:extLst>
          </p:cNvPr>
          <p:cNvSpPr/>
          <p:nvPr/>
        </p:nvSpPr>
        <p:spPr>
          <a:xfrm>
            <a:off x="601044" y="4881147"/>
            <a:ext cx="3832033" cy="63106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highlight>
                <a:srgbClr val="FFFF00"/>
              </a:highlight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2A2E51CF-10BB-043C-8B5B-276ACBAB2DF2}"/>
              </a:ext>
            </a:extLst>
          </p:cNvPr>
          <p:cNvSpPr/>
          <p:nvPr/>
        </p:nvSpPr>
        <p:spPr>
          <a:xfrm>
            <a:off x="573158" y="1345793"/>
            <a:ext cx="3859919" cy="3491576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  <a:sym typeface="DM Sans Light"/>
              </a:rPr>
              <a:t>Key Considerations to Address</a:t>
            </a:r>
            <a:endParaRPr lang="en-GB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Pulls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current, historical and planned schedules from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 ERP (e.g., Dynamics 365) to set baseline schedules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Streams equipment data from MES or IIOT to identify downtime events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and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trigger alerts based on predefined thresholds.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Fetches shift rosters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lt"/>
                <a:cs typeface="+mn-lt"/>
                <a:sym typeface="DM Sans Light"/>
              </a:rPr>
              <a:t>and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absence data from HR systems (e.g., Workday) to get labor shortfalls.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lt"/>
              <a:cs typeface="+mn-lt"/>
            </a:endParaRP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Applies inventory and order priority rules from ERP and WMS (e.g., Power Platform) to sequence production and prevent shortages</a:t>
            </a: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Applies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  <a:sym typeface="DM Sans Light"/>
              </a:rPr>
              <a:t>constraint-based logic </a:t>
            </a: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using ERP and MES data to identify delays, stockouts, underutilization and to escalate issues</a:t>
            </a:r>
          </a:p>
          <a:p>
            <a:pPr marL="171450" indent="-17145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>
                <a:solidFill>
                  <a:prstClr val="black"/>
                </a:solidFill>
                <a:ea typeface="+mn-lt"/>
                <a:cs typeface="+mn-lt"/>
              </a:rPr>
              <a:t>PII includes employee names, shift assignments, and absence details</a:t>
            </a:r>
            <a:endParaRPr lang="en-US" sz="1050">
              <a:solidFill>
                <a:prstClr val="black"/>
              </a:solidFill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65870-8C38-FAE6-0C03-15EC9E4D45D3}"/>
              </a:ext>
            </a:extLst>
          </p:cNvPr>
          <p:cNvSpPr txBox="1"/>
          <p:nvPr/>
        </p:nvSpPr>
        <p:spPr>
          <a:xfrm>
            <a:off x="724001" y="5066531"/>
            <a:ext cx="128779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Agent-to-Agent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/>
                <a:cs typeface="Segoe Sans Display"/>
              </a:rPr>
              <a:t>Workflow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074C1-730E-D0A2-AEAA-40487E2D449C}"/>
              </a:ext>
            </a:extLst>
          </p:cNvPr>
          <p:cNvSpPr txBox="1"/>
          <p:nvPr/>
        </p:nvSpPr>
        <p:spPr>
          <a:xfrm>
            <a:off x="2193780" y="4896956"/>
            <a:ext cx="2298101" cy="6460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Shift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 </a:t>
            </a: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Planning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Manufacturing Inspector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 Agent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Maintenance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 </a:t>
            </a: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Prediction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cs typeface="Segoe Sans Display"/>
            </a:endParaRPr>
          </a:p>
          <a:p>
            <a:pPr marL="171450" indent="-171450">
              <a:lnSpc>
                <a:spcPts val="1060"/>
              </a:lnSpc>
              <a:buFont typeface="Arial" panose="020B0604020202020204" pitchFamily="34" charset="0"/>
              <a:buChar char="•"/>
              <a:defRPr/>
            </a:pP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Visual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 </a:t>
            </a:r>
            <a:r>
              <a:rPr lang="en-US" sz="800">
                <a:solidFill>
                  <a:srgbClr val="000000"/>
                </a:solidFill>
                <a:latin typeface="Segoe Sans Display"/>
                <a:cs typeface="Segoe Sans Display"/>
              </a:rPr>
              <a:t>Work Instruction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cs typeface="Segoe Sans Display"/>
              </a:rPr>
              <a:t>Agent</a:t>
            </a:r>
            <a:endParaRPr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cs typeface="Segoe Sans Display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3B337EB4-4BE7-6DE4-0C6C-8DE97AB51F7B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fontAlgn="base">
              <a:defRPr/>
            </a:pPr>
            <a:r>
              <a:rPr lang="en-GB" sz="1200">
                <a:solidFill>
                  <a:srgbClr val="0078D4"/>
                </a:solidFill>
                <a:latin typeface="Segoe Sans Display"/>
                <a:ea typeface="DM Sans 14pt"/>
                <a:cs typeface="Segoe Sans Display"/>
                <a:sym typeface="DM Sans"/>
              </a:rPr>
              <a:t>MANUFACTURING INDUSTRY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DM Sans 14pt"/>
              <a:cs typeface="Segoe Sans Display"/>
              <a:sym typeface="DM Sans"/>
            </a:endParaRP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80B7FCDB-CDE9-4932-3542-AFEC4CD479CD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8712">
              <a:buClr>
                <a:srgbClr val="000000"/>
              </a:buClr>
              <a:defRPr/>
            </a:pPr>
            <a:r>
              <a:rPr lang="en-US" sz="2400" b="1" kern="0">
                <a:solidFill>
                  <a:srgbClr val="000000"/>
                </a:solidFill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Production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 </a:t>
            </a:r>
            <a:r>
              <a:rPr lang="en-US" sz="2400" b="1" kern="0">
                <a:solidFill>
                  <a:srgbClr val="000000"/>
                </a:solidFill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Schedule Optimizer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  <a:ea typeface="DM Sans 14pt ExtraLight"/>
                <a:cs typeface="Segoe Sans Display Semibold"/>
                <a:sym typeface="DM Sans ExtraLight"/>
              </a:rPr>
              <a:t>Agent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 Semibold"/>
              <a:ea typeface="DM Sans 14pt ExtraLight"/>
              <a:cs typeface="Segoe Sans Display Semibold"/>
              <a:sym typeface="DM Sans Extra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B9F6A-25E2-5CA0-12DF-C763D21F3D9C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tabLst>
                <a:tab pos="3992563" algn="l"/>
              </a:tabLst>
              <a:defRPr/>
            </a:pPr>
            <a:r>
              <a:rPr lang="en-US" sz="1400" b="1">
                <a:solidFill>
                  <a:prstClr val="black"/>
                </a:solidFill>
                <a:latin typeface="Aptos"/>
                <a:cs typeface="Segoe Sans Display Semibold" pitchFamily="2" charset="0"/>
              </a:rPr>
              <a:t>Continuously adapts production schedules to maximize throughput and reduce delays</a:t>
            </a:r>
            <a:endParaRPr lang="en-US">
              <a:ea typeface="+mn-ea"/>
            </a:endParaRP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856C376A-BE1A-8860-C49E-15D2788FEC80}"/>
              </a:ext>
            </a:extLst>
          </p:cNvPr>
          <p:cNvSpPr/>
          <p:nvPr/>
        </p:nvSpPr>
        <p:spPr>
          <a:xfrm>
            <a:off x="601043" y="5571794"/>
            <a:ext cx="3832033" cy="1125097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Planner, Supervisor, Scheduler will have  M365 license to access the agent,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ERP, MES and HR systems would expose APIs or have connectors to  fetch stocks, employee schedules </a:t>
            </a:r>
          </a:p>
          <a:p>
            <a:pPr marL="171450" indent="-171450" fontAlgn="base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PDF, PPTX and DOCX are the supported knowledge in SharePoint. Dataverse knowledge can be max two with max 15 tables each.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6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Other dependent agents should be ready and discoverable to be associated with this agent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endParaRPr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20FE9-B562-2CC7-9A9C-1E6363B79511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C6B85-C004-D167-D7F5-D2BA61ED3266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3214EC-9F57-FC01-CB10-8DE08495FBD6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93C0E8-3390-D1C2-15C0-52D34ADCB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031B7-0EEF-DC82-E22F-98537F890305}"/>
              </a:ext>
            </a:extLst>
          </p:cNvPr>
          <p:cNvSpPr txBox="1"/>
          <p:nvPr/>
        </p:nvSpPr>
        <p:spPr>
          <a:xfrm>
            <a:off x="9688963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75F79-6BD9-5329-1A4B-4A4F2F14EA4D}"/>
              </a:ext>
            </a:extLst>
          </p:cNvPr>
          <p:cNvSpPr txBox="1"/>
          <p:nvPr/>
        </p:nvSpPr>
        <p:spPr>
          <a:xfrm>
            <a:off x="9422768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D4A5163-0D44-A7A8-A2CB-E539ED9AB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94FBA-3264-E9FB-DDEB-CAC7AF4D6E5C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F25267-A446-601B-24B7-7B486F7D140D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4D62B-0AE8-EB1A-A3B7-9340B6CD9149}"/>
              </a:ext>
            </a:extLst>
          </p:cNvPr>
          <p:cNvSpPr/>
          <p:nvPr/>
        </p:nvSpPr>
        <p:spPr bwMode="auto">
          <a:xfrm>
            <a:off x="5827201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499EFB2-2022-9CF2-EA98-66844E76A84A}"/>
              </a:ext>
            </a:extLst>
          </p:cNvPr>
          <p:cNvSpPr/>
          <p:nvPr/>
        </p:nvSpPr>
        <p:spPr bwMode="auto">
          <a:xfrm>
            <a:off x="5873677" y="3052838"/>
            <a:ext cx="1612232" cy="88768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A45192-BE1F-424E-D3DF-EDD6A5A95FFC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7888BC-9B3C-A5E3-3187-AA4591C04E45}"/>
              </a:ext>
            </a:extLst>
          </p:cNvPr>
          <p:cNvSpPr txBox="1"/>
          <p:nvPr/>
        </p:nvSpPr>
        <p:spPr>
          <a:xfrm>
            <a:off x="6508795" y="3041924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34C731-BC11-30CD-7711-A7FFBAE35154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ADAF9FAA-4602-7216-69FB-5F1C5512A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6053" y="3542960"/>
            <a:ext cx="227480" cy="2274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FF0C68B-3300-23F8-C925-49CFB9C91F0D}"/>
              </a:ext>
            </a:extLst>
          </p:cNvPr>
          <p:cNvSpPr txBox="1"/>
          <p:nvPr/>
        </p:nvSpPr>
        <p:spPr>
          <a:xfrm>
            <a:off x="6855476" y="1991043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4B79073A-3495-BC3C-690F-C35772FA0C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2B9659-8099-5BCE-52F0-A0912231492E}"/>
              </a:ext>
            </a:extLst>
          </p:cNvPr>
          <p:cNvSpPr txBox="1"/>
          <p:nvPr/>
        </p:nvSpPr>
        <p:spPr>
          <a:xfrm>
            <a:off x="6326028" y="4520386"/>
            <a:ext cx="81533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Agent logs are displayed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4AF2E4-0A0A-014F-38C6-C370B8C4C38A}"/>
              </a:ext>
            </a:extLst>
          </p:cNvPr>
          <p:cNvSpPr/>
          <p:nvPr/>
        </p:nvSpPr>
        <p:spPr bwMode="auto">
          <a:xfrm>
            <a:off x="7324829" y="4385058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9AA3C28B-C156-5925-5B94-0551EFD78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5798" y="4430604"/>
            <a:ext cx="390341" cy="390341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29EC49D5-442C-A23D-5628-7A7E99E945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8005" y="4430604"/>
            <a:ext cx="390341" cy="39034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15167AB-8D89-EFA5-5B3D-A8052B4E24AD}"/>
              </a:ext>
            </a:extLst>
          </p:cNvPr>
          <p:cNvSpPr txBox="1"/>
          <p:nvPr/>
        </p:nvSpPr>
        <p:spPr>
          <a:xfrm>
            <a:off x="8423777" y="4808599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E2A4A1C-E0AC-692F-0115-5362A360C550}"/>
              </a:ext>
            </a:extLst>
          </p:cNvPr>
          <p:cNvSpPr/>
          <p:nvPr/>
        </p:nvSpPr>
        <p:spPr bwMode="auto">
          <a:xfrm>
            <a:off x="7717579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FBB3671-B6A1-08E7-0368-82BD07CC9AE8}"/>
              </a:ext>
            </a:extLst>
          </p:cNvPr>
          <p:cNvSpPr txBox="1"/>
          <p:nvPr/>
        </p:nvSpPr>
        <p:spPr>
          <a:xfrm>
            <a:off x="8113746" y="3091581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A6EF44F4-A442-7748-2D72-B2CB77966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594" y="3204246"/>
            <a:ext cx="390593" cy="39059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E631C0B-0C75-21D4-E135-165081E74A83}"/>
              </a:ext>
            </a:extLst>
          </p:cNvPr>
          <p:cNvSpPr txBox="1"/>
          <p:nvPr/>
        </p:nvSpPr>
        <p:spPr>
          <a:xfrm>
            <a:off x="7851724" y="3605018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FB00EB-53F0-8048-14E8-E2974A9E5F55}"/>
              </a:ext>
            </a:extLst>
          </p:cNvPr>
          <p:cNvSpPr txBox="1"/>
          <p:nvPr/>
        </p:nvSpPr>
        <p:spPr>
          <a:xfrm>
            <a:off x="8534343" y="3592902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Document(versioned)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1E0D0C3-228B-F651-9E7A-CCBCE1E6C7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28878" y="3204246"/>
            <a:ext cx="390593" cy="390593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A151A8C-7D53-5D94-7DC3-82141F6A05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86339" y="3318762"/>
            <a:ext cx="227480" cy="22748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5C8963A-F125-8A0F-67E0-FB4AAE361D7E}"/>
              </a:ext>
            </a:extLst>
          </p:cNvPr>
          <p:cNvSpPr/>
          <p:nvPr/>
        </p:nvSpPr>
        <p:spPr bwMode="auto">
          <a:xfrm>
            <a:off x="11195364" y="2464039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04B9A4-5D70-32EA-663D-E9E77996B898}"/>
              </a:ext>
            </a:extLst>
          </p:cNvPr>
          <p:cNvSpPr txBox="1"/>
          <p:nvPr/>
        </p:nvSpPr>
        <p:spPr>
          <a:xfrm>
            <a:off x="11287238" y="2940119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Production Planner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07967B-2414-F5B2-B35C-9B9E5CF9D12C}"/>
              </a:ext>
            </a:extLst>
          </p:cNvPr>
          <p:cNvSpPr txBox="1"/>
          <p:nvPr/>
        </p:nvSpPr>
        <p:spPr>
          <a:xfrm>
            <a:off x="11287238" y="3635447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Factory Supervisor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442E74-5BA3-B766-4DE6-BD69BD1D458C}"/>
              </a:ext>
            </a:extLst>
          </p:cNvPr>
          <p:cNvSpPr txBox="1"/>
          <p:nvPr/>
        </p:nvSpPr>
        <p:spPr>
          <a:xfrm>
            <a:off x="11287238" y="4330773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Supply Chain Scheduler</a:t>
            </a:r>
          </a:p>
        </p:txBody>
      </p:sp>
      <p:pic>
        <p:nvPicPr>
          <p:cNvPr id="81" name="Graphic 80" descr="Office worker female outline">
            <a:extLst>
              <a:ext uri="{FF2B5EF4-FFF2-40B4-BE49-F238E27FC236}">
                <a16:creationId xmlns:a16="http://schemas.microsoft.com/office/drawing/2014/main" id="{C6FBAC80-D10A-723E-4BCC-0254A1CB32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232033"/>
            <a:ext cx="296166" cy="296166"/>
          </a:xfrm>
          <a:prstGeom prst="rect">
            <a:avLst/>
          </a:prstGeom>
        </p:spPr>
      </p:pic>
      <p:pic>
        <p:nvPicPr>
          <p:cNvPr id="82" name="Graphic 81" descr="Office worker male outline">
            <a:extLst>
              <a:ext uri="{FF2B5EF4-FFF2-40B4-BE49-F238E27FC236}">
                <a16:creationId xmlns:a16="http://schemas.microsoft.com/office/drawing/2014/main" id="{CE1068FA-60E9-5748-9909-9F3A431CD7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442838" y="2536703"/>
            <a:ext cx="296168" cy="296168"/>
          </a:xfrm>
          <a:prstGeom prst="rect">
            <a:avLst/>
          </a:prstGeom>
        </p:spPr>
      </p:pic>
      <p:pic>
        <p:nvPicPr>
          <p:cNvPr id="83" name="Graphic 82" descr="Office worker female outline">
            <a:extLst>
              <a:ext uri="{FF2B5EF4-FFF2-40B4-BE49-F238E27FC236}">
                <a16:creationId xmlns:a16="http://schemas.microsoft.com/office/drawing/2014/main" id="{B9EE1482-85B6-39DF-8972-F878F0D37F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42839" y="3927361"/>
            <a:ext cx="296166" cy="29616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FCD794E5-9036-F1C2-BACD-738D50A8DE3E}"/>
              </a:ext>
            </a:extLst>
          </p:cNvPr>
          <p:cNvSpPr txBox="1"/>
          <p:nvPr/>
        </p:nvSpPr>
        <p:spPr>
          <a:xfrm>
            <a:off x="11215147" y="2269799"/>
            <a:ext cx="7514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EE7419D-1F28-DCEF-0A79-952FFCD99F82}"/>
              </a:ext>
            </a:extLst>
          </p:cNvPr>
          <p:cNvSpPr/>
          <p:nvPr/>
        </p:nvSpPr>
        <p:spPr bwMode="auto">
          <a:xfrm>
            <a:off x="4592608" y="2392910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C11622-D670-FF82-0E71-D1A93F427727}"/>
              </a:ext>
            </a:extLst>
          </p:cNvPr>
          <p:cNvSpPr/>
          <p:nvPr/>
        </p:nvSpPr>
        <p:spPr bwMode="auto">
          <a:xfrm>
            <a:off x="4592608" y="3005569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3B4145-B134-DAB3-4195-413FD7179DD3}"/>
              </a:ext>
            </a:extLst>
          </p:cNvPr>
          <p:cNvSpPr/>
          <p:nvPr/>
        </p:nvSpPr>
        <p:spPr bwMode="auto">
          <a:xfrm>
            <a:off x="4592608" y="3618228"/>
            <a:ext cx="911845" cy="4905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7203301-0CE4-14D4-1CCA-E6D039BB4AB7}"/>
              </a:ext>
            </a:extLst>
          </p:cNvPr>
          <p:cNvSpPr/>
          <p:nvPr/>
        </p:nvSpPr>
        <p:spPr bwMode="auto">
          <a:xfrm>
            <a:off x="4732060" y="3934776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017E09-DD85-EF6D-B269-C782E5C92091}"/>
              </a:ext>
            </a:extLst>
          </p:cNvPr>
          <p:cNvSpPr/>
          <p:nvPr/>
        </p:nvSpPr>
        <p:spPr bwMode="auto">
          <a:xfrm>
            <a:off x="4732060" y="3325383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5ECF892-B3AC-245E-3F04-F56F73722B39}"/>
              </a:ext>
            </a:extLst>
          </p:cNvPr>
          <p:cNvSpPr/>
          <p:nvPr/>
        </p:nvSpPr>
        <p:spPr bwMode="auto">
          <a:xfrm>
            <a:off x="4732060" y="2715991"/>
            <a:ext cx="632941" cy="14066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2528671-E6F2-343E-406E-B708CB710F08}"/>
              </a:ext>
            </a:extLst>
          </p:cNvPr>
          <p:cNvSpPr txBox="1"/>
          <p:nvPr/>
        </p:nvSpPr>
        <p:spPr>
          <a:xfrm>
            <a:off x="4744846" y="2747853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ERP System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9065D6E-52C6-5307-2562-D97F91B3D303}"/>
              </a:ext>
            </a:extLst>
          </p:cNvPr>
          <p:cNvSpPr txBox="1"/>
          <p:nvPr/>
        </p:nvSpPr>
        <p:spPr>
          <a:xfrm>
            <a:off x="4744846" y="335724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HR System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93F818C-CF13-F653-32B7-16EB4B942FBC}"/>
              </a:ext>
            </a:extLst>
          </p:cNvPr>
          <p:cNvSpPr txBox="1"/>
          <p:nvPr/>
        </p:nvSpPr>
        <p:spPr>
          <a:xfrm>
            <a:off x="4744846" y="3966638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IOT System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A4793C5-C6B1-9EC1-5E88-9028D5F188F5}"/>
              </a:ext>
            </a:extLst>
          </p:cNvPr>
          <p:cNvSpPr txBox="1"/>
          <p:nvPr/>
        </p:nvSpPr>
        <p:spPr>
          <a:xfrm>
            <a:off x="4741785" y="4828434"/>
            <a:ext cx="6073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>
                <a:solidFill>
                  <a:schemeClr val="bg1"/>
                </a:solidFill>
              </a:rPr>
              <a:t>Azure Machine Learning Model</a:t>
            </a: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772E0114-83F5-C384-5E50-B4F8F425CCC3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5504453" y="2638161"/>
            <a:ext cx="1678046" cy="57653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2A3D74A-DA61-F6C2-FCB1-90071F657746}"/>
              </a:ext>
            </a:extLst>
          </p:cNvPr>
          <p:cNvSpPr txBox="1"/>
          <p:nvPr/>
        </p:nvSpPr>
        <p:spPr>
          <a:xfrm>
            <a:off x="5988269" y="2536823"/>
            <a:ext cx="10804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1a. Periodically syncs inventory details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4C39064-57C9-ED4D-DAB4-C2CE9C34DF35}"/>
              </a:ext>
            </a:extLst>
          </p:cNvPr>
          <p:cNvCxnSpPr>
            <a:cxnSpLocks/>
            <a:stCxn id="90" idx="3"/>
          </p:cNvCxnSpPr>
          <p:nvPr/>
        </p:nvCxnSpPr>
        <p:spPr>
          <a:xfrm flipV="1">
            <a:off x="5504453" y="3214692"/>
            <a:ext cx="1678046" cy="36128"/>
          </a:xfrm>
          <a:prstGeom prst="bentConnector4">
            <a:avLst>
              <a:gd name="adj1" fmla="val 11181"/>
              <a:gd name="adj2" fmla="val 1071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1FC41B94-2BE9-4084-59A9-56FACDBD2B6C}"/>
              </a:ext>
            </a:extLst>
          </p:cNvPr>
          <p:cNvSpPr txBox="1"/>
          <p:nvPr/>
        </p:nvSpPr>
        <p:spPr>
          <a:xfrm>
            <a:off x="5973114" y="2749704"/>
            <a:ext cx="10804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1b. Periodically syncs workforce details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068E4BE-C8EA-37F8-AE2B-B4E7AAC5DDD2}"/>
              </a:ext>
            </a:extLst>
          </p:cNvPr>
          <p:cNvCxnSpPr>
            <a:cxnSpLocks/>
            <a:stCxn id="91" idx="2"/>
            <a:endCxn id="116" idx="0"/>
          </p:cNvCxnSpPr>
          <p:nvPr/>
        </p:nvCxnSpPr>
        <p:spPr>
          <a:xfrm flipH="1">
            <a:off x="5045470" y="4108729"/>
            <a:ext cx="3061" cy="663195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AD7C106F-52CC-7504-C524-2877B7E806CB}"/>
              </a:ext>
            </a:extLst>
          </p:cNvPr>
          <p:cNvSpPr txBox="1"/>
          <p:nvPr/>
        </p:nvSpPr>
        <p:spPr>
          <a:xfrm>
            <a:off x="4493012" y="4293019"/>
            <a:ext cx="5213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1c.  IOT data is sent</a:t>
            </a:r>
          </a:p>
        </p:txBody>
      </p: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AE3F1427-17B3-2EB5-FF6F-D67E50C6255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8984" y="3750043"/>
            <a:ext cx="1271979" cy="771785"/>
          </a:xfrm>
          <a:prstGeom prst="bentConnector3">
            <a:avLst>
              <a:gd name="adj1" fmla="val 4789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0C0F4D5A-1F6F-1A15-94A4-202A8CBB9C7B}"/>
              </a:ext>
            </a:extLst>
          </p:cNvPr>
          <p:cNvSpPr txBox="1"/>
          <p:nvPr/>
        </p:nvSpPr>
        <p:spPr>
          <a:xfrm>
            <a:off x="5319977" y="4181593"/>
            <a:ext cx="5052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1d. Sends anomalies</a:t>
            </a:r>
          </a:p>
        </p:txBody>
      </p:sp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BCAA5C9F-2C19-6A00-48C2-FB8A0AA349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97566" y="2915043"/>
            <a:ext cx="28836" cy="1273613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98876DAE-780F-F710-4922-79E2950FCE99}"/>
              </a:ext>
            </a:extLst>
          </p:cNvPr>
          <p:cNvSpPr txBox="1"/>
          <p:nvPr/>
        </p:nvSpPr>
        <p:spPr>
          <a:xfrm>
            <a:off x="7341738" y="3261668"/>
            <a:ext cx="44941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Inventory and Shifts are pushed</a:t>
            </a:r>
          </a:p>
        </p:txBody>
      </p: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711AB805-242B-871B-0278-189B7FE0A243}"/>
              </a:ext>
            </a:extLst>
          </p:cNvPr>
          <p:cNvCxnSpPr>
            <a:cxnSpLocks/>
            <a:stCxn id="44" idx="2"/>
            <a:endCxn id="74" idx="2"/>
          </p:cNvCxnSpPr>
          <p:nvPr/>
        </p:nvCxnSpPr>
        <p:spPr>
          <a:xfrm rot="5400000" flipH="1" flipV="1">
            <a:off x="7790158" y="2636424"/>
            <a:ext cx="23650" cy="2244381"/>
          </a:xfrm>
          <a:prstGeom prst="bentConnector3">
            <a:avLst>
              <a:gd name="adj1" fmla="val -104471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841088E8-3E55-5042-10A2-2B936C7689EF}"/>
              </a:ext>
            </a:extLst>
          </p:cNvPr>
          <p:cNvSpPr txBox="1"/>
          <p:nvPr/>
        </p:nvSpPr>
        <p:spPr>
          <a:xfrm>
            <a:off x="7097465" y="3833306"/>
            <a:ext cx="15085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Anomalies (equipment performance, health status) logs create a summarization report</a:t>
            </a:r>
          </a:p>
        </p:txBody>
      </p:sp>
      <p:cxnSp>
        <p:nvCxnSpPr>
          <p:cNvPr id="181" name="Connector: Elbow 180">
            <a:extLst>
              <a:ext uri="{FF2B5EF4-FFF2-40B4-BE49-F238E27FC236}">
                <a16:creationId xmlns:a16="http://schemas.microsoft.com/office/drawing/2014/main" id="{40FCD58C-9C5F-A162-00DD-1753A3223985}"/>
              </a:ext>
            </a:extLst>
          </p:cNvPr>
          <p:cNvCxnSpPr>
            <a:cxnSpLocks/>
            <a:stCxn id="75" idx="3"/>
            <a:endCxn id="49" idx="3"/>
          </p:cNvCxnSpPr>
          <p:nvPr/>
        </p:nvCxnSpPr>
        <p:spPr>
          <a:xfrm flipH="1" flipV="1">
            <a:off x="8632287" y="2415701"/>
            <a:ext cx="487184" cy="983842"/>
          </a:xfrm>
          <a:prstGeom prst="bentConnector3">
            <a:avLst>
              <a:gd name="adj1" fmla="val -46923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D0FCC3D2-C152-C7A5-FC3D-4B841C7E4A1A}"/>
              </a:ext>
            </a:extLst>
          </p:cNvPr>
          <p:cNvSpPr txBox="1"/>
          <p:nvPr/>
        </p:nvSpPr>
        <p:spPr>
          <a:xfrm>
            <a:off x="9320032" y="2499435"/>
            <a:ext cx="7902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Triggers topic</a:t>
            </a:r>
          </a:p>
        </p:txBody>
      </p:sp>
      <p:cxnSp>
        <p:nvCxnSpPr>
          <p:cNvPr id="185" name="Connector: Elbow 184">
            <a:extLst>
              <a:ext uri="{FF2B5EF4-FFF2-40B4-BE49-F238E27FC236}">
                <a16:creationId xmlns:a16="http://schemas.microsoft.com/office/drawing/2014/main" id="{C92C9B58-03B8-BDDA-DD91-1ECB54B8F054}"/>
              </a:ext>
            </a:extLst>
          </p:cNvPr>
          <p:cNvCxnSpPr>
            <a:cxnSpLocks/>
            <a:stCxn id="49" idx="1"/>
          </p:cNvCxnSpPr>
          <p:nvPr/>
        </p:nvCxnSpPr>
        <p:spPr>
          <a:xfrm rot="10800000" flipV="1">
            <a:off x="7283933" y="2415700"/>
            <a:ext cx="746596" cy="637137"/>
          </a:xfrm>
          <a:prstGeom prst="bentConnector3">
            <a:avLst>
              <a:gd name="adj1" fmla="val 100338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40939E9-CB88-1FDD-B88B-EF740B999256}"/>
              </a:ext>
            </a:extLst>
          </p:cNvPr>
          <p:cNvSpPr txBox="1"/>
          <p:nvPr/>
        </p:nvSpPr>
        <p:spPr>
          <a:xfrm>
            <a:off x="7256732" y="2149845"/>
            <a:ext cx="79026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5a. Derives maintenance requirement and invokes action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6DA6246-21E5-B0F1-F084-FF96A1DF35A7}"/>
              </a:ext>
            </a:extLst>
          </p:cNvPr>
          <p:cNvCxnSpPr>
            <a:cxnSpLocks/>
          </p:cNvCxnSpPr>
          <p:nvPr/>
        </p:nvCxnSpPr>
        <p:spPr>
          <a:xfrm flipH="1">
            <a:off x="6757943" y="3698493"/>
            <a:ext cx="1206344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29DA88AD-CFCC-90B3-DD23-3B0886063824}"/>
              </a:ext>
            </a:extLst>
          </p:cNvPr>
          <p:cNvSpPr txBox="1"/>
          <p:nvPr/>
        </p:nvSpPr>
        <p:spPr>
          <a:xfrm>
            <a:off x="6789178" y="3594438"/>
            <a:ext cx="12467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Pulls roster and inventory</a:t>
            </a:r>
          </a:p>
        </p:txBody>
      </p:sp>
      <p:sp>
        <p:nvSpPr>
          <p:cNvPr id="199" name="Left Brace 198">
            <a:extLst>
              <a:ext uri="{FF2B5EF4-FFF2-40B4-BE49-F238E27FC236}">
                <a16:creationId xmlns:a16="http://schemas.microsoft.com/office/drawing/2014/main" id="{D0252043-A7C1-2662-4D10-074E673F7430}"/>
              </a:ext>
            </a:extLst>
          </p:cNvPr>
          <p:cNvSpPr/>
          <p:nvPr/>
        </p:nvSpPr>
        <p:spPr>
          <a:xfrm>
            <a:off x="7410217" y="4050060"/>
            <a:ext cx="71051" cy="208477"/>
          </a:xfrm>
          <a:prstGeom prst="leftBrac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AB563787-7CD0-999D-D83A-7D6FAA063C6A}"/>
              </a:ext>
            </a:extLst>
          </p:cNvPr>
          <p:cNvCxnSpPr>
            <a:cxnSpLocks/>
            <a:stCxn id="14" idx="2"/>
            <a:endCxn id="199" idx="1"/>
          </p:cNvCxnSpPr>
          <p:nvPr/>
        </p:nvCxnSpPr>
        <p:spPr>
          <a:xfrm rot="16200000" flipH="1">
            <a:off x="6712477" y="3456558"/>
            <a:ext cx="309547" cy="108593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6C07AA03-0F2D-F676-1B98-10D43602B26A}"/>
              </a:ext>
            </a:extLst>
          </p:cNvPr>
          <p:cNvSpPr txBox="1"/>
          <p:nvPr/>
        </p:nvSpPr>
        <p:spPr>
          <a:xfrm>
            <a:off x="6185422" y="4057268"/>
            <a:ext cx="12467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7. Generates smart scheduling</a:t>
            </a:r>
          </a:p>
        </p:txBody>
      </p: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1F4CFDA4-8D4D-2A1A-566B-24C79BF9A7B1}"/>
              </a:ext>
            </a:extLst>
          </p:cNvPr>
          <p:cNvCxnSpPr>
            <a:cxnSpLocks/>
          </p:cNvCxnSpPr>
          <p:nvPr/>
        </p:nvCxnSpPr>
        <p:spPr>
          <a:xfrm flipV="1">
            <a:off x="7464926" y="3546242"/>
            <a:ext cx="2759110" cy="526764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71D213ED-CB38-783C-555F-4A00C77C4901}"/>
              </a:ext>
            </a:extLst>
          </p:cNvPr>
          <p:cNvSpPr txBox="1"/>
          <p:nvPr/>
        </p:nvSpPr>
        <p:spPr>
          <a:xfrm>
            <a:off x="8948649" y="3949723"/>
            <a:ext cx="12467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Confidence &gt;= 0.8, auto deploy schedule </a:t>
            </a:r>
          </a:p>
        </p:txBody>
      </p:sp>
      <p:cxnSp>
        <p:nvCxnSpPr>
          <p:cNvPr id="242" name="Connector: Elbow 241">
            <a:extLst>
              <a:ext uri="{FF2B5EF4-FFF2-40B4-BE49-F238E27FC236}">
                <a16:creationId xmlns:a16="http://schemas.microsoft.com/office/drawing/2014/main" id="{44013AC8-A2E7-6EFA-BCDF-C862075BB8F5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7457725" y="3032452"/>
            <a:ext cx="3829513" cy="1197442"/>
          </a:xfrm>
          <a:prstGeom prst="bentConnector3">
            <a:avLst>
              <a:gd name="adj1" fmla="val 9391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6B0E80FF-1338-DB7D-788E-2DD7DED569B2}"/>
              </a:ext>
            </a:extLst>
          </p:cNvPr>
          <p:cNvSpPr txBox="1"/>
          <p:nvPr/>
        </p:nvSpPr>
        <p:spPr>
          <a:xfrm>
            <a:off x="8456312" y="4126191"/>
            <a:ext cx="165398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Confidence &lt;0.8, manual review by production planner</a:t>
            </a:r>
          </a:p>
        </p:txBody>
      </p:sp>
      <p:cxnSp>
        <p:nvCxnSpPr>
          <p:cNvPr id="262" name="Connector: Elbow 261">
            <a:extLst>
              <a:ext uri="{FF2B5EF4-FFF2-40B4-BE49-F238E27FC236}">
                <a16:creationId xmlns:a16="http://schemas.microsoft.com/office/drawing/2014/main" id="{CC90BF2B-A320-2546-B635-D313367D3D94}"/>
              </a:ext>
            </a:extLst>
          </p:cNvPr>
          <p:cNvCxnSpPr>
            <a:cxnSpLocks/>
            <a:stCxn id="23" idx="2"/>
            <a:endCxn id="77" idx="2"/>
          </p:cNvCxnSpPr>
          <p:nvPr/>
        </p:nvCxnSpPr>
        <p:spPr>
          <a:xfrm rot="5400000" flipH="1" flipV="1">
            <a:off x="8711016" y="1906581"/>
            <a:ext cx="188805" cy="5571007"/>
          </a:xfrm>
          <a:prstGeom prst="bentConnector3">
            <a:avLst>
              <a:gd name="adj1" fmla="val -21980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5B8050DE-7E61-FEC9-8C17-84D699CAA1D3}"/>
              </a:ext>
            </a:extLst>
          </p:cNvPr>
          <p:cNvSpPr txBox="1"/>
          <p:nvPr/>
        </p:nvSpPr>
        <p:spPr>
          <a:xfrm>
            <a:off x="8091136" y="5077530"/>
            <a:ext cx="168501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8b. Agent logs are reviewed</a:t>
            </a:r>
          </a:p>
        </p:txBody>
      </p:sp>
      <p:cxnSp>
        <p:nvCxnSpPr>
          <p:cNvPr id="267" name="Connector: Elbow 266">
            <a:extLst>
              <a:ext uri="{FF2B5EF4-FFF2-40B4-BE49-F238E27FC236}">
                <a16:creationId xmlns:a16="http://schemas.microsoft.com/office/drawing/2014/main" id="{A1AA6090-1AB6-772F-6D71-802BEA510078}"/>
              </a:ext>
            </a:extLst>
          </p:cNvPr>
          <p:cNvCxnSpPr>
            <a:cxnSpLocks/>
          </p:cNvCxnSpPr>
          <p:nvPr/>
        </p:nvCxnSpPr>
        <p:spPr>
          <a:xfrm rot="10800000">
            <a:off x="8627052" y="2269799"/>
            <a:ext cx="2568313" cy="194240"/>
          </a:xfrm>
          <a:prstGeom prst="bentConnector3">
            <a:avLst>
              <a:gd name="adj1" fmla="val -191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>
            <a:extLst>
              <a:ext uri="{FF2B5EF4-FFF2-40B4-BE49-F238E27FC236}">
                <a16:creationId xmlns:a16="http://schemas.microsoft.com/office/drawing/2014/main" id="{023F6D31-CD19-C922-63C2-463007DB565F}"/>
              </a:ext>
            </a:extLst>
          </p:cNvPr>
          <p:cNvSpPr txBox="1"/>
          <p:nvPr/>
        </p:nvSpPr>
        <p:spPr>
          <a:xfrm>
            <a:off x="8896322" y="2162358"/>
            <a:ext cx="185871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8c. Updates the agent instruction and confidence threshold </a:t>
            </a:r>
          </a:p>
        </p:txBody>
      </p:sp>
      <p:pic>
        <p:nvPicPr>
          <p:cNvPr id="272" name="Graphic 271">
            <a:extLst>
              <a:ext uri="{FF2B5EF4-FFF2-40B4-BE49-F238E27FC236}">
                <a16:creationId xmlns:a16="http://schemas.microsoft.com/office/drawing/2014/main" id="{C1B60A5B-F91D-B7A3-BF9B-7FAA411BEDF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768361" y="2426300"/>
            <a:ext cx="521300" cy="256302"/>
          </a:xfrm>
          <a:prstGeom prst="rect">
            <a:avLst/>
          </a:prstGeom>
        </p:spPr>
      </p:pic>
      <p:pic>
        <p:nvPicPr>
          <p:cNvPr id="276" name="Picture 275" descr="A blue and orange logo">
            <a:extLst>
              <a:ext uri="{FF2B5EF4-FFF2-40B4-BE49-F238E27FC236}">
                <a16:creationId xmlns:a16="http://schemas.microsoft.com/office/drawing/2014/main" id="{65EC3527-19DB-AEF3-DE69-6F9ACDF4358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16" y="3036121"/>
            <a:ext cx="225778" cy="268241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7A57FF4C-0133-FD43-9970-20C7EB279CE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53662" y="3645267"/>
            <a:ext cx="239748" cy="239748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6D6D01A7-8B95-CBD9-B875-D0F550F4643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12400" y="3645267"/>
            <a:ext cx="239748" cy="239748"/>
          </a:xfrm>
          <a:prstGeom prst="rect">
            <a:avLst/>
          </a:prstGeom>
        </p:spPr>
      </p:pic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FFFAD824-C1FD-501F-3948-1D48E611CAF6}"/>
              </a:ext>
            </a:extLst>
          </p:cNvPr>
          <p:cNvCxnSpPr>
            <a:cxnSpLocks/>
          </p:cNvCxnSpPr>
          <p:nvPr/>
        </p:nvCxnSpPr>
        <p:spPr>
          <a:xfrm>
            <a:off x="5929834" y="2273487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8203529C-A5B2-E2CD-B452-222FD1F4B628}"/>
              </a:ext>
            </a:extLst>
          </p:cNvPr>
          <p:cNvSpPr txBox="1"/>
          <p:nvPr/>
        </p:nvSpPr>
        <p:spPr>
          <a:xfrm>
            <a:off x="6769401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 Risk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B0E96D9-9A25-E7F7-CCA3-BA1B87931C24}"/>
              </a:ext>
            </a:extLst>
          </p:cNvPr>
          <p:cNvSpPr txBox="1"/>
          <p:nvPr/>
        </p:nvSpPr>
        <p:spPr>
          <a:xfrm>
            <a:off x="5874410" y="2138249"/>
            <a:ext cx="2593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 Risk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F9FE907B-822C-C42E-267D-897AF228DF01}"/>
              </a:ext>
            </a:extLst>
          </p:cNvPr>
          <p:cNvSpPr txBox="1"/>
          <p:nvPr/>
        </p:nvSpPr>
        <p:spPr>
          <a:xfrm>
            <a:off x="5981248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0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96F9999C-9611-0E32-BC34-72581825405F}"/>
              </a:ext>
            </a:extLst>
          </p:cNvPr>
          <p:cNvSpPr txBox="1"/>
          <p:nvPr/>
        </p:nvSpPr>
        <p:spPr>
          <a:xfrm>
            <a:off x="6876239" y="2336659"/>
            <a:ext cx="457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</a:t>
            </a:r>
          </a:p>
        </p:txBody>
      </p:sp>
      <p:pic>
        <p:nvPicPr>
          <p:cNvPr id="300" name="Picture 299" descr="A blue rectangle with white text">
            <a:extLst>
              <a:ext uri="{FF2B5EF4-FFF2-40B4-BE49-F238E27FC236}">
                <a16:creationId xmlns:a16="http://schemas.microsoft.com/office/drawing/2014/main" id="{CE4F479E-B001-8D56-2E5E-879C5A4A6CA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34" y="3457526"/>
            <a:ext cx="114530" cy="799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8249BC-DB1F-562B-609C-8633D1D50830}"/>
              </a:ext>
            </a:extLst>
          </p:cNvPr>
          <p:cNvSpPr txBox="1"/>
          <p:nvPr/>
        </p:nvSpPr>
        <p:spPr>
          <a:xfrm>
            <a:off x="6084951" y="3536975"/>
            <a:ext cx="47866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5b. Generates rationale on schedule with properties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D69E83-A086-3D3F-2FE2-2E770EA03A0C}"/>
              </a:ext>
            </a:extLst>
          </p:cNvPr>
          <p:cNvSpPr txBox="1"/>
          <p:nvPr/>
        </p:nvSpPr>
        <p:spPr>
          <a:xfrm>
            <a:off x="6146366" y="2175726"/>
            <a:ext cx="59956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schedule_confidence</a:t>
            </a:r>
            <a:endParaRPr lang="en-US" sz="5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89B424-2396-3B93-FA3D-71173EF9778B}"/>
              </a:ext>
            </a:extLst>
          </p:cNvPr>
          <p:cNvCxnSpPr>
            <a:cxnSpLocks/>
          </p:cNvCxnSpPr>
          <p:nvPr/>
        </p:nvCxnSpPr>
        <p:spPr>
          <a:xfrm>
            <a:off x="6566053" y="3491978"/>
            <a:ext cx="0" cy="2018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A1F413F-0B6A-A839-16C9-8BA6161B82AD}"/>
              </a:ext>
            </a:extLst>
          </p:cNvPr>
          <p:cNvSpPr/>
          <p:nvPr/>
        </p:nvSpPr>
        <p:spPr bwMode="auto">
          <a:xfrm>
            <a:off x="5810118" y="5560484"/>
            <a:ext cx="5042581" cy="732172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7C55F14-F6B1-E967-D045-95AEEEBB0E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5659" y="5947294"/>
            <a:ext cx="227480" cy="22748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6983D88-29A5-BE5D-3F90-C070B35AA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6967" y="5947294"/>
            <a:ext cx="227480" cy="2274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5AEE33C-3825-ED39-6BE1-C1D8EAD40AF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26967" y="5649571"/>
            <a:ext cx="227481" cy="22748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7A65CA8-E548-6CEF-866E-82DE43752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6505" y="5947294"/>
            <a:ext cx="252900" cy="2274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30F2676-8877-F4C8-8D53-DCCB02DB4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88381" y="5649571"/>
            <a:ext cx="227480" cy="2274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7948078-9BB1-DEA4-DF5C-415997B7C243}"/>
              </a:ext>
            </a:extLst>
          </p:cNvPr>
          <p:cNvSpPr txBox="1"/>
          <p:nvPr/>
        </p:nvSpPr>
        <p:spPr>
          <a:xfrm>
            <a:off x="6358836" y="5724839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E1CF7C-D2F2-F501-3353-1570E80F1E37}"/>
              </a:ext>
            </a:extLst>
          </p:cNvPr>
          <p:cNvSpPr txBox="1"/>
          <p:nvPr/>
        </p:nvSpPr>
        <p:spPr>
          <a:xfrm>
            <a:off x="6527795" y="602256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55066-EB33-FFA9-5BEA-A56F0E96B821}"/>
              </a:ext>
            </a:extLst>
          </p:cNvPr>
          <p:cNvSpPr txBox="1"/>
          <p:nvPr/>
        </p:nvSpPr>
        <p:spPr>
          <a:xfrm>
            <a:off x="7538415" y="6022038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EC7DD3-83B4-BA35-08F4-CF149C03787A}"/>
              </a:ext>
            </a:extLst>
          </p:cNvPr>
          <p:cNvSpPr txBox="1"/>
          <p:nvPr/>
        </p:nvSpPr>
        <p:spPr>
          <a:xfrm>
            <a:off x="8667715" y="6022038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C38CF-CC50-E85A-38FF-F653FBCED6E2}"/>
              </a:ext>
            </a:extLst>
          </p:cNvPr>
          <p:cNvSpPr txBox="1"/>
          <p:nvPr/>
        </p:nvSpPr>
        <p:spPr>
          <a:xfrm>
            <a:off x="10083306" y="5724315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E1079D-D320-9F92-76F1-3E9946B900B3}"/>
              </a:ext>
            </a:extLst>
          </p:cNvPr>
          <p:cNvSpPr txBox="1"/>
          <p:nvPr/>
        </p:nvSpPr>
        <p:spPr>
          <a:xfrm>
            <a:off x="7944635" y="5376280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094E1242-1091-8FA8-917D-85E2C04E50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76505" y="5636861"/>
            <a:ext cx="252900" cy="2529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303D46D-0612-92FE-B96E-DA9E9B5036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95659" y="5649571"/>
            <a:ext cx="227480" cy="2274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9223CAD-C036-5646-27A6-5770D58D09AD}"/>
              </a:ext>
            </a:extLst>
          </p:cNvPr>
          <p:cNvSpPr txBox="1"/>
          <p:nvPr/>
        </p:nvSpPr>
        <p:spPr>
          <a:xfrm>
            <a:off x="7684417" y="5724839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BF8BA5-4511-E470-7422-F4F806AEDC10}"/>
              </a:ext>
            </a:extLst>
          </p:cNvPr>
          <p:cNvSpPr txBox="1"/>
          <p:nvPr/>
        </p:nvSpPr>
        <p:spPr>
          <a:xfrm>
            <a:off x="8855778" y="5724839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1BB6B69-1A7C-6598-A9B4-8E2E9503A7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88381" y="5947294"/>
            <a:ext cx="227480" cy="2274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21A143-5257-B088-20B6-5D3109C1C118}"/>
              </a:ext>
            </a:extLst>
          </p:cNvPr>
          <p:cNvSpPr txBox="1"/>
          <p:nvPr/>
        </p:nvSpPr>
        <p:spPr>
          <a:xfrm>
            <a:off x="10083306" y="6022038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6074B359-C610-8973-A580-AF88F8A6502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10296" y="3272465"/>
            <a:ext cx="227480" cy="22748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83A6FB3-0BD5-14BE-3513-160FAAC3DC0D}"/>
              </a:ext>
            </a:extLst>
          </p:cNvPr>
          <p:cNvSpPr txBox="1"/>
          <p:nvPr/>
        </p:nvSpPr>
        <p:spPr>
          <a:xfrm>
            <a:off x="10130027" y="3476060"/>
            <a:ext cx="18801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Shifts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E150C1B-620D-07B0-5A70-72836DD6954D}"/>
              </a:ext>
            </a:extLst>
          </p:cNvPr>
          <p:cNvGrpSpPr/>
          <p:nvPr/>
        </p:nvGrpSpPr>
        <p:grpSpPr>
          <a:xfrm>
            <a:off x="6540601" y="3183712"/>
            <a:ext cx="248344" cy="334545"/>
            <a:chOff x="6525843" y="3391107"/>
            <a:chExt cx="248344" cy="334545"/>
          </a:xfrm>
        </p:grpSpPr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DBB9BD80-C9BE-1111-81A6-FDC51C46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6535715" y="3391107"/>
              <a:ext cx="228600" cy="228600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0FC9D0B-78BF-B990-8423-726319A5D3F6}"/>
                </a:ext>
              </a:extLst>
            </p:cNvPr>
            <p:cNvSpPr txBox="1"/>
            <p:nvPr/>
          </p:nvSpPr>
          <p:spPr>
            <a:xfrm>
              <a:off x="6525843" y="3648708"/>
              <a:ext cx="248344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Prompts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DA33937-B2B1-0FA0-5728-549952A724E1}"/>
              </a:ext>
            </a:extLst>
          </p:cNvPr>
          <p:cNvGrpSpPr/>
          <p:nvPr/>
        </p:nvGrpSpPr>
        <p:grpSpPr>
          <a:xfrm>
            <a:off x="6943855" y="3183712"/>
            <a:ext cx="346157" cy="334545"/>
            <a:chOff x="6908595" y="3391107"/>
            <a:chExt cx="346157" cy="334545"/>
          </a:xfrm>
        </p:grpSpPr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71B27E15-27D7-1976-1165-E815AF4C6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967373" y="3391107"/>
              <a:ext cx="228600" cy="2286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9F3600-B191-D07C-FEA0-9BD690A294E2}"/>
                </a:ext>
              </a:extLst>
            </p:cNvPr>
            <p:cNvSpPr txBox="1"/>
            <p:nvPr/>
          </p:nvSpPr>
          <p:spPr>
            <a:xfrm>
              <a:off x="6908595" y="3648708"/>
              <a:ext cx="34615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Connector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3DFFA25-4241-FC76-EA2B-5CF8233006B8}"/>
              </a:ext>
            </a:extLst>
          </p:cNvPr>
          <p:cNvGrpSpPr/>
          <p:nvPr/>
        </p:nvGrpSpPr>
        <p:grpSpPr>
          <a:xfrm>
            <a:off x="6039534" y="3183712"/>
            <a:ext cx="346157" cy="334545"/>
            <a:chOff x="6004274" y="3391107"/>
            <a:chExt cx="346157" cy="334545"/>
          </a:xfrm>
        </p:grpSpPr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CAFB144C-6930-037F-7CD2-3F2254B78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063052" y="3391107"/>
              <a:ext cx="228600" cy="228600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5F0B8F3-9013-19FB-3B72-1C0890E71090}"/>
                </a:ext>
              </a:extLst>
            </p:cNvPr>
            <p:cNvSpPr txBox="1"/>
            <p:nvPr/>
          </p:nvSpPr>
          <p:spPr>
            <a:xfrm>
              <a:off x="6004274" y="3648708"/>
              <a:ext cx="346157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0" dirty="0"/>
                <a:t>Rest 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378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DF98F-5183-4E27-9A7A-A7331FE126F7}">
  <ds:schemaRefs>
    <ds:schemaRef ds:uri="http://purl.org/dc/dcmitype/"/>
    <ds:schemaRef ds:uri="http://purl.org/dc/elements/1.1/"/>
    <ds:schemaRef ds:uri="ff4aa7a8-f214-4e5b-8210-f35866a4739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89df779-34ae-475b-8f68-1e14ad50874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EB8928-FD42-41BB-80ED-0D7695FB7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1A2AEB-CB50-428D-AB60-4441F34264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1137</Words>
  <Application>Microsoft Office PowerPoint</Application>
  <PresentationFormat>Widescreen</PresentationFormat>
  <Paragraphs>162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Arial</vt:lpstr>
      <vt:lpstr>Arial,Sans-Serif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2025-06-30T09:02:53Z</dcterms:created>
  <dcterms:modified xsi:type="dcterms:W3CDTF">2025-07-20T20:02:08Z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