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41" r:id="rId4"/>
    <p:sldMasterId id="2147484880" r:id="rId5"/>
    <p:sldMasterId id="2147483660" r:id="rId6"/>
    <p:sldMasterId id="2147483709" r:id="rId7"/>
  </p:sldMasterIdLst>
  <p:notesMasterIdLst>
    <p:notesMasterId r:id="rId11"/>
  </p:notesMasterIdLst>
  <p:sldIdLst>
    <p:sldId id="2147483212" r:id="rId8"/>
    <p:sldId id="2147483340" r:id="rId9"/>
    <p:sldId id="214748321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67EC6D-4D53-B43F-2F8A-3D386EBBFA0E}" v="6" dt="2025-05-30T20:45:38.6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tableStyles" Target="tableStyles.xml"/><Relationship Id="rId10" Type="http://schemas.openxmlformats.org/officeDocument/2006/relationships/slide" Target="slides/slide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e Camp" userId="S::carolinecamp@microsoft.com::b22ff8d0-7d06-48e8-9971-38809001dd16" providerId="AD" clId="Web-{3C67EC6D-4D53-B43F-2F8A-3D386EBBFA0E}"/>
    <pc:docChg chg="addSld delSld addMainMaster">
      <pc:chgData name="Caroline Camp" userId="S::carolinecamp@microsoft.com::b22ff8d0-7d06-48e8-9971-38809001dd16" providerId="AD" clId="Web-{3C67EC6D-4D53-B43F-2F8A-3D386EBBFA0E}" dt="2025-05-30T20:45:38.677" v="5"/>
      <pc:docMkLst>
        <pc:docMk/>
      </pc:docMkLst>
      <pc:sldChg chg="del">
        <pc:chgData name="Caroline Camp" userId="S::carolinecamp@microsoft.com::b22ff8d0-7d06-48e8-9971-38809001dd16" providerId="AD" clId="Web-{3C67EC6D-4D53-B43F-2F8A-3D386EBBFA0E}" dt="2025-05-30T20:45:38.661" v="3"/>
        <pc:sldMkLst>
          <pc:docMk/>
          <pc:sldMk cId="973054453" sldId="2147483016"/>
        </pc:sldMkLst>
      </pc:sldChg>
      <pc:sldChg chg="del">
        <pc:chgData name="Caroline Camp" userId="S::carolinecamp@microsoft.com::b22ff8d0-7d06-48e8-9971-38809001dd16" providerId="AD" clId="Web-{3C67EC6D-4D53-B43F-2F8A-3D386EBBFA0E}" dt="2025-05-30T20:45:38.677" v="4"/>
        <pc:sldMkLst>
          <pc:docMk/>
          <pc:sldMk cId="26554198" sldId="2147483050"/>
        </pc:sldMkLst>
      </pc:sldChg>
      <pc:sldChg chg="del">
        <pc:chgData name="Caroline Camp" userId="S::carolinecamp@microsoft.com::b22ff8d0-7d06-48e8-9971-38809001dd16" providerId="AD" clId="Web-{3C67EC6D-4D53-B43F-2F8A-3D386EBBFA0E}" dt="2025-05-30T20:45:38.677" v="5"/>
        <pc:sldMkLst>
          <pc:docMk/>
          <pc:sldMk cId="2790845159" sldId="2147483086"/>
        </pc:sldMkLst>
      </pc:sldChg>
      <pc:sldChg chg="add">
        <pc:chgData name="Caroline Camp" userId="S::carolinecamp@microsoft.com::b22ff8d0-7d06-48e8-9971-38809001dd16" providerId="AD" clId="Web-{3C67EC6D-4D53-B43F-2F8A-3D386EBBFA0E}" dt="2025-05-30T20:45:29.770" v="0"/>
        <pc:sldMkLst>
          <pc:docMk/>
          <pc:sldMk cId="4194453613" sldId="2147483212"/>
        </pc:sldMkLst>
      </pc:sldChg>
      <pc:sldChg chg="add">
        <pc:chgData name="Caroline Camp" userId="S::carolinecamp@microsoft.com::b22ff8d0-7d06-48e8-9971-38809001dd16" providerId="AD" clId="Web-{3C67EC6D-4D53-B43F-2F8A-3D386EBBFA0E}" dt="2025-05-30T20:45:30.848" v="2"/>
        <pc:sldMkLst>
          <pc:docMk/>
          <pc:sldMk cId="2548436299" sldId="2147483213"/>
        </pc:sldMkLst>
      </pc:sldChg>
      <pc:sldChg chg="add">
        <pc:chgData name="Caroline Camp" userId="S::carolinecamp@microsoft.com::b22ff8d0-7d06-48e8-9971-38809001dd16" providerId="AD" clId="Web-{3C67EC6D-4D53-B43F-2F8A-3D386EBBFA0E}" dt="2025-05-30T20:45:29.848" v="1"/>
        <pc:sldMkLst>
          <pc:docMk/>
          <pc:sldMk cId="3536101494" sldId="2147483340"/>
        </pc:sldMkLst>
      </pc:sldChg>
      <pc:sldMasterChg chg="add addSldLayout">
        <pc:chgData name="Caroline Camp" userId="S::carolinecamp@microsoft.com::b22ff8d0-7d06-48e8-9971-38809001dd16" providerId="AD" clId="Web-{3C67EC6D-4D53-B43F-2F8A-3D386EBBFA0E}" dt="2025-05-30T20:45:30.848" v="2"/>
        <pc:sldMasterMkLst>
          <pc:docMk/>
          <pc:sldMasterMk cId="2781266863" sldId="2147483709"/>
        </pc:sldMasterMkLst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1465897513" sldId="2147483710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2549561006" sldId="2147483711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1386471709" sldId="2147483712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504605719" sldId="2147483713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1027681783" sldId="2147483714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3694665519" sldId="2147483715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2575619129" sldId="2147483716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799872089" sldId="2147483717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1981311981" sldId="2147483718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2403753880" sldId="2147483719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3697092223" sldId="2147483720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2618121518" sldId="2147483721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2349004458" sldId="2147483722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1505870875" sldId="2147483723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1993176903" sldId="2147483724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2916591084" sldId="2147483725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2583436187" sldId="2147483726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1799040638" sldId="2147483727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4210481356" sldId="2147483728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3843819092" sldId="2147483729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3802240187" sldId="2147483730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3275716295" sldId="2147483731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1279934616" sldId="2147483732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2000610885" sldId="2147483733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3787007130" sldId="2147483734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56763088" sldId="2147483735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233760403" sldId="2147483736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2122241705" sldId="2147483737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3932269792" sldId="2147483738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3535299666" sldId="2147483739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3954897116" sldId="2147483740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4117714867" sldId="2147483741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3837191626" sldId="2147483742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3905845166" sldId="2147483743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2350619254" sldId="2147483744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40264257" sldId="2147483745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1414277488" sldId="2147483746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3973881139" sldId="2147483747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592046698" sldId="2147483748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1412736578" sldId="2147483749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3485414174" sldId="2147483750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36466573" sldId="2147483751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3991697544" sldId="2147483752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499669277" sldId="2147483753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2287424202" sldId="2147483754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2833043277" sldId="2147483755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3340706365" sldId="2147483756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2243763318" sldId="2147483757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247964212" sldId="2147483758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330729196" sldId="2147483759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1823161866" sldId="2147483760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2217578380" sldId="2147483761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3581389218" sldId="2147483762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380642550" sldId="2147483763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924101231" sldId="2147483764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2427485999" sldId="2147483765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1246704539" sldId="2147483766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721954292" sldId="2147483767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1410487348" sldId="2147483768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2720750078" sldId="2147483769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2275477634" sldId="2147483770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84953206" sldId="2147483771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2561837170" sldId="2147483772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342943381" sldId="2147483773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1180174424" sldId="2147483774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2622305406" sldId="2147483775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1215417614" sldId="2147483776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2763619255" sldId="2147483778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3324253585" sldId="2147483779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683357570" sldId="2147483780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2910180732" sldId="2147483781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1011398902" sldId="2147483782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1654638730" sldId="2147483783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741358391" sldId="2147484860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774650136" sldId="2147484999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3828071146" sldId="2147485079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1463934301" sldId="2147485082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770" v="0"/>
          <pc:sldLayoutMkLst>
            <pc:docMk/>
            <pc:sldMasterMk cId="2781266863" sldId="2147483709"/>
            <pc:sldLayoutMk cId="2040848623" sldId="2147485083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29.848" v="1"/>
          <pc:sldLayoutMkLst>
            <pc:docMk/>
            <pc:sldMasterMk cId="2781266863" sldId="2147483709"/>
            <pc:sldLayoutMk cId="774650136" sldId="2147485084"/>
          </pc:sldLayoutMkLst>
        </pc:sldLayoutChg>
        <pc:sldLayoutChg chg="add">
          <pc:chgData name="Caroline Camp" userId="S::carolinecamp@microsoft.com::b22ff8d0-7d06-48e8-9971-38809001dd16" providerId="AD" clId="Web-{3C67EC6D-4D53-B43F-2F8A-3D386EBBFA0E}" dt="2025-05-30T20:45:30.848" v="2"/>
          <pc:sldLayoutMkLst>
            <pc:docMk/>
            <pc:sldMasterMk cId="2781266863" sldId="2147483709"/>
            <pc:sldLayoutMk cId="774650136" sldId="2147485085"/>
          </pc:sldLayoutMkLst>
        </pc:sldLayoutChg>
      </pc:sldMasterChg>
    </pc:docChg>
  </pc:docChgLst>
  <pc:docChgLst>
    <pc:chgData name="Caroline Camp" userId="b22ff8d0-7d06-48e8-9971-38809001dd16" providerId="ADAL" clId="{B0413FCE-ED8B-4E4D-B4AC-BC0641A4CB27}"/>
    <pc:docChg chg="custSel delSld modSld delMainMaster modMainMaster">
      <pc:chgData name="Caroline Camp" userId="b22ff8d0-7d06-48e8-9971-38809001dd16" providerId="ADAL" clId="{B0413FCE-ED8B-4E4D-B4AC-BC0641A4CB27}" dt="2025-05-08T17:04:08.371" v="19" actId="478"/>
      <pc:docMkLst>
        <pc:docMk/>
      </pc:docMkLst>
      <pc:sldChg chg="delSp mod">
        <pc:chgData name="Caroline Camp" userId="b22ff8d0-7d06-48e8-9971-38809001dd16" providerId="ADAL" clId="{B0413FCE-ED8B-4E4D-B4AC-BC0641A4CB27}" dt="2025-05-08T17:03:15.507" v="2" actId="478"/>
        <pc:sldMkLst>
          <pc:docMk/>
          <pc:sldMk cId="973054453" sldId="2147483016"/>
        </pc:sldMkLst>
        <pc:spChg chg="del">
          <ac:chgData name="Caroline Camp" userId="b22ff8d0-7d06-48e8-9971-38809001dd16" providerId="ADAL" clId="{B0413FCE-ED8B-4E4D-B4AC-BC0641A4CB27}" dt="2025-05-08T17:03:15.507" v="2" actId="478"/>
          <ac:spMkLst>
            <pc:docMk/>
            <pc:sldMk cId="973054453" sldId="2147483016"/>
            <ac:spMk id="103" creationId="{56339920-EAFC-074B-41F7-CD64F0541574}"/>
          </ac:spMkLst>
        </pc:spChg>
        <pc:spChg chg="del">
          <ac:chgData name="Caroline Camp" userId="b22ff8d0-7d06-48e8-9971-38809001dd16" providerId="ADAL" clId="{B0413FCE-ED8B-4E4D-B4AC-BC0641A4CB27}" dt="2025-05-08T17:03:15.507" v="2" actId="478"/>
          <ac:spMkLst>
            <pc:docMk/>
            <pc:sldMk cId="973054453" sldId="2147483016"/>
            <ac:spMk id="105" creationId="{4036C591-0E37-1AAD-5A42-9EADF37CC37D}"/>
          </ac:spMkLst>
        </pc:spChg>
        <pc:spChg chg="del">
          <ac:chgData name="Caroline Camp" userId="b22ff8d0-7d06-48e8-9971-38809001dd16" providerId="ADAL" clId="{B0413FCE-ED8B-4E4D-B4AC-BC0641A4CB27}" dt="2025-05-08T17:03:15.507" v="2" actId="478"/>
          <ac:spMkLst>
            <pc:docMk/>
            <pc:sldMk cId="973054453" sldId="2147483016"/>
            <ac:spMk id="106" creationId="{41038FE7-1943-0725-18DC-4438ADC7A868}"/>
          </ac:spMkLst>
        </pc:spChg>
        <pc:spChg chg="del">
          <ac:chgData name="Caroline Camp" userId="b22ff8d0-7d06-48e8-9971-38809001dd16" providerId="ADAL" clId="{B0413FCE-ED8B-4E4D-B4AC-BC0641A4CB27}" dt="2025-05-08T17:03:15.507" v="2" actId="478"/>
          <ac:spMkLst>
            <pc:docMk/>
            <pc:sldMk cId="973054453" sldId="2147483016"/>
            <ac:spMk id="107" creationId="{37E80B34-A881-C58E-F0C3-E5492552B635}"/>
          </ac:spMkLst>
        </pc:spChg>
        <pc:spChg chg="del">
          <ac:chgData name="Caroline Camp" userId="b22ff8d0-7d06-48e8-9971-38809001dd16" providerId="ADAL" clId="{B0413FCE-ED8B-4E4D-B4AC-BC0641A4CB27}" dt="2025-05-08T17:03:15.507" v="2" actId="478"/>
          <ac:spMkLst>
            <pc:docMk/>
            <pc:sldMk cId="973054453" sldId="2147483016"/>
            <ac:spMk id="108" creationId="{0EF8278F-F6E2-17A0-B69C-7E45DF664D4F}"/>
          </ac:spMkLst>
        </pc:spChg>
        <pc:spChg chg="del">
          <ac:chgData name="Caroline Camp" userId="b22ff8d0-7d06-48e8-9971-38809001dd16" providerId="ADAL" clId="{B0413FCE-ED8B-4E4D-B4AC-BC0641A4CB27}" dt="2025-05-08T17:03:15.507" v="2" actId="478"/>
          <ac:spMkLst>
            <pc:docMk/>
            <pc:sldMk cId="973054453" sldId="2147483016"/>
            <ac:spMk id="111" creationId="{37B0D1EF-A7C2-0886-CB9A-CE64F9B9C262}"/>
          </ac:spMkLst>
        </pc:spChg>
        <pc:spChg chg="del">
          <ac:chgData name="Caroline Camp" userId="b22ff8d0-7d06-48e8-9971-38809001dd16" providerId="ADAL" clId="{B0413FCE-ED8B-4E4D-B4AC-BC0641A4CB27}" dt="2025-05-08T17:03:15.507" v="2" actId="478"/>
          <ac:spMkLst>
            <pc:docMk/>
            <pc:sldMk cId="973054453" sldId="2147483016"/>
            <ac:spMk id="112" creationId="{F04BA9FE-2964-20DC-5BAE-E2C0C6BA1BE8}"/>
          </ac:spMkLst>
        </pc:spChg>
        <pc:spChg chg="del">
          <ac:chgData name="Caroline Camp" userId="b22ff8d0-7d06-48e8-9971-38809001dd16" providerId="ADAL" clId="{B0413FCE-ED8B-4E4D-B4AC-BC0641A4CB27}" dt="2025-05-08T17:03:15.507" v="2" actId="478"/>
          <ac:spMkLst>
            <pc:docMk/>
            <pc:sldMk cId="973054453" sldId="2147483016"/>
            <ac:spMk id="125" creationId="{87B3B78D-67D9-636B-9E77-BFDC8E062C83}"/>
          </ac:spMkLst>
        </pc:spChg>
        <pc:spChg chg="del">
          <ac:chgData name="Caroline Camp" userId="b22ff8d0-7d06-48e8-9971-38809001dd16" providerId="ADAL" clId="{B0413FCE-ED8B-4E4D-B4AC-BC0641A4CB27}" dt="2025-05-08T17:03:15.507" v="2" actId="478"/>
          <ac:spMkLst>
            <pc:docMk/>
            <pc:sldMk cId="973054453" sldId="2147483016"/>
            <ac:spMk id="129" creationId="{6F2E93EC-EA0F-A290-FAA9-BDC764E0803F}"/>
          </ac:spMkLst>
        </pc:spChg>
        <pc:spChg chg="del">
          <ac:chgData name="Caroline Camp" userId="b22ff8d0-7d06-48e8-9971-38809001dd16" providerId="ADAL" clId="{B0413FCE-ED8B-4E4D-B4AC-BC0641A4CB27}" dt="2025-05-08T17:03:15.507" v="2" actId="478"/>
          <ac:spMkLst>
            <pc:docMk/>
            <pc:sldMk cId="973054453" sldId="2147483016"/>
            <ac:spMk id="14356" creationId="{CC63C89D-09AC-7104-B350-111104C394B6}"/>
          </ac:spMkLst>
        </pc:spChg>
      </pc:sldChg>
      <pc:sldChg chg="delSp mod">
        <pc:chgData name="Caroline Camp" userId="b22ff8d0-7d06-48e8-9971-38809001dd16" providerId="ADAL" clId="{B0413FCE-ED8B-4E4D-B4AC-BC0641A4CB27}" dt="2025-05-08T17:03:13.425" v="1" actId="478"/>
        <pc:sldMkLst>
          <pc:docMk/>
          <pc:sldMk cId="2790845159" sldId="2147483086"/>
        </pc:sldMkLst>
        <pc:spChg chg="del">
          <ac:chgData name="Caroline Camp" userId="b22ff8d0-7d06-48e8-9971-38809001dd16" providerId="ADAL" clId="{B0413FCE-ED8B-4E4D-B4AC-BC0641A4CB27}" dt="2025-05-08T17:03:13.425" v="1" actId="478"/>
          <ac:spMkLst>
            <pc:docMk/>
            <pc:sldMk cId="2790845159" sldId="2147483086"/>
            <ac:spMk id="3" creationId="{58D22396-4921-D8B2-FD2C-54D487ED1A9B}"/>
          </ac:spMkLst>
        </pc:spChg>
        <pc:spChg chg="del">
          <ac:chgData name="Caroline Camp" userId="b22ff8d0-7d06-48e8-9971-38809001dd16" providerId="ADAL" clId="{B0413FCE-ED8B-4E4D-B4AC-BC0641A4CB27}" dt="2025-05-08T17:03:13.425" v="1" actId="478"/>
          <ac:spMkLst>
            <pc:docMk/>
            <pc:sldMk cId="2790845159" sldId="2147483086"/>
            <ac:spMk id="4" creationId="{4FFECDE0-7DA5-E500-8160-DCEE59972655}"/>
          </ac:spMkLst>
        </pc:spChg>
        <pc:spChg chg="del">
          <ac:chgData name="Caroline Camp" userId="b22ff8d0-7d06-48e8-9971-38809001dd16" providerId="ADAL" clId="{B0413FCE-ED8B-4E4D-B4AC-BC0641A4CB27}" dt="2025-05-08T17:03:13.425" v="1" actId="478"/>
          <ac:spMkLst>
            <pc:docMk/>
            <pc:sldMk cId="2790845159" sldId="2147483086"/>
            <ac:spMk id="8" creationId="{41942442-01A7-DC36-6588-4960E7B88779}"/>
          </ac:spMkLst>
        </pc:spChg>
        <pc:spChg chg="del">
          <ac:chgData name="Caroline Camp" userId="b22ff8d0-7d06-48e8-9971-38809001dd16" providerId="ADAL" clId="{B0413FCE-ED8B-4E4D-B4AC-BC0641A4CB27}" dt="2025-05-08T17:03:13.425" v="1" actId="478"/>
          <ac:spMkLst>
            <pc:docMk/>
            <pc:sldMk cId="2790845159" sldId="2147483086"/>
            <ac:spMk id="9" creationId="{CA843412-8B4D-C82C-18D8-02CD696C8361}"/>
          </ac:spMkLst>
        </pc:spChg>
        <pc:spChg chg="del">
          <ac:chgData name="Caroline Camp" userId="b22ff8d0-7d06-48e8-9971-38809001dd16" providerId="ADAL" clId="{B0413FCE-ED8B-4E4D-B4AC-BC0641A4CB27}" dt="2025-05-08T17:03:13.425" v="1" actId="478"/>
          <ac:spMkLst>
            <pc:docMk/>
            <pc:sldMk cId="2790845159" sldId="2147483086"/>
            <ac:spMk id="44" creationId="{65504714-E573-F093-1E06-B54E942F0A5B}"/>
          </ac:spMkLst>
        </pc:spChg>
        <pc:grpChg chg="del">
          <ac:chgData name="Caroline Camp" userId="b22ff8d0-7d06-48e8-9971-38809001dd16" providerId="ADAL" clId="{B0413FCE-ED8B-4E4D-B4AC-BC0641A4CB27}" dt="2025-05-08T17:03:13.425" v="1" actId="478"/>
          <ac:grpSpMkLst>
            <pc:docMk/>
            <pc:sldMk cId="2790845159" sldId="2147483086"/>
            <ac:grpSpMk id="66" creationId="{20AD5DCD-186C-E71E-0014-3D71924C8139}"/>
          </ac:grpSpMkLst>
        </pc:grpChg>
        <pc:grpChg chg="del">
          <ac:chgData name="Caroline Camp" userId="b22ff8d0-7d06-48e8-9971-38809001dd16" providerId="ADAL" clId="{B0413FCE-ED8B-4E4D-B4AC-BC0641A4CB27}" dt="2025-05-08T17:03:13.425" v="1" actId="478"/>
          <ac:grpSpMkLst>
            <pc:docMk/>
            <pc:sldMk cId="2790845159" sldId="2147483086"/>
            <ac:grpSpMk id="72" creationId="{897A269A-1622-2161-3497-7462C02B1809}"/>
          </ac:grpSpMkLst>
        </pc:grpChg>
        <pc:cxnChg chg="del">
          <ac:chgData name="Caroline Camp" userId="b22ff8d0-7d06-48e8-9971-38809001dd16" providerId="ADAL" clId="{B0413FCE-ED8B-4E4D-B4AC-BC0641A4CB27}" dt="2025-05-08T17:03:13.425" v="1" actId="478"/>
          <ac:cxnSpMkLst>
            <pc:docMk/>
            <pc:sldMk cId="2790845159" sldId="2147483086"/>
            <ac:cxnSpMk id="7" creationId="{979E0108-FE0D-9A8C-2F28-49D8AC91BDB7}"/>
          </ac:cxnSpMkLst>
        </pc:cxnChg>
      </pc:sldChg>
      <pc:sldChg chg="del">
        <pc:chgData name="Caroline Camp" userId="b22ff8d0-7d06-48e8-9971-38809001dd16" providerId="ADAL" clId="{B0413FCE-ED8B-4E4D-B4AC-BC0641A4CB27}" dt="2025-05-08T17:03:11.279" v="0" actId="47"/>
        <pc:sldMkLst>
          <pc:docMk/>
          <pc:sldMk cId="3629069622" sldId="2147483116"/>
        </pc:sldMkLst>
      </pc:sldChg>
      <pc:sldMasterChg chg="delSp mod delSldLayout modSldLayout">
        <pc:chgData name="Caroline Camp" userId="b22ff8d0-7d06-48e8-9971-38809001dd16" providerId="ADAL" clId="{B0413FCE-ED8B-4E4D-B4AC-BC0641A4CB27}" dt="2025-05-08T17:03:48.186" v="8" actId="478"/>
        <pc:sldMasterMkLst>
          <pc:docMk/>
          <pc:sldMasterMk cId="1112146750" sldId="2147484741"/>
        </pc:sldMasterMkLst>
        <pc:spChg chg="del">
          <ac:chgData name="Caroline Camp" userId="b22ff8d0-7d06-48e8-9971-38809001dd16" providerId="ADAL" clId="{B0413FCE-ED8B-4E4D-B4AC-BC0641A4CB27}" dt="2025-05-08T17:03:44.270" v="4" actId="478"/>
          <ac:spMkLst>
            <pc:docMk/>
            <pc:sldMasterMk cId="1112146750" sldId="2147484741"/>
            <ac:spMk id="5" creationId="{DA6296E6-A69F-4136-B9BE-F650A3DF6450}"/>
          </ac:spMkLst>
        </pc:spChg>
        <pc:sldLayoutChg chg="delSp mod">
          <pc:chgData name="Caroline Camp" userId="b22ff8d0-7d06-48e8-9971-38809001dd16" providerId="ADAL" clId="{B0413FCE-ED8B-4E4D-B4AC-BC0641A4CB27}" dt="2025-05-08T17:03:48.186" v="8" actId="478"/>
          <pc:sldLayoutMkLst>
            <pc:docMk/>
            <pc:sldMasterMk cId="1112146750" sldId="2147484741"/>
            <pc:sldLayoutMk cId="731244990" sldId="2147484777"/>
          </pc:sldLayoutMkLst>
          <pc:spChg chg="del">
            <ac:chgData name="Caroline Camp" userId="b22ff8d0-7d06-48e8-9971-38809001dd16" providerId="ADAL" clId="{B0413FCE-ED8B-4E4D-B4AC-BC0641A4CB27}" dt="2025-05-08T17:03:48.186" v="8" actId="478"/>
            <ac:spMkLst>
              <pc:docMk/>
              <pc:sldMasterMk cId="1112146750" sldId="2147484741"/>
              <pc:sldLayoutMk cId="731244990" sldId="2147484777"/>
              <ac:spMk id="2" creationId="{9A3992D8-F43D-48CD-A91A-291B69BDF800}"/>
            </ac:spMkLst>
          </pc:spChg>
          <pc:spChg chg="del">
            <ac:chgData name="Caroline Camp" userId="b22ff8d0-7d06-48e8-9971-38809001dd16" providerId="ADAL" clId="{B0413FCE-ED8B-4E4D-B4AC-BC0641A4CB27}" dt="2025-05-08T17:03:46.069" v="5" actId="478"/>
            <ac:spMkLst>
              <pc:docMk/>
              <pc:sldMasterMk cId="1112146750" sldId="2147484741"/>
              <pc:sldLayoutMk cId="731244990" sldId="2147484777"/>
              <ac:spMk id="5" creationId="{4B9E6596-99E5-251F-6BE9-B449C3BEF543}"/>
            </ac:spMkLst>
          </pc:spChg>
          <pc:spChg chg="del">
            <ac:chgData name="Caroline Camp" userId="b22ff8d0-7d06-48e8-9971-38809001dd16" providerId="ADAL" clId="{B0413FCE-ED8B-4E4D-B4AC-BC0641A4CB27}" dt="2025-05-08T17:03:47.760" v="7" actId="478"/>
            <ac:spMkLst>
              <pc:docMk/>
              <pc:sldMasterMk cId="1112146750" sldId="2147484741"/>
              <pc:sldLayoutMk cId="731244990" sldId="2147484777"/>
              <ac:spMk id="6" creationId="{7364620A-726B-09B1-88B7-579413A17866}"/>
            </ac:spMkLst>
          </pc:spChg>
          <pc:picChg chg="del">
            <ac:chgData name="Caroline Camp" userId="b22ff8d0-7d06-48e8-9971-38809001dd16" providerId="ADAL" clId="{B0413FCE-ED8B-4E4D-B4AC-BC0641A4CB27}" dt="2025-05-08T17:03:46.791" v="6" actId="478"/>
            <ac:picMkLst>
              <pc:docMk/>
              <pc:sldMasterMk cId="1112146750" sldId="2147484741"/>
              <pc:sldLayoutMk cId="731244990" sldId="2147484777"/>
              <ac:picMk id="4" creationId="{0F15FFF1-7C44-330F-DAF2-9833049821BD}"/>
            </ac:picMkLst>
          </pc:picChg>
        </pc:sldLayoutChg>
        <pc:sldLayoutChg chg="del">
          <pc:chgData name="Caroline Camp" userId="b22ff8d0-7d06-48e8-9971-38809001dd16" providerId="ADAL" clId="{B0413FCE-ED8B-4E4D-B4AC-BC0641A4CB27}" dt="2025-05-08T17:03:11.279" v="0" actId="47"/>
          <pc:sldLayoutMkLst>
            <pc:docMk/>
            <pc:sldMasterMk cId="1112146750" sldId="2147484741"/>
            <pc:sldLayoutMk cId="741358391" sldId="2147484860"/>
          </pc:sldLayoutMkLst>
        </pc:sldLayoutChg>
      </pc:sldMasterChg>
      <pc:sldMasterChg chg="delSp mod modSldLayout">
        <pc:chgData name="Caroline Camp" userId="b22ff8d0-7d06-48e8-9971-38809001dd16" providerId="ADAL" clId="{B0413FCE-ED8B-4E4D-B4AC-BC0641A4CB27}" dt="2025-05-08T17:04:08.371" v="19" actId="478"/>
        <pc:sldMasterMkLst>
          <pc:docMk/>
          <pc:sldMasterMk cId="3668317557" sldId="2147484880"/>
        </pc:sldMasterMkLst>
        <pc:spChg chg="del">
          <ac:chgData name="Caroline Camp" userId="b22ff8d0-7d06-48e8-9971-38809001dd16" providerId="ADAL" clId="{B0413FCE-ED8B-4E4D-B4AC-BC0641A4CB27}" dt="2025-05-08T17:03:51.220" v="9" actId="478"/>
          <ac:spMkLst>
            <pc:docMk/>
            <pc:sldMasterMk cId="3668317557" sldId="2147484880"/>
            <ac:spMk id="10" creationId="{9624E0B2-760E-457A-8367-213CE89D650B}"/>
          </ac:spMkLst>
        </pc:spChg>
        <pc:sldLayoutChg chg="delSp mod">
          <pc:chgData name="Caroline Camp" userId="b22ff8d0-7d06-48e8-9971-38809001dd16" providerId="ADAL" clId="{B0413FCE-ED8B-4E4D-B4AC-BC0641A4CB27}" dt="2025-05-08T17:03:56.220" v="12" actId="478"/>
          <pc:sldLayoutMkLst>
            <pc:docMk/>
            <pc:sldMasterMk cId="3668317557" sldId="2147484880"/>
            <pc:sldLayoutMk cId="4064885971" sldId="2147484902"/>
          </pc:sldLayoutMkLst>
          <pc:spChg chg="del">
            <ac:chgData name="Caroline Camp" userId="b22ff8d0-7d06-48e8-9971-38809001dd16" providerId="ADAL" clId="{B0413FCE-ED8B-4E4D-B4AC-BC0641A4CB27}" dt="2025-05-08T17:03:56.220" v="12" actId="478"/>
            <ac:spMkLst>
              <pc:docMk/>
              <pc:sldMasterMk cId="3668317557" sldId="2147484880"/>
              <pc:sldLayoutMk cId="4064885971" sldId="2147484902"/>
              <ac:spMk id="9" creationId="{597C0116-165C-34E0-7878-30BF81174D29}"/>
            </ac:spMkLst>
          </pc:spChg>
          <pc:spChg chg="del">
            <ac:chgData name="Caroline Camp" userId="b22ff8d0-7d06-48e8-9971-38809001dd16" providerId="ADAL" clId="{B0413FCE-ED8B-4E4D-B4AC-BC0641A4CB27}" dt="2025-05-08T17:03:54.375" v="11" actId="478"/>
            <ac:spMkLst>
              <pc:docMk/>
              <pc:sldMasterMk cId="3668317557" sldId="2147484880"/>
              <pc:sldLayoutMk cId="4064885971" sldId="2147484902"/>
              <ac:spMk id="10" creationId="{B8959E21-732B-135A-724B-98F359CE0A63}"/>
            </ac:spMkLst>
          </pc:spChg>
          <pc:picChg chg="del">
            <ac:chgData name="Caroline Camp" userId="b22ff8d0-7d06-48e8-9971-38809001dd16" providerId="ADAL" clId="{B0413FCE-ED8B-4E4D-B4AC-BC0641A4CB27}" dt="2025-05-08T17:03:53.494" v="10" actId="478"/>
            <ac:picMkLst>
              <pc:docMk/>
              <pc:sldMasterMk cId="3668317557" sldId="2147484880"/>
              <pc:sldLayoutMk cId="4064885971" sldId="2147484902"/>
              <ac:picMk id="8" creationId="{ACC387B6-C610-A5B8-72E9-926B67A79A0A}"/>
            </ac:picMkLst>
          </pc:picChg>
        </pc:sldLayoutChg>
        <pc:sldLayoutChg chg="delSp mod">
          <pc:chgData name="Caroline Camp" userId="b22ff8d0-7d06-48e8-9971-38809001dd16" providerId="ADAL" clId="{B0413FCE-ED8B-4E4D-B4AC-BC0641A4CB27}" dt="2025-05-08T17:04:02.026" v="15" actId="478"/>
          <pc:sldLayoutMkLst>
            <pc:docMk/>
            <pc:sldMasterMk cId="3668317557" sldId="2147484880"/>
            <pc:sldLayoutMk cId="757429559" sldId="2147484903"/>
          </pc:sldLayoutMkLst>
          <pc:spChg chg="del">
            <ac:chgData name="Caroline Camp" userId="b22ff8d0-7d06-48e8-9971-38809001dd16" providerId="ADAL" clId="{B0413FCE-ED8B-4E4D-B4AC-BC0641A4CB27}" dt="2025-05-08T17:04:02.026" v="15" actId="478"/>
            <ac:spMkLst>
              <pc:docMk/>
              <pc:sldMasterMk cId="3668317557" sldId="2147484880"/>
              <pc:sldLayoutMk cId="757429559" sldId="2147484903"/>
              <ac:spMk id="6" creationId="{35C86434-5050-8271-9323-E922AE5FE08D}"/>
            </ac:spMkLst>
          </pc:spChg>
          <pc:spChg chg="del">
            <ac:chgData name="Caroline Camp" userId="b22ff8d0-7d06-48e8-9971-38809001dd16" providerId="ADAL" clId="{B0413FCE-ED8B-4E4D-B4AC-BC0641A4CB27}" dt="2025-05-08T17:03:59.809" v="14" actId="478"/>
            <ac:spMkLst>
              <pc:docMk/>
              <pc:sldMasterMk cId="3668317557" sldId="2147484880"/>
              <pc:sldLayoutMk cId="757429559" sldId="2147484903"/>
              <ac:spMk id="8" creationId="{D9DF46CF-3BD8-A26C-7238-837EDAD5BC35}"/>
            </ac:spMkLst>
          </pc:spChg>
          <pc:picChg chg="del">
            <ac:chgData name="Caroline Camp" userId="b22ff8d0-7d06-48e8-9971-38809001dd16" providerId="ADAL" clId="{B0413FCE-ED8B-4E4D-B4AC-BC0641A4CB27}" dt="2025-05-08T17:03:58.245" v="13" actId="478"/>
            <ac:picMkLst>
              <pc:docMk/>
              <pc:sldMasterMk cId="3668317557" sldId="2147484880"/>
              <pc:sldLayoutMk cId="757429559" sldId="2147484903"/>
              <ac:picMk id="4" creationId="{2D1F9EF4-6CBA-7A2D-938B-7367D7F60A74}"/>
            </ac:picMkLst>
          </pc:picChg>
        </pc:sldLayoutChg>
        <pc:sldLayoutChg chg="delSp modSp mod">
          <pc:chgData name="Caroline Camp" userId="b22ff8d0-7d06-48e8-9971-38809001dd16" providerId="ADAL" clId="{B0413FCE-ED8B-4E4D-B4AC-BC0641A4CB27}" dt="2025-05-08T17:04:08.371" v="19" actId="478"/>
          <pc:sldLayoutMkLst>
            <pc:docMk/>
            <pc:sldMasterMk cId="3668317557" sldId="2147484880"/>
            <pc:sldLayoutMk cId="3489576833" sldId="2147484904"/>
          </pc:sldLayoutMkLst>
          <pc:spChg chg="del">
            <ac:chgData name="Caroline Camp" userId="b22ff8d0-7d06-48e8-9971-38809001dd16" providerId="ADAL" clId="{B0413FCE-ED8B-4E4D-B4AC-BC0641A4CB27}" dt="2025-05-08T17:04:08.371" v="19" actId="478"/>
            <ac:spMkLst>
              <pc:docMk/>
              <pc:sldMasterMk cId="3668317557" sldId="2147484880"/>
              <pc:sldLayoutMk cId="3489576833" sldId="2147484904"/>
              <ac:spMk id="11" creationId="{18C568EF-C15B-1554-C5FC-64B5E9384F49}"/>
            </ac:spMkLst>
          </pc:spChg>
          <pc:spChg chg="del">
            <ac:chgData name="Caroline Camp" userId="b22ff8d0-7d06-48e8-9971-38809001dd16" providerId="ADAL" clId="{B0413FCE-ED8B-4E4D-B4AC-BC0641A4CB27}" dt="2025-05-08T17:04:06.056" v="18" actId="478"/>
            <ac:spMkLst>
              <pc:docMk/>
              <pc:sldMasterMk cId="3668317557" sldId="2147484880"/>
              <pc:sldLayoutMk cId="3489576833" sldId="2147484904"/>
              <ac:spMk id="12" creationId="{F192BC1B-13FA-ABC2-5AE2-BE72B7D777EE}"/>
            </ac:spMkLst>
          </pc:spChg>
          <pc:picChg chg="del mod">
            <ac:chgData name="Caroline Camp" userId="b22ff8d0-7d06-48e8-9971-38809001dd16" providerId="ADAL" clId="{B0413FCE-ED8B-4E4D-B4AC-BC0641A4CB27}" dt="2025-05-08T17:04:04.542" v="17" actId="478"/>
            <ac:picMkLst>
              <pc:docMk/>
              <pc:sldMasterMk cId="3668317557" sldId="2147484880"/>
              <pc:sldLayoutMk cId="3489576833" sldId="2147484904"/>
              <ac:picMk id="10" creationId="{EE8EC0E8-5206-4574-DAED-E08BC026CC06}"/>
            </ac:picMkLst>
          </pc:picChg>
        </pc:sldLayoutChg>
      </pc:sldMasterChg>
      <pc:sldMasterChg chg="del">
        <pc:chgData name="Caroline Camp" userId="b22ff8d0-7d06-48e8-9971-38809001dd16" providerId="ADAL" clId="{B0413FCE-ED8B-4E4D-B4AC-BC0641A4CB27}" dt="2025-05-08T17:03:25.784" v="3" actId="2696"/>
        <pc:sldMasterMkLst>
          <pc:docMk/>
          <pc:sldMasterMk cId="2460954070" sldId="2147484999"/>
        </pc:sldMasterMkLst>
      </pc:sldMasterChg>
    </pc:docChg>
  </pc:docChgLst>
  <pc:docChgLst>
    <pc:chgData name="Caroline Camp" userId="S::carolinecamp@microsoft.com::b22ff8d0-7d06-48e8-9971-38809001dd16" providerId="AD" clId="Web-{728AE9E8-0E33-A450-3A99-36FB886B468C}"/>
    <pc:docChg chg="addSld delSld sldOrd">
      <pc:chgData name="Caroline Camp" userId="S::carolinecamp@microsoft.com::b22ff8d0-7d06-48e8-9971-38809001dd16" providerId="AD" clId="Web-{728AE9E8-0E33-A450-3A99-36FB886B468C}" dt="2025-05-07T17:05:51.693" v="12"/>
      <pc:docMkLst>
        <pc:docMk/>
      </pc:docMkLst>
      <pc:sldChg chg="del">
        <pc:chgData name="Caroline Camp" userId="S::carolinecamp@microsoft.com::b22ff8d0-7d06-48e8-9971-38809001dd16" providerId="AD" clId="Web-{728AE9E8-0E33-A450-3A99-36FB886B468C}" dt="2025-05-07T17:05:12.020" v="0"/>
        <pc:sldMkLst>
          <pc:docMk/>
          <pc:sldMk cId="556574103" sldId="2147483015"/>
        </pc:sldMkLst>
      </pc:sldChg>
      <pc:sldChg chg="add del">
        <pc:chgData name="Caroline Camp" userId="S::carolinecamp@microsoft.com::b22ff8d0-7d06-48e8-9971-38809001dd16" providerId="AD" clId="Web-{728AE9E8-0E33-A450-3A99-36FB886B468C}" dt="2025-05-07T17:05:37.802" v="8"/>
        <pc:sldMkLst>
          <pc:docMk/>
          <pc:sldMk cId="973054453" sldId="2147483016"/>
        </pc:sldMkLst>
      </pc:sldChg>
      <pc:sldChg chg="del">
        <pc:chgData name="Caroline Camp" userId="S::carolinecamp@microsoft.com::b22ff8d0-7d06-48e8-9971-38809001dd16" providerId="AD" clId="Web-{728AE9E8-0E33-A450-3A99-36FB886B468C}" dt="2025-05-07T17:05:12.035" v="1"/>
        <pc:sldMkLst>
          <pc:docMk/>
          <pc:sldMk cId="135830580" sldId="2147483048"/>
        </pc:sldMkLst>
      </pc:sldChg>
      <pc:sldChg chg="add del">
        <pc:chgData name="Caroline Camp" userId="S::carolinecamp@microsoft.com::b22ff8d0-7d06-48e8-9971-38809001dd16" providerId="AD" clId="Web-{728AE9E8-0E33-A450-3A99-36FB886B468C}" dt="2025-05-07T17:05:37.583" v="7"/>
        <pc:sldMkLst>
          <pc:docMk/>
          <pc:sldMk cId="26554198" sldId="2147483050"/>
        </pc:sldMkLst>
      </pc:sldChg>
      <pc:sldChg chg="del">
        <pc:chgData name="Caroline Camp" userId="S::carolinecamp@microsoft.com::b22ff8d0-7d06-48e8-9971-38809001dd16" providerId="AD" clId="Web-{728AE9E8-0E33-A450-3A99-36FB886B468C}" dt="2025-05-07T17:05:12.035" v="2"/>
        <pc:sldMkLst>
          <pc:docMk/>
          <pc:sldMk cId="1961531125" sldId="2147483085"/>
        </pc:sldMkLst>
      </pc:sldChg>
      <pc:sldChg chg="add del ord">
        <pc:chgData name="Caroline Camp" userId="S::carolinecamp@microsoft.com::b22ff8d0-7d06-48e8-9971-38809001dd16" providerId="AD" clId="Web-{728AE9E8-0E33-A450-3A99-36FB886B468C}" dt="2025-05-07T17:05:51.693" v="12"/>
        <pc:sldMkLst>
          <pc:docMk/>
          <pc:sldMk cId="2790845159" sldId="2147483086"/>
        </pc:sldMkLst>
      </pc:sldChg>
      <pc:sldMasterChg chg="addSldLayout delSldLayout">
        <pc:chgData name="Caroline Camp" userId="S::carolinecamp@microsoft.com::b22ff8d0-7d06-48e8-9971-38809001dd16" providerId="AD" clId="Web-{728AE9E8-0E33-A450-3A99-36FB886B468C}" dt="2025-05-07T17:05:36.989" v="6"/>
        <pc:sldMasterMkLst>
          <pc:docMk/>
          <pc:sldMasterMk cId="1112146750" sldId="2147484741"/>
        </pc:sldMasterMkLst>
        <pc:sldLayoutChg chg="add del">
          <pc:chgData name="Caroline Camp" userId="S::carolinecamp@microsoft.com::b22ff8d0-7d06-48e8-9971-38809001dd16" providerId="AD" clId="Web-{728AE9E8-0E33-A450-3A99-36FB886B468C}" dt="2025-05-07T17:05:36.989" v="6"/>
          <pc:sldLayoutMkLst>
            <pc:docMk/>
            <pc:sldMasterMk cId="1112146750" sldId="2147484741"/>
            <pc:sldLayoutMk cId="4274752008" sldId="214748486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518068-51EC-455C-A618-EED03532B57E}" type="datetimeFigureOut">
              <a:t>5/30/2025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E088DD-5953-4765-A0B1-CA7FC67F846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468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91977-A61B-FA51-7C99-992E7760A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9D7FA8-5D4F-BBDB-2573-7F9A6A1349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DA4643-93B7-223A-926D-264E23AD58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44BC9D-50BC-99D1-E80A-6F7F026979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A65AD-5A8D-4118-97FC-24037657BE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416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0669D-3214-B740-941D-7CD786921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463796-AFC5-899B-0EA2-50291480A3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55324A-3108-310A-9C07-EBE05DBFFA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DE111B-0E0E-0218-9F17-BEF91138A0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A65AD-5A8D-4118-97FC-24037657BE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316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8.pn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7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4.xml"/><Relationship Id="rId4" Type="http://schemas.microsoft.com/office/2007/relationships/hdphoto" Target="../media/hdphoto2.wdp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2.sv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B0CFD8-B921-4C4F-85DF-2C2E3A3328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8EB60C-7CC2-49F0-B2EE-C81F067DE0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44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02768178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1363FF4-6EF0-D2BC-8DFE-19CC89CD92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946655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DC3595B-25C2-CF43-259D-75A3671E70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5756191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A3D27F9-7D19-8ECF-C50E-71D515E54B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79987208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112CDB0-015D-94C2-ECEE-970711F59E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9813119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DFBB8-E1C1-D5AB-8154-CBA2D9EFB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51E17F0-59B9-3EAE-0FC7-A1EBDE8F7B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40375388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96CCFA2-2D28-1617-4A3E-368924E943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9709222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AB70484-C812-6F3C-92DD-F6B2E1A813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6181215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A97F131-E501-E84F-7717-E61457B6D3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3490044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134AA3C-2F0D-D667-86A9-3A48F0A22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5058708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4" name="Rectangle: Top Corners Rounded 73">
            <a:extLst>
              <a:ext uri="{FF2B5EF4-FFF2-40B4-BE49-F238E27FC236}">
                <a16:creationId xmlns:a16="http://schemas.microsoft.com/office/drawing/2014/main" id="{9C693E26-EC61-AEAC-C1C4-733CBC83CC4A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FFD46EF-67A1-2B45-C906-05C4ACC2D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4ED043E-EA90-195B-771E-CE53479D2BC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5" name="Rectangle 89">
              <a:extLst>
                <a:ext uri="{FF2B5EF4-FFF2-40B4-BE49-F238E27FC236}">
                  <a16:creationId xmlns:a16="http://schemas.microsoft.com/office/drawing/2014/main" id="{3853106D-E38A-371E-B378-89F7601572D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B2872BD-57A1-5A98-BBEC-120407B23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C271353-C79B-E3BF-32F5-48C1A526FF02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9" name="Rectangle 89">
              <a:extLst>
                <a:ext uri="{FF2B5EF4-FFF2-40B4-BE49-F238E27FC236}">
                  <a16:creationId xmlns:a16="http://schemas.microsoft.com/office/drawing/2014/main" id="{B93F1E4A-9BA7-C4D0-83D8-2451A1DEAD80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6100066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0648859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31769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65910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6583680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5394960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658368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B2CFD743-438B-21E8-B2BA-FF8644B73E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43080" y="1866864"/>
            <a:ext cx="5544120" cy="3124272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25834361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888">
          <p15:clr>
            <a:srgbClr val="5ACBF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2875002"/>
            <a:ext cx="3840862" cy="1107996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453295D4-3AEF-C922-4A3C-5C3DBD4757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91125" y="1542284"/>
            <a:ext cx="6696075" cy="3773432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17990406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834586-5E35-30D9-D8B4-75A164A4F9C0}"/>
              </a:ext>
            </a:extLst>
          </p:cNvPr>
          <p:cNvSpPr/>
          <p:nvPr userDrawn="1"/>
        </p:nvSpPr>
        <p:spPr bwMode="auto">
          <a:xfrm>
            <a:off x="0" y="2438400"/>
            <a:ext cx="12192000" cy="4419600"/>
          </a:xfrm>
          <a:prstGeom prst="rect">
            <a:avLst/>
          </a:prstGeom>
          <a:solidFill>
            <a:srgbClr val="E1D3C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745164" cy="1514157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2743200"/>
            <a:ext cx="4749800" cy="352583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918200" y="1155700"/>
            <a:ext cx="5702300" cy="5465928"/>
          </a:xfrm>
          <a:prstGeom prst="round2SameRect">
            <a:avLst>
              <a:gd name="adj1" fmla="val 2235"/>
              <a:gd name="adj2" fmla="val 0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4324"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5C000A-8BFF-12E7-7DFB-FF34728592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918200" y="6621628"/>
            <a:ext cx="5702300" cy="236372"/>
          </a:xfrm>
          <a:prstGeom prst="round2SameRect">
            <a:avLst>
              <a:gd name="adj1" fmla="val 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421048135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624513" y="585788"/>
            <a:ext cx="5683249" cy="5683249"/>
          </a:xfrm>
          <a:prstGeom prst="roundRect">
            <a:avLst>
              <a:gd name="adj" fmla="val 3259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2" name="Picture 1" hidden="1">
            <a:extLst>
              <a:ext uri="{FF2B5EF4-FFF2-40B4-BE49-F238E27FC236}">
                <a16:creationId xmlns:a16="http://schemas.microsoft.com/office/drawing/2014/main" id="{4E2E619B-2D74-9B55-98E1-9E6126DE0D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614987" y="6032665"/>
            <a:ext cx="5702300" cy="236372"/>
          </a:xfrm>
          <a:prstGeom prst="round2SameRect">
            <a:avLst>
              <a:gd name="adj1" fmla="val 5000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38438190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close-up of a colorful object&#10;&#10;Description automatically generated">
            <a:extLst>
              <a:ext uri="{FF2B5EF4-FFF2-40B4-BE49-F238E27FC236}">
                <a16:creationId xmlns:a16="http://schemas.microsoft.com/office/drawing/2014/main" id="{89A104E1-D13F-B13B-BB5D-930C8205C8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999" y="0"/>
            <a:ext cx="6858001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69B64261-FB99-ADE9-26E4-3ECE1E68C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" b="160"/>
          <a:stretch/>
        </p:blipFill>
        <p:spPr>
          <a:xfrm rot="16200000">
            <a:off x="6205856" y="868680"/>
            <a:ext cx="5120640" cy="5120640"/>
          </a:xfrm>
          <a:prstGeom prst="roundRect">
            <a:avLst>
              <a:gd name="adj" fmla="val 2716"/>
            </a:avLst>
          </a:prstGeom>
        </p:spPr>
      </p:pic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346"/>
            </a:avLst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022401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4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8AEFBE-EE1F-0FBF-5C84-1DF6EC1777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2757162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2799346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F87341-ECEA-3B94-51B2-A9E24914685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ED39DE-8DED-DC59-2BDA-C621877CF64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4159950" cy="5683249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0006108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5" orient="horz" pos="2160">
          <p15:clr>
            <a:srgbClr val="5ACBF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5998464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0" name="Rectangle: Top Corners Rounded 73">
            <a:extLst>
              <a:ext uri="{FF2B5EF4-FFF2-40B4-BE49-F238E27FC236}">
                <a16:creationId xmlns:a16="http://schemas.microsoft.com/office/drawing/2014/main" id="{71E6113E-1519-BF2E-489E-264F3F59A11D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36987A-11FB-36EF-A6DE-20C0D9B1E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7F32531-6C74-E417-9733-07DB74519FBE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3" name="Rectangle 89">
              <a:extLst>
                <a:ext uri="{FF2B5EF4-FFF2-40B4-BE49-F238E27FC236}">
                  <a16:creationId xmlns:a16="http://schemas.microsoft.com/office/drawing/2014/main" id="{FD43D6A7-EDF5-3AEA-AED8-576A795FCBF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CB6D6F3-A926-23A6-BAF7-4DDFACF38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189969F-7AA7-29A3-0D13-5C055C6A98FB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6" name="Rectangle 89">
              <a:extLst>
                <a:ext uri="{FF2B5EF4-FFF2-40B4-BE49-F238E27FC236}">
                  <a16:creationId xmlns:a16="http://schemas.microsoft.com/office/drawing/2014/main" id="{9566518A-B60A-A510-806F-C9142BE2E76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278E3D-7141-23A7-6575-91C60C781B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7B48062-8275-A547-F200-5574F6D7C93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9" name="Rectangle 89">
              <a:extLst>
                <a:ext uri="{FF2B5EF4-FFF2-40B4-BE49-F238E27FC236}">
                  <a16:creationId xmlns:a16="http://schemas.microsoft.com/office/drawing/2014/main" id="{AB507B7F-E651-DEC6-AF69-259802A62989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C9A5618-0792-BF2F-F6C3-A35C726D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B8894A5-2F17-DE8D-D885-8A87A2C510D5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22" name="Rectangle 89">
              <a:extLst>
                <a:ext uri="{FF2B5EF4-FFF2-40B4-BE49-F238E27FC236}">
                  <a16:creationId xmlns:a16="http://schemas.microsoft.com/office/drawing/2014/main" id="{D517764B-FA3F-B004-A6C3-ADCA0367DA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74295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D4BC3CE-C968-246E-EAC3-B829FDF59F1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79738"/>
            <a:ext cx="4163125" cy="32893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1290-9237-4BEE-AAAC-6708F2862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7870071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157216"/>
            <a:ext cx="11018520" cy="11118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96C37-D0C9-4349-A860-B639C4EB9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67630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  <p15:guide id="6" orient="horz" pos="3600">
          <p15:clr>
            <a:srgbClr val="5ACBF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4EB85E8-62D6-9C5F-D48A-055FCADA251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228600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49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DE6F-0F4B-446A-A51F-494FB0996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37604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1222417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322697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2532888" cy="253288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413908" y="2025650"/>
            <a:ext cx="2532888" cy="253288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45204" y="2025650"/>
            <a:ext cx="2532888" cy="2532888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073895" y="2025650"/>
            <a:ext cx="2532888" cy="2532888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6B00-AAD4-4F4F-8228-B6CF8367D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5352996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2870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5334000"/>
            <a:ext cx="4892040" cy="9350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6062472" cy="280720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4744" y="5334000"/>
            <a:ext cx="4892040" cy="93821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129528" y="2286000"/>
            <a:ext cx="6062472" cy="280720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E597A-BE1E-6B1F-960D-A90DC954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548971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4" orient="horz" pos="3209">
          <p15:clr>
            <a:srgbClr val="5ACBF0"/>
          </p15:clr>
        </p15:guide>
        <p15:guide id="5" pos="3826">
          <p15:clr>
            <a:srgbClr val="5ACBF0"/>
          </p15:clr>
        </p15:guide>
        <p15:guide id="6" pos="3859">
          <p15:clr>
            <a:srgbClr val="5ACBF0"/>
          </p15:clr>
        </p15:guide>
        <p15:guide id="11" pos="1910">
          <p15:clr>
            <a:srgbClr val="5ACBF0"/>
          </p15:clr>
        </p15:guide>
        <p15:guide id="12" pos="5770">
          <p15:clr>
            <a:srgbClr val="5ACBF0"/>
          </p15:clr>
        </p15:guide>
        <p15:guide id="13" orient="horz" pos="3360">
          <p15:clr>
            <a:srgbClr val="5ACBF0"/>
          </p15:clr>
        </p15:guide>
        <p15:guide id="14" orient="horz">
          <p15:clr>
            <a:srgbClr val="5ACBF0"/>
          </p15:clr>
        </p15:guide>
        <p15:guide id="15" pos="3451">
          <p15:clr>
            <a:srgbClr val="5ACBF0"/>
          </p15:clr>
        </p15:guide>
        <p15:guide id="16" pos="4229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285292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4023360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9536" y="4799409"/>
            <a:ext cx="285292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084320" y="2286000"/>
            <a:ext cx="4023360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53856" y="4799410"/>
            <a:ext cx="285292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68640" y="2286000"/>
            <a:ext cx="4023360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999C7-F5A8-46A6-92C5-AA3BE4E26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1177148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2534">
          <p15:clr>
            <a:srgbClr val="5ACBF0"/>
          </p15:clr>
        </p15:guide>
        <p15:guide id="6" pos="2573">
          <p15:clr>
            <a:srgbClr val="5ACBF0"/>
          </p15:clr>
        </p15:guide>
        <p15:guide id="8" pos="5109">
          <p15:clr>
            <a:srgbClr val="5ACBF0"/>
          </p15:clr>
        </p15:guide>
        <p15:guide id="9" pos="5145">
          <p15:clr>
            <a:srgbClr val="5ACBF0"/>
          </p15:clr>
        </p15:guide>
        <p15:guide id="11" pos="1266">
          <p15:clr>
            <a:srgbClr val="5ACBF0"/>
          </p15:clr>
        </p15:guide>
        <p15:guide id="12" pos="3840">
          <p15:clr>
            <a:srgbClr val="5ACBF0"/>
          </p15:clr>
        </p15:guide>
        <p15:guide id="13" pos="6414">
          <p15:clr>
            <a:srgbClr val="5ACBF0"/>
          </p15:clr>
        </p15:guide>
        <p15:guide id="14" orient="horz" pos="1074">
          <p15:clr>
            <a:srgbClr val="5ACBF0"/>
          </p15:clr>
        </p15:guide>
        <p15:guide id="15" pos="2168">
          <p15:clr>
            <a:srgbClr val="5ACBF0"/>
          </p15:clr>
        </p15:guide>
        <p15:guide id="16" pos="2944">
          <p15:clr>
            <a:srgbClr val="5ACBF0"/>
          </p15:clr>
        </p15:guide>
        <p15:guide id="17" pos="4738">
          <p15:clr>
            <a:srgbClr val="5ACBF0"/>
          </p15:clr>
        </p15:guide>
        <p15:guide id="18" pos="5514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1828800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999232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9472" y="4799409"/>
            <a:ext cx="1828800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064256" y="2286000"/>
            <a:ext cx="2999232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13728" y="4799410"/>
            <a:ext cx="1828800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128512" y="2286000"/>
            <a:ext cx="2999232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77984" y="4799409"/>
            <a:ext cx="1828800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192768" y="2286000"/>
            <a:ext cx="2999232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371916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1890">
          <p15:clr>
            <a:srgbClr val="5ACBF0"/>
          </p15:clr>
        </p15:guide>
        <p15:guide id="6" pos="1930">
          <p15:clr>
            <a:srgbClr val="5ACBF0"/>
          </p15:clr>
        </p15:guide>
        <p15:guide id="7" pos="5749">
          <p15:clr>
            <a:srgbClr val="5ACBF0"/>
          </p15:clr>
        </p15:guide>
        <p15:guide id="8" pos="3820">
          <p15:clr>
            <a:srgbClr val="5ACBF0"/>
          </p15:clr>
        </p15:guide>
        <p15:guide id="9" pos="3860">
          <p15:clr>
            <a:srgbClr val="5ACBF0"/>
          </p15:clr>
        </p15:guide>
        <p15:guide id="10" pos="5789">
          <p15:clr>
            <a:srgbClr val="5ACBF0"/>
          </p15:clr>
        </p15:guide>
        <p15:guide id="11" pos="944">
          <p15:clr>
            <a:srgbClr val="5ACBF0"/>
          </p15:clr>
        </p15:guide>
        <p15:guide id="12" pos="2876">
          <p15:clr>
            <a:srgbClr val="5ACBF0"/>
          </p15:clr>
        </p15:guide>
        <p15:guide id="13" pos="4807">
          <p15:clr>
            <a:srgbClr val="5ACBF0"/>
          </p15:clr>
        </p15:guide>
        <p15:guide id="14" pos="6736">
          <p15:clr>
            <a:srgbClr val="5ACBF0"/>
          </p15:clr>
        </p15:guide>
        <p15:guide id="15" orient="horz">
          <p15:clr>
            <a:srgbClr val="5ACBF0"/>
          </p15:clr>
        </p15:guide>
        <p15:guide id="16" pos="1524">
          <p15:clr>
            <a:srgbClr val="5ACBF0"/>
          </p15:clr>
        </p15:guide>
        <p15:guide id="17" pos="2298">
          <p15:clr>
            <a:srgbClr val="5ACBF0"/>
          </p15:clr>
        </p15:guide>
        <p15:guide id="18" pos="3450">
          <p15:clr>
            <a:srgbClr val="5ACBF0"/>
          </p15:clr>
        </p15:guide>
        <p15:guide id="19" pos="4230">
          <p15:clr>
            <a:srgbClr val="5ACBF0"/>
          </p15:clr>
        </p15:guide>
        <p15:guide id="20" pos="5380">
          <p15:clr>
            <a:srgbClr val="5ACBF0"/>
          </p15:clr>
        </p15:guide>
        <p15:guide id="21" pos="6156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608" y="4800600"/>
            <a:ext cx="180136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386584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962" y="4799409"/>
            <a:ext cx="180136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451354" y="2286000"/>
            <a:ext cx="2386584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5316" y="4799410"/>
            <a:ext cx="180136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4902708" y="2286000"/>
            <a:ext cx="2386584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46670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7354062" y="2286000"/>
            <a:ext cx="2386584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B1B6F72-F14C-40F1-8B29-8620AA34DC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98024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AD682C7-20D7-4ED0-99A7-C8530DAC86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9805416" y="2286000"/>
            <a:ext cx="2386584" cy="2286000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058451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8" pos="4631">
          <p15:clr>
            <a:srgbClr val="5ACBF0"/>
          </p15:clr>
        </p15:guide>
        <p15:guide id="9" pos="4593">
          <p15:clr>
            <a:srgbClr val="5ACBF0"/>
          </p15:clr>
        </p15:guide>
        <p15:guide id="10" pos="6134">
          <p15:clr>
            <a:srgbClr val="5ACBF0"/>
          </p15:clr>
        </p15:guide>
        <p15:guide id="11" pos="1323">
          <p15:clr>
            <a:srgbClr val="5ACBF0"/>
          </p15:clr>
        </p15:guide>
        <p15:guide id="12" pos="2865">
          <p15:clr>
            <a:srgbClr val="5ACBF0"/>
          </p15:clr>
        </p15:guide>
        <p15:guide id="13" pos="4815">
          <p15:clr>
            <a:srgbClr val="5ACBF0"/>
          </p15:clr>
        </p15:guide>
        <p15:guide id="14" pos="6361">
          <p15:clr>
            <a:srgbClr val="5ACBF0"/>
          </p15:clr>
        </p15:guide>
        <p15:guide id="15" orient="horz">
          <p15:clr>
            <a:srgbClr val="5ACBF0"/>
          </p15:clr>
        </p15:guide>
        <p15:guide id="16" pos="1727">
          <p15:clr>
            <a:srgbClr val="5ACBF0"/>
          </p15:clr>
        </p15:guide>
        <p15:guide id="17" pos="2294">
          <p15:clr>
            <a:srgbClr val="5ACBF0"/>
          </p15:clr>
        </p15:guide>
        <p15:guide id="18" pos="3273">
          <p15:clr>
            <a:srgbClr val="5ACBF0"/>
          </p15:clr>
        </p15:guide>
        <p15:guide id="19" pos="4411">
          <p15:clr>
            <a:srgbClr val="5ACBF0"/>
          </p15:clr>
        </p15:guide>
        <p15:guide id="21" pos="6179">
          <p15:clr>
            <a:srgbClr val="5ACBF0"/>
          </p15:clr>
        </p15:guide>
        <p15:guide id="22" pos="1501">
          <p15:clr>
            <a:srgbClr val="5ACBF0"/>
          </p15:clr>
        </p15:guide>
        <p15:guide id="23" pos="1543">
          <p15:clr>
            <a:srgbClr val="5ACBF0"/>
          </p15:clr>
        </p15:guide>
        <p15:guide id="24" pos="3049">
          <p15:clr>
            <a:srgbClr val="5ACBF0"/>
          </p15:clr>
        </p15:guide>
        <p15:guide id="25" pos="3088">
          <p15:clr>
            <a:srgbClr val="5ACBF0"/>
          </p15:clr>
        </p15:guide>
        <p15:guide id="26" pos="5954">
          <p15:clr>
            <a:srgbClr val="5ACBF0"/>
          </p15:clr>
        </p15:guide>
        <p15:guide id="27" pos="3840">
          <p15:clr>
            <a:srgbClr val="5ACBF0"/>
          </p15:clr>
        </p15:guide>
        <p15:guide id="28" pos="5386">
          <p15:clr>
            <a:srgbClr val="5ACBF0"/>
          </p15:clr>
        </p15:guide>
        <p15:guide id="29" pos="753">
          <p15:clr>
            <a:srgbClr val="5ACBF0"/>
          </p15:clr>
        </p15:guide>
        <p15:guide id="30" pos="6927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Top Corners Rounded 73">
            <a:extLst>
              <a:ext uri="{FF2B5EF4-FFF2-40B4-BE49-F238E27FC236}">
                <a16:creationId xmlns:a16="http://schemas.microsoft.com/office/drawing/2014/main" id="{69CAD30B-183C-B566-1DD0-14C83947DC2D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11708" y="-1675711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5998803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D85F7F5-629E-9848-5530-5E22915E5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8706865" y="3865058"/>
            <a:ext cx="210652" cy="210652"/>
            <a:chOff x="5214995" y="-1168400"/>
            <a:chExt cx="431800" cy="4318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BA35EB5-1CCE-07E5-D98D-E2CE7966E78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9" name="Rectangle 89">
              <a:extLst>
                <a:ext uri="{FF2B5EF4-FFF2-40B4-BE49-F238E27FC236}">
                  <a16:creationId xmlns:a16="http://schemas.microsoft.com/office/drawing/2014/main" id="{09754E23-14AC-E93B-8CD0-017310BC5DF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1EC4D5-F4F3-FD05-51E3-1CBBD33EF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5831616" y="3866381"/>
            <a:ext cx="210652" cy="210652"/>
            <a:chOff x="5214995" y="-1168400"/>
            <a:chExt cx="431800" cy="4318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4371CCE-0C0E-1B39-3EFD-D030B251D361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5" name="Rectangle 89">
              <a:extLst>
                <a:ext uri="{FF2B5EF4-FFF2-40B4-BE49-F238E27FC236}">
                  <a16:creationId xmlns:a16="http://schemas.microsoft.com/office/drawing/2014/main" id="{7F31363F-39CC-F0C1-3154-555D06FC36DE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9A56CC94-D4B9-DBC3-EF8B-A492EB682D77}"/>
              </a:ext>
            </a:extLst>
          </p:cNvPr>
          <p:cNvSpPr txBox="1">
            <a:spLocks/>
          </p:cNvSpPr>
          <p:nvPr userDrawn="1"/>
        </p:nvSpPr>
        <p:spPr>
          <a:xfrm>
            <a:off x="1168802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0944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188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2832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4377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047213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656656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266097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875541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1F90F471-3972-4120-B8B3-0237DE626C35}" type="slidenum">
              <a:rPr lang="en-US" sz="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sz="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5768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8962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2037906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06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4939284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9284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7840663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0663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AFB7A-35B4-4881-AB50-D1124821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506192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3840">
          <p15:clr>
            <a:srgbClr val="5ACBF0"/>
          </p15:clr>
        </p15:guide>
        <p15:guide id="4" pos="1283">
          <p15:clr>
            <a:srgbClr val="5ACBF0"/>
          </p15:clr>
        </p15:guide>
        <p15:guide id="5" pos="5666">
          <p15:clr>
            <a:srgbClr val="5ACBF0"/>
          </p15:clr>
        </p15:guide>
        <p15:guide id="6" pos="2741">
          <p15:clr>
            <a:srgbClr val="5ACBF0"/>
          </p15:clr>
        </p15:guide>
        <p15:guide id="7" pos="2012">
          <p15:clr>
            <a:srgbClr val="5ACBF0"/>
          </p15:clr>
        </p15:guide>
        <p15:guide id="8" pos="3109">
          <p15:clr>
            <a:srgbClr val="5ACBF0"/>
          </p15:clr>
        </p15:guide>
        <p15:guide id="9" pos="4570">
          <p15:clr>
            <a:srgbClr val="5ACBF0"/>
          </p15:clr>
        </p15:guide>
        <p15:guide id="11" pos="6397">
          <p15:clr>
            <a:srgbClr val="5ACBF0"/>
          </p15:clr>
        </p15:guide>
        <p15:guide id="12" orient="horz" pos="1440">
          <p15:clr>
            <a:srgbClr val="5ACBF0"/>
          </p15:clr>
        </p15:guide>
        <p15:guide id="13" pos="4938">
          <p15:clr>
            <a:srgbClr val="5ACBF0"/>
          </p15:clr>
        </p15:guide>
        <p15:guide id="14" orient="horz" pos="2894">
          <p15:clr>
            <a:srgbClr val="5ACBF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3487250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725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6390300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03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9293351" y="2286000"/>
            <a:ext cx="2313432" cy="2313432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3351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02642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4025">
          <p15:clr>
            <a:srgbClr val="5ACBF0"/>
          </p15:clr>
        </p15:guide>
        <p15:guide id="5" pos="5854">
          <p15:clr>
            <a:srgbClr val="5ACBF0"/>
          </p15:clr>
        </p15:guide>
        <p15:guide id="7" pos="3654">
          <p15:clr>
            <a:srgbClr val="5ACBF0"/>
          </p15:clr>
        </p15:guide>
        <p15:guide id="8" pos="2195">
          <p15:clr>
            <a:srgbClr val="5ACBF0"/>
          </p15:clr>
        </p15:guide>
        <p15:guide id="10" pos="2926">
          <p15:clr>
            <a:srgbClr val="5ACBF0"/>
          </p15:clr>
        </p15:guide>
        <p15:guide id="11" pos="4756">
          <p15:clr>
            <a:srgbClr val="5ACBF0"/>
          </p15:clr>
        </p15:guide>
        <p15:guide id="12" pos="6581">
          <p15:clr>
            <a:srgbClr val="5ACBF0"/>
          </p15:clr>
        </p15:guide>
        <p15:guide id="13" pos="1097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26">
          <p15:clr>
            <a:srgbClr val="5ACBF0"/>
          </p15:clr>
        </p15:guide>
        <p15:guide id="18" pos="5483">
          <p15:clr>
            <a:srgbClr val="5ACBF0"/>
          </p15:clr>
        </p15:guide>
        <p15:guide id="19" orient="horz" pos="2898">
          <p15:clr>
            <a:srgbClr val="5ACBF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1737360" cy="1737360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2905506" y="2286000"/>
            <a:ext cx="1737360" cy="173736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5506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5227320" y="2286000"/>
            <a:ext cx="1737360" cy="1737360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7320" y="4235451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7548118" y="2286000"/>
            <a:ext cx="1737360" cy="1737360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insert44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8118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4DC3400-0B11-4EA0-9B8D-6FADE6964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 bwMode="ltGray">
          <a:xfrm>
            <a:off x="9869423" y="2286000"/>
            <a:ext cx="1737360" cy="1737360"/>
          </a:xfrm>
          <a:prstGeom prst="ellipse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33C357E-ECC0-485F-9033-5D4DEC8774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69423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4142774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2664">
          <p15:clr>
            <a:srgbClr val="5ACBF0"/>
          </p15:clr>
        </p15:guide>
        <p15:guide id="3" pos="6216">
          <p15:clr>
            <a:srgbClr val="5ACBF0"/>
          </p15:clr>
        </p15:guide>
        <p15:guide id="5" pos="5850">
          <p15:clr>
            <a:srgbClr val="5ACBF0"/>
          </p15:clr>
        </p15:guide>
        <p15:guide id="7" pos="4392">
          <p15:clr>
            <a:srgbClr val="5ACBF0"/>
          </p15:clr>
        </p15:guide>
        <p15:guide id="8" pos="3292">
          <p15:clr>
            <a:srgbClr val="5ACBF0"/>
          </p15:clr>
        </p15:guide>
        <p15:guide id="10" pos="2926">
          <p15:clr>
            <a:srgbClr val="5ACBF0"/>
          </p15:clr>
        </p15:guide>
        <p15:guide id="11" pos="4754">
          <p15:clr>
            <a:srgbClr val="5ACBF0"/>
          </p15:clr>
        </p15:guide>
        <p15:guide id="13" pos="1464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30">
          <p15:clr>
            <a:srgbClr val="5ACBF0"/>
          </p15:clr>
        </p15:guide>
        <p15:guide id="16" orient="horz" pos="2533">
          <p15:clr>
            <a:srgbClr val="5ACBF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</p:spPr>
        <p:txBody>
          <a:bodyPr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4523" y="2019300"/>
            <a:ext cx="7254865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8811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3182027" cy="56832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9204669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436688"/>
            <a:ext cx="12192000" cy="54213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668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2099310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2736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Bott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230681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2827138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82713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3491219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485414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1776">
          <p15:clr>
            <a:srgbClr val="5ACBF0"/>
          </p15:clr>
        </p15:guide>
        <p15:guide id="5" orient="horz" pos="2197">
          <p15:clr>
            <a:srgbClr val="5ACBF0"/>
          </p15:clr>
        </p15:guide>
        <p15:guide id="6" orient="horz" pos="773">
          <p15:clr>
            <a:srgbClr val="5ACBF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0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224580"/>
            <a:ext cx="1101852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660508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152" y="4996505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6466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2661">
          <p15:clr>
            <a:srgbClr val="5ACBF0"/>
          </p15:clr>
        </p15:guide>
        <p15:guide id="5" orient="horz" pos="3147">
          <p15:clr>
            <a:srgbClr val="5ACBF0"/>
          </p15:clr>
        </p15:guide>
        <p15:guide id="6" orient="horz" pos="419">
          <p15:clr>
            <a:srgbClr val="5ACBF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Right 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4040887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5" y="1338139"/>
            <a:ext cx="4040185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205984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763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0725" y="709187"/>
            <a:ext cx="5801961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991697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45">
          <p15:clr>
            <a:srgbClr val="5ACBF0"/>
          </p15:clr>
        </p15:guide>
        <p15:guide id="4" orient="horz" pos="843">
          <p15:clr>
            <a:srgbClr val="5ACBF0"/>
          </p15:clr>
        </p15:guide>
        <p15:guide id="7" pos="3283">
          <p15:clr>
            <a:srgbClr val="5ACBF0"/>
          </p15:clr>
        </p15:guide>
        <p15:guide id="8" pos="3654">
          <p15:clr>
            <a:srgbClr val="5ACBF0"/>
          </p15:clr>
        </p15:guide>
        <p15:guide id="9" pos="2916">
          <p15:clr>
            <a:srgbClr val="5ACBF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Left s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2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549" y="457200"/>
            <a:ext cx="4031233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706011"/>
            <a:ext cx="5819775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550" y="1336675"/>
            <a:ext cx="403383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99669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36">
          <p15:clr>
            <a:srgbClr val="5ACBF0"/>
          </p15:clr>
        </p15:guide>
        <p15:guide id="4" orient="horz" pos="839">
          <p15:clr>
            <a:srgbClr val="5ACBF0"/>
          </p15:clr>
        </p15:guide>
        <p15:guide id="6" pos="4402">
          <p15:clr>
            <a:srgbClr val="5ACBF0"/>
          </p15:clr>
        </p15:guide>
        <p15:guide id="7" pos="4034">
          <p15:clr>
            <a:srgbClr val="5ACBF0"/>
          </p15:clr>
        </p15:guide>
        <p15:guide id="8" pos="4772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77DFCF-5A06-D891-32A4-C03591C6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CF600B-CFDD-E149-4C3E-973F3232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DBAB1-083D-B0E2-3032-7A47CD3F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690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D5F20BF-1B1B-50CA-191C-F2202EAF5B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287424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10" name="Picture 9" descr="A person with curly hair standing in brightly illuminating outdoor light and shadows">
            <a:extLst>
              <a:ext uri="{FF2B5EF4-FFF2-40B4-BE49-F238E27FC236}">
                <a16:creationId xmlns:a16="http://schemas.microsoft.com/office/drawing/2014/main" id="{2E82545A-FD52-D775-7812-AC95C1735C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13" r="21311"/>
          <a:stretch/>
        </p:blipFill>
        <p:spPr>
          <a:xfrm>
            <a:off x="5334000" y="0"/>
            <a:ext cx="6858000" cy="6858000"/>
          </a:xfrm>
          <a:prstGeom prst="roundRect">
            <a:avLst>
              <a:gd name="adj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2833043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70AE3-8618-7645-AE3C-5E57E3BF17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6036" y="302036"/>
            <a:ext cx="6251164" cy="6251164"/>
          </a:xfrm>
          <a:prstGeom prst="roundRect">
            <a:avLst>
              <a:gd name="adj" fmla="val 2595"/>
            </a:avLst>
          </a:prstGeom>
        </p:spPr>
      </p:pic>
    </p:spTree>
    <p:extLst>
      <p:ext uri="{BB962C8B-B14F-4D97-AF65-F5344CB8AC3E}">
        <p14:creationId xmlns:p14="http://schemas.microsoft.com/office/powerpoint/2010/main" val="3340706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4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 descr="A person with white beard and hat&#10;&#10;Description automatically generated">
            <a:extLst>
              <a:ext uri="{FF2B5EF4-FFF2-40B4-BE49-F238E27FC236}">
                <a16:creationId xmlns:a16="http://schemas.microsoft.com/office/drawing/2014/main" id="{6114E386-90DD-2D33-E4EE-56C7BEC347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2DA8AD-FBCB-B320-7C32-5B6DFD8E5B6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763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C1E8B5B3-E911-FA3B-060D-08ACEFE48A2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47964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11608B-3482-A33C-BA63-70C5869A2A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1" y="0"/>
            <a:ext cx="6858000" cy="686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9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F67BE8-1773-C479-4149-41024CAFA3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61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4" name="Picture 3" descr="A close-up of a colorful wave&#10;&#10;Description automatically generated">
            <a:extLst>
              <a:ext uri="{FF2B5EF4-FFF2-40B4-BE49-F238E27FC236}">
                <a16:creationId xmlns:a16="http://schemas.microsoft.com/office/drawing/2014/main" id="{7E23DEF3-55CD-9793-23E4-712C6621B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6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78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581389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6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80642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91440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6" name="Picture 15" descr="A logo of a company&#10;&#10;Description automatically generated">
            <a:extLst>
              <a:ext uri="{FF2B5EF4-FFF2-40B4-BE49-F238E27FC236}">
                <a16:creationId xmlns:a16="http://schemas.microsoft.com/office/drawing/2014/main" id="{DD0AF0F7-CB9D-430F-0371-DEAB62BB5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97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7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24101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4859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7045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9542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48734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FC2122-D0AB-B54C-3BD9-B65B42E33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42"/>
            <a:ext cx="12192000" cy="685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500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BC87E-4CC9-0F44-6DF9-7F6E2A043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155222B-26E4-2F43-D7F5-FC045289128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9DBCD25-6DFA-052F-4ED9-1E8C8737F9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2754776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6318D53-3286-EAEB-3098-F1081AF276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t="48" b="48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AD825C2-7FF1-3371-96A7-47B946637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FB201-BF2E-7E3A-CE08-CB33082FCE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83B56F-81D2-3B74-659E-75EE6D1D48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849532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B6B235D-925E-935A-C0D1-66A1BCB696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" r="29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8A31E95-ADF9-9E3F-1324-0D2A40C31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5F23D6-B0F2-95EC-6A60-E33F63B039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1A9544-8C8F-F52A-1876-F01F4D0915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5618371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53C62E-72E5-F065-0EA5-5455A61A10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1FDE9D-CE47-EE58-DDEB-A4E2C9956F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83921F1-D334-EC88-D639-C6492418B9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3429433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2">
          <p15:clr>
            <a:srgbClr val="A4A3A4"/>
          </p15:clr>
        </p15:guide>
        <p15:guide id="24" pos="6120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888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080397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080397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8" name="Picture 7" descr="A logo of a company&#10;&#10;Description automatically generated">
            <a:extLst>
              <a:ext uri="{FF2B5EF4-FFF2-40B4-BE49-F238E27FC236}">
                <a16:creationId xmlns:a16="http://schemas.microsoft.com/office/drawing/2014/main" id="{51065696-BF77-547A-924A-9F4AB38AD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61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4CD05008-D889-2657-9E64-AE1A68432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90B9417-A140-ED0E-9B15-EC46E4352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E6AC568-C052-9C82-938A-92DB6B485D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1180174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F1F03AAB-35E4-75D5-BC32-B2CE3D936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1F2F5D4-3A80-B49A-353F-38D18DF589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7DA8D6A-DC14-6890-FE2C-FDB67210F3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26223054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28B26F-D58F-C59C-79A9-B632CC130C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25569"/>
            <a:ext cx="12192000" cy="19324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830" y="31212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4F713963-A5EA-2AC4-41B1-2A1162C6E1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7505699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570830" y="585788"/>
            <a:ext cx="674370" cy="58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176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pt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3FD22E-D362-78A6-2219-103E4138CA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17471" y="222068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D89376E-3BB0-0414-9125-A137EF9F4E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7471" y="331796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D545552-38C6-59C4-C664-F1E24F0794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7471" y="441524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53A433-F2D5-7B5B-B3BD-45E3929D6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3619255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tx1"/>
                </a:solidFill>
                <a:cs typeface="Segoe Sans Display" pitchFamily="2" charset="0"/>
              </a:rPr>
              <a:t>© Copyright Microsoft Corporation. All rights reserved. </a:t>
            </a:r>
          </a:p>
        </p:txBody>
      </p:sp>
      <p:pic>
        <p:nvPicPr>
          <p:cNvPr id="4" name="Picture 3" descr="A logo of a company&#10;&#10;Description automatically generated">
            <a:extLst>
              <a:ext uri="{FF2B5EF4-FFF2-40B4-BE49-F238E27FC236}">
                <a16:creationId xmlns:a16="http://schemas.microsoft.com/office/drawing/2014/main" id="{6D0E7ACD-25E9-7FAD-3A11-733954C79A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53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solidFill>
                  <a:srgbClr val="000000"/>
                </a:solidFill>
                <a:effectLst/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6833575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01807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5511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5511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1" name="Picture 10" descr="A logo of a company&#10;&#10;Description automatically generated">
            <a:extLst>
              <a:ext uri="{FF2B5EF4-FFF2-40B4-BE49-F238E27FC236}">
                <a16:creationId xmlns:a16="http://schemas.microsoft.com/office/drawing/2014/main" id="{CAE62B93-42FC-5FEC-B67B-BA687583F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71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7B5C5-638A-9161-1B9C-2957CA50F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2FE07D-0C02-0E6B-70FE-4E75F1486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99058-3097-DF18-4A03-9026E93FB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68C3-6B6F-4D2B-AC39-970542115CED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B499F-985F-1E6D-0635-F82BC7C77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FF392-284E-BF22-3185-B3AF9AFB0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2FCE-A089-4771-BD40-3FA580C2F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989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34AFE-ADC9-AC1C-19DB-3821A0E37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A5EBC-8441-7A62-E179-DFBC7EA03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71319-9C35-5D71-23A4-E562DD072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68C3-6B6F-4D2B-AC39-970542115CED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92B15-F8BD-4C99-751B-75914378E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D57F4-41DC-6B38-4D0B-60B36B540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2FCE-A089-4771-BD40-3FA580C2F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387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9AD36-9697-7A80-3254-5F3E153B7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957" y="548736"/>
            <a:ext cx="10950086" cy="684055"/>
          </a:xfrm>
        </p:spPr>
        <p:txBody>
          <a:bodyPr/>
          <a:lstStyle>
            <a:lvl1pPr algn="ctr">
              <a:lnSpc>
                <a:spcPct val="90000"/>
              </a:lnSpc>
              <a:defRPr sz="3200">
                <a:latin typeface="Graphik Medium" panose="020B06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9" name="Picture 28" descr="Accenture Song">
            <a:extLst>
              <a:ext uri="{FF2B5EF4-FFF2-40B4-BE49-F238E27FC236}">
                <a16:creationId xmlns:a16="http://schemas.microsoft.com/office/drawing/2014/main" id="{8965CD11-D53B-32B0-FD2B-0CBEB35129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75000"/>
          </a:blip>
          <a:srcRect/>
          <a:stretch/>
        </p:blipFill>
        <p:spPr>
          <a:xfrm>
            <a:off x="10455422" y="6343366"/>
            <a:ext cx="1281651" cy="21490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045E59E-BAD4-29A7-47A1-4CFE154A00A4}"/>
              </a:ext>
            </a:extLst>
          </p:cNvPr>
          <p:cNvSpPr/>
          <p:nvPr userDrawn="1"/>
        </p:nvSpPr>
        <p:spPr>
          <a:xfrm>
            <a:off x="0" y="5775158"/>
            <a:ext cx="12192000" cy="1082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58391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ACN+MS 2024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E0F88B-2394-BA53-3960-379E8C2D4BB2}"/>
              </a:ext>
            </a:extLst>
          </p:cNvPr>
          <p:cNvSpPr txBox="1"/>
          <p:nvPr userDrawn="1"/>
        </p:nvSpPr>
        <p:spPr>
          <a:xfrm>
            <a:off x="9904614" y="657269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defTabSz="228554">
              <a:spcAft>
                <a:spcPts val="1200"/>
              </a:spcAft>
            </a:pPr>
            <a:endParaRPr lang="en-US" sz="1800" noProof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293F757F-855A-DF0C-CFB2-70C988210EF8}"/>
              </a:ext>
            </a:extLst>
          </p:cNvPr>
          <p:cNvSpPr txBox="1">
            <a:spLocks/>
          </p:cNvSpPr>
          <p:nvPr userDrawn="1"/>
        </p:nvSpPr>
        <p:spPr>
          <a:xfrm>
            <a:off x="1168802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0944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188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2832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4377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047213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656656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266097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875541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1F90F471-3972-4120-B8B3-0237DE626C35}" type="slidenum">
              <a:rPr lang="en-US" sz="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sz="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5FEC3B1-2C12-280D-D4D7-D6F39D8F5C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2578" y="600637"/>
            <a:ext cx="10021722" cy="3352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2000"/>
            </a:lvl1pPr>
          </a:lstStyle>
          <a:p>
            <a:r>
              <a:rPr lang="en-US"/>
              <a:t>Place headline here (20pt)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E22CB22-6282-EAA1-CB68-C026ED52FA9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2578" y="1002669"/>
            <a:ext cx="10021722" cy="4567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 i="0">
                <a:latin typeface="Graphik Light" panose="020B0403030202060203" pitchFamily="34" charset="77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8280711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4" name="Rectangle: Top Corners Rounded 73">
            <a:extLst>
              <a:ext uri="{FF2B5EF4-FFF2-40B4-BE49-F238E27FC236}">
                <a16:creationId xmlns:a16="http://schemas.microsoft.com/office/drawing/2014/main" id="{9C693E26-EC61-AEAC-C1C4-733CBC83CC4A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FFD46EF-67A1-2B45-C906-05C4ACC2D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4ED043E-EA90-195B-771E-CE53479D2BC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5" name="Rectangle 89">
              <a:extLst>
                <a:ext uri="{FF2B5EF4-FFF2-40B4-BE49-F238E27FC236}">
                  <a16:creationId xmlns:a16="http://schemas.microsoft.com/office/drawing/2014/main" id="{3853106D-E38A-371E-B378-89F7601572D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B2872BD-57A1-5A98-BBEC-120407B23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C271353-C79B-E3BF-32F5-48C1A526FF02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9" name="Rectangle 89">
              <a:extLst>
                <a:ext uri="{FF2B5EF4-FFF2-40B4-BE49-F238E27FC236}">
                  <a16:creationId xmlns:a16="http://schemas.microsoft.com/office/drawing/2014/main" id="{B93F1E4A-9BA7-C4D0-83D8-2451A1DEAD80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6100066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14DD3BF-4C96-8DF8-E5C1-BF66F7646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3280" y="6409515"/>
            <a:ext cx="401004" cy="365125"/>
          </a:xfrm>
          <a:prstGeom prst="rect">
            <a:avLst/>
          </a:prstGeom>
        </p:spPr>
        <p:txBody>
          <a:bodyPr/>
          <a:lstStyle>
            <a:lvl1pPr algn="ctr">
              <a:defRPr lang="en-US" sz="8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CB20294-7463-45E0-952B-417A59F582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343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 Differenti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429D88A-22EB-011F-7ED7-060B15FEFB77}"/>
              </a:ext>
            </a:extLst>
          </p:cNvPr>
          <p:cNvSpPr/>
          <p:nvPr userDrawn="1"/>
        </p:nvSpPr>
        <p:spPr bwMode="auto">
          <a:xfrm>
            <a:off x="0" y="-1"/>
            <a:ext cx="12192000" cy="2151417"/>
          </a:xfrm>
          <a:custGeom>
            <a:avLst/>
            <a:gdLst>
              <a:gd name="connsiteX0" fmla="*/ 0 w 12192000"/>
              <a:gd name="connsiteY0" fmla="*/ 0 h 2151417"/>
              <a:gd name="connsiteX1" fmla="*/ 12192000 w 12192000"/>
              <a:gd name="connsiteY1" fmla="*/ 0 h 2151417"/>
              <a:gd name="connsiteX2" fmla="*/ 12192000 w 12192000"/>
              <a:gd name="connsiteY2" fmla="*/ 1813560 h 2151417"/>
              <a:gd name="connsiteX3" fmla="*/ 4619672 w 12192000"/>
              <a:gd name="connsiteY3" fmla="*/ 1813560 h 2151417"/>
              <a:gd name="connsiteX4" fmla="*/ 4307841 w 12192000"/>
              <a:gd name="connsiteY4" fmla="*/ 2125391 h 2151417"/>
              <a:gd name="connsiteX5" fmla="*/ 4307841 w 12192000"/>
              <a:gd name="connsiteY5" fmla="*/ 2151417 h 2151417"/>
              <a:gd name="connsiteX6" fmla="*/ 0 w 12192000"/>
              <a:gd name="connsiteY6" fmla="*/ 2151417 h 2151417"/>
              <a:gd name="connsiteX7" fmla="*/ 0 w 12192000"/>
              <a:gd name="connsiteY7" fmla="*/ 0 h 2151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51417">
                <a:moveTo>
                  <a:pt x="0" y="0"/>
                </a:moveTo>
                <a:lnTo>
                  <a:pt x="12192000" y="0"/>
                </a:lnTo>
                <a:lnTo>
                  <a:pt x="12192000" y="1813560"/>
                </a:lnTo>
                <a:lnTo>
                  <a:pt x="4619672" y="1813560"/>
                </a:lnTo>
                <a:cubicBezTo>
                  <a:pt x="4447452" y="1813560"/>
                  <a:pt x="4307841" y="1953171"/>
                  <a:pt x="4307841" y="2125391"/>
                </a:cubicBezTo>
                <a:lnTo>
                  <a:pt x="4307841" y="2151417"/>
                </a:lnTo>
                <a:lnTo>
                  <a:pt x="0" y="21514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0049257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EB6C96E3-B02C-43AF-E658-428651FA4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>
            <a:off x="6043852" y="370871"/>
            <a:ext cx="4584831" cy="7711465"/>
          </a:xfrm>
          <a:prstGeom prst="round2SameRect">
            <a:avLst>
              <a:gd name="adj1" fmla="val 4036"/>
              <a:gd name="adj2" fmla="val 0"/>
            </a:avLst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Picture Placeholder 56">
            <a:extLst>
              <a:ext uri="{FF2B5EF4-FFF2-40B4-BE49-F238E27FC236}">
                <a16:creationId xmlns:a16="http://schemas.microsoft.com/office/drawing/2014/main" id="{CCCF1159-71BD-D20F-FE78-8963CB64A55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668706" y="2111725"/>
            <a:ext cx="7516368" cy="4233672"/>
          </a:xfrm>
          <a:prstGeom prst="rect">
            <a:avLst/>
          </a:prstGeom>
          <a:solidFill>
            <a:schemeClr val="bg1"/>
          </a:solidFill>
        </p:spPr>
        <p:txBody>
          <a:bodyPr bIns="914400"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28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Click on the icon to add Image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3477E80-CAE1-DD42-1452-AC0602594C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8263" y="2248382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921799A4-6F69-314E-AB6C-21AF4393117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8263" y="3370394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9937B16B-15DB-F73E-EE36-B1B53A27B63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8263" y="4492406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16DC85F3-18EB-D068-EC58-7955B00F085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8263" y="5614416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7" name="Picture Placeholder 56">
            <a:extLst>
              <a:ext uri="{FF2B5EF4-FFF2-40B4-BE49-F238E27FC236}">
                <a16:creationId xmlns:a16="http://schemas.microsoft.com/office/drawing/2014/main" id="{E260874D-C856-B7DE-F08E-FC4D3EF7BCE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916944" y="293237"/>
            <a:ext cx="927394" cy="927392"/>
          </a:xfrm>
          <a:prstGeom prst="rect">
            <a:avLst/>
          </a:prstGeom>
        </p:spPr>
        <p:txBody>
          <a:bodyPr wrap="none"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/>
              <a:t>Add icon/</a:t>
            </a:r>
            <a:br>
              <a:rPr lang="en-US"/>
            </a:br>
            <a:r>
              <a:rPr lang="en-US"/>
              <a:t>logo here</a:t>
            </a:r>
          </a:p>
        </p:txBody>
      </p:sp>
    </p:spTree>
    <p:extLst>
      <p:ext uri="{BB962C8B-B14F-4D97-AF65-F5344CB8AC3E}">
        <p14:creationId xmlns:p14="http://schemas.microsoft.com/office/powerpoint/2010/main" val="2040848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966 2.59259E-6 L -1.04167E-6 2.59259E-6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1966 -2.59259E-6 L -1.04167E-6 -2.59259E-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966 3.7037E-6 L -1.04167E-6 3.7037E-6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01966 4.07407E-6 L -1.04167E-6 4.07407E-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1"/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1"/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1"/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1"/>
    </p:bldLst>
  </p:timing>
  <p:extLst>
    <p:ext uri="{DCECCB84-F9BA-43D5-87BE-67443E8EF086}">
      <p15:sldGuideLst xmlns:p15="http://schemas.microsoft.com/office/powerpoint/2012/main">
        <p15:guide id="28" orient="horz" pos="86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replaceabl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495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495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0AF0F7-CB9D-430F-0371-DEAB62BB5B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3" b="23633"/>
          <a:stretch/>
        </p:blipFill>
        <p:spPr>
          <a:xfrm>
            <a:off x="396403" y="581978"/>
            <a:ext cx="1454782" cy="343851"/>
          </a:xfrm>
          <a:prstGeom prst="rect">
            <a:avLst/>
          </a:prstGeom>
        </p:spPr>
      </p:pic>
      <p:sp>
        <p:nvSpPr>
          <p:cNvPr id="2" name="Picture Placeholder" descr="Picture placeholder">
            <a:extLst>
              <a:ext uri="{FF2B5EF4-FFF2-40B4-BE49-F238E27FC236}">
                <a16:creationId xmlns:a16="http://schemas.microsoft.com/office/drawing/2014/main" id="{9BD5030A-DADA-E973-A194-2BD6C3CE6D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504605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26.xml"/><Relationship Id="rId42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52.xml"/><Relationship Id="rId63" Type="http://schemas.openxmlformats.org/officeDocument/2006/relationships/slideLayout" Target="../slideLayouts/slideLayout68.xml"/><Relationship Id="rId68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16.xml"/><Relationship Id="rId32" Type="http://schemas.openxmlformats.org/officeDocument/2006/relationships/slideLayout" Target="../slideLayouts/slideLayout37.xml"/><Relationship Id="rId37" Type="http://schemas.openxmlformats.org/officeDocument/2006/relationships/slideLayout" Target="../slideLayouts/slideLayout42.xml"/><Relationship Id="rId53" Type="http://schemas.openxmlformats.org/officeDocument/2006/relationships/slideLayout" Target="../slideLayouts/slideLayout58.xml"/><Relationship Id="rId58" Type="http://schemas.openxmlformats.org/officeDocument/2006/relationships/slideLayout" Target="../slideLayouts/slideLayout63.xml"/><Relationship Id="rId74" Type="http://schemas.openxmlformats.org/officeDocument/2006/relationships/slideLayout" Target="../slideLayouts/slideLayout79.xml"/><Relationship Id="rId79" Type="http://schemas.openxmlformats.org/officeDocument/2006/relationships/slideLayout" Target="../slideLayouts/slideLayout84.xml"/><Relationship Id="rId5" Type="http://schemas.openxmlformats.org/officeDocument/2006/relationships/slideLayout" Target="../slideLayouts/slideLayout10.xml"/><Relationship Id="rId61" Type="http://schemas.openxmlformats.org/officeDocument/2006/relationships/slideLayout" Target="../slideLayouts/slideLayout66.xml"/><Relationship Id="rId82" Type="http://schemas.openxmlformats.org/officeDocument/2006/relationships/image" Target="../media/image1.png"/><Relationship Id="rId1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8.xml"/><Relationship Id="rId48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61.xml"/><Relationship Id="rId64" Type="http://schemas.openxmlformats.org/officeDocument/2006/relationships/slideLayout" Target="../slideLayouts/slideLayout69.xml"/><Relationship Id="rId69" Type="http://schemas.openxmlformats.org/officeDocument/2006/relationships/slideLayout" Target="../slideLayouts/slideLayout74.xml"/><Relationship Id="rId77" Type="http://schemas.openxmlformats.org/officeDocument/2006/relationships/slideLayout" Target="../slideLayouts/slideLayout82.xml"/><Relationship Id="rId8" Type="http://schemas.openxmlformats.org/officeDocument/2006/relationships/slideLayout" Target="../slideLayouts/slideLayout13.xml"/><Relationship Id="rId51" Type="http://schemas.openxmlformats.org/officeDocument/2006/relationships/slideLayout" Target="../slideLayouts/slideLayout56.xml"/><Relationship Id="rId72" Type="http://schemas.openxmlformats.org/officeDocument/2006/relationships/slideLayout" Target="../slideLayouts/slideLayout77.xml"/><Relationship Id="rId80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51.xml"/><Relationship Id="rId59" Type="http://schemas.openxmlformats.org/officeDocument/2006/relationships/slideLayout" Target="../slideLayouts/slideLayout64.xml"/><Relationship Id="rId67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25.xml"/><Relationship Id="rId41" Type="http://schemas.openxmlformats.org/officeDocument/2006/relationships/slideLayout" Target="../slideLayouts/slideLayout46.xml"/><Relationship Id="rId54" Type="http://schemas.openxmlformats.org/officeDocument/2006/relationships/slideLayout" Target="../slideLayouts/slideLayout59.xml"/><Relationship Id="rId62" Type="http://schemas.openxmlformats.org/officeDocument/2006/relationships/slideLayout" Target="../slideLayouts/slideLayout67.xml"/><Relationship Id="rId70" Type="http://schemas.openxmlformats.org/officeDocument/2006/relationships/slideLayout" Target="../slideLayouts/slideLayout75.xml"/><Relationship Id="rId75" Type="http://schemas.openxmlformats.org/officeDocument/2006/relationships/slideLayout" Target="../slideLayouts/slideLayout80.xml"/><Relationship Id="rId83" Type="http://schemas.openxmlformats.org/officeDocument/2006/relationships/image" Target="../media/image2.sv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41.xml"/><Relationship Id="rId49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15.xml"/><Relationship Id="rId31" Type="http://schemas.openxmlformats.org/officeDocument/2006/relationships/slideLayout" Target="../slideLayouts/slideLayout36.xml"/><Relationship Id="rId44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57.xml"/><Relationship Id="rId60" Type="http://schemas.openxmlformats.org/officeDocument/2006/relationships/slideLayout" Target="../slideLayouts/slideLayout65.xml"/><Relationship Id="rId65" Type="http://schemas.openxmlformats.org/officeDocument/2006/relationships/slideLayout" Target="../slideLayouts/slideLayout70.xml"/><Relationship Id="rId73" Type="http://schemas.openxmlformats.org/officeDocument/2006/relationships/slideLayout" Target="../slideLayouts/slideLayout78.xml"/><Relationship Id="rId78" Type="http://schemas.openxmlformats.org/officeDocument/2006/relationships/slideLayout" Target="../slideLayouts/slideLayout83.xml"/><Relationship Id="rId81" Type="http://schemas.openxmlformats.org/officeDocument/2006/relationships/theme" Target="../theme/theme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9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39.xml"/><Relationship Id="rId50" Type="http://schemas.openxmlformats.org/officeDocument/2006/relationships/slideLayout" Target="../slideLayouts/slideLayout55.xml"/><Relationship Id="rId55" Type="http://schemas.openxmlformats.org/officeDocument/2006/relationships/slideLayout" Target="../slideLayouts/slideLayout60.xml"/><Relationship Id="rId76" Type="http://schemas.openxmlformats.org/officeDocument/2006/relationships/slideLayout" Target="../slideLayouts/slideLayout81.xml"/><Relationship Id="rId7" Type="http://schemas.openxmlformats.org/officeDocument/2006/relationships/slideLayout" Target="../slideLayouts/slideLayout12.xml"/><Relationship Id="rId71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.xml"/><Relationship Id="rId29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29.xml"/><Relationship Id="rId40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50.xml"/><Relationship Id="rId66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16AA6-7BAE-48E9-A6DB-33C7D7A17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7813" y="6480578"/>
            <a:ext cx="381600" cy="132523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r">
              <a:defRPr sz="800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7F8EB60C-7CC2-49F0-B2EE-C81F067DE04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2D51E3-A1D7-490E-A8E4-BCE05E45A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00" y="346108"/>
            <a:ext cx="11460213" cy="4985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30ECA2-8DCA-43AA-8405-1F532ACC0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717675"/>
            <a:ext cx="11428412" cy="43243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2146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7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80000" indent="-1800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000" algn="l" defTabSz="914400" rtl="0" eaLnBrk="1" latinLnBrk="0" hangingPunct="1">
        <a:lnSpc>
          <a:spcPct val="100000"/>
        </a:lnSpc>
        <a:spcBef>
          <a:spcPts val="800"/>
        </a:spcBef>
        <a:buFont typeface="Graphik" panose="020B0503030202060203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40000" indent="-1800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40">
          <p15:clr>
            <a:srgbClr val="5ACBF0"/>
          </p15:clr>
        </p15:guide>
        <p15:guide id="2" pos="622">
          <p15:clr>
            <a:srgbClr val="C35EA4"/>
          </p15:clr>
        </p15:guide>
        <p15:guide id="3" pos="860">
          <p15:clr>
            <a:srgbClr val="A4A3A4"/>
          </p15:clr>
        </p15:guide>
        <p15:guide id="4" pos="1241">
          <p15:clr>
            <a:srgbClr val="A4A3A4"/>
          </p15:clr>
        </p15:guide>
        <p15:guide id="5" pos="1480">
          <p15:clr>
            <a:srgbClr val="A4A3A4"/>
          </p15:clr>
        </p15:guide>
        <p15:guide id="6" pos="1861">
          <p15:clr>
            <a:srgbClr val="A4A3A4"/>
          </p15:clr>
        </p15:guide>
        <p15:guide id="7" pos="2100">
          <p15:clr>
            <a:srgbClr val="A4A3A4"/>
          </p15:clr>
        </p15:guide>
        <p15:guide id="8" pos="2482">
          <p15:clr>
            <a:srgbClr val="A4A3A4"/>
          </p15:clr>
        </p15:guide>
        <p15:guide id="9" pos="2719">
          <p15:clr>
            <a:srgbClr val="A4A3A4"/>
          </p15:clr>
        </p15:guide>
        <p15:guide id="10" pos="3101">
          <p15:clr>
            <a:srgbClr val="A4A3A4"/>
          </p15:clr>
        </p15:guide>
        <p15:guide id="11" pos="3338">
          <p15:clr>
            <a:srgbClr val="A4A3A4"/>
          </p15:clr>
        </p15:guide>
        <p15:guide id="12" pos="3720">
          <p15:clr>
            <a:srgbClr val="A4A3A4"/>
          </p15:clr>
        </p15:guide>
        <p15:guide id="13" pos="3959">
          <p15:clr>
            <a:srgbClr val="A4A3A4"/>
          </p15:clr>
        </p15:guide>
        <p15:guide id="14" pos="4340">
          <p15:clr>
            <a:srgbClr val="A4A3A4"/>
          </p15:clr>
        </p15:guide>
        <p15:guide id="15" pos="4578">
          <p15:clr>
            <a:srgbClr val="A4A3A4"/>
          </p15:clr>
        </p15:guide>
        <p15:guide id="16" pos="4960">
          <p15:clr>
            <a:srgbClr val="A4A3A4"/>
          </p15:clr>
        </p15:guide>
        <p15:guide id="17" pos="5198">
          <p15:clr>
            <a:srgbClr val="A4A3A4"/>
          </p15:clr>
        </p15:guide>
        <p15:guide id="18" pos="5580">
          <p15:clr>
            <a:srgbClr val="A4A3A4"/>
          </p15:clr>
        </p15:guide>
        <p15:guide id="19" pos="5818">
          <p15:clr>
            <a:srgbClr val="A4A3A4"/>
          </p15:clr>
        </p15:guide>
        <p15:guide id="20" pos="6199">
          <p15:clr>
            <a:srgbClr val="A4A3A4"/>
          </p15:clr>
        </p15:guide>
        <p15:guide id="21" pos="6438">
          <p15:clr>
            <a:srgbClr val="A4A3A4"/>
          </p15:clr>
        </p15:guide>
        <p15:guide id="22" pos="6820">
          <p15:clr>
            <a:srgbClr val="A4A3A4"/>
          </p15:clr>
        </p15:guide>
        <p15:guide id="23" pos="7057">
          <p15:clr>
            <a:srgbClr val="C35EA4"/>
          </p15:clr>
        </p15:guide>
        <p15:guide id="24" pos="7439">
          <p15:clr>
            <a:srgbClr val="5ACBF0"/>
          </p15:clr>
        </p15:guide>
        <p15:guide id="25" orient="horz" pos="240">
          <p15:clr>
            <a:srgbClr val="5ACBF0"/>
          </p15:clr>
        </p15:guide>
        <p15:guide id="26" orient="horz" pos="4148">
          <p15:clr>
            <a:srgbClr val="5ACBF0"/>
          </p15:clr>
        </p15:guide>
        <p15:guide id="27" orient="horz" pos="4084">
          <p15:clr>
            <a:srgbClr val="5ACBF0"/>
          </p15:clr>
        </p15:guide>
        <p15:guide id="28" orient="horz" pos="3976">
          <p15:clr>
            <a:srgbClr val="9FCC3B"/>
          </p15:clr>
        </p15:guide>
        <p15:guide id="29" orient="horz" pos="3806">
          <p15:clr>
            <a:srgbClr val="C35EA4"/>
          </p15:clr>
        </p15:guide>
        <p15:guide id="30" orient="horz" pos="911">
          <p15:clr>
            <a:srgbClr val="9FCC3B"/>
          </p15:clr>
        </p15:guide>
        <p15:guide id="31" orient="horz" pos="1082">
          <p15:clr>
            <a:srgbClr val="9FCC3B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7A189F-CDB6-4881-855E-11E780CE46B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81000" y="381000"/>
            <a:ext cx="11430000" cy="9906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Place headline here (36pt, min 30pt)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8F67F-4953-4937-B393-889106DBC906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381000" y="1371600"/>
            <a:ext cx="11430000" cy="49360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First level (bullet 20pt)</a:t>
            </a:r>
          </a:p>
          <a:p>
            <a:pPr lvl="1"/>
            <a:r>
              <a:rPr lang="en-US"/>
              <a:t>Second level (bullet 20pt)</a:t>
            </a:r>
          </a:p>
          <a:p>
            <a:pPr lvl="2"/>
            <a:r>
              <a:rPr lang="en-US"/>
              <a:t>Third level (bullet 20pt)</a:t>
            </a:r>
          </a:p>
          <a:p>
            <a:pPr lvl="3"/>
            <a:r>
              <a:rPr lang="en-US"/>
              <a:t>Fourth level (bullet 18pt)</a:t>
            </a:r>
          </a:p>
          <a:p>
            <a:pPr lvl="4"/>
            <a:r>
              <a:rPr lang="en-US"/>
              <a:t>Fifth level (bullet 18pt)</a:t>
            </a:r>
          </a:p>
          <a:p>
            <a:pPr lvl="5"/>
            <a:r>
              <a:rPr lang="en-US"/>
              <a:t>Sixth level (copy 16pt)</a:t>
            </a:r>
          </a:p>
          <a:p>
            <a:pPr lvl="6"/>
            <a:r>
              <a:rPr lang="en-US"/>
              <a:t>Seventh level (small copy 12pt)</a:t>
            </a:r>
          </a:p>
          <a:p>
            <a:pPr lvl="7"/>
            <a:r>
              <a:rPr lang="en-US"/>
              <a:t>EIGHT LEVEL (DESCRIPTOR 10PT)</a:t>
            </a:r>
          </a:p>
          <a:p>
            <a:pPr lvl="8"/>
            <a:r>
              <a:rPr lang="en-US"/>
              <a:t>Ninth level (footer 8pt)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A171160-C7F3-46DE-911A-73C4F50C8896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787944" y="0"/>
            <a:ext cx="2023056" cy="381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r" defTabSz="913851" rtl="0" eaLnBrk="1" latinLnBrk="0" hangingPunct="1">
              <a:defRPr lang="en-US" sz="800" kern="1200" smtClean="0">
                <a:solidFill>
                  <a:schemeClr val="tx1">
                    <a:alpha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9DFD1-72F5-4590-A067-19F2501AA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474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F90F471-3972-4120-B8B3-0237DE626C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1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2" r:id="rId1"/>
    <p:sldLayoutId id="2147484903" r:id="rId2"/>
    <p:sldLayoutId id="2147484904" r:id="rId3"/>
  </p:sldLayoutIdLst>
  <p:hf hdr="0" dt="0"/>
  <p:txStyles>
    <p:titleStyle>
      <a:lvl1pPr algn="l" defTabSz="913851" rtl="0" eaLnBrk="1" latinLnBrk="0" hangingPunct="1">
        <a:lnSpc>
          <a:spcPct val="80000"/>
        </a:lnSpc>
        <a:spcBef>
          <a:spcPct val="0"/>
        </a:spcBef>
        <a:buNone/>
        <a:defRPr sz="3598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3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999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503030202060203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2pPr>
      <a:lvl3pPr marL="685389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913851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503030202060203" pitchFamily="34" charset="0"/>
        <a:buChar char="–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142314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11107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503030202060203" pitchFamily="34" charset="0"/>
        <a:buNone/>
        <a:tabLst/>
        <a:defRPr sz="1599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000" b="1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8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2pPr>
      <a:lvl3pPr marL="913851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7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2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9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5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">
          <p15:clr>
            <a:srgbClr val="C35EA4"/>
          </p15:clr>
        </p15:guide>
        <p15:guide id="2" orient="horz" pos="3976">
          <p15:clr>
            <a:srgbClr val="C35EA4"/>
          </p15:clr>
        </p15:guide>
        <p15:guide id="3" pos="240">
          <p15:clr>
            <a:srgbClr val="C35EA4"/>
          </p15:clr>
        </p15:guide>
        <p15:guide id="4" pos="7440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FFF891-373B-080C-639A-07E01CF13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F7530-45E3-FFF2-7B68-BE2A04FCF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40634-5353-988E-110D-CB7524245F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6674A-7F6E-984E-CFC7-FA6ECF519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6D324-A7AB-FDA2-43A4-A0587588A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88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66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  <p:sldLayoutId id="2147483738" r:id="rId29"/>
    <p:sldLayoutId id="2147483739" r:id="rId30"/>
    <p:sldLayoutId id="2147483740" r:id="rId31"/>
    <p:sldLayoutId id="2147483741" r:id="rId32"/>
    <p:sldLayoutId id="2147483742" r:id="rId33"/>
    <p:sldLayoutId id="2147483743" r:id="rId34"/>
    <p:sldLayoutId id="2147483744" r:id="rId35"/>
    <p:sldLayoutId id="2147483745" r:id="rId36"/>
    <p:sldLayoutId id="2147483746" r:id="rId37"/>
    <p:sldLayoutId id="2147483747" r:id="rId38"/>
    <p:sldLayoutId id="2147483748" r:id="rId39"/>
    <p:sldLayoutId id="2147483749" r:id="rId40"/>
    <p:sldLayoutId id="2147483750" r:id="rId41"/>
    <p:sldLayoutId id="2147483751" r:id="rId42"/>
    <p:sldLayoutId id="2147483752" r:id="rId43"/>
    <p:sldLayoutId id="2147483753" r:id="rId44"/>
    <p:sldLayoutId id="2147483754" r:id="rId45"/>
    <p:sldLayoutId id="2147483755" r:id="rId46"/>
    <p:sldLayoutId id="2147483756" r:id="rId47"/>
    <p:sldLayoutId id="2147483757" r:id="rId48"/>
    <p:sldLayoutId id="2147483758" r:id="rId49"/>
    <p:sldLayoutId id="2147483759" r:id="rId50"/>
    <p:sldLayoutId id="2147483760" r:id="rId51"/>
    <p:sldLayoutId id="2147483761" r:id="rId52"/>
    <p:sldLayoutId id="2147483762" r:id="rId53"/>
    <p:sldLayoutId id="2147483763" r:id="rId54"/>
    <p:sldLayoutId id="2147483764" r:id="rId55"/>
    <p:sldLayoutId id="2147483765" r:id="rId56"/>
    <p:sldLayoutId id="2147483766" r:id="rId57"/>
    <p:sldLayoutId id="2147483767" r:id="rId58"/>
    <p:sldLayoutId id="2147483768" r:id="rId59"/>
    <p:sldLayoutId id="2147483769" r:id="rId60"/>
    <p:sldLayoutId id="2147483770" r:id="rId61"/>
    <p:sldLayoutId id="2147483771" r:id="rId62"/>
    <p:sldLayoutId id="2147483772" r:id="rId63"/>
    <p:sldLayoutId id="2147483773" r:id="rId64"/>
    <p:sldLayoutId id="2147483774" r:id="rId65"/>
    <p:sldLayoutId id="2147483775" r:id="rId66"/>
    <p:sldLayoutId id="2147483776" r:id="rId67"/>
    <p:sldLayoutId id="2147485085" r:id="rId68"/>
    <p:sldLayoutId id="2147485084" r:id="rId69"/>
    <p:sldLayoutId id="2147484999" r:id="rId70"/>
    <p:sldLayoutId id="2147483778" r:id="rId71"/>
    <p:sldLayoutId id="2147483779" r:id="rId72"/>
    <p:sldLayoutId id="2147483780" r:id="rId73"/>
    <p:sldLayoutId id="2147483781" r:id="rId74"/>
    <p:sldLayoutId id="2147483782" r:id="rId75"/>
    <p:sldLayoutId id="2147483783" r:id="rId76"/>
    <p:sldLayoutId id="2147484860" r:id="rId77"/>
    <p:sldLayoutId id="2147485079" r:id="rId78"/>
    <p:sldLayoutId id="2147485082" r:id="rId79"/>
    <p:sldLayoutId id="2147485083" r:id="rId80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>
          <p15:clr>
            <a:srgbClr val="C35EA4"/>
          </p15:clr>
        </p15:guide>
        <p15:guide id="17" pos="7320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8" pos="192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Relationship Id="rId6" Type="http://schemas.openxmlformats.org/officeDocument/2006/relationships/hyperlink" Target="https://its.fsu.edu/about-its/initiatives/ai-fsu/microsoft-copilot" TargetMode="External"/><Relationship Id="rId5" Type="http://schemas.openxmlformats.org/officeDocument/2006/relationships/image" Target="../media/image85.png"/><Relationship Id="rId10" Type="http://schemas.openxmlformats.org/officeDocument/2006/relationships/image" Target="../media/image89.svg"/><Relationship Id="rId4" Type="http://schemas.openxmlformats.org/officeDocument/2006/relationships/image" Target="../media/image84.png"/><Relationship Id="rId9" Type="http://schemas.openxmlformats.org/officeDocument/2006/relationships/image" Target="../media/image8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D50B2-A193-5562-D6B7-922950F11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98;p32">
            <a:extLst>
              <a:ext uri="{FF2B5EF4-FFF2-40B4-BE49-F238E27FC236}">
                <a16:creationId xmlns:a16="http://schemas.microsoft.com/office/drawing/2014/main" id="{E3031A80-3BF9-D56C-C4F0-8AB4EB706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58347" y="4294928"/>
            <a:ext cx="3057247" cy="2246014"/>
          </a:xfrm>
          <a:prstGeom prst="roundRect">
            <a:avLst>
              <a:gd name="adj" fmla="val 4215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Key User(s)</a:t>
            </a:r>
          </a:p>
        </p:txBody>
      </p:sp>
      <p:sp>
        <p:nvSpPr>
          <p:cNvPr id="42" name="Google Shape;516;p32">
            <a:extLst>
              <a:ext uri="{FF2B5EF4-FFF2-40B4-BE49-F238E27FC236}">
                <a16:creationId xmlns:a16="http://schemas.microsoft.com/office/drawing/2014/main" id="{1B1C675B-5AF2-5422-15BA-65E0759B0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82390" y="4807002"/>
            <a:ext cx="1369774" cy="636112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Medium"/>
              </a:rPr>
              <a:t>Legal analysts</a:t>
            </a:r>
          </a:p>
        </p:txBody>
      </p:sp>
      <p:sp>
        <p:nvSpPr>
          <p:cNvPr id="12" name="Google Shape;498;p32">
            <a:extLst>
              <a:ext uri="{FF2B5EF4-FFF2-40B4-BE49-F238E27FC236}">
                <a16:creationId xmlns:a16="http://schemas.microsoft.com/office/drawing/2014/main" id="{F9C720AB-7833-9BC8-DC91-2A4C3E8BE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0558" y="1738027"/>
            <a:ext cx="2942106" cy="2056088"/>
          </a:xfrm>
          <a:prstGeom prst="roundRect">
            <a:avLst>
              <a:gd name="adj" fmla="val 4215"/>
            </a:avLst>
          </a:prstGeom>
          <a:solidFill>
            <a:srgbClr val="DDEEF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182880" rIns="0" bIns="0" anchor="ctr" anchorCtr="0">
            <a:noAutofit/>
          </a:bodyPr>
          <a:lstStyle/>
          <a:p>
            <a:pPr fontAlgn="base">
              <a:lnSpc>
                <a:spcPts val="178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</a:pPr>
            <a:r>
              <a:rPr lang="en-GB" sz="140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IP creation registration and lifecycle management are manual and time-consuming</a:t>
            </a:r>
          </a:p>
        </p:txBody>
      </p:sp>
      <p:sp>
        <p:nvSpPr>
          <p:cNvPr id="14" name="Google Shape;523;p32">
            <a:extLst>
              <a:ext uri="{FF2B5EF4-FFF2-40B4-BE49-F238E27FC236}">
                <a16:creationId xmlns:a16="http://schemas.microsoft.com/office/drawing/2014/main" id="{AC5102D9-5D43-2EB4-15B0-C1EADDE09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241" y="1904766"/>
            <a:ext cx="574433" cy="242052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>
            <a:noFill/>
          </a:ln>
        </p:spPr>
        <p:txBody>
          <a:bodyPr spcFirstLastPara="1" wrap="square" lIns="0" tIns="121837" rIns="0" bIns="121837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From</a:t>
            </a:r>
          </a:p>
        </p:txBody>
      </p:sp>
      <p:sp>
        <p:nvSpPr>
          <p:cNvPr id="15" name="Google Shape;498;p32">
            <a:extLst>
              <a:ext uri="{FF2B5EF4-FFF2-40B4-BE49-F238E27FC236}">
                <a16:creationId xmlns:a16="http://schemas.microsoft.com/office/drawing/2014/main" id="{0D7B1B4F-D189-C2AC-BD95-982F387AD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54550" y="1738027"/>
            <a:ext cx="2243664" cy="4802915"/>
          </a:xfrm>
          <a:prstGeom prst="roundRect">
            <a:avLst>
              <a:gd name="adj" fmla="val 3353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GB" sz="1050">
                <a:solidFill>
                  <a:srgbClr val="0078D4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Current Workflow Challenges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GB" sz="100">
              <a:solidFill>
                <a:srgbClr val="0078D4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</a:rPr>
              <a:t>Researchers perform analysis by hand, file applications, and oversee the monitoring and management of intellectual property assets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</a:rPr>
              <a:t>The process of creating and managing these assets manually consumes significant time and resources for analysts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</a:rPr>
              <a:t>Errors or oversights can occasionally occur during the manual creation and management process</a:t>
            </a:r>
            <a:endParaRPr lang="en-GB" sz="1050">
              <a:latin typeface="Segoe Sans Display" pitchFamily="2" charset="0"/>
              <a:cs typeface="Segoe Sans Display" pitchFamily="2" charset="0"/>
              <a:sym typeface="DM Sans Light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DE" sz="1050">
              <a:solidFill>
                <a:srgbClr val="0078D4"/>
              </a:solidFill>
              <a:latin typeface="Segoe Sans Display" pitchFamily="2" charset="0"/>
              <a:cs typeface="Segoe Sans Display" pitchFamily="2" charset="0"/>
              <a:sym typeface="Inter"/>
            </a:endParaRPr>
          </a:p>
        </p:txBody>
      </p:sp>
      <p:sp>
        <p:nvSpPr>
          <p:cNvPr id="17" name="Google Shape;498;p32">
            <a:extLst>
              <a:ext uri="{FF2B5EF4-FFF2-40B4-BE49-F238E27FC236}">
                <a16:creationId xmlns:a16="http://schemas.microsoft.com/office/drawing/2014/main" id="{285C0498-969C-73CF-7FA4-9FCD61B61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08367" y="1738027"/>
            <a:ext cx="2339831" cy="4805115"/>
          </a:xfrm>
          <a:prstGeom prst="roundRect">
            <a:avLst>
              <a:gd name="adj" fmla="val 4215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Key Features</a:t>
            </a:r>
          </a:p>
        </p:txBody>
      </p:sp>
      <p:sp>
        <p:nvSpPr>
          <p:cNvPr id="18" name="Google Shape;523;p32">
            <a:extLst>
              <a:ext uri="{FF2B5EF4-FFF2-40B4-BE49-F238E27FC236}">
                <a16:creationId xmlns:a16="http://schemas.microsoft.com/office/drawing/2014/main" id="{93096A4B-924D-4794-60A8-1B3828116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48885" y="2233080"/>
            <a:ext cx="2066440" cy="797161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 Generates patent, trademark, copyright, and license documents and conducts intelligent search for preexisting IP</a:t>
            </a:r>
            <a:r>
              <a:rPr lang="en-GB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 conflicts</a:t>
            </a:r>
            <a:endParaRPr lang="en-US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20" name="Google Shape;523;p32">
            <a:extLst>
              <a:ext uri="{FF2B5EF4-FFF2-40B4-BE49-F238E27FC236}">
                <a16:creationId xmlns:a16="http://schemas.microsoft.com/office/drawing/2014/main" id="{C24201C5-1100-97D6-E4AB-5EF53D952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15591" y="3923295"/>
            <a:ext cx="2099734" cy="715740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 Monitors IP asset expiration dates and renewal needs and identifies IP usage risks and enforce compliance</a:t>
            </a:r>
          </a:p>
        </p:txBody>
      </p:sp>
      <p:sp>
        <p:nvSpPr>
          <p:cNvPr id="33" name="Google Shape;519;p32">
            <a:extLst>
              <a:ext uri="{FF2B5EF4-FFF2-40B4-BE49-F238E27FC236}">
                <a16:creationId xmlns:a16="http://schemas.microsoft.com/office/drawing/2014/main" id="{F26EA7D5-36BA-5553-C1D8-E66E3B60C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74440" y="4615424"/>
            <a:ext cx="2858865" cy="1925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03" tIns="60868" rIns="121803" bIns="60868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Variable Display" pitchFamily="2" charset="0"/>
                <a:ea typeface="DM Sans 14pt Light"/>
                <a:cs typeface="Segoe UI Variable Display" pitchFamily="2" charset="0"/>
                <a:sym typeface="DM Sans Light"/>
              </a:rPr>
              <a:t>AI Agent drives real-time intent identification, intelligent routing, and hyper-personalized recommendations 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Variable Display" pitchFamily="2" charset="0"/>
              <a:ea typeface="DM Sans 14pt Light"/>
              <a:cs typeface="Segoe UI Variable Display" pitchFamily="2" charset="0"/>
              <a:sym typeface="DM Sans Light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3416740-1735-6636-DB4C-F889A0DE1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180838" y="3794114"/>
            <a:ext cx="0" cy="156629"/>
          </a:xfrm>
          <a:prstGeom prst="line">
            <a:avLst/>
          </a:prstGeom>
          <a:noFill/>
          <a:ln w="12700" cap="flat" cmpd="sng" algn="ctr">
            <a:solidFill>
              <a:srgbClr val="0078D4"/>
            </a:solidFill>
            <a:prstDash val="solid"/>
            <a:miter lim="800000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031B9FC-1EBA-40A6-A334-3A96C8023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007097" y="574718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228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2" name="Google Shape;498;p32">
            <a:extLst>
              <a:ext uri="{FF2B5EF4-FFF2-40B4-BE49-F238E27FC236}">
                <a16:creationId xmlns:a16="http://schemas.microsoft.com/office/drawing/2014/main" id="{CD5DD74E-312A-3E5C-C575-E73BE6CA6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58349" y="1740227"/>
            <a:ext cx="3057246" cy="2469658"/>
          </a:xfrm>
          <a:prstGeom prst="roundRect">
            <a:avLst>
              <a:gd name="adj" fmla="val 2947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Business Impact</a:t>
            </a:r>
          </a:p>
        </p:txBody>
      </p:sp>
      <p:sp>
        <p:nvSpPr>
          <p:cNvPr id="24" name="Google Shape;523;p32">
            <a:extLst>
              <a:ext uri="{FF2B5EF4-FFF2-40B4-BE49-F238E27FC236}">
                <a16:creationId xmlns:a16="http://schemas.microsoft.com/office/drawing/2014/main" id="{ED08A11E-0E12-8D50-71DC-2C46A28C1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15591" y="3146167"/>
            <a:ext cx="2099734" cy="661202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Submits applications to legal authorities and track status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30" name="Google Shape;115;p20">
            <a:extLst>
              <a:ext uri="{FF2B5EF4-FFF2-40B4-BE49-F238E27FC236}">
                <a16:creationId xmlns:a16="http://schemas.microsoft.com/office/drawing/2014/main" id="{DDE071C9-A198-A8EC-88F5-DA2F8DC525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995" y="472952"/>
            <a:ext cx="2376571" cy="15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LEGAL FUNCTION</a:t>
            </a:r>
          </a:p>
        </p:txBody>
      </p:sp>
      <p:sp>
        <p:nvSpPr>
          <p:cNvPr id="31" name="Google Shape;163;p22">
            <a:extLst>
              <a:ext uri="{FF2B5EF4-FFF2-40B4-BE49-F238E27FC236}">
                <a16:creationId xmlns:a16="http://schemas.microsoft.com/office/drawing/2014/main" id="{21A0196C-DAF5-3460-21A7-DD4C87ECC9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995" y="710974"/>
            <a:ext cx="5356785" cy="73866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  <a:sym typeface="DM Sans ExtraLight"/>
              </a:rPr>
              <a:t>IP Creation Agent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F80FDD8-F080-68CB-534E-3CB3BA315143}"/>
              </a:ext>
            </a:extLst>
          </p:cNvPr>
          <p:cNvSpPr txBox="1"/>
          <p:nvPr/>
        </p:nvSpPr>
        <p:spPr>
          <a:xfrm>
            <a:off x="695994" y="1098881"/>
            <a:ext cx="7752203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92563" algn="l"/>
              </a:tabLst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/>
              <a:t>Simplify intellectual property registration and lifecycle management with automated filings and monitoring</a:t>
            </a:r>
          </a:p>
        </p:txBody>
      </p:sp>
      <p:sp>
        <p:nvSpPr>
          <p:cNvPr id="37" name="Google Shape;498;p32">
            <a:extLst>
              <a:ext uri="{FF2B5EF4-FFF2-40B4-BE49-F238E27FC236}">
                <a16:creationId xmlns:a16="http://schemas.microsoft.com/office/drawing/2014/main" id="{3F6F5A9B-C01E-6A02-1D66-6E0E0A102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0558" y="3956440"/>
            <a:ext cx="2942106" cy="2584501"/>
          </a:xfrm>
          <a:prstGeom prst="roundRect">
            <a:avLst>
              <a:gd name="adj" fmla="val 4215"/>
            </a:avLst>
          </a:prstGeom>
          <a:gradFill flip="none" rotWithShape="1">
            <a:gsLst>
              <a:gs pos="79000">
                <a:srgbClr val="EAE0D7"/>
              </a:gs>
              <a:gs pos="33000">
                <a:srgbClr val="D1F1FE"/>
              </a:gs>
              <a:gs pos="100000">
                <a:srgbClr val="FDDDC1"/>
              </a:gs>
              <a:gs pos="18000">
                <a:srgbClr val="C9EFFE"/>
              </a:gs>
              <a:gs pos="0">
                <a:srgbClr val="A0D9F3"/>
              </a:gs>
            </a:gsLst>
            <a:path path="circle">
              <a:fillToRect l="100000" b="100000"/>
            </a:path>
            <a:tileRect t="-100000" r="-10000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lnSpc>
                <a:spcPts val="178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400" kern="0">
                <a:solidFill>
                  <a:prstClr val="black"/>
                </a:solidFill>
                <a:latin typeface="Segoe Sans Display"/>
                <a:cs typeface="Segoe UI" pitchFamily="34" charset="0"/>
                <a:sym typeface="DM Sans Light"/>
              </a:rPr>
              <a:t>Streamlined IP creation with AI-Agent automated filings, monitoring, and lifecycle management</a:t>
            </a:r>
          </a:p>
        </p:txBody>
      </p:sp>
      <p:sp>
        <p:nvSpPr>
          <p:cNvPr id="43" name="Google Shape;523;p32">
            <a:extLst>
              <a:ext uri="{FF2B5EF4-FFF2-40B4-BE49-F238E27FC236}">
                <a16:creationId xmlns:a16="http://schemas.microsoft.com/office/drawing/2014/main" id="{A11C393E-769E-B7C8-F046-2E2067647D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241" y="4123180"/>
            <a:ext cx="574433" cy="242052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>
            <a:noFill/>
          </a:ln>
        </p:spPr>
        <p:txBody>
          <a:bodyPr spcFirstLastPara="1" wrap="square" lIns="0" tIns="121837" rIns="0" bIns="121837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To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41FAB73-CE0D-82B2-A065-2D30B9D8B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3" y="2229263"/>
            <a:ext cx="2790518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IP Application Processing Efficiency → </a:t>
            </a:r>
            <a:r>
              <a:rPr lang="en-US" sz="900">
                <a:solidFill>
                  <a:prstClr val="black"/>
                </a:solidFill>
                <a:latin typeface=""/>
                <a:cs typeface="Segoe Sans Display Semibold" pitchFamily="2" charset="0"/>
              </a:rPr>
              <a:t>increased speed and effectiveness of IP application processing</a:t>
            </a:r>
          </a:p>
        </p:txBody>
      </p:sp>
      <p:sp>
        <p:nvSpPr>
          <p:cNvPr id="48" name="Arrow: Up 56">
            <a:extLst>
              <a:ext uri="{FF2B5EF4-FFF2-40B4-BE49-F238E27FC236}">
                <a16:creationId xmlns:a16="http://schemas.microsoft.com/office/drawing/2014/main" id="{2BE20C0A-0210-7ADD-6024-BA78E7360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2365223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F474FFD2-1586-CFDB-4526-0F1C0D58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3" y="2894281"/>
            <a:ext cx="2790518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Renewal and Expiration Management Accuracy → </a:t>
            </a:r>
            <a:r>
              <a:rPr lang="en-US" sz="900">
                <a:solidFill>
                  <a:prstClr val="black"/>
                </a:solidFill>
                <a:latin typeface=""/>
                <a:cs typeface="Segoe Sans Display Semibold" pitchFamily="2" charset="0"/>
              </a:rPr>
              <a:t>increased precision with which renewals /expirations are managed</a:t>
            </a:r>
          </a:p>
        </p:txBody>
      </p:sp>
      <p:sp>
        <p:nvSpPr>
          <p:cNvPr id="50" name="Arrow: Up 56">
            <a:extLst>
              <a:ext uri="{FF2B5EF4-FFF2-40B4-BE49-F238E27FC236}">
                <a16:creationId xmlns:a16="http://schemas.microsoft.com/office/drawing/2014/main" id="{F506D7EF-47AD-63F4-A88F-4DBC5FAF6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3030241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CEF103D7-B9B5-794C-04EC-E8FEC41FC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3" y="3550264"/>
            <a:ext cx="2790518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Compliance and Risk Detection Rate→ </a:t>
            </a:r>
            <a:r>
              <a:rPr lang="en-US" sz="900">
                <a:solidFill>
                  <a:prstClr val="black"/>
                </a:solidFill>
                <a:latin typeface=""/>
                <a:cs typeface="Segoe Sans Display Semibold" pitchFamily="2" charset="0"/>
              </a:rPr>
              <a:t>percentage of risks correctly identified by the IP Creation Agent</a:t>
            </a:r>
          </a:p>
        </p:txBody>
      </p:sp>
      <p:sp>
        <p:nvSpPr>
          <p:cNvPr id="52" name="Arrow: Up 56">
            <a:extLst>
              <a:ext uri="{FF2B5EF4-FFF2-40B4-BE49-F238E27FC236}">
                <a16:creationId xmlns:a16="http://schemas.microsoft.com/office/drawing/2014/main" id="{16E0CBAA-507E-A4F8-E931-2C8A3A795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3686224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Google Shape;523;p32">
            <a:extLst>
              <a:ext uri="{FF2B5EF4-FFF2-40B4-BE49-F238E27FC236}">
                <a16:creationId xmlns:a16="http://schemas.microsoft.com/office/drawing/2014/main" id="{11F5137E-FD2B-C081-1690-71C23730A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15591" y="4754961"/>
            <a:ext cx="2099734" cy="715740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Manages licensing agreements lifecycle</a:t>
            </a:r>
          </a:p>
        </p:txBody>
      </p:sp>
    </p:spTree>
    <p:extLst>
      <p:ext uri="{BB962C8B-B14F-4D97-AF65-F5344CB8AC3E}">
        <p14:creationId xmlns:p14="http://schemas.microsoft.com/office/powerpoint/2010/main" val="419445361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F62FD-D707-66D1-63AE-E9ABCB45F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: Rounded Corners 28">
            <a:extLst>
              <a:ext uri="{FF2B5EF4-FFF2-40B4-BE49-F238E27FC236}">
                <a16:creationId xmlns:a16="http://schemas.microsoft.com/office/drawing/2014/main" id="{E8AEEF09-6E87-2F92-C26D-8BBC5DD52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2341944" y="931521"/>
            <a:ext cx="9617839" cy="5768909"/>
          </a:xfrm>
          <a:prstGeom prst="roundRect">
            <a:avLst>
              <a:gd name="adj" fmla="val 2074"/>
            </a:avLst>
          </a:prstGeom>
          <a:solidFill>
            <a:srgbClr val="FFFFFF">
              <a:alpha val="75000"/>
            </a:srgbClr>
          </a:solidFill>
          <a:ln w="1587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279400" algn="ctr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0400EE1-CBCA-2DEE-4115-C435E2852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83C5CEE-A01B-4749-8028-6D5E96EB27FE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1971041" y="371288"/>
            <a:ext cx="4009135" cy="425399"/>
          </a:xfrm>
          <a:prstGeom prst="roundRect">
            <a:avLst>
              <a:gd name="adj" fmla="val 5000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  <a:prstDash/>
          </a:ln>
          <a:effectLst/>
        </p:spPr>
        <p:txBody>
          <a:bodyPr rot="0" spcFirstLastPara="0" vertOverflow="overflow" horzOverflow="overflow" vert="horz" wrap="square" lIns="36576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Sans Display" pitchFamily="2" charset="0"/>
              </a:rPr>
              <a:t>IP Creation Agent</a:t>
            </a:r>
          </a:p>
        </p:txBody>
      </p:sp>
      <p:sp>
        <p:nvSpPr>
          <p:cNvPr id="57" name="Rectangle: Top Corners Rounded 56">
            <a:extLst>
              <a:ext uri="{FF2B5EF4-FFF2-40B4-BE49-F238E27FC236}">
                <a16:creationId xmlns:a16="http://schemas.microsoft.com/office/drawing/2014/main" id="{72A2959F-E5D3-90A4-A496-EC5408B4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 flipH="1">
            <a:off x="-1017808" y="2768899"/>
            <a:ext cx="4602877" cy="2116628"/>
          </a:xfrm>
          <a:prstGeom prst="round2SameRect">
            <a:avLst>
              <a:gd name="adj1" fmla="val 9794"/>
              <a:gd name="adj2" fmla="val 0"/>
            </a:avLst>
          </a:prstGeom>
          <a:solidFill>
            <a:srgbClr val="FFFFFF">
              <a:alpha val="59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Available with">
            <a:extLst>
              <a:ext uri="{FF2B5EF4-FFF2-40B4-BE49-F238E27FC236}">
                <a16:creationId xmlns:a16="http://schemas.microsoft.com/office/drawing/2014/main" id="{39583A9E-6DDF-ECEA-D378-4CFC16F6F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126798" y="358721"/>
            <a:ext cx="99224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Available with: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Copilot Studio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238164-C16D-3455-B3F5-DDB450A17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486514" y="358721"/>
            <a:ext cx="0" cy="331655"/>
          </a:xfrm>
          <a:prstGeom prst="line">
            <a:avLst/>
          </a:prstGeom>
          <a:ln>
            <a:solidFill>
              <a:schemeClr val="bg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Top Corners Rounded 73">
            <a:extLst>
              <a:ext uri="{FF2B5EF4-FFF2-40B4-BE49-F238E27FC236}">
                <a16:creationId xmlns:a16="http://schemas.microsoft.com/office/drawing/2014/main" id="{3070178D-BCAC-35B6-5806-32EA7775F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 rot="16200000" flipV="1">
            <a:off x="5567065" y="-1844256"/>
            <a:ext cx="2819523" cy="9269766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412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C5ECD15-3B79-8983-5343-0FB5294E0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48740" y="1269937"/>
            <a:ext cx="210652" cy="210652"/>
            <a:chOff x="5627224" y="1615899"/>
            <a:chExt cx="210652" cy="21065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DCA5BE5-EFE3-C653-92F4-1008FD4496D8}"/>
                </a:ext>
              </a:extLst>
            </p:cNvPr>
            <p:cNvSpPr/>
            <p:nvPr/>
          </p:nvSpPr>
          <p:spPr bwMode="auto">
            <a:xfrm>
              <a:off x="5627224" y="1615899"/>
              <a:ext cx="210652" cy="210652"/>
            </a:xfrm>
            <a:prstGeom prst="ellipse">
              <a:avLst/>
            </a:prstGeom>
            <a:solidFill>
              <a:srgbClr val="0078D4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15" name="Rectangle 89">
              <a:extLst>
                <a:ext uri="{FF2B5EF4-FFF2-40B4-BE49-F238E27FC236}">
                  <a16:creationId xmlns:a16="http://schemas.microsoft.com/office/drawing/2014/main" id="{40BB3F1B-4A01-778D-2CB7-D2B7487A48D5}"/>
                </a:ext>
              </a:extLst>
            </p:cNvPr>
            <p:cNvSpPr/>
            <p:nvPr/>
          </p:nvSpPr>
          <p:spPr bwMode="auto">
            <a:xfrm rot="2700000">
              <a:off x="5685428" y="1684980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BD52BF-063D-E2FB-962E-F88102488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32533" y="1269937"/>
            <a:ext cx="210652" cy="210652"/>
            <a:chOff x="8511017" y="1615899"/>
            <a:chExt cx="210652" cy="21065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544C261-255F-0062-197B-27BE346FA5A8}"/>
                </a:ext>
              </a:extLst>
            </p:cNvPr>
            <p:cNvSpPr/>
            <p:nvPr/>
          </p:nvSpPr>
          <p:spPr bwMode="auto">
            <a:xfrm>
              <a:off x="8511017" y="1615899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18" name="Rectangle 89">
              <a:extLst>
                <a:ext uri="{FF2B5EF4-FFF2-40B4-BE49-F238E27FC236}">
                  <a16:creationId xmlns:a16="http://schemas.microsoft.com/office/drawing/2014/main" id="{F2696C1E-C4A3-6FB1-AF03-EA40D8D93380}"/>
                </a:ext>
              </a:extLst>
            </p:cNvPr>
            <p:cNvSpPr/>
            <p:nvPr/>
          </p:nvSpPr>
          <p:spPr bwMode="auto">
            <a:xfrm rot="2700000">
              <a:off x="8569221" y="1684980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A684EDC-D12A-86D7-B965-151D83C54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502472" y="2685301"/>
            <a:ext cx="210652" cy="210652"/>
            <a:chOff x="11470198" y="3558643"/>
            <a:chExt cx="210652" cy="21065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A1695A7-DE62-E67D-98CA-B8A7D4E80E2C}"/>
                </a:ext>
              </a:extLst>
            </p:cNvPr>
            <p:cNvSpPr/>
            <p:nvPr/>
          </p:nvSpPr>
          <p:spPr bwMode="auto">
            <a:xfrm rot="5400000">
              <a:off x="11470198" y="3558643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21" name="Rectangle 89">
              <a:extLst>
                <a:ext uri="{FF2B5EF4-FFF2-40B4-BE49-F238E27FC236}">
                  <a16:creationId xmlns:a16="http://schemas.microsoft.com/office/drawing/2014/main" id="{81F5C659-07E4-9F24-DCA4-1F7F70E04A57}"/>
                </a:ext>
              </a:extLst>
            </p:cNvPr>
            <p:cNvSpPr/>
            <p:nvPr/>
          </p:nvSpPr>
          <p:spPr bwMode="auto">
            <a:xfrm rot="8100000">
              <a:off x="11539280" y="3627007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55" name="Rectangle: Top Corners Rounded 54">
            <a:extLst>
              <a:ext uri="{FF2B5EF4-FFF2-40B4-BE49-F238E27FC236}">
                <a16:creationId xmlns:a16="http://schemas.microsoft.com/office/drawing/2014/main" id="{71C0E85B-A423-125C-2F6A-53C712631F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5400000">
            <a:off x="795072" y="-530208"/>
            <a:ext cx="638245" cy="2228391"/>
          </a:xfrm>
          <a:prstGeom prst="round2SameRect">
            <a:avLst>
              <a:gd name="adj1" fmla="val 11477"/>
              <a:gd name="adj2" fmla="val 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C2A4832-2AD0-9069-97DC-4CFC1136E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6061" y="445487"/>
            <a:ext cx="199626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Legal</a:t>
            </a:r>
          </a:p>
        </p:txBody>
      </p:sp>
      <p:sp>
        <p:nvSpPr>
          <p:cNvPr id="4" name="Available with">
            <a:extLst>
              <a:ext uri="{FF2B5EF4-FFF2-40B4-BE49-F238E27FC236}">
                <a16:creationId xmlns:a16="http://schemas.microsoft.com/office/drawing/2014/main" id="{0D6C161D-1A34-0F3F-0371-50F27CAB3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853982" y="358721"/>
            <a:ext cx="99224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Scenario level: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Extend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1D2B562-006A-E9A1-057F-8FE46C10C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/>
        </p:nvGraphicFramePr>
        <p:xfrm>
          <a:off x="316788" y="1608472"/>
          <a:ext cx="1907446" cy="3906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07446">
                  <a:extLst>
                    <a:ext uri="{9D8B030D-6E8A-4147-A177-3AD203B41FA5}">
                      <a16:colId xmlns:a16="http://schemas.microsoft.com/office/drawing/2014/main" val="297064152"/>
                    </a:ext>
                  </a:extLst>
                </a:gridCol>
              </a:tblGrid>
              <a:tr h="8158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91F2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Simplify intellectual property registration and lifecycle management with automated filings and monitoring.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7740856"/>
                  </a:ext>
                </a:extLst>
              </a:tr>
              <a:tr h="1859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655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+mn-ea"/>
                          <a:cs typeface="+mn-cs"/>
                        </a:rPr>
                        <a:t>KPIs impacted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3414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6480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4477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+mn-ea"/>
                          <a:cs typeface="+mn-cs"/>
                        </a:rPr>
                        <a:t>Value benefit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125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1641558"/>
                  </a:ext>
                </a:extLst>
              </a:tr>
            </a:tbl>
          </a:graphicData>
        </a:graphic>
      </p:graphicFrame>
      <p:sp>
        <p:nvSpPr>
          <p:cNvPr id="25" name="Step 1 Title">
            <a:extLst>
              <a:ext uri="{FF2B5EF4-FFF2-40B4-BE49-F238E27FC236}">
                <a16:creationId xmlns:a16="http://schemas.microsoft.com/office/drawing/2014/main" id="{66030E66-20CF-0F94-28F3-3FB8180C4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20589" y="1135201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2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2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IP Research</a:t>
            </a:r>
          </a:p>
        </p:txBody>
      </p:sp>
      <p:sp>
        <p:nvSpPr>
          <p:cNvPr id="26" name="Step 1 Top">
            <a:extLst>
              <a:ext uri="{FF2B5EF4-FFF2-40B4-BE49-F238E27FC236}">
                <a16:creationId xmlns:a16="http://schemas.microsoft.com/office/drawing/2014/main" id="{156445C2-40B9-19CA-691C-1B1E4C020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DM Sans 14pt"/>
                <a:cs typeface="DM Sans 14pt"/>
                <a:sym typeface="DM Sans"/>
              </a:rPr>
              <a:t>Conducts intelligent search for preexisting IP conflicts.</a:t>
            </a:r>
          </a:p>
        </p:txBody>
      </p:sp>
      <p:sp>
        <p:nvSpPr>
          <p:cNvPr id="23" name="Step 1 Title">
            <a:extLst>
              <a:ext uri="{FF2B5EF4-FFF2-40B4-BE49-F238E27FC236}">
                <a16:creationId xmlns:a16="http://schemas.microsoft.com/office/drawing/2014/main" id="{BD183B0C-B4A9-C9F9-B2C3-7C378E91C0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1135201"/>
            <a:ext cx="2572262" cy="153888"/>
          </a:xfrm>
          <a:prstGeom prst="rect">
            <a:avLst/>
          </a:prstGeom>
          <a:noFill/>
          <a:effectLst/>
        </p:spPr>
        <p:txBody>
          <a:bodyPr wrap="square"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IP Management</a:t>
            </a:r>
          </a:p>
        </p:txBody>
      </p:sp>
      <p:sp>
        <p:nvSpPr>
          <p:cNvPr id="24" name="Step 1 Top">
            <a:extLst>
              <a:ext uri="{FF2B5EF4-FFF2-40B4-BE49-F238E27FC236}">
                <a16:creationId xmlns:a16="http://schemas.microsoft.com/office/drawing/2014/main" id="{EB1191B7-854D-B0B2-1B82-81D8DA56D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5003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DM Sans 14pt"/>
                <a:cs typeface="DM Sans 14pt"/>
                <a:sym typeface="DM Sans"/>
              </a:rPr>
              <a:t>Generates patent, trademark, copyright, and license documents.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FEC8001-7D13-B9F1-11EE-17062689FF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23018" y="2331584"/>
            <a:ext cx="2199820" cy="3898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User Input (Patent/Trademark Templates)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95368337-6944-AC7C-434C-BBB368353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5307344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28" name="Step 1 Title">
            <a:extLst>
              <a:ext uri="{FF2B5EF4-FFF2-40B4-BE49-F238E27FC236}">
                <a16:creationId xmlns:a16="http://schemas.microsoft.com/office/drawing/2014/main" id="{8B77D34F-F36E-A0B6-7B46-F87D1EBA9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1135201"/>
            <a:ext cx="2698090" cy="153888"/>
          </a:xfrm>
          <a:prstGeom prst="rect">
            <a:avLst/>
          </a:prstGeom>
          <a:noFill/>
          <a:effectLst/>
        </p:spPr>
        <p:txBody>
          <a:bodyPr wrap="square"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3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3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 Application Tracking</a:t>
            </a:r>
          </a:p>
        </p:txBody>
      </p:sp>
      <p:sp>
        <p:nvSpPr>
          <p:cNvPr id="29" name="Step 1 Top">
            <a:extLst>
              <a:ext uri="{FF2B5EF4-FFF2-40B4-BE49-F238E27FC236}">
                <a16:creationId xmlns:a16="http://schemas.microsoft.com/office/drawing/2014/main" id="{2EA72FDD-AEE8-203C-2567-4BD63BC39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Submits applications to legal authorities and track status.</a:t>
            </a:r>
          </a:p>
        </p:txBody>
      </p:sp>
      <p:sp>
        <p:nvSpPr>
          <p:cNvPr id="37" name="Step 1 Title">
            <a:extLst>
              <a:ext uri="{FF2B5EF4-FFF2-40B4-BE49-F238E27FC236}">
                <a16:creationId xmlns:a16="http://schemas.microsoft.com/office/drawing/2014/main" id="{F2C611DE-C90F-89C7-61FA-42635CC42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4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4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Asset Monitoring</a:t>
            </a:r>
          </a:p>
        </p:txBody>
      </p:sp>
      <p:sp>
        <p:nvSpPr>
          <p:cNvPr id="38" name="Step 1 Top">
            <a:extLst>
              <a:ext uri="{FF2B5EF4-FFF2-40B4-BE49-F238E27FC236}">
                <a16:creationId xmlns:a16="http://schemas.microsoft.com/office/drawing/2014/main" id="{ADEFCBE8-2A28-76F9-38C2-2E49AB9A8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4275090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Monitors IP asset expiration dates and renewal needs.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5499206B-E7E8-2D6A-451D-7864E2194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5514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D1A03F7-EC9C-2795-0231-B3DC571FBF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01735" y="2331584"/>
            <a:ext cx="2199820" cy="3898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USPTO/Trademark/Patent Databases via API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6602D682-B044-AE51-69DB-D23B51306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8179189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65" name="Text Placeholder 11">
            <a:extLst>
              <a:ext uri="{FF2B5EF4-FFF2-40B4-BE49-F238E27FC236}">
                <a16:creationId xmlns:a16="http://schemas.microsoft.com/office/drawing/2014/main" id="{5666CEC6-AFDF-BBCC-DFE3-D2F4CAF2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1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03FABD4-7E46-1EF1-C7C1-95E8D16B34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90602" y="2331584"/>
            <a:ext cx="2199820" cy="3898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IP Submission Platform APIs (e.g., WIPO)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086364D7-EE8E-5639-1625-9C432E0DFA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11071339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70" name="Text Placeholder 11">
            <a:extLst>
              <a:ext uri="{FF2B5EF4-FFF2-40B4-BE49-F238E27FC236}">
                <a16:creationId xmlns:a16="http://schemas.microsoft.com/office/drawing/2014/main" id="{4F3B0AC3-23C1-3CFF-2C4D-90D753DF4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1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54BACD9-9416-A51C-F8AC-2A1D6B5E5D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90602" y="5142270"/>
            <a:ext cx="2199820" cy="3898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Communication Channel (Outlook, Teams)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4052DED1-4927-EDD8-CF27-F08698FA0F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11071339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80" name="Step 1 Title">
            <a:extLst>
              <a:ext uri="{FF2B5EF4-FFF2-40B4-BE49-F238E27FC236}">
                <a16:creationId xmlns:a16="http://schemas.microsoft.com/office/drawing/2014/main" id="{3B60A5D3-54B9-8149-A798-5634E0494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5003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6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6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Agreement Lifecycle</a:t>
            </a:r>
          </a:p>
        </p:txBody>
      </p:sp>
      <p:sp>
        <p:nvSpPr>
          <p:cNvPr id="81" name="Step 1 Top">
            <a:extLst>
              <a:ext uri="{FF2B5EF4-FFF2-40B4-BE49-F238E27FC236}">
                <a16:creationId xmlns:a16="http://schemas.microsoft.com/office/drawing/2014/main" id="{526DDC12-3B8A-7325-E4D7-07217FE1E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5003" y="4283982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Manages licensing agreements lifecycle.</a:t>
            </a:r>
          </a:p>
        </p:txBody>
      </p:sp>
      <p:sp>
        <p:nvSpPr>
          <p:cNvPr id="82" name="Step 1 Title">
            <a:extLst>
              <a:ext uri="{FF2B5EF4-FFF2-40B4-BE49-F238E27FC236}">
                <a16:creationId xmlns:a16="http://schemas.microsoft.com/office/drawing/2014/main" id="{9679F592-E4DF-B98B-C044-B3B46DFB0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5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5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Compliance</a:t>
            </a:r>
          </a:p>
        </p:txBody>
      </p:sp>
      <p:sp>
        <p:nvSpPr>
          <p:cNvPr id="83" name="Step 1 Top">
            <a:extLst>
              <a:ext uri="{FF2B5EF4-FFF2-40B4-BE49-F238E27FC236}">
                <a16:creationId xmlns:a16="http://schemas.microsoft.com/office/drawing/2014/main" id="{C84A70F7-1B23-CDD5-EC93-E754B8B96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4283982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Identifies IP usage risks and enforce compliance.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F99A5541-D7A1-9E33-CB53-304FD9ACD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32533" y="4098083"/>
            <a:ext cx="210652" cy="210652"/>
            <a:chOff x="8558978" y="4098083"/>
            <a:chExt cx="210652" cy="210652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8870B6F5-8E3D-6FE5-E506-C6157A3ED078}"/>
                </a:ext>
              </a:extLst>
            </p:cNvPr>
            <p:cNvSpPr/>
            <p:nvPr/>
          </p:nvSpPr>
          <p:spPr bwMode="auto">
            <a:xfrm rot="10800000">
              <a:off x="8558978" y="4098083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85" name="Rectangle 89">
              <a:extLst>
                <a:ext uri="{FF2B5EF4-FFF2-40B4-BE49-F238E27FC236}">
                  <a16:creationId xmlns:a16="http://schemas.microsoft.com/office/drawing/2014/main" id="{7947735A-21CC-5383-EE3E-79FFA51613A4}"/>
                </a:ext>
              </a:extLst>
            </p:cNvPr>
            <p:cNvSpPr/>
            <p:nvPr/>
          </p:nvSpPr>
          <p:spPr bwMode="auto">
            <a:xfrm rot="13500000">
              <a:off x="8638937" y="4167165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E4DAB06C-578E-F75B-94DC-AA8D4C10C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48740" y="4099406"/>
            <a:ext cx="210652" cy="210652"/>
            <a:chOff x="5683729" y="4099406"/>
            <a:chExt cx="210652" cy="210652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FFD7CFAE-05B0-D75D-3401-A09AEFA1C219}"/>
                </a:ext>
              </a:extLst>
            </p:cNvPr>
            <p:cNvSpPr/>
            <p:nvPr/>
          </p:nvSpPr>
          <p:spPr bwMode="auto">
            <a:xfrm rot="10800000">
              <a:off x="5683729" y="4099406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87" name="Rectangle 89">
              <a:extLst>
                <a:ext uri="{FF2B5EF4-FFF2-40B4-BE49-F238E27FC236}">
                  <a16:creationId xmlns:a16="http://schemas.microsoft.com/office/drawing/2014/main" id="{91C61685-3678-72A7-4CCB-A8584169C681}"/>
                </a:ext>
              </a:extLst>
            </p:cNvPr>
            <p:cNvSpPr/>
            <p:nvPr/>
          </p:nvSpPr>
          <p:spPr bwMode="auto">
            <a:xfrm rot="13500000">
              <a:off x="5763688" y="4168488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95" name="Text Placeholder 11">
            <a:extLst>
              <a:ext uri="{FF2B5EF4-FFF2-40B4-BE49-F238E27FC236}">
                <a16:creationId xmlns:a16="http://schemas.microsoft.com/office/drawing/2014/main" id="{06C9C4B9-C4D9-77CF-C5D5-2B27E4519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5514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B84DF52-758A-CA0E-F999-C0852C57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01735" y="5142270"/>
            <a:ext cx="2199820" cy="3898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Knowledge Base (SharePoint) for Internal Policy Rules, Licensing Terms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8B6BF85D-6195-AEA8-D83D-8146A08B5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8182472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3230630-F2B5-E5EF-9E6A-1AC3846DC2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B685E1A-3413-F371-B724-C76EA090C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23018" y="5196130"/>
            <a:ext cx="2199820" cy="28212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SharePoint</a:t>
            </a: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0F688FD4-9110-DA57-315C-DD201A047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5303755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A4A5455-9D81-71FF-17AA-00EF68BF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11992" y="3662494"/>
            <a:ext cx="196304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IP Application Processing Efficiency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0A62001-8B88-5323-50F9-5207CC6D1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11992" y="3949265"/>
            <a:ext cx="196304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Compliance and Risk Detection Rate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547E8DC-90AF-2B84-0D56-B1F24F7CE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07140" y="5125021"/>
            <a:ext cx="1963041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Cost Saving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41D1402-9A9F-BA77-E18E-7147C3A58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16148" y="4239035"/>
            <a:ext cx="196304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Renewal &amp; Expiration Management Accuracy 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5740A4A-733A-EFB4-6CC1-A1DDA79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7">
              <a:spcAft>
                <a:spcPts val="400"/>
              </a:spcAft>
              <a:buClr>
                <a:srgbClr val="0078D4"/>
              </a:buClr>
              <a:buSzPct val="130000"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Benefit: </a:t>
            </a:r>
            <a:r>
              <a:rPr lang="en-US" sz="700" dirty="0">
                <a:solidFill>
                  <a:srgbClr val="131313"/>
                </a:solidFill>
                <a:latin typeface="Segoe Sans Display" pitchFamily="2" charset="0"/>
              </a:rPr>
              <a:t>Simplifies creation of IP documents to speed up filing processes.</a:t>
            </a:r>
            <a:endParaRPr lang="en-US" sz="800" dirty="0">
              <a:solidFill>
                <a:srgbClr val="131313"/>
              </a:solidFill>
              <a:latin typeface="Segoe Sans Display" pitchFamily="2" charset="0"/>
            </a:endParaRP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D973D52C-C158-630E-C7DB-684E4217A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2904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Reduces legal risk by checking for conflicting IP before submission.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0A330BC2-CA09-2284-31EB-880BCF829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99643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Provides real-time visibility into IP application status.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A575F0F0-B983-1306-257D-F0E26C7F2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Streamlines license management to avoid renewal gaps or violations.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38448B50-3C83-B451-C6FF-2BC7195C7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2904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Ensures IP use aligns with internal policy and legal standards.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A5E1BA59-08E8-B789-9FCD-C070B1912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99643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Prevents lapses by alerting teams ahead of IP expirations.</a:t>
            </a:r>
          </a:p>
        </p:txBody>
      </p:sp>
    </p:spTree>
    <p:extLst>
      <p:ext uri="{BB962C8B-B14F-4D97-AF65-F5344CB8AC3E}">
        <p14:creationId xmlns:p14="http://schemas.microsoft.com/office/powerpoint/2010/main" val="353610149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B6112-3A77-43D5-2647-99A6402BE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Rounded Rectangle 284">
            <a:extLst>
              <a:ext uri="{FF2B5EF4-FFF2-40B4-BE49-F238E27FC236}">
                <a16:creationId xmlns:a16="http://schemas.microsoft.com/office/drawing/2014/main" id="{0814C272-2286-5AB9-ECF3-03546A0BB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3388" y="3922186"/>
            <a:ext cx="1506285" cy="1449876"/>
          </a:xfrm>
          <a:prstGeom prst="roundRect">
            <a:avLst>
              <a:gd name="adj" fmla="val 111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1" name="Rounded Rectangle 280">
            <a:extLst>
              <a:ext uri="{FF2B5EF4-FFF2-40B4-BE49-F238E27FC236}">
                <a16:creationId xmlns:a16="http://schemas.microsoft.com/office/drawing/2014/main" id="{9FCAE305-0931-781C-A0FC-15030CE9C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47718" y="3855886"/>
            <a:ext cx="1597625" cy="2069363"/>
          </a:xfrm>
          <a:prstGeom prst="roundRect">
            <a:avLst>
              <a:gd name="adj" fmla="val 134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02CBB30A-2CBD-F487-932C-CE8862B805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99778" y="2114940"/>
            <a:ext cx="3965716" cy="4246552"/>
          </a:xfrm>
          <a:prstGeom prst="roundRect">
            <a:avLst>
              <a:gd name="adj" fmla="val 1790"/>
            </a:avLst>
          </a:prstGeom>
          <a:solidFill>
            <a:srgbClr val="D9D9D9">
              <a:alpha val="20000"/>
            </a:srgbClr>
          </a:solidFill>
          <a:ln w="9525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 Semibold" pitchFamily="2" charset="0"/>
              <a:ea typeface="+mn-ea"/>
              <a:cs typeface="Segoe Sans Display Semibold" pitchFamily="2" charset="0"/>
            </a:endParaRPr>
          </a:p>
        </p:txBody>
      </p:sp>
      <p:sp>
        <p:nvSpPr>
          <p:cNvPr id="170" name="Rounded Rectangle 169">
            <a:extLst>
              <a:ext uri="{FF2B5EF4-FFF2-40B4-BE49-F238E27FC236}">
                <a16:creationId xmlns:a16="http://schemas.microsoft.com/office/drawing/2014/main" id="{50D7538A-06B9-3556-28DE-BC4F8360D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2267840"/>
            <a:ext cx="1926570" cy="2297533"/>
          </a:xfrm>
          <a:prstGeom prst="roundRect">
            <a:avLst>
              <a:gd name="adj" fmla="val 3943"/>
            </a:avLst>
          </a:prstGeom>
          <a:solidFill>
            <a:srgbClr val="8971E1">
              <a:lumMod val="20000"/>
              <a:lumOff val="80000"/>
            </a:srgbClr>
          </a:solidFill>
          <a:ln w="9525" cap="flat" cmpd="sng" algn="ctr">
            <a:solidFill>
              <a:srgbClr val="8971E1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1" name="Rounded Rectangle 170">
            <a:extLst>
              <a:ext uri="{FF2B5EF4-FFF2-40B4-BE49-F238E27FC236}">
                <a16:creationId xmlns:a16="http://schemas.microsoft.com/office/drawing/2014/main" id="{7E78B13A-84D0-FF88-1879-82F6FE38B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4362" y="3225206"/>
            <a:ext cx="640354" cy="698361"/>
          </a:xfrm>
          <a:prstGeom prst="roundRect">
            <a:avLst>
              <a:gd name="adj" fmla="val 454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7" name="Rounded Rectangle 166">
            <a:extLst>
              <a:ext uri="{FF2B5EF4-FFF2-40B4-BE49-F238E27FC236}">
                <a16:creationId xmlns:a16="http://schemas.microsoft.com/office/drawing/2014/main" id="{749B3CF4-2CF7-3B78-2BD5-0AFC5BE034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2929" y="3630584"/>
            <a:ext cx="974395" cy="751803"/>
          </a:xfrm>
          <a:prstGeom prst="roundRect">
            <a:avLst>
              <a:gd name="adj" fmla="val 4542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6" name="Rounded Rectangle 165">
            <a:extLst>
              <a:ext uri="{FF2B5EF4-FFF2-40B4-BE49-F238E27FC236}">
                <a16:creationId xmlns:a16="http://schemas.microsoft.com/office/drawing/2014/main" id="{FF5BA2A6-72CD-E387-DA86-8E349DFE0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8168" y="3669888"/>
            <a:ext cx="883916" cy="346014"/>
          </a:xfrm>
          <a:prstGeom prst="roundRect">
            <a:avLst>
              <a:gd name="adj" fmla="val 10165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Semantic Index/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Advanced search features</a:t>
            </a:r>
          </a:p>
        </p:txBody>
      </p: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A3F12DCF-FAFB-8F80-15D5-801741BC4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2929" y="2343291"/>
            <a:ext cx="974395" cy="1110433"/>
          </a:xfrm>
          <a:prstGeom prst="roundRect">
            <a:avLst>
              <a:gd name="adj" fmla="val 4542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0" name="Rounded Rectangle 159">
            <a:extLst>
              <a:ext uri="{FF2B5EF4-FFF2-40B4-BE49-F238E27FC236}">
                <a16:creationId xmlns:a16="http://schemas.microsoft.com/office/drawing/2014/main" id="{969E8387-54F4-13FA-1069-168B32D45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8168" y="2387703"/>
            <a:ext cx="883916" cy="707038"/>
          </a:xfrm>
          <a:prstGeom prst="roundRect">
            <a:avLst>
              <a:gd name="adj" fmla="val 454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583E8068-41DE-5433-EE5D-67DF61711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5549" y="6068079"/>
            <a:ext cx="3828913" cy="183479"/>
          </a:xfrm>
          <a:prstGeom prst="roundRect">
            <a:avLst>
              <a:gd name="adj" fmla="val 50000"/>
            </a:avLst>
          </a:prstGeom>
          <a:solidFill>
            <a:srgbClr val="4EA6DC">
              <a:lumMod val="20000"/>
              <a:lumOff val="80000"/>
            </a:srgbClr>
          </a:solidFill>
          <a:ln w="9525" cap="flat" cmpd="sng" algn="ctr">
            <a:solidFill>
              <a:srgbClr val="4EA6DC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Base Pre-trained OpenAI Models available in Copilot Studio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73303799-69A7-3756-6CA7-EBE3366736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5550" y="2267840"/>
            <a:ext cx="716698" cy="3585425"/>
          </a:xfrm>
          <a:prstGeom prst="roundRect">
            <a:avLst>
              <a:gd name="adj" fmla="val 6853"/>
            </a:avLst>
          </a:prstGeom>
          <a:solidFill>
            <a:srgbClr val="4EA6DC">
              <a:lumMod val="20000"/>
              <a:lumOff val="80000"/>
            </a:srgbClr>
          </a:solidFill>
          <a:ln w="9525" cap="flat" cmpd="sng" algn="ctr">
            <a:solidFill>
              <a:srgbClr val="4EA6DC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2F4E192-F387-F0E5-A598-213669AA5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6106" y="1707844"/>
            <a:ext cx="3965716" cy="242727"/>
          </a:xfrm>
          <a:prstGeom prst="roundRect">
            <a:avLst>
              <a:gd name="adj" fmla="val 50000"/>
            </a:avLst>
          </a:prstGeom>
          <a:solidFill>
            <a:srgbClr val="D9D9D9">
              <a:alpha val="20000"/>
            </a:srgbClr>
          </a:solidFill>
          <a:ln w="9525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IP Creator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1F49A057-9820-651D-2844-B45F5F930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62131" y="1629872"/>
            <a:ext cx="4262441" cy="4884810"/>
          </a:xfrm>
          <a:prstGeom prst="roundRect">
            <a:avLst>
              <a:gd name="adj" fmla="val 134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8" name="Google Shape;498;p32">
            <a:extLst>
              <a:ext uri="{FF2B5EF4-FFF2-40B4-BE49-F238E27FC236}">
                <a16:creationId xmlns:a16="http://schemas.microsoft.com/office/drawing/2014/main" id="{7924D95C-A761-9755-3294-FAA7FF5BD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7186" y="1629871"/>
            <a:ext cx="3693840" cy="3807448"/>
          </a:xfrm>
          <a:prstGeom prst="roundRect">
            <a:avLst>
              <a:gd name="adj" fmla="val 2332"/>
            </a:avLst>
          </a:prstGeom>
          <a:solidFill>
            <a:srgbClr val="DDEEF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91440" rIns="91440" bIns="3017520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GB" sz="900" b="1">
                <a:solidFill>
                  <a:srgbClr val="0078D4"/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Key Considerations to Address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>
                <a:latin typeface="Segoe Sans Display" pitchFamily="2" charset="0"/>
                <a:cs typeface="Segoe Sans Display" pitchFamily="2" charset="0"/>
                <a:sym typeface="DM Sans Light"/>
              </a:rPr>
              <a:t>Needs data from varied internal and external sources (e.g., patents, trademarks, copyrights,  and license documents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>
                <a:latin typeface="Segoe Sans Display" pitchFamily="2" charset="0"/>
                <a:cs typeface="Segoe Sans Display" pitchFamily="2" charset="0"/>
                <a:sym typeface="DM Sans Light"/>
              </a:rPr>
              <a:t>Needs data from IP applications (e.g., status, expiration dates, renewal needs) and integration with IP management tool or repository (e.g., SharePoint)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>
                <a:latin typeface="Segoe Sans Display" pitchFamily="2" charset="0"/>
                <a:cs typeface="Segoe Sans Display" pitchFamily="2" charset="0"/>
                <a:sym typeface="DM Sans Light"/>
              </a:rPr>
              <a:t>Needs integration with document generation tool (e.g., Word)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>
                <a:latin typeface="Segoe Sans Display" pitchFamily="2" charset="0"/>
                <a:cs typeface="Segoe Sans Display" pitchFamily="2" charset="0"/>
                <a:sym typeface="DM Sans Light"/>
              </a:rPr>
              <a:t>IP: confidential IP applications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>
                <a:latin typeface="Segoe Sans Display" pitchFamily="2" charset="0"/>
                <a:cs typeface="Segoe Sans Display" pitchFamily="2" charset="0"/>
                <a:sym typeface="DM Sans Light"/>
              </a:rPr>
              <a:t>Sensitive business information 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>
                <a:latin typeface="Segoe Sans Display" pitchFamily="2" charset="0"/>
                <a:cs typeface="Segoe Sans Display" pitchFamily="2" charset="0"/>
                <a:sym typeface="DM Sans Light"/>
              </a:rPr>
              <a:t>Connects with IP office APIs (USPTO, EPO, etc.) for submission and tracking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>
                <a:latin typeface="Segoe Sans Display" pitchFamily="2" charset="0"/>
                <a:cs typeface="Segoe Sans Display" pitchFamily="2" charset="0"/>
                <a:sym typeface="DM Sans Light"/>
              </a:rPr>
              <a:t>Supports conflict checks via existing IP databases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US" sz="900" b="1">
                <a:solidFill>
                  <a:srgbClr val="0078D4"/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Inputs needed</a:t>
            </a:r>
            <a:endParaRPr lang="en-GB" sz="900" b="1">
              <a:solidFill>
                <a:srgbClr val="0078D4"/>
              </a:solidFill>
              <a:latin typeface="Segoe Sans Display Semibold" pitchFamily="2" charset="0"/>
              <a:cs typeface="Segoe Sans Display Semibold" pitchFamily="2" charset="0"/>
              <a:sym typeface="DM Sans Light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>
                <a:latin typeface="Segoe Sans Display" pitchFamily="2" charset="0"/>
                <a:cs typeface="Segoe Sans Display" pitchFamily="2" charset="0"/>
                <a:sym typeface="DM Sans Light"/>
              </a:rPr>
              <a:t>IP research reports (PDF, DOC) 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>
                <a:latin typeface="Segoe Sans Display" pitchFamily="2" charset="0"/>
                <a:cs typeface="Segoe Sans Display" pitchFamily="2" charset="0"/>
                <a:sym typeface="DM Sans Light"/>
              </a:rPr>
              <a:t>Historic IP applications (PDF, DOC)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>
                <a:latin typeface="Segoe Sans Display" pitchFamily="2" charset="0"/>
                <a:cs typeface="Segoe Sans Display" pitchFamily="2" charset="0"/>
                <a:sym typeface="DM Sans Light"/>
              </a:rPr>
              <a:t>Draft IP filings (DOCX, XLSX)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>
                <a:latin typeface="Segoe Sans Display" pitchFamily="2" charset="0"/>
                <a:cs typeface="Segoe Sans Display" pitchFamily="2" charset="0"/>
                <a:sym typeface="DM Sans Light"/>
              </a:rPr>
              <a:t>IP metadata (asset types, jurisdictions, expiration dates)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>
                <a:latin typeface="Segoe Sans Display" pitchFamily="2" charset="0"/>
                <a:cs typeface="Segoe Sans Display" pitchFamily="2" charset="0"/>
                <a:sym typeface="DM Sans Light"/>
              </a:rPr>
              <a:t>Prior art/conflict documents (PDF, HTML, JSON)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C46B34B-C537-C186-95FC-DDDCE9DBB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403162" y="1987520"/>
            <a:ext cx="5238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1. User Query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AC4DFBA-4054-CD83-2417-093328E59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895718" y="3855887"/>
            <a:ext cx="65449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Orchestrator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BF10F15-A8CD-DB17-BA07-547E84A5B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99778" y="1987520"/>
            <a:ext cx="50060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7. Response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A08E2995-B445-30AD-7A07-8ED4C50E13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23579" y="3368215"/>
            <a:ext cx="39543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2. Fetch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information</a:t>
            </a:r>
          </a:p>
        </p:txBody>
      </p:sp>
      <p:pic>
        <p:nvPicPr>
          <p:cNvPr id="104" name="Picture 4">
            <a:extLst>
              <a:ext uri="{FF2B5EF4-FFF2-40B4-BE49-F238E27FC236}">
                <a16:creationId xmlns:a16="http://schemas.microsoft.com/office/drawing/2014/main" id="{25D3F262-62B9-7C82-D514-AE3F75EB6A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6053" y="3473127"/>
            <a:ext cx="138866" cy="12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93DB7E6A-9149-7654-B300-E22848E8A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934738" y="3630981"/>
            <a:ext cx="644987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Context and Content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 (emails, files,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 meetings, chats,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calendars and contacts)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970A8A0-DB1C-C779-B5CD-B1719EBA54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21311" y="2432665"/>
            <a:ext cx="813028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Power Platform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Connectors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01A7E454-3E49-6C7D-BCBC-DC398D3C62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2140" y="2644400"/>
            <a:ext cx="191370" cy="146717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D981A110-9E45-DFCF-7228-6C5D0DBE9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1" y="3130713"/>
            <a:ext cx="816787" cy="25128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Power Platform Connection Identity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User Intent(Prompt) to (SQL,API Call)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Backend system search – based on  connector implementation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B2CBD00-AB6F-3FE7-E97D-B5CB2EE59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1" y="4090834"/>
            <a:ext cx="851133" cy="18716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L="60325" marR="0" lvl="0" indent="-60325" fontAlgn="auto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35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defRPr>
            </a:lvl1pPr>
          </a:lstStyle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End-User Identity 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User Intent (Prompt) to MSFT Graph query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Keyword(Lexical) Search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310B237A-629D-5C6A-0752-C324D68FE2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2" y="2847033"/>
            <a:ext cx="816786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SharePoint, Dynamics 365, Salesforce, ServiceNow, Public URLs and other integrated platforms</a:t>
            </a:r>
          </a:p>
        </p:txBody>
      </p:sp>
      <p:sp>
        <p:nvSpPr>
          <p:cNvPr id="114" name="Flowchart: Decision 113">
            <a:extLst>
              <a:ext uri="{FF2B5EF4-FFF2-40B4-BE49-F238E27FC236}">
                <a16:creationId xmlns:a16="http://schemas.microsoft.com/office/drawing/2014/main" id="{12C69837-AD0C-0564-4B2A-1B46BF16EC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80375" y="3795274"/>
            <a:ext cx="1189640" cy="638924"/>
          </a:xfrm>
          <a:prstGeom prst="flowChartDecision">
            <a:avLst/>
          </a:prstGeom>
          <a:solidFill>
            <a:srgbClr val="D9D9D6">
              <a:alpha val="46963"/>
            </a:srgbClr>
          </a:solidFill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3. Tenant Graph Grounding</a:t>
            </a:r>
          </a:p>
        </p:txBody>
      </p:sp>
      <p:cxnSp>
        <p:nvCxnSpPr>
          <p:cNvPr id="118" name="Connector: Elbow 117">
            <a:extLst>
              <a:ext uri="{FF2B5EF4-FFF2-40B4-BE49-F238E27FC236}">
                <a16:creationId xmlns:a16="http://schemas.microsoft.com/office/drawing/2014/main" id="{DE11F560-A3BF-A7D4-C0C2-4D0B89850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7" idx="3"/>
          </p:cNvCxnSpPr>
          <p:nvPr/>
        </p:nvCxnSpPr>
        <p:spPr>
          <a:xfrm flipH="1">
            <a:off x="8690686" y="1829208"/>
            <a:ext cx="91136" cy="3542854"/>
          </a:xfrm>
          <a:prstGeom prst="bentConnector4">
            <a:avLst>
              <a:gd name="adj1" fmla="val -350402"/>
              <a:gd name="adj2" fmla="val 99983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w="sm" len="sm"/>
            <a:tailEnd type="triangle" w="sm" len="sm"/>
          </a:ln>
          <a:effectLst/>
        </p:spPr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BC5DD584-C551-7813-E9AB-F41592CF7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300379" y="1961228"/>
            <a:ext cx="0" cy="31829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121" name="Connector: Elbow 120">
            <a:extLst>
              <a:ext uri="{FF2B5EF4-FFF2-40B4-BE49-F238E27FC236}">
                <a16:creationId xmlns:a16="http://schemas.microsoft.com/office/drawing/2014/main" id="{2ACA828D-762C-D5B9-1CC0-94723FA209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14" idx="2"/>
            <a:endCxn id="167" idx="2"/>
          </p:cNvCxnSpPr>
          <p:nvPr/>
        </p:nvCxnSpPr>
        <p:spPr>
          <a:xfrm rot="5400000" flipH="1" flipV="1">
            <a:off x="6726755" y="3830827"/>
            <a:ext cx="51811" cy="1154932"/>
          </a:xfrm>
          <a:prstGeom prst="bentConnector3">
            <a:avLst>
              <a:gd name="adj1" fmla="val -441219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948C9F48-A48E-DFAB-A104-4EB4F4ECB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1457" y="4538943"/>
            <a:ext cx="342511" cy="200055"/>
          </a:xfrm>
          <a:prstGeom prst="rect">
            <a:avLst/>
          </a:prstGeom>
          <a:solidFill>
            <a:srgbClr val="F2F2F2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Yes</a:t>
            </a:r>
          </a:p>
        </p:txBody>
      </p:sp>
      <p:cxnSp>
        <p:nvCxnSpPr>
          <p:cNvPr id="123" name="Connector: Elbow 122">
            <a:extLst>
              <a:ext uri="{FF2B5EF4-FFF2-40B4-BE49-F238E27FC236}">
                <a16:creationId xmlns:a16="http://schemas.microsoft.com/office/drawing/2014/main" id="{A4A21A53-FB83-CA51-D2EB-CAA464B1E4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61" idx="3"/>
          </p:cNvCxnSpPr>
          <p:nvPr/>
        </p:nvCxnSpPr>
        <p:spPr>
          <a:xfrm>
            <a:off x="7817324" y="2898508"/>
            <a:ext cx="459041" cy="330683"/>
          </a:xfrm>
          <a:prstGeom prst="bentConnector3">
            <a:avLst>
              <a:gd name="adj1" fmla="val 99800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pic>
        <p:nvPicPr>
          <p:cNvPr id="125" name="Picture 124">
            <a:extLst>
              <a:ext uri="{FF2B5EF4-FFF2-40B4-BE49-F238E27FC236}">
                <a16:creationId xmlns:a16="http://schemas.microsoft.com/office/drawing/2014/main" id="{45C46972-582F-E5A1-D47E-7D06495884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238644" y="4477228"/>
            <a:ext cx="106610" cy="106610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3A903356-F100-A014-8FCE-DA3968E68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587048" y="4799533"/>
            <a:ext cx="1191702" cy="1790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4. One or more actions/topics/ knowledge matched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light" pitchFamily="2" charset="0"/>
              <a:cs typeface="Segoe Sans Display Semilight" pitchFamily="2" charset="0"/>
            </a:endParaRPr>
          </a:p>
        </p:txBody>
      </p:sp>
      <p:cxnSp>
        <p:nvCxnSpPr>
          <p:cNvPr id="134" name="Connector: Elbow 133">
            <a:extLst>
              <a:ext uri="{FF2B5EF4-FFF2-40B4-BE49-F238E27FC236}">
                <a16:creationId xmlns:a16="http://schemas.microsoft.com/office/drawing/2014/main" id="{AD473C76-9764-2624-F47C-F8BA0E059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816234" y="3922776"/>
            <a:ext cx="460131" cy="242907"/>
          </a:xfrm>
          <a:prstGeom prst="bentConnector3">
            <a:avLst>
              <a:gd name="adj1" fmla="val 99682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02" name="Connector: Elbow 201">
            <a:extLst>
              <a:ext uri="{FF2B5EF4-FFF2-40B4-BE49-F238E27FC236}">
                <a16:creationId xmlns:a16="http://schemas.microsoft.com/office/drawing/2014/main" id="{F6D1F918-B82E-A33D-88B4-B9D189A32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114" idx="0"/>
          </p:cNvCxnSpPr>
          <p:nvPr/>
        </p:nvCxnSpPr>
        <p:spPr>
          <a:xfrm rot="10800000" flipV="1">
            <a:off x="6175195" y="2898508"/>
            <a:ext cx="666888" cy="896766"/>
          </a:xfrm>
          <a:prstGeom prst="bentConnector2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03" name="TextBox 202">
            <a:extLst>
              <a:ext uri="{FF2B5EF4-FFF2-40B4-BE49-F238E27FC236}">
                <a16:creationId xmlns:a16="http://schemas.microsoft.com/office/drawing/2014/main" id="{DBEE0E5C-D3BA-2903-7832-DC15A177D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1457" y="2804159"/>
            <a:ext cx="343981" cy="200055"/>
          </a:xfrm>
          <a:prstGeom prst="rect">
            <a:avLst/>
          </a:prstGeom>
          <a:solidFill>
            <a:srgbClr val="F2F2F2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No</a:t>
            </a:r>
          </a:p>
        </p:txBody>
      </p:sp>
      <p:pic>
        <p:nvPicPr>
          <p:cNvPr id="204" name="Graphic 203">
            <a:extLst>
              <a:ext uri="{FF2B5EF4-FFF2-40B4-BE49-F238E27FC236}">
                <a16:creationId xmlns:a16="http://schemas.microsoft.com/office/drawing/2014/main" id="{75AB15CD-37B1-6208-6C0B-B8574103A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71874" y="3327979"/>
            <a:ext cx="516311" cy="516311"/>
          </a:xfrm>
          <a:prstGeom prst="rect">
            <a:avLst/>
          </a:prstGeom>
        </p:spPr>
      </p:pic>
      <p:cxnSp>
        <p:nvCxnSpPr>
          <p:cNvPr id="205" name="Connector: Elbow 204">
            <a:extLst>
              <a:ext uri="{FF2B5EF4-FFF2-40B4-BE49-F238E27FC236}">
                <a16:creationId xmlns:a16="http://schemas.microsoft.com/office/drawing/2014/main" id="{20B0D4A1-AE7F-73E2-C5F9-DD1AD5C0F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04" idx="3"/>
            <a:endCxn id="114" idx="0"/>
          </p:cNvCxnSpPr>
          <p:nvPr/>
        </p:nvCxnSpPr>
        <p:spPr>
          <a:xfrm>
            <a:off x="5488185" y="3586135"/>
            <a:ext cx="687010" cy="209139"/>
          </a:xfrm>
          <a:prstGeom prst="bentConnector2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06" name="Straight Arrow Connector 205">
            <a:extLst>
              <a:ext uri="{FF2B5EF4-FFF2-40B4-BE49-F238E27FC236}">
                <a16:creationId xmlns:a16="http://schemas.microsoft.com/office/drawing/2014/main" id="{9B1711FB-31AA-AAC6-4EBA-255CCECCD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003705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07" name="TextBox 206">
            <a:extLst>
              <a:ext uri="{FF2B5EF4-FFF2-40B4-BE49-F238E27FC236}">
                <a16:creationId xmlns:a16="http://schemas.microsoft.com/office/drawing/2014/main" id="{BDB1F2CB-E3CB-8744-58F6-B0988194C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18418" y="5170355"/>
            <a:ext cx="1128962" cy="1839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5. A plan is generated using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 actions / knowledge / topics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93858844-D9F7-30D3-892D-516C82808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13625" y="5634147"/>
            <a:ext cx="938548" cy="1077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6. Monitor Management</a:t>
            </a:r>
          </a:p>
        </p:txBody>
      </p:sp>
      <p:pic>
        <p:nvPicPr>
          <p:cNvPr id="217" name="Graphic 216">
            <a:extLst>
              <a:ext uri="{FF2B5EF4-FFF2-40B4-BE49-F238E27FC236}">
                <a16:creationId xmlns:a16="http://schemas.microsoft.com/office/drawing/2014/main" id="{3E96EB99-58DC-8172-C1F8-B2CEE4A22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15555" y="1761689"/>
            <a:ext cx="154417" cy="134099"/>
          </a:xfrm>
          <a:prstGeom prst="rect">
            <a:avLst/>
          </a:prstGeom>
        </p:spPr>
      </p:pic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4F898963-B587-142B-75E3-E0990F274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648806" y="4574463"/>
            <a:ext cx="848083" cy="45373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DDBBD296-64FF-F9E8-2CF1-23F41621C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88" idx="1"/>
          </p:cNvCxnSpPr>
          <p:nvPr/>
        </p:nvCxnSpPr>
        <p:spPr>
          <a:xfrm flipH="1" flipV="1">
            <a:off x="8648806" y="5437319"/>
            <a:ext cx="844582" cy="19069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Google Shape;115;p20">
            <a:extLst>
              <a:ext uri="{FF2B5EF4-FFF2-40B4-BE49-F238E27FC236}">
                <a16:creationId xmlns:a16="http://schemas.microsoft.com/office/drawing/2014/main" id="{0029E859-8800-A3F9-B181-EADF762147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995" y="472952"/>
            <a:ext cx="2376571" cy="15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LEGAL FUNCTION</a:t>
            </a:r>
          </a:p>
        </p:txBody>
      </p:sp>
      <p:sp>
        <p:nvSpPr>
          <p:cNvPr id="6" name="Google Shape;163;p22">
            <a:extLst>
              <a:ext uri="{FF2B5EF4-FFF2-40B4-BE49-F238E27FC236}">
                <a16:creationId xmlns:a16="http://schemas.microsoft.com/office/drawing/2014/main" id="{607CECE5-8D3E-35A6-45B5-663148FCCF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995" y="710974"/>
            <a:ext cx="5356785" cy="73866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  <a:sym typeface="DM Sans ExtraLight"/>
              </a:rPr>
              <a:t>IP Creation Agent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92973B-91BD-88DE-43ED-99A8D582F442}"/>
              </a:ext>
            </a:extLst>
          </p:cNvPr>
          <p:cNvSpPr txBox="1"/>
          <p:nvPr/>
        </p:nvSpPr>
        <p:spPr>
          <a:xfrm>
            <a:off x="695995" y="1098881"/>
            <a:ext cx="10594440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92563" algn="l"/>
              </a:tabLst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/>
              <a:t>Simplify intellectual property registration and lifecycle management with automated filings and monitoring</a:t>
            </a:r>
          </a:p>
        </p:txBody>
      </p:sp>
      <p:sp>
        <p:nvSpPr>
          <p:cNvPr id="35" name="Rounded Rectangle 19">
            <a:extLst>
              <a:ext uri="{FF2B5EF4-FFF2-40B4-BE49-F238E27FC236}">
                <a16:creationId xmlns:a16="http://schemas.microsoft.com/office/drawing/2014/main" id="{80DDDDF6-49B5-10D8-0960-5BD9E353E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993" y="5544035"/>
            <a:ext cx="3705033" cy="817457"/>
          </a:xfrm>
          <a:prstGeom prst="roundRect">
            <a:avLst>
              <a:gd name="adj" fmla="val 8528"/>
            </a:avLst>
          </a:prstGeom>
          <a:solidFill>
            <a:srgbClr val="D9D9D9">
              <a:alpha val="2000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</a:pPr>
            <a:r>
              <a:rPr lang="en-GB" sz="800" b="1">
                <a:solidFill>
                  <a:srgbClr val="D8D9DC">
                    <a:lumMod val="25000"/>
                  </a:srgbClr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*Reference Architecture Assumptions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 typeface="Arial" panose="020B0604020202020204" pitchFamily="34" charset="0"/>
              <a:buChar char="•"/>
            </a:pPr>
            <a:r>
              <a:rPr lang="en-US" sz="700">
                <a:solidFill>
                  <a:srgbClr val="D8D9DC">
                    <a:lumMod val="25000"/>
                  </a:srgbClr>
                </a:solidFill>
                <a:latin typeface=""/>
                <a:cs typeface="Segoe Sans Display Semibold" pitchFamily="2" charset="0"/>
                <a:sym typeface="DM Sans Light"/>
              </a:rPr>
              <a:t>Integration with IP repositories, government filing systems (e.g., USPTO, EPO), and legal metadata sources for end-to-end IP lifecycle support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 typeface="Arial" panose="020B0604020202020204" pitchFamily="34" charset="0"/>
              <a:buChar char="•"/>
            </a:pPr>
            <a:r>
              <a:rPr lang="en-US" sz="700">
                <a:solidFill>
                  <a:srgbClr val="D8D9DC">
                    <a:lumMod val="25000"/>
                  </a:srgbClr>
                </a:solidFill>
                <a:latin typeface=""/>
                <a:cs typeface="Segoe Sans Display Semibold" pitchFamily="2" charset="0"/>
                <a:sym typeface="DM Sans Light"/>
              </a:rPr>
              <a:t>Defined IP management workflows including submission, renewal monitoring, licensing, and conflict resolution</a:t>
            </a:r>
            <a:endParaRPr lang="en-GB" sz="700">
              <a:solidFill>
                <a:srgbClr val="D8D9DC">
                  <a:lumMod val="25000"/>
                </a:srgbClr>
              </a:solidFill>
              <a:latin typeface=""/>
              <a:cs typeface="Segoe Sans Display Semibold" pitchFamily="2" charset="0"/>
              <a:sym typeface="DM Sans Light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98F11905-5904-7764-F5E6-68245A599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057376" y="3281906"/>
            <a:ext cx="39970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" b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rPr>
              <a:t>Microsoft Graph</a:t>
            </a:r>
          </a:p>
        </p:txBody>
      </p:sp>
      <p:sp>
        <p:nvSpPr>
          <p:cNvPr id="232" name="Rounded Rectangle 231">
            <a:extLst>
              <a:ext uri="{FF2B5EF4-FFF2-40B4-BE49-F238E27FC236}">
                <a16:creationId xmlns:a16="http://schemas.microsoft.com/office/drawing/2014/main" id="{8A6B3CF5-5031-05C5-03EC-998FB0D9E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75168" y="2173425"/>
            <a:ext cx="708243" cy="11986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Knowledge</a:t>
            </a:r>
          </a:p>
        </p:txBody>
      </p:sp>
      <p:sp>
        <p:nvSpPr>
          <p:cNvPr id="236" name="Rounded Rectangle 235">
            <a:extLst>
              <a:ext uri="{FF2B5EF4-FFF2-40B4-BE49-F238E27FC236}">
                <a16:creationId xmlns:a16="http://schemas.microsoft.com/office/drawing/2014/main" id="{8DEE2C3E-7494-B264-2C4A-E8F22958C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78750" y="5610472"/>
            <a:ext cx="1915712" cy="242793"/>
          </a:xfrm>
          <a:prstGeom prst="roundRect">
            <a:avLst>
              <a:gd name="adj" fmla="val 50000"/>
            </a:avLst>
          </a:prstGeom>
          <a:solidFill>
            <a:srgbClr val="E7E3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Logs, Telemetry data for analysis and Monitoring</a:t>
            </a:r>
          </a:p>
        </p:txBody>
      </p:sp>
      <p:sp>
        <p:nvSpPr>
          <p:cNvPr id="250" name="Rounded Rectangle 249">
            <a:extLst>
              <a:ext uri="{FF2B5EF4-FFF2-40B4-BE49-F238E27FC236}">
                <a16:creationId xmlns:a16="http://schemas.microsoft.com/office/drawing/2014/main" id="{5552EB6A-3A4D-4F09-79BB-FFACC282F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5545209"/>
            <a:ext cx="602932" cy="8558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Insights</a:t>
            </a:r>
          </a:p>
        </p:txBody>
      </p:sp>
      <p:sp>
        <p:nvSpPr>
          <p:cNvPr id="255" name="Rounded Rectangle 254">
            <a:extLst>
              <a:ext uri="{FF2B5EF4-FFF2-40B4-BE49-F238E27FC236}">
                <a16:creationId xmlns:a16="http://schemas.microsoft.com/office/drawing/2014/main" id="{318B6A6A-F174-A4DE-6AB6-68A8990C3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5237259"/>
            <a:ext cx="1926570" cy="242793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Planning, Self-Learning 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+mn-ea"/>
                <a:cs typeface="Segoe Sans Display Semilight" pitchFamily="2" charset="0"/>
              </a:rPr>
              <a:t>(using feedback)</a:t>
            </a:r>
          </a:p>
        </p:txBody>
      </p:sp>
      <p:sp>
        <p:nvSpPr>
          <p:cNvPr id="256" name="Rounded Rectangle 255">
            <a:extLst>
              <a:ext uri="{FF2B5EF4-FFF2-40B4-BE49-F238E27FC236}">
                <a16:creationId xmlns:a16="http://schemas.microsoft.com/office/drawing/2014/main" id="{C0899992-28B1-0B5D-4F8A-230E5D10B7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5171996"/>
            <a:ext cx="602932" cy="85583"/>
          </a:xfrm>
          <a:prstGeom prst="roundRect">
            <a:avLst>
              <a:gd name="adj" fmla="val 50000"/>
            </a:avLst>
          </a:prstGeom>
          <a:solidFill>
            <a:srgbClr val="FF5B3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Autonomy</a:t>
            </a:r>
          </a:p>
        </p:txBody>
      </p:sp>
      <p:sp>
        <p:nvSpPr>
          <p:cNvPr id="259" name="Rounded Rectangle 258">
            <a:extLst>
              <a:ext uri="{FF2B5EF4-FFF2-40B4-BE49-F238E27FC236}">
                <a16:creationId xmlns:a16="http://schemas.microsoft.com/office/drawing/2014/main" id="{12F506DD-D924-AA68-8D0B-C30DE02C2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4864045"/>
            <a:ext cx="1926570" cy="242793"/>
          </a:xfrm>
          <a:prstGeom prst="roundRect">
            <a:avLst>
              <a:gd name="adj" fmla="val 50000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Trigger, Actions, Workflows 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+mn-ea"/>
                <a:cs typeface="Segoe Sans Display Semilight" pitchFamily="2" charset="0"/>
              </a:rPr>
              <a:t>(Perform data grounding)</a:t>
            </a:r>
          </a:p>
        </p:txBody>
      </p:sp>
      <p:sp>
        <p:nvSpPr>
          <p:cNvPr id="260" name="Rounded Rectangle 259">
            <a:extLst>
              <a:ext uri="{FF2B5EF4-FFF2-40B4-BE49-F238E27FC236}">
                <a16:creationId xmlns:a16="http://schemas.microsoft.com/office/drawing/2014/main" id="{AF8267BE-4DCE-D695-42FA-54A69173EA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4798782"/>
            <a:ext cx="602932" cy="85583"/>
          </a:xfrm>
          <a:prstGeom prst="roundRect">
            <a:avLst>
              <a:gd name="adj" fmla="val 50000"/>
            </a:avLst>
          </a:prstGeom>
          <a:solidFill>
            <a:srgbClr val="48C5B1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Skills</a:t>
            </a:r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BA4CED97-8685-553C-521F-D246CD190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729837" y="5857029"/>
            <a:ext cx="0" cy="20972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4" name="Straight Arrow Connector 273">
            <a:extLst>
              <a:ext uri="{FF2B5EF4-FFF2-40B4-BE49-F238E27FC236}">
                <a16:creationId xmlns:a16="http://schemas.microsoft.com/office/drawing/2014/main" id="{24032052-D6D2-0486-6A3A-4EBCA645C0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213781" y="5857029"/>
            <a:ext cx="0" cy="20972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8" name="Straight Arrow Connector 277">
            <a:extLst>
              <a:ext uri="{FF2B5EF4-FFF2-40B4-BE49-F238E27FC236}">
                <a16:creationId xmlns:a16="http://schemas.microsoft.com/office/drawing/2014/main" id="{C814A32C-4F4E-44EF-F3F4-74686666E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373223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9" name="Straight Arrow Connector 278">
            <a:extLst>
              <a:ext uri="{FF2B5EF4-FFF2-40B4-BE49-F238E27FC236}">
                <a16:creationId xmlns:a16="http://schemas.microsoft.com/office/drawing/2014/main" id="{A3CA3933-5EF7-70F0-3108-A1B7867FD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749004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80" name="Rounded Rectangle 279">
            <a:extLst>
              <a:ext uri="{FF2B5EF4-FFF2-40B4-BE49-F238E27FC236}">
                <a16:creationId xmlns:a16="http://schemas.microsoft.com/office/drawing/2014/main" id="{0B360F8D-39FB-E3F0-D42A-9A49BBF2C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8418646" y="3980176"/>
            <a:ext cx="848738" cy="163113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User Feedback</a:t>
            </a:r>
          </a:p>
        </p:txBody>
      </p:sp>
      <p:sp>
        <p:nvSpPr>
          <p:cNvPr id="288" name="Rounded Rectangle 287">
            <a:extLst>
              <a:ext uri="{FF2B5EF4-FFF2-40B4-BE49-F238E27FC236}">
                <a16:creationId xmlns:a16="http://schemas.microsoft.com/office/drawing/2014/main" id="{672ADC4E-E404-21D0-C46A-B3D4FB1B9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3388" y="5391283"/>
            <a:ext cx="1506285" cy="473455"/>
          </a:xfrm>
          <a:prstGeom prst="roundRect">
            <a:avLst>
              <a:gd name="adj" fmla="val 111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9" name="Rounded Rectangle 288">
            <a:extLst>
              <a:ext uri="{FF2B5EF4-FFF2-40B4-BE49-F238E27FC236}">
                <a16:creationId xmlns:a16="http://schemas.microsoft.com/office/drawing/2014/main" id="{B0A08422-013E-E351-697A-251DD3F5E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3955294"/>
            <a:ext cx="1439290" cy="292490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Data Validator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(Gather data from legal sources and validate               the same)</a:t>
            </a:r>
          </a:p>
        </p:txBody>
      </p:sp>
      <p:sp>
        <p:nvSpPr>
          <p:cNvPr id="290" name="Rounded Rectangle 289">
            <a:extLst>
              <a:ext uri="{FF2B5EF4-FFF2-40B4-BE49-F238E27FC236}">
                <a16:creationId xmlns:a16="http://schemas.microsoft.com/office/drawing/2014/main" id="{DE884DC9-8210-AE2F-161F-3257133AF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4266270"/>
            <a:ext cx="1439290" cy="242204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Filing Agent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(Submits application to local authorities)</a:t>
            </a:r>
          </a:p>
        </p:txBody>
      </p:sp>
      <p:sp>
        <p:nvSpPr>
          <p:cNvPr id="291" name="Rounded Rectangle 290">
            <a:extLst>
              <a:ext uri="{FF2B5EF4-FFF2-40B4-BE49-F238E27FC236}">
                <a16:creationId xmlns:a16="http://schemas.microsoft.com/office/drawing/2014/main" id="{38F17829-9CBA-1994-0DC1-A80FCA2D0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4526960"/>
            <a:ext cx="1439290" cy="281323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IP Monitor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(Monitors IP assets and renewals, sends alerts for upcoming deadlines)</a:t>
            </a:r>
          </a:p>
        </p:txBody>
      </p:sp>
      <p:sp>
        <p:nvSpPr>
          <p:cNvPr id="293" name="Rounded Rectangle 292">
            <a:extLst>
              <a:ext uri="{FF2B5EF4-FFF2-40B4-BE49-F238E27FC236}">
                <a16:creationId xmlns:a16="http://schemas.microsoft.com/office/drawing/2014/main" id="{4F8E5E4C-D66E-C9B7-78EE-38DE25527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437319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Data Handling and security</a:t>
            </a:r>
          </a:p>
        </p:txBody>
      </p:sp>
      <p:sp>
        <p:nvSpPr>
          <p:cNvPr id="294" name="Rounded Rectangle 293">
            <a:extLst>
              <a:ext uri="{FF2B5EF4-FFF2-40B4-BE49-F238E27FC236}">
                <a16:creationId xmlns:a16="http://schemas.microsoft.com/office/drawing/2014/main" id="{2D519192-5505-8599-0153-3D3D9B888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571478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Workflow Development</a:t>
            </a:r>
          </a:p>
        </p:txBody>
      </p:sp>
      <p:sp>
        <p:nvSpPr>
          <p:cNvPr id="295" name="Rounded Rectangle 294">
            <a:extLst>
              <a:ext uri="{FF2B5EF4-FFF2-40B4-BE49-F238E27FC236}">
                <a16:creationId xmlns:a16="http://schemas.microsoft.com/office/drawing/2014/main" id="{5DF8AD64-F1CB-98BA-8738-7AC124826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712698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Data Source Integration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990A6ABD-284D-B13A-23F8-433CDD24AF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4826769"/>
            <a:ext cx="1439290" cy="245051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Resource Holder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(Manages licensing agreements)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8AA2B8A8-2495-3A74-68AC-15834CE31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090307"/>
            <a:ext cx="1439290" cy="245051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Conflict Tracker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(Fetch data from Monitor agent and                      supports conflict)</a:t>
            </a:r>
          </a:p>
        </p:txBody>
      </p:sp>
    </p:spTree>
    <p:extLst>
      <p:ext uri="{BB962C8B-B14F-4D97-AF65-F5344CB8AC3E}">
        <p14:creationId xmlns:p14="http://schemas.microsoft.com/office/powerpoint/2010/main" val="254843629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Office Theme">
  <a:themeElements>
    <a:clrScheme name="Accenture 2020">
      <a:dk1>
        <a:srgbClr val="000000"/>
      </a:dk1>
      <a:lt1>
        <a:srgbClr val="FFFFFF"/>
      </a:lt1>
      <a:dk2>
        <a:srgbClr val="96968C"/>
      </a:dk2>
      <a:lt2>
        <a:srgbClr val="E6E6E6"/>
      </a:lt2>
      <a:accent1>
        <a:srgbClr val="A100FF"/>
      </a:accent1>
      <a:accent2>
        <a:srgbClr val="7500C0"/>
      </a:accent2>
      <a:accent3>
        <a:srgbClr val="460073"/>
      </a:accent3>
      <a:accent4>
        <a:srgbClr val="B455AA"/>
      </a:accent4>
      <a:accent5>
        <a:srgbClr val="BE82FF"/>
      </a:accent5>
      <a:accent6>
        <a:srgbClr val="DCAFFF"/>
      </a:accent6>
      <a:hlink>
        <a:srgbClr val="A100FF"/>
      </a:hlink>
      <a:folHlink>
        <a:srgbClr val="7500C0"/>
      </a:folHlink>
    </a:clrScheme>
    <a:fontScheme name="Graphik Semibold">
      <a:majorFont>
        <a:latin typeface="Graphik Semibold"/>
        <a:ea typeface=""/>
        <a:cs typeface=""/>
      </a:majorFont>
      <a:minorFont>
        <a:latin typeface="Graphi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custClrLst>
    <a:custClr name="Accent Purple 1">
      <a:srgbClr val="B455AA"/>
    </a:custClr>
    <a:custClr name="Accent Purple 2">
      <a:srgbClr val="A055F5"/>
    </a:custClr>
    <a:custClr name="Accent Purple 3">
      <a:srgbClr val="BE82FF"/>
    </a:custClr>
    <a:custClr name="Accent Purple 4">
      <a:srgbClr val="DCAFFF"/>
    </a:custClr>
    <a:custClr name="Accent Purple 5">
      <a:srgbClr val="E6DCFF"/>
    </a:custClr>
    <a:custClr name="Blue">
      <a:srgbClr val="0041F0"/>
    </a:custClr>
    <a:custClr name="Light Blue">
      <a:srgbClr val="00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CN + MS 2024">
  <a:themeElements>
    <a:clrScheme name="Custom 2">
      <a:dk1>
        <a:srgbClr val="000000"/>
      </a:dk1>
      <a:lt1>
        <a:srgbClr val="FFFFFF"/>
      </a:lt1>
      <a:dk2>
        <a:srgbClr val="96968C"/>
      </a:dk2>
      <a:lt2>
        <a:srgbClr val="E6E6DC"/>
      </a:lt2>
      <a:accent1>
        <a:srgbClr val="A100FF"/>
      </a:accent1>
      <a:accent2>
        <a:srgbClr val="0041F0"/>
      </a:accent2>
      <a:accent3>
        <a:srgbClr val="7500C0"/>
      </a:accent3>
      <a:accent4>
        <a:srgbClr val="B455AA"/>
      </a:accent4>
      <a:accent5>
        <a:srgbClr val="BE82FF"/>
      </a:accent5>
      <a:accent6>
        <a:srgbClr val="DCAFFF"/>
      </a:accent6>
      <a:hlink>
        <a:srgbClr val="A100FF"/>
      </a:hlink>
      <a:folHlink>
        <a:srgbClr val="0041F0"/>
      </a:folHlink>
    </a:clrScheme>
    <a:fontScheme name="Custom 2">
      <a:majorFont>
        <a:latin typeface="Graphik"/>
        <a:ea typeface=""/>
        <a:cs typeface=""/>
      </a:majorFont>
      <a:minorFont>
        <a:latin typeface="Graphi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tIns="91440" bIns="9144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 defTabSz="228600">
          <a:spcAft>
            <a:spcPts val="1200"/>
          </a:spcAft>
          <a:defRPr noProof="0" dirty="0" smtClean="0"/>
        </a:defPPr>
      </a:lstStyle>
    </a:txDef>
  </a:objectDefaults>
  <a:extraClrSchemeLst/>
  <a:custClrLst>
    <a:custClr name="Accent Purple 1">
      <a:srgbClr val="B455AA"/>
    </a:custClr>
    <a:custClr name="Accent Purple 2">
      <a:srgbClr val="A055F5"/>
    </a:custClr>
    <a:custClr name="Accent Purple 3">
      <a:srgbClr val="BE82FF"/>
    </a:custClr>
    <a:custClr name="Accent Purple 4">
      <a:srgbClr val="DCAFFF"/>
    </a:custClr>
    <a:custClr name="Accent Purple 5">
      <a:srgbClr val="E6DC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ue">
      <a:srgbClr val="0041F0"/>
    </a:custClr>
    <a:custClr name="Light Blue">
      <a:srgbClr val="00FFFF"/>
    </a:custClr>
    <a:custClr name="Green">
      <a:srgbClr val="64FF50"/>
    </a:custClr>
    <a:custClr name="Blue Green">
      <a:srgbClr val="05F0A5"/>
    </a:custClr>
    <a:custClr name="Red">
      <a:srgbClr val="FF3246"/>
    </a:custClr>
    <a:custClr name="Pink">
      <a:srgbClr val="FF50A0"/>
    </a:custClr>
    <a:custClr name="Orange">
      <a:srgbClr val="FF7800"/>
    </a:custClr>
    <a:custClr name="Yellow">
      <a:srgbClr val="FFEB32"/>
    </a:custClr>
    <a:custClr name="BLANK">
      <a:srgbClr val="FFFFFF"/>
    </a:custClr>
    <a:custClr name="BLANK">
      <a:srgbClr val="FFFFFF"/>
    </a:custClr>
  </a:custClrLst>
  <a:extLst>
    <a:ext uri="{05A4C25C-085E-4340-85A3-A5531E510DB2}">
      <thm15:themeFamily xmlns:thm15="http://schemas.microsoft.com/office/thememl/2012/main" name="IMP_Acc_PPT_Starter_Pack_Graphik_210303_Fixed_Accessibility.potx" id="{5533E145-E600-4444-BC3D-5102D2EEDB31}" vid="{383380C5-E3D1-4977-8974-3F092EA624F2}"/>
    </a:ext>
  </a:extLst>
</a:theme>
</file>

<file path=ppt/theme/theme3.xml><?xml version="1.0" encoding="utf-8"?>
<a:theme xmlns:a="http://schemas.openxmlformats.org/drawingml/2006/main" name="3_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Presentation1" id="{37823CB9-DC0F-DE49-A7F7-325A4228CCF9}" vid="{6CB80000-F9EA-4D40-9817-2B5CD0D7D27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218A59F3A1524FAB2A29160B556249" ma:contentTypeVersion="20" ma:contentTypeDescription="Create a new document." ma:contentTypeScope="" ma:versionID="13e62a3c2b11abf5a6292a4e87a55917">
  <xsd:schema xmlns:xsd="http://www.w3.org/2001/XMLSchema" xmlns:xs="http://www.w3.org/2001/XMLSchema" xmlns:p="http://schemas.microsoft.com/office/2006/metadata/properties" xmlns:ns1="http://schemas.microsoft.com/sharepoint/v3" xmlns:ns2="5b27bcf2-d2a5-4921-b0b8-d8444e972c96" xmlns:ns3="9ec632a0-1bd0-4125-8c6d-d2b199a1beac" targetNamespace="http://schemas.microsoft.com/office/2006/metadata/properties" ma:root="true" ma:fieldsID="a2409fce28752c4777961bcb0fa99011" ns1:_="" ns2:_="" ns3:_="">
    <xsd:import namespace="http://schemas.microsoft.com/sharepoint/v3"/>
    <xsd:import namespace="5b27bcf2-d2a5-4921-b0b8-d8444e972c96"/>
    <xsd:import namespace="9ec632a0-1bd0-4125-8c6d-d2b199a1beac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Status" minOccurs="0"/>
                <xsd:element ref="ns2:Category" minOccurs="0"/>
                <xsd:element ref="ns2:Recentasof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27bcf2-d2a5-4921-b0b8-d8444e972c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Status" ma:index="16" nillable="true" ma:displayName="Status" ma:format="Dropdown" ma:internalName="Status">
      <xsd:simpleType>
        <xsd:restriction base="dms:Choice">
          <xsd:enumeration value="Current"/>
          <xsd:enumeration value="Outdated"/>
          <xsd:enumeration value="WIP"/>
        </xsd:restriction>
      </xsd:simpleType>
    </xsd:element>
    <xsd:element name="Category" ma:index="17" nillable="true" ma:displayName="Category" ma:format="Dropdown" ma:internalName="Category">
      <xsd:simpleType>
        <xsd:restriction base="dms:Choice">
          <xsd:enumeration value="Analysts"/>
          <xsd:enumeration value="Budget"/>
          <xsd:enumeration value="Reporting"/>
          <xsd:enumeration value="Planning"/>
          <xsd:enumeration value="Reseach"/>
          <xsd:enumeration value="Resource"/>
          <xsd:enumeration value="Social"/>
          <xsd:enumeration value="Web"/>
        </xsd:restriction>
      </xsd:simpleType>
    </xsd:element>
    <xsd:element name="Recentasof" ma:index="18" nillable="true" ma:displayName="Recent as of" ma:format="DateOnly" ma:internalName="Recentasof">
      <xsd:simpleType>
        <xsd:restriction base="dms:DateTime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c632a0-1bd0-4125-8c6d-d2b199a1bea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c675e44-b45a-4e38-95bd-fe3b15c6a8a8}" ma:internalName="TaxCatchAll" ma:showField="CatchAllData" ma:web="9ec632a0-1bd0-4125-8c6d-d2b199a1be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ec632a0-1bd0-4125-8c6d-d2b199a1beac" xsi:nil="true"/>
    <_ip_UnifiedCompliancePolicyUIAction xmlns="http://schemas.microsoft.com/sharepoint/v3" xsi:nil="true"/>
    <Status xmlns="5b27bcf2-d2a5-4921-b0b8-d8444e972c96" xsi:nil="true"/>
    <lcf76f155ced4ddcb4097134ff3c332f xmlns="5b27bcf2-d2a5-4921-b0b8-d8444e972c96">
      <Terms xmlns="http://schemas.microsoft.com/office/infopath/2007/PartnerControls"/>
    </lcf76f155ced4ddcb4097134ff3c332f>
    <Category xmlns="5b27bcf2-d2a5-4921-b0b8-d8444e972c96" xsi:nil="true"/>
    <_ip_UnifiedCompliancePolicyProperties xmlns="http://schemas.microsoft.com/sharepoint/v3" xsi:nil="true"/>
    <Recentasof xmlns="5b27bcf2-d2a5-4921-b0b8-d8444e972c96" xsi:nil="true"/>
  </documentManagement>
</p:properties>
</file>

<file path=customXml/itemProps1.xml><?xml version="1.0" encoding="utf-8"?>
<ds:datastoreItem xmlns:ds="http://schemas.openxmlformats.org/officeDocument/2006/customXml" ds:itemID="{4F5B2155-30EC-41D5-9833-D422063A1B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b27bcf2-d2a5-4921-b0b8-d8444e972c96"/>
    <ds:schemaRef ds:uri="9ec632a0-1bd0-4125-8c6d-d2b199a1be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AE244B8-7E7A-4365-AB76-53E5541EF7D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B93598A-C1AF-46E4-AF4E-A28EB803637F}">
  <ds:schemaRefs>
    <ds:schemaRef ds:uri="http://schemas.microsoft.com/office/2006/metadata/properties"/>
    <ds:schemaRef ds:uri="http://schemas.microsoft.com/office/infopath/2007/PartnerControls"/>
    <ds:schemaRef ds:uri="9ec632a0-1bd0-4125-8c6d-d2b199a1beac"/>
    <ds:schemaRef ds:uri="http://schemas.microsoft.com/sharepoint/v3"/>
    <ds:schemaRef ds:uri="5b27bcf2-d2a5-4921-b0b8-d8444e972c96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842</Words>
  <Application>Microsoft Office PowerPoint</Application>
  <PresentationFormat>Widescreen</PresentationFormat>
  <Paragraphs>144</Paragraphs>
  <Slides>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1_Office Theme</vt:lpstr>
      <vt:lpstr>1_ACN + MS 2024</vt:lpstr>
      <vt:lpstr>3_Office Theme</vt:lpstr>
      <vt:lpstr>Microsoft 365 Copilot Template</vt:lpstr>
      <vt:lpstr>IP Creation Agent</vt:lpstr>
      <vt:lpstr>IP Creation Agent</vt:lpstr>
      <vt:lpstr>IP Creation Agent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Caroline Camp</cp:lastModifiedBy>
  <cp:revision>26</cp:revision>
  <dcterms:created xsi:type="dcterms:W3CDTF">2025-05-07T16:59:21Z</dcterms:created>
  <dcterms:modified xsi:type="dcterms:W3CDTF">2025-05-30T20:45:41Z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0x01010086218A59F3A1524FAB2A29160B556249</vt:lpwstr>
  </property>
  <property fmtid="{D5CDD505-2E9C-101B-9397-08002B2CF9AE}" pid="3" name="MediaServiceImageTags">
    <vt:lpwstr/>
  </property>
</Properties>
</file>