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41" r:id="rId4"/>
    <p:sldMasterId id="2147484880" r:id="rId5"/>
    <p:sldMasterId id="2147483660" r:id="rId6"/>
    <p:sldMasterId id="2147483709" r:id="rId7"/>
  </p:sldMasterIdLst>
  <p:notesMasterIdLst>
    <p:notesMasterId r:id="rId11"/>
  </p:notesMasterIdLst>
  <p:sldIdLst>
    <p:sldId id="2147483210" r:id="rId8"/>
    <p:sldId id="2147483339" r:id="rId9"/>
    <p:sldId id="214748321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BFE777-5794-7F38-C02D-14C55FD999C6}" v="13" dt="2025-05-30T20:44:57.6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4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8AFEFDBF-B2D4-CADE-7935-EBDBDF8FE083}"/>
    <pc:docChg chg="addSld delSld">
      <pc:chgData name="Caroline Camp" userId="S::carolinecamp@microsoft.com::b22ff8d0-7d06-48e8-9971-38809001dd16" providerId="AD" clId="Web-{8AFEFDBF-B2D4-CADE-7935-EBDBDF8FE083}" dt="2025-05-07T17:04:26.389" v="11"/>
      <pc:docMkLst>
        <pc:docMk/>
      </pc:docMkLst>
      <pc:sldChg chg="del">
        <pc:chgData name="Caroline Camp" userId="S::carolinecamp@microsoft.com::b22ff8d0-7d06-48e8-9971-38809001dd16" providerId="AD" clId="Web-{8AFEFDBF-B2D4-CADE-7935-EBDBDF8FE083}" dt="2025-05-07T17:04:06.498" v="0"/>
        <pc:sldMkLst>
          <pc:docMk/>
          <pc:sldMk cId="2025354562" sldId="2147483014"/>
        </pc:sldMkLst>
      </pc:sldChg>
      <pc:sldChg chg="add del">
        <pc:chgData name="Caroline Camp" userId="S::carolinecamp@microsoft.com::b22ff8d0-7d06-48e8-9971-38809001dd16" providerId="AD" clId="Web-{8AFEFDBF-B2D4-CADE-7935-EBDBDF8FE083}" dt="2025-05-07T17:04:16.217" v="8"/>
        <pc:sldMkLst>
          <pc:docMk/>
          <pc:sldMk cId="556574103" sldId="2147483015"/>
        </pc:sldMkLst>
      </pc:sldChg>
      <pc:sldChg chg="del">
        <pc:chgData name="Caroline Camp" userId="S::carolinecamp@microsoft.com::b22ff8d0-7d06-48e8-9971-38809001dd16" providerId="AD" clId="Web-{8AFEFDBF-B2D4-CADE-7935-EBDBDF8FE083}" dt="2025-05-07T17:04:06.498" v="1"/>
        <pc:sldMkLst>
          <pc:docMk/>
          <pc:sldMk cId="4291283549" sldId="2147483047"/>
        </pc:sldMkLst>
      </pc:sldChg>
      <pc:sldChg chg="add del">
        <pc:chgData name="Caroline Camp" userId="S::carolinecamp@microsoft.com::b22ff8d0-7d06-48e8-9971-38809001dd16" providerId="AD" clId="Web-{8AFEFDBF-B2D4-CADE-7935-EBDBDF8FE083}" dt="2025-05-07T17:04:16.061" v="7"/>
        <pc:sldMkLst>
          <pc:docMk/>
          <pc:sldMk cId="135830580" sldId="2147483048"/>
        </pc:sldMkLst>
      </pc:sldChg>
      <pc:sldChg chg="del">
        <pc:chgData name="Caroline Camp" userId="S::carolinecamp@microsoft.com::b22ff8d0-7d06-48e8-9971-38809001dd16" providerId="AD" clId="Web-{8AFEFDBF-B2D4-CADE-7935-EBDBDF8FE083}" dt="2025-05-07T17:04:06.498" v="2"/>
        <pc:sldMkLst>
          <pc:docMk/>
          <pc:sldMk cId="1599708904" sldId="2147483084"/>
        </pc:sldMkLst>
      </pc:sldChg>
      <pc:sldChg chg="add del">
        <pc:chgData name="Caroline Camp" userId="S::carolinecamp@microsoft.com::b22ff8d0-7d06-48e8-9971-38809001dd16" providerId="AD" clId="Web-{8AFEFDBF-B2D4-CADE-7935-EBDBDF8FE083}" dt="2025-05-07T17:04:26.389" v="11"/>
        <pc:sldMkLst>
          <pc:docMk/>
          <pc:sldMk cId="1961531125" sldId="2147483085"/>
        </pc:sldMkLst>
      </pc:sldChg>
      <pc:sldMasterChg chg="addSldLayout delSldLayout">
        <pc:chgData name="Caroline Camp" userId="S::carolinecamp@microsoft.com::b22ff8d0-7d06-48e8-9971-38809001dd16" providerId="AD" clId="Web-{8AFEFDBF-B2D4-CADE-7935-EBDBDF8FE083}" dt="2025-05-07T17:04:15.84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8AFEFDBF-B2D4-CADE-7935-EBDBDF8FE083}" dt="2025-05-07T17:04:15.842" v="6"/>
          <pc:sldLayoutMkLst>
            <pc:docMk/>
            <pc:sldMasterMk cId="1112146750" sldId="2147484741"/>
            <pc:sldLayoutMk cId="636213186" sldId="2147484861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BEBFE777-5794-7F38-C02D-14C55FD999C6}"/>
    <pc:docChg chg="addSld delSld modSld addMainMaster">
      <pc:chgData name="Caroline Camp" userId="S::carolinecamp@microsoft.com::b22ff8d0-7d06-48e8-9971-38809001dd16" providerId="AD" clId="Web-{BEBFE777-5794-7F38-C02D-14C55FD999C6}" dt="2025-05-30T20:44:57.637" v="12" actId="14100"/>
      <pc:docMkLst>
        <pc:docMk/>
      </pc:docMkLst>
      <pc:sldChg chg="del">
        <pc:chgData name="Caroline Camp" userId="S::carolinecamp@microsoft.com::b22ff8d0-7d06-48e8-9971-38809001dd16" providerId="AD" clId="Web-{BEBFE777-5794-7F38-C02D-14C55FD999C6}" dt="2025-05-30T20:44:36.949" v="9"/>
        <pc:sldMkLst>
          <pc:docMk/>
          <pc:sldMk cId="556574103" sldId="2147483015"/>
        </pc:sldMkLst>
      </pc:sldChg>
      <pc:sldChg chg="del">
        <pc:chgData name="Caroline Camp" userId="S::carolinecamp@microsoft.com::b22ff8d0-7d06-48e8-9971-38809001dd16" providerId="AD" clId="Web-{BEBFE777-5794-7F38-C02D-14C55FD999C6}" dt="2025-05-30T20:44:36.949" v="10"/>
        <pc:sldMkLst>
          <pc:docMk/>
          <pc:sldMk cId="135830580" sldId="2147483048"/>
        </pc:sldMkLst>
      </pc:sldChg>
      <pc:sldChg chg="del">
        <pc:chgData name="Caroline Camp" userId="S::carolinecamp@microsoft.com::b22ff8d0-7d06-48e8-9971-38809001dd16" providerId="AD" clId="Web-{BEBFE777-5794-7F38-C02D-14C55FD999C6}" dt="2025-05-30T20:44:36.949" v="11"/>
        <pc:sldMkLst>
          <pc:docMk/>
          <pc:sldMk cId="1961531125" sldId="2147483085"/>
        </pc:sldMkLst>
      </pc:sldChg>
      <pc:sldChg chg="add del">
        <pc:chgData name="Caroline Camp" userId="S::carolinecamp@microsoft.com::b22ff8d0-7d06-48e8-9971-38809001dd16" providerId="AD" clId="Web-{BEBFE777-5794-7F38-C02D-14C55FD999C6}" dt="2025-05-30T20:44:26.729" v="6"/>
        <pc:sldMkLst>
          <pc:docMk/>
          <pc:sldMk cId="2679483044" sldId="2147483210"/>
        </pc:sldMkLst>
      </pc:sldChg>
      <pc:sldChg chg="modSp add del">
        <pc:chgData name="Caroline Camp" userId="S::carolinecamp@microsoft.com::b22ff8d0-7d06-48e8-9971-38809001dd16" providerId="AD" clId="Web-{BEBFE777-5794-7F38-C02D-14C55FD999C6}" dt="2025-05-30T20:44:57.637" v="12" actId="14100"/>
        <pc:sldMkLst>
          <pc:docMk/>
          <pc:sldMk cId="1417128315" sldId="2147483211"/>
        </pc:sldMkLst>
        <pc:spChg chg="mod">
          <ac:chgData name="Caroline Camp" userId="S::carolinecamp@microsoft.com::b22ff8d0-7d06-48e8-9971-38809001dd16" providerId="AD" clId="Web-{BEBFE777-5794-7F38-C02D-14C55FD999C6}" dt="2025-05-30T20:44:57.637" v="12" actId="14100"/>
          <ac:spMkLst>
            <pc:docMk/>
            <pc:sldMk cId="1417128315" sldId="2147483211"/>
            <ac:spMk id="6" creationId="{4D031D00-4BB0-3B49-E1C5-0E7F61E41FDD}"/>
          </ac:spMkLst>
        </pc:spChg>
      </pc:sldChg>
      <pc:sldChg chg="add del">
        <pc:chgData name="Caroline Camp" userId="S::carolinecamp@microsoft.com::b22ff8d0-7d06-48e8-9971-38809001dd16" providerId="AD" clId="Web-{BEBFE777-5794-7F38-C02D-14C55FD999C6}" dt="2025-05-30T20:44:26.808" v="7"/>
        <pc:sldMkLst>
          <pc:docMk/>
          <pc:sldMk cId="4052169747" sldId="2147483339"/>
        </pc:sldMkLst>
      </pc:sldChg>
      <pc:sldMasterChg chg="add addSldLayout">
        <pc:chgData name="Caroline Camp" userId="S::carolinecamp@microsoft.com::b22ff8d0-7d06-48e8-9971-38809001dd16" providerId="AD" clId="Web-{BEBFE777-5794-7F38-C02D-14C55FD999C6}" dt="2025-05-30T20:44:26.729" v="6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585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19.663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2:20.678" v="2"/>
          <pc:sldLayoutMkLst>
            <pc:docMk/>
            <pc:sldMasterMk cId="2781266863" sldId="2147483709"/>
            <pc:sldLayoutMk cId="774650136" sldId="2147485085"/>
          </pc:sldLayoutMkLst>
        </pc:sldLayoutChg>
        <pc:sldLayoutChg chg="add">
          <pc:chgData name="Caroline Camp" userId="S::carolinecamp@microsoft.com::b22ff8d0-7d06-48e8-9971-38809001dd16" providerId="AD" clId="Web-{BEBFE777-5794-7F38-C02D-14C55FD999C6}" dt="2025-05-30T20:44:26.729" v="6"/>
          <pc:sldLayoutMkLst>
            <pc:docMk/>
            <pc:sldMasterMk cId="2781266863" sldId="2147483709"/>
            <pc:sldLayoutMk cId="774650136" sldId="2147485086"/>
          </pc:sldLayoutMkLst>
        </pc:sldLayoutChg>
      </pc:sldMasterChg>
    </pc:docChg>
  </pc:docChgLst>
  <pc:docChgLst>
    <pc:chgData name="Caroline Camp" userId="b22ff8d0-7d06-48e8-9971-38809001dd16" providerId="ADAL" clId="{CD7C3225-7C11-4A6D-89EC-B2B5CC2A3BDA}"/>
    <pc:docChg chg="custSel delSld modSld delMainMaster modMainMaster">
      <pc:chgData name="Caroline Camp" userId="b22ff8d0-7d06-48e8-9971-38809001dd16" providerId="ADAL" clId="{CD7C3225-7C11-4A6D-89EC-B2B5CC2A3BDA}" dt="2025-05-08T17:02:44.899" v="22" actId="478"/>
      <pc:docMkLst>
        <pc:docMk/>
      </pc:docMkLst>
      <pc:sldChg chg="delSp mod">
        <pc:chgData name="Caroline Camp" userId="b22ff8d0-7d06-48e8-9971-38809001dd16" providerId="ADAL" clId="{CD7C3225-7C11-4A6D-89EC-B2B5CC2A3BDA}" dt="2025-05-08T16:35:20.101" v="2" actId="478"/>
        <pc:sldMkLst>
          <pc:docMk/>
          <pc:sldMk cId="556574103" sldId="2147483015"/>
        </pc:sldMkLst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67" creationId="{49A45105-3E74-F91B-CCB7-C1C875829394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78" creationId="{87B275B1-8EC4-8AAA-3309-4DE1D57CA119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0" creationId="{CD211C08-27EC-802E-1389-4D17724D2575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1" creationId="{288A9DFD-FD0E-1ADC-5589-D7B4DCDC987B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2" creationId="{1C700E52-EAA0-1AAA-62A9-D15D3E9A91F3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3" creationId="{3987729F-AC9C-764A-55EC-5140ECE0F191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4" creationId="{961F6B4E-618C-D4C6-32FD-BD0D569F7134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85" creationId="{CC8FB3F3-7E93-B687-6F0A-F40599263140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91" creationId="{31B7F1D1-02CD-C839-A3FA-F239A1BACE14}"/>
          </ac:spMkLst>
        </pc:spChg>
        <pc:spChg chg="del">
          <ac:chgData name="Caroline Camp" userId="b22ff8d0-7d06-48e8-9971-38809001dd16" providerId="ADAL" clId="{CD7C3225-7C11-4A6D-89EC-B2B5CC2A3BDA}" dt="2025-05-08T16:35:20.101" v="2" actId="478"/>
          <ac:spMkLst>
            <pc:docMk/>
            <pc:sldMk cId="556574103" sldId="2147483015"/>
            <ac:spMk id="192" creationId="{30B3D7CB-4BDD-0EC7-092B-7B1C1E72E5D2}"/>
          </ac:spMkLst>
        </pc:spChg>
      </pc:sldChg>
      <pc:sldChg chg="delSp mod">
        <pc:chgData name="Caroline Camp" userId="b22ff8d0-7d06-48e8-9971-38809001dd16" providerId="ADAL" clId="{CD7C3225-7C11-4A6D-89EC-B2B5CC2A3BDA}" dt="2025-05-08T16:35:17.726" v="1" actId="478"/>
        <pc:sldMkLst>
          <pc:docMk/>
          <pc:sldMk cId="1961531125" sldId="2147483085"/>
        </pc:sldMkLst>
        <pc:spChg chg="del">
          <ac:chgData name="Caroline Camp" userId="b22ff8d0-7d06-48e8-9971-38809001dd16" providerId="ADAL" clId="{CD7C3225-7C11-4A6D-89EC-B2B5CC2A3BDA}" dt="2025-05-08T16:35:17.726" v="1" actId="478"/>
          <ac:spMkLst>
            <pc:docMk/>
            <pc:sldMk cId="1961531125" sldId="2147483085"/>
            <ac:spMk id="3" creationId="{60EDF343-5440-0565-41DC-60DDE4757E5D}"/>
          </ac:spMkLst>
        </pc:spChg>
        <pc:spChg chg="del">
          <ac:chgData name="Caroline Camp" userId="b22ff8d0-7d06-48e8-9971-38809001dd16" providerId="ADAL" clId="{CD7C3225-7C11-4A6D-89EC-B2B5CC2A3BDA}" dt="2025-05-08T16:35:17.726" v="1" actId="478"/>
          <ac:spMkLst>
            <pc:docMk/>
            <pc:sldMk cId="1961531125" sldId="2147483085"/>
            <ac:spMk id="4" creationId="{F31F9B40-FA64-1A4F-8B86-6FF1B2369816}"/>
          </ac:spMkLst>
        </pc:spChg>
        <pc:spChg chg="del">
          <ac:chgData name="Caroline Camp" userId="b22ff8d0-7d06-48e8-9971-38809001dd16" providerId="ADAL" clId="{CD7C3225-7C11-4A6D-89EC-B2B5CC2A3BDA}" dt="2025-05-08T16:35:17.726" v="1" actId="478"/>
          <ac:spMkLst>
            <pc:docMk/>
            <pc:sldMk cId="1961531125" sldId="2147483085"/>
            <ac:spMk id="8" creationId="{6FCAC04C-64D1-B07C-6E88-240E3E506143}"/>
          </ac:spMkLst>
        </pc:spChg>
        <pc:spChg chg="del">
          <ac:chgData name="Caroline Camp" userId="b22ff8d0-7d06-48e8-9971-38809001dd16" providerId="ADAL" clId="{CD7C3225-7C11-4A6D-89EC-B2B5CC2A3BDA}" dt="2025-05-08T16:35:17.726" v="1" actId="478"/>
          <ac:spMkLst>
            <pc:docMk/>
            <pc:sldMk cId="1961531125" sldId="2147483085"/>
            <ac:spMk id="9" creationId="{C7FD6C64-2543-CD48-5BE2-32F61C62EC38}"/>
          </ac:spMkLst>
        </pc:spChg>
        <pc:spChg chg="del">
          <ac:chgData name="Caroline Camp" userId="b22ff8d0-7d06-48e8-9971-38809001dd16" providerId="ADAL" clId="{CD7C3225-7C11-4A6D-89EC-B2B5CC2A3BDA}" dt="2025-05-08T16:35:17.726" v="1" actId="478"/>
          <ac:spMkLst>
            <pc:docMk/>
            <pc:sldMk cId="1961531125" sldId="2147483085"/>
            <ac:spMk id="44" creationId="{7AB2654B-13D5-E710-8F81-EF440C828922}"/>
          </ac:spMkLst>
        </pc:spChg>
        <pc:grpChg chg="del">
          <ac:chgData name="Caroline Camp" userId="b22ff8d0-7d06-48e8-9971-38809001dd16" providerId="ADAL" clId="{CD7C3225-7C11-4A6D-89EC-B2B5CC2A3BDA}" dt="2025-05-08T16:35:17.726" v="1" actId="478"/>
          <ac:grpSpMkLst>
            <pc:docMk/>
            <pc:sldMk cId="1961531125" sldId="2147483085"/>
            <ac:grpSpMk id="66" creationId="{B0AEA830-23C9-8BE0-5A80-8B9D8E48E966}"/>
          </ac:grpSpMkLst>
        </pc:grpChg>
        <pc:grpChg chg="del">
          <ac:chgData name="Caroline Camp" userId="b22ff8d0-7d06-48e8-9971-38809001dd16" providerId="ADAL" clId="{CD7C3225-7C11-4A6D-89EC-B2B5CC2A3BDA}" dt="2025-05-08T16:35:17.726" v="1" actId="478"/>
          <ac:grpSpMkLst>
            <pc:docMk/>
            <pc:sldMk cId="1961531125" sldId="2147483085"/>
            <ac:grpSpMk id="72" creationId="{CEB8F17D-0EBB-527A-FFAB-D2C2C9318D94}"/>
          </ac:grpSpMkLst>
        </pc:grpChg>
        <pc:cxnChg chg="del">
          <ac:chgData name="Caroline Camp" userId="b22ff8d0-7d06-48e8-9971-38809001dd16" providerId="ADAL" clId="{CD7C3225-7C11-4A6D-89EC-B2B5CC2A3BDA}" dt="2025-05-08T16:35:17.726" v="1" actId="478"/>
          <ac:cxnSpMkLst>
            <pc:docMk/>
            <pc:sldMk cId="1961531125" sldId="2147483085"/>
            <ac:cxnSpMk id="7" creationId="{1EA3ABBB-34FD-9438-122D-34D7A714EFDA}"/>
          </ac:cxnSpMkLst>
        </pc:cxnChg>
      </pc:sldChg>
      <pc:sldChg chg="del">
        <pc:chgData name="Caroline Camp" userId="b22ff8d0-7d06-48e8-9971-38809001dd16" providerId="ADAL" clId="{CD7C3225-7C11-4A6D-89EC-B2B5CC2A3BDA}" dt="2025-05-08T16:35:16.121" v="0" actId="47"/>
        <pc:sldMkLst>
          <pc:docMk/>
          <pc:sldMk cId="3629069622" sldId="2147483116"/>
        </pc:sldMkLst>
      </pc:sldChg>
      <pc:sldMasterChg chg="delSp mod delSldLayout modSldLayout">
        <pc:chgData name="Caroline Camp" userId="b22ff8d0-7d06-48e8-9971-38809001dd16" providerId="ADAL" clId="{CD7C3225-7C11-4A6D-89EC-B2B5CC2A3BDA}" dt="2025-05-08T17:02:44.899" v="22" actId="478"/>
        <pc:sldMasterMkLst>
          <pc:docMk/>
          <pc:sldMasterMk cId="1112146750" sldId="2147484741"/>
        </pc:sldMasterMkLst>
        <pc:spChg chg="del">
          <ac:chgData name="Caroline Camp" userId="b22ff8d0-7d06-48e8-9971-38809001dd16" providerId="ADAL" clId="{CD7C3225-7C11-4A6D-89EC-B2B5CC2A3BDA}" dt="2025-05-08T17:01:53.578" v="4" actId="478"/>
          <ac:spMkLst>
            <pc:docMk/>
            <pc:sldMasterMk cId="1112146750" sldId="2147484741"/>
            <ac:spMk id="5" creationId="{DA6296E6-A69F-4136-B9BE-F650A3DF6450}"/>
          </ac:spMkLst>
        </pc:spChg>
        <pc:sldLayoutChg chg="delSp mod">
          <pc:chgData name="Caroline Camp" userId="b22ff8d0-7d06-48e8-9971-38809001dd16" providerId="ADAL" clId="{CD7C3225-7C11-4A6D-89EC-B2B5CC2A3BDA}" dt="2025-05-08T17:02:44.899" v="22" actId="478"/>
          <pc:sldLayoutMkLst>
            <pc:docMk/>
            <pc:sldMasterMk cId="1112146750" sldId="2147484741"/>
            <pc:sldLayoutMk cId="731244990" sldId="2147484777"/>
          </pc:sldLayoutMkLst>
          <pc:spChg chg="del">
            <ac:chgData name="Caroline Camp" userId="b22ff8d0-7d06-48e8-9971-38809001dd16" providerId="ADAL" clId="{CD7C3225-7C11-4A6D-89EC-B2B5CC2A3BDA}" dt="2025-05-08T17:01:58.236" v="6" actId="478"/>
            <ac:spMkLst>
              <pc:docMk/>
              <pc:sldMasterMk cId="1112146750" sldId="2147484741"/>
              <pc:sldLayoutMk cId="731244990" sldId="2147484777"/>
              <ac:spMk id="2" creationId="{9A3992D8-F43D-48CD-A91A-291B69BDF800}"/>
            </ac:spMkLst>
          </pc:spChg>
          <pc:spChg chg="del">
            <ac:chgData name="Caroline Camp" userId="b22ff8d0-7d06-48e8-9971-38809001dd16" providerId="ADAL" clId="{CD7C3225-7C11-4A6D-89EC-B2B5CC2A3BDA}" dt="2025-05-08T17:01:56.792" v="5" actId="478"/>
            <ac:spMkLst>
              <pc:docMk/>
              <pc:sldMasterMk cId="1112146750" sldId="2147484741"/>
              <pc:sldLayoutMk cId="731244990" sldId="2147484777"/>
              <ac:spMk id="5" creationId="{4B9E6596-99E5-251F-6BE9-B449C3BEF543}"/>
            </ac:spMkLst>
          </pc:spChg>
          <pc:spChg chg="del">
            <ac:chgData name="Caroline Camp" userId="b22ff8d0-7d06-48e8-9971-38809001dd16" providerId="ADAL" clId="{CD7C3225-7C11-4A6D-89EC-B2B5CC2A3BDA}" dt="2025-05-08T17:01:59.473" v="7" actId="478"/>
            <ac:spMkLst>
              <pc:docMk/>
              <pc:sldMasterMk cId="1112146750" sldId="2147484741"/>
              <pc:sldLayoutMk cId="731244990" sldId="2147484777"/>
              <ac:spMk id="6" creationId="{7364620A-726B-09B1-88B7-579413A17866}"/>
            </ac:spMkLst>
          </pc:spChg>
          <pc:picChg chg="del">
            <ac:chgData name="Caroline Camp" userId="b22ff8d0-7d06-48e8-9971-38809001dd16" providerId="ADAL" clId="{CD7C3225-7C11-4A6D-89EC-B2B5CC2A3BDA}" dt="2025-05-08T17:02:44.899" v="22" actId="478"/>
            <ac:picMkLst>
              <pc:docMk/>
              <pc:sldMasterMk cId="1112146750" sldId="2147484741"/>
              <pc:sldLayoutMk cId="731244990" sldId="2147484777"/>
              <ac:picMk id="4" creationId="{0F15FFF1-7C44-330F-DAF2-9833049821BD}"/>
            </ac:picMkLst>
          </pc:picChg>
        </pc:sldLayoutChg>
        <pc:sldLayoutChg chg="del">
          <pc:chgData name="Caroline Camp" userId="b22ff8d0-7d06-48e8-9971-38809001dd16" providerId="ADAL" clId="{CD7C3225-7C11-4A6D-89EC-B2B5CC2A3BDA}" dt="2025-05-08T16:35:16.121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CD7C3225-7C11-4A6D-89EC-B2B5CC2A3BDA}" dt="2025-05-08T17:02:27.596" v="21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CD7C3225-7C11-4A6D-89EC-B2B5CC2A3BDA}" dt="2025-05-08T17:02:01.969" v="8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Sp mod">
          <pc:chgData name="Caroline Camp" userId="b22ff8d0-7d06-48e8-9971-38809001dd16" providerId="ADAL" clId="{CD7C3225-7C11-4A6D-89EC-B2B5CC2A3BDA}" dt="2025-05-08T17:02:08.719" v="12" actId="478"/>
          <pc:sldLayoutMkLst>
            <pc:docMk/>
            <pc:sldMasterMk cId="3668317557" sldId="2147484880"/>
            <pc:sldLayoutMk cId="11540907" sldId="2147484881"/>
          </pc:sldLayoutMkLst>
          <pc:spChg chg="del mod">
            <ac:chgData name="Caroline Camp" userId="b22ff8d0-7d06-48e8-9971-38809001dd16" providerId="ADAL" clId="{CD7C3225-7C11-4A6D-89EC-B2B5CC2A3BDA}" dt="2025-05-08T17:02:05.364" v="10" actId="478"/>
            <ac:spMkLst>
              <pc:docMk/>
              <pc:sldMasterMk cId="3668317557" sldId="2147484880"/>
              <pc:sldLayoutMk cId="11540907" sldId="2147484881"/>
              <ac:spMk id="2" creationId="{E06B21E2-03BD-C5BE-6866-AD3ED6BA9E2B}"/>
            </ac:spMkLst>
          </pc:spChg>
          <pc:spChg chg="del">
            <ac:chgData name="Caroline Camp" userId="b22ff8d0-7d06-48e8-9971-38809001dd16" providerId="ADAL" clId="{CD7C3225-7C11-4A6D-89EC-B2B5CC2A3BDA}" dt="2025-05-08T17:02:07.617" v="11" actId="478"/>
            <ac:spMkLst>
              <pc:docMk/>
              <pc:sldMasterMk cId="3668317557" sldId="2147484880"/>
              <pc:sldLayoutMk cId="11540907" sldId="2147484881"/>
              <ac:spMk id="8" creationId="{A36D091D-FF87-868E-AD3D-65F19D6E3C5E}"/>
            </ac:spMkLst>
          </pc:spChg>
          <pc:picChg chg="del">
            <ac:chgData name="Caroline Camp" userId="b22ff8d0-7d06-48e8-9971-38809001dd16" providerId="ADAL" clId="{CD7C3225-7C11-4A6D-89EC-B2B5CC2A3BDA}" dt="2025-05-08T17:02:08.719" v="12" actId="478"/>
            <ac:picMkLst>
              <pc:docMk/>
              <pc:sldMasterMk cId="3668317557" sldId="2147484880"/>
              <pc:sldLayoutMk cId="11540907" sldId="2147484881"/>
              <ac:picMk id="9" creationId="{A9C86C1E-45CB-A49B-0CD5-3269E105079E}"/>
            </ac:picMkLst>
          </pc:picChg>
        </pc:sldLayoutChg>
        <pc:sldLayoutChg chg="delSp mod">
          <pc:chgData name="Caroline Camp" userId="b22ff8d0-7d06-48e8-9971-38809001dd16" providerId="ADAL" clId="{CD7C3225-7C11-4A6D-89EC-B2B5CC2A3BDA}" dt="2025-05-08T17:02:14.883" v="15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CD7C3225-7C11-4A6D-89EC-B2B5CC2A3BDA}" dt="2025-05-08T17:02:11.892" v="13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CD7C3225-7C11-4A6D-89EC-B2B5CC2A3BDA}" dt="2025-05-08T17:02:13.510" v="14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CD7C3225-7C11-4A6D-89EC-B2B5CC2A3BDA}" dt="2025-05-08T17:02:14.883" v="1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CD7C3225-7C11-4A6D-89EC-B2B5CC2A3BDA}" dt="2025-05-08T17:02:23.096" v="18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CD7C3225-7C11-4A6D-89EC-B2B5CC2A3BDA}" dt="2025-05-08T17:02:21.161" v="16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CD7C3225-7C11-4A6D-89EC-B2B5CC2A3BDA}" dt="2025-05-08T17:02:23.096" v="18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CD7C3225-7C11-4A6D-89EC-B2B5CC2A3BDA}" dt="2025-05-08T17:02:21.947" v="17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CD7C3225-7C11-4A6D-89EC-B2B5CC2A3BDA}" dt="2025-05-08T17:02:27.596" v="21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CD7C3225-7C11-4A6D-89EC-B2B5CC2A3BDA}" dt="2025-05-08T17:02:27.596" v="21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CD7C3225-7C11-4A6D-89EC-B2B5CC2A3BDA}" dt="2025-05-08T17:02:26.135" v="20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CD7C3225-7C11-4A6D-89EC-B2B5CC2A3BDA}" dt="2025-05-08T17:02:25.097" v="19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</pc:sldMasterChg>
      <pc:sldMasterChg chg="del">
        <pc:chgData name="Caroline Camp" userId="b22ff8d0-7d06-48e8-9971-38809001dd16" providerId="ADAL" clId="{CD7C3225-7C11-4A6D-89EC-B2B5CC2A3BDA}" dt="2025-05-08T17:01:27.961" v="3" actId="2696"/>
        <pc:sldMasterMkLst>
          <pc:docMk/>
          <pc:sldMasterMk cId="2460954070" sldId="214748499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18068-51EC-455C-A618-EED03532B57E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E088DD-5953-4765-A0B1-CA7FC67F84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8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55166-90B5-AB23-1450-3D5AD370A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1CF42-F46A-AC97-CD1C-E3E171B138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4A744-6243-49F1-2429-E6278C88A5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778F9-CB20-075E-1B5F-BBFB1EF03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105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63A06-C7EF-155D-BBEC-B4EAFE710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68D08-5E07-888C-12CA-5728B03C0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7DD90A-D6C1-7DB7-48B9-6F7156346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3426-E7B2-6DCB-F5F8-E80D63977E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382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B0CFD8-B921-4C4F-85DF-2C2E3A332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4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409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84" Type="http://schemas.openxmlformats.org/officeDocument/2006/relationships/image" Target="../media/image2.svg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0.xml"/><Relationship Id="rId79" Type="http://schemas.openxmlformats.org/officeDocument/2006/relationships/slideLayout" Target="../slideLayouts/slideLayout85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82" Type="http://schemas.openxmlformats.org/officeDocument/2006/relationships/theme" Target="../theme/theme4.xm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86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83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84.xml"/><Relationship Id="rId81" Type="http://schemas.openxmlformats.org/officeDocument/2006/relationships/slideLayout" Target="../slideLayouts/slideLayout8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0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66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16AA6-7BAE-48E9-A6DB-33C7D7A17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7813" y="6480578"/>
            <a:ext cx="381600" cy="13252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defRPr sz="800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7F8EB60C-7CC2-49F0-B2EE-C81F067DE04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D51E3-A1D7-490E-A8E4-BCE05E45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00" y="346108"/>
            <a:ext cx="11460213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0ECA2-8DCA-43AA-8405-1F532ACC0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717675"/>
            <a:ext cx="11428412" cy="43243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146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800"/>
        </a:spcBef>
        <a:buFont typeface="Graphik" panose="020B0503030202060203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40">
          <p15:clr>
            <a:srgbClr val="5ACBF0"/>
          </p15:clr>
        </p15:guide>
        <p15:guide id="2" pos="622">
          <p15:clr>
            <a:srgbClr val="C35EA4"/>
          </p15:clr>
        </p15:guide>
        <p15:guide id="3" pos="860">
          <p15:clr>
            <a:srgbClr val="A4A3A4"/>
          </p15:clr>
        </p15:guide>
        <p15:guide id="4" pos="1241">
          <p15:clr>
            <a:srgbClr val="A4A3A4"/>
          </p15:clr>
        </p15:guide>
        <p15:guide id="5" pos="1480">
          <p15:clr>
            <a:srgbClr val="A4A3A4"/>
          </p15:clr>
        </p15:guide>
        <p15:guide id="6" pos="1861">
          <p15:clr>
            <a:srgbClr val="A4A3A4"/>
          </p15:clr>
        </p15:guide>
        <p15:guide id="7" pos="2100">
          <p15:clr>
            <a:srgbClr val="A4A3A4"/>
          </p15:clr>
        </p15:guide>
        <p15:guide id="8" pos="2482">
          <p15:clr>
            <a:srgbClr val="A4A3A4"/>
          </p15:clr>
        </p15:guide>
        <p15:guide id="9" pos="2719">
          <p15:clr>
            <a:srgbClr val="A4A3A4"/>
          </p15:clr>
        </p15:guide>
        <p15:guide id="10" pos="3101">
          <p15:clr>
            <a:srgbClr val="A4A3A4"/>
          </p15:clr>
        </p15:guide>
        <p15:guide id="11" pos="3338">
          <p15:clr>
            <a:srgbClr val="A4A3A4"/>
          </p15:clr>
        </p15:guide>
        <p15:guide id="12" pos="3720">
          <p15:clr>
            <a:srgbClr val="A4A3A4"/>
          </p15:clr>
        </p15:guide>
        <p15:guide id="13" pos="3959">
          <p15:clr>
            <a:srgbClr val="A4A3A4"/>
          </p15:clr>
        </p15:guide>
        <p15:guide id="14" pos="4340">
          <p15:clr>
            <a:srgbClr val="A4A3A4"/>
          </p15:clr>
        </p15:guide>
        <p15:guide id="15" pos="4578">
          <p15:clr>
            <a:srgbClr val="A4A3A4"/>
          </p15:clr>
        </p15:guide>
        <p15:guide id="16" pos="4960">
          <p15:clr>
            <a:srgbClr val="A4A3A4"/>
          </p15:clr>
        </p15:guide>
        <p15:guide id="17" pos="5198">
          <p15:clr>
            <a:srgbClr val="A4A3A4"/>
          </p15:clr>
        </p15:guide>
        <p15:guide id="18" pos="5580">
          <p15:clr>
            <a:srgbClr val="A4A3A4"/>
          </p15:clr>
        </p15:guide>
        <p15:guide id="19" pos="5818">
          <p15:clr>
            <a:srgbClr val="A4A3A4"/>
          </p15:clr>
        </p15:guide>
        <p15:guide id="20" pos="6199">
          <p15:clr>
            <a:srgbClr val="A4A3A4"/>
          </p15:clr>
        </p15:guide>
        <p15:guide id="21" pos="6438">
          <p15:clr>
            <a:srgbClr val="A4A3A4"/>
          </p15:clr>
        </p15:guide>
        <p15:guide id="22" pos="6820">
          <p15:clr>
            <a:srgbClr val="A4A3A4"/>
          </p15:clr>
        </p15:guide>
        <p15:guide id="23" pos="7057">
          <p15:clr>
            <a:srgbClr val="C35EA4"/>
          </p15:clr>
        </p15:guide>
        <p15:guide id="24" pos="7439">
          <p15:clr>
            <a:srgbClr val="5ACBF0"/>
          </p15:clr>
        </p15:guide>
        <p15:guide id="25" orient="horz" pos="240">
          <p15:clr>
            <a:srgbClr val="5ACBF0"/>
          </p15:clr>
        </p15:guide>
        <p15:guide id="26" orient="horz" pos="4148">
          <p15:clr>
            <a:srgbClr val="5ACBF0"/>
          </p15:clr>
        </p15:guide>
        <p15:guide id="27" orient="horz" pos="4084">
          <p15:clr>
            <a:srgbClr val="5ACBF0"/>
          </p15:clr>
        </p15:guide>
        <p15:guide id="28" orient="horz" pos="3976">
          <p15:clr>
            <a:srgbClr val="9FCC3B"/>
          </p15:clr>
        </p15:guide>
        <p15:guide id="29" orient="horz" pos="3806">
          <p15:clr>
            <a:srgbClr val="C35EA4"/>
          </p15:clr>
        </p15:guide>
        <p15:guide id="30" orient="horz" pos="911">
          <p15:clr>
            <a:srgbClr val="9FCC3B"/>
          </p15:clr>
        </p15:guide>
        <p15:guide id="31" orient="horz" pos="108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902" r:id="rId2"/>
    <p:sldLayoutId id="2147484903" r:id="rId3"/>
    <p:sldLayoutId id="2147484904" r:id="rId4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6" r:id="rId68"/>
    <p:sldLayoutId id="2147485085" r:id="rId69"/>
    <p:sldLayoutId id="2147485084" r:id="rId70"/>
    <p:sldLayoutId id="2147484999" r:id="rId71"/>
    <p:sldLayoutId id="2147483778" r:id="rId72"/>
    <p:sldLayoutId id="2147483779" r:id="rId73"/>
    <p:sldLayoutId id="2147483780" r:id="rId74"/>
    <p:sldLayoutId id="2147483781" r:id="rId75"/>
    <p:sldLayoutId id="2147483782" r:id="rId76"/>
    <p:sldLayoutId id="2147483783" r:id="rId77"/>
    <p:sldLayoutId id="2147484860" r:id="rId78"/>
    <p:sldLayoutId id="2147485079" r:id="rId79"/>
    <p:sldLayoutId id="2147485082" r:id="rId80"/>
    <p:sldLayoutId id="2147485083" r:id="rId8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8CBF6-5C00-67F2-231A-31CBE2D55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7008E429-38E8-7C64-D004-58442BA24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298FC00E-3A99-DB83-123D-BE4EA4922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Legal analysts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59F7FB55-C9A0-D753-534E-C954E8A02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182880" bIns="0" anchor="ctr" anchorCtr="0">
            <a:noAutofit/>
          </a:bodyPr>
          <a:lstStyle/>
          <a:p>
            <a:pPr fontAlgn="base">
              <a:lnSpc>
                <a:spcPts val="15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2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Manual and incomprehensive contract lifecycle management leads to errors, oversights, and inefficiency throughout contract monitoring, routing, tracking, and organization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116F39B1-75E5-2171-BBF8-AFB8647EA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38ABC54A-B5B1-A444-1796-B7012A9C3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Analysts keep track of numerous contract dates manually and direct all contracts to the relevant stakeholders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This manual oversight consumes a considerable amount of time and resources for analysts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</a:rPr>
              <a:t>Errors or oversights can occasionally occur during manual assessments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75F552E1-0E2C-72A1-A0AE-6E68F5CAC0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D8680526-F823-BCDF-3BEA-B4FA2E33E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661201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Monitors contract dates and initiate renewal alerts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FFC2907E-41DF-7FD7-CA9F-22CA36598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767053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Tracks approval flow and completion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912955-489A-D7BE-E147-6E26C29E9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A8835A7-5407-DB18-4299-17A1BC45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5DDDE262-80F7-394B-F0BB-54A8E8D27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E07D1C95-1BCD-60B8-8D68-A98B239F0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2989925"/>
            <a:ext cx="2099734" cy="661202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Routes contracts to stakeholders for approval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A7C35E7B-16B4-1BB1-12F3-8427FDFE7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LEGAL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1699C86B-9345-FCA5-8F84-86EF40886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639088"/>
            <a:ext cx="6291313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Contract Lifecycle Management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2EAADB-F785-B71B-417B-CAF3DA621049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Optimize contract workflows with automated tracking, approvals, and repository management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B3871B18-C7EC-7DDE-4B06-0C8974F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 Agent-driven contract lifecycle management automates monitoring, routing, and repository management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88BEDA7F-F41D-E9B1-83B2-B5EB604F9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D9CC9E59-5493-6147-E692-5450E88C3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Contract Review Time → </a:t>
            </a:r>
            <a:r>
              <a:rPr kumimoji="0" lang="en-US" sz="9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"/>
                <a:ea typeface="+mn-ea"/>
                <a:cs typeface="Segoe Sans Display Semibold" pitchFamily="2" charset="0"/>
              </a:rPr>
              <a:t>reduced duration of reviewing a contract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ED11E70B-DF01-7DA6-48C1-9D885C41B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26AE627-BD5A-CADB-9F5B-7009B5CF3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Stakeholder Workflow Efficiency → 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efficiency of processes and interactions among stakeholders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B35701F6-3926-4DB7-8B19-5D456BCD0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9B60B7F7-50ED-9A18-A316-827869205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Contract Repository Accuracy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increased precision &amp; correctness of the information stored in contract repository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B7F74D8D-0BA8-A179-E5F6-AE256F423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2218ABE8-AC97-6C3D-8C9B-A9DA9A176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598719"/>
            <a:ext cx="2099734" cy="715740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Organizes final versions in contract repository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267948304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A5E55-FCB5-3BDC-1A8D-62EFF85C4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1B541558-00F2-A551-9C60-B2D194ADC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BAB0E5-B516-756B-8AB0-01FF5A06F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78EFCE-83E8-1358-DD1C-BF4B5C3ED839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Contract Lifecycle Management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062E7C04-08EC-B5B7-6BEB-1BEF5885D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AE775260-E1FE-1BC2-A1E0-88C639E92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8F15AF5-3E6E-D52B-93F1-F0B886C0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5646D968-C504-8BF1-C61E-107BD7A1BA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EF7654-E81A-856E-6AD6-B04AAAB85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FAC7736-632D-CC35-2F7E-4EDEDB6DB89D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5EA01DC4-3A99-0940-B908-5E3277A6D13D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32ADCFF-9558-A389-F52C-FE6FD60ED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62B4E8-6036-7684-BF15-A4AE3F4291DE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34F7A692-6FAD-B56B-08BE-DBECAA1B9888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D23886A-2003-8417-4521-188991B7E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6FBA0B4-0479-3EF5-59AB-1B0EA07FFA1C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A0AEB5E6-7F2A-D1FC-4539-DAF6BD5431A2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EF4469B8-D812-466E-D4A9-AC35FEF69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3970F6-E209-64FA-9C74-0414A56FA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Legal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81A58056-286F-A9A5-6724-D235244F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9321723-38FB-AC6B-2313-7B54F129C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Optimize contract workflows with automated tracking, approvals, and repository management.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EAA40546-BB20-9FB9-9277-5360A1F0B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Approval Routing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CE894024-EADB-AABC-49EB-280EC625D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 Routes contracts to stakeholders for approval.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AD1D2672-AD4F-ED56-0DDD-4A27A42A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Renewal Alerts Monitoring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73082425-F002-1DB5-3BA5-333A34CEF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Monitors contract dates and initiate renewal alerts.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6EA2FE6-17F3-0B0D-3AFD-FD6600AE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Contract Lifecycle Management System (CLM)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D513BD7-4719-1036-40C3-427A0B834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F289E663-7A9C-1265-13D2-A1503BFCA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Approval Tracking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436C184D-76B1-E15C-3E6F-137F62FC5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approval flow and completion.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DF312411-3C2F-3EC8-6468-6875E16D6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Validates final documents and applies version control.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C3B78421-0659-7B09-1372-596BD5C07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CFA93C-A944-B308-C45D-2A0DB9195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293112"/>
            <a:ext cx="2199820" cy="46679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(Routing Logic)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6DD09A7-3789-F5B1-99A1-98900FB45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EF4F2D53-AED2-E400-A03B-3AF115079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35B819-3E1D-4ADA-BF4E-16955D6C0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53763DDD-EA84-3D61-9924-40EB6D916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491079E2-EC14-5665-3C5F-609E794E5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70FD0D1-99E6-CB82-1161-9894B4668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N/A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39F4D61-615E-2161-536E-036486F9B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7" name="Step 1 Title">
            <a:extLst>
              <a:ext uri="{FF2B5EF4-FFF2-40B4-BE49-F238E27FC236}">
                <a16:creationId xmlns:a16="http://schemas.microsoft.com/office/drawing/2014/main" id="{3153B8A5-7728-EB51-5D83-78634CB1E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Validation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1376E0E5-6861-1CBF-AF63-DF676841D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Contract Repository Management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30AAEEDD-1476-FC40-5720-3DC70A43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Organizes final versions in contract repository.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9F2BE5A-C633-6814-2A71-113120EB9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E7B0F59-A1E2-D571-A0A8-5C94EE2384C7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0A369779-BFE8-1900-8E17-0499F19E8149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C662193E-FDA0-370B-5A0C-55D427967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E2929A8-B900-40AA-B366-D3E95643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D7C05B4-5BAF-5396-872C-E27E85209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B06040-4811-6AEB-DDB8-EEAE25E4F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Contract Renewal Compliance Rate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0FB692-1C0C-4367-0037-5388B1DB2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Stakeholder Workflow Efficiency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82B5D3D-E984-47E6-0163-8E8B85F6D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6DD1E99-E534-3F77-5CE8-B97046C3B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Contract Repository Accuracy 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4E04D396-1DF8-9FED-CCD1-CAB694E8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Prevents missed deadlines by alerting teams ahead of contract renewals.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DFD74A6-3C43-9AF1-A149-AAC11452E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Automatically sends contracts to the right stakeholders for faster signoff.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7173BC-A1D9-9E13-2A81-344C4D955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Keeps tabs on approval progress to avoid bottlenecks and delays.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1602FEFD-8942-1738-628D-CCDB089DA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Stores completed contracts in an organized, searchable repository.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74A52DD2-DF8C-A76C-F7F0-0B3D723E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Ensures final documents meet standards and applies version control.</a:t>
            </a:r>
          </a:p>
        </p:txBody>
      </p:sp>
    </p:spTree>
    <p:extLst>
      <p:ext uri="{BB962C8B-B14F-4D97-AF65-F5344CB8AC3E}">
        <p14:creationId xmlns:p14="http://schemas.microsoft.com/office/powerpoint/2010/main" val="405216974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5D9D5-4B94-BA36-2807-3C0D9061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0F0D5582-AD70-7E5D-A185-BF2BFE6E6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449876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57EFE8DD-2C60-9760-D184-EBE8D6BC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11D7321C-2AE6-8794-DCD8-56ECB06BF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08BA35F8-93F9-F5EF-DE59-E734D7C3A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EF1E81A4-558D-00F2-1E5E-961A9986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98347D02-7963-AB23-9C9B-EF41746BD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9E9CF84F-8722-8681-C50C-84BA0E84B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A663C04C-CBFC-6F9C-507B-9E975EE5C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4A4C8408-183A-CE27-979B-8E23C7FF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84DCA75-F0DC-352B-F2A3-04F5F8A4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6617AED-0BC8-5E1B-A431-A00A2D08E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369FABE-0594-5E2F-827D-74FA97A36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Legal Team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62F4569-12E5-25D8-1958-8F2079BDD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E6719C79-12A1-C60E-E0C3-20DCD3DD7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80744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to parse contracts for renewal dates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contract management tool or repository (e.g., SharePoint)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Needs integration with document editing tool (e.g., Word)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IP: confidential internal contracts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Sensitive business information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Requires integration with e-signature tools, approval workflows, and metadata trackers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 contract documents (PDF, DOC)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Communication data / approvals from stakeholders – </a:t>
            </a:r>
            <a:r>
              <a:rPr lang="en-US" sz="1050">
                <a:latin typeface="Segoe Sans Display" pitchFamily="2" charset="0"/>
                <a:cs typeface="Segoe Sans Display" pitchFamily="2" charset="0"/>
              </a:rPr>
              <a:t>(.mp3, .txt, PDF, Docs, PPT, Excel, .msg,)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Renewal schedules and escalation rules (XLSX, YAML)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927AAD2-B14E-6985-F8A4-3A817E48B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D7F7C2B-DA95-CEF3-02A5-ABB41CB41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F134E30-C8D5-E628-0DF0-E7837CE31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DE3D9DF-F322-C43B-50CE-34DCEE55F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859ADFE-D858-1359-7B6E-2EA64D0B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00A4855D-518D-596F-6591-36960EE28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44A7332-3F1F-8DE3-3D6B-FF0C4F7E3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CB8E8EE8-57ED-03BD-1FDF-340B03BB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A553F6F4-E374-1725-2CBB-DA6DD8C4D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5093276-9099-C60C-4191-69D2ECE2C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A60BAEC-648D-2144-F475-C0C803875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8C9F9DE5-3177-0A28-4289-014B2E8BB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0E9925A7-29C0-F6B9-B535-D8723E2A3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37" idx="3"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6D5B53C7-2608-6E79-6990-BC6AD767A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A1883F0D-76DA-F446-397B-61FAF0437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C58F3ED0-8F89-BDB2-0ED2-24D7F995D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CD70978D-A32E-6BE4-F363-6FA3998B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B1256F3-4940-0416-D029-2FA8E568E3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5D624083-94C2-3498-9055-36489D951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1F0687AA-4B1E-EB73-ED9F-397E25905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0A6B2AE6-59F9-ABC0-B3CD-EF33A9C54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761E353B-26E9-DD15-8725-A95D8708E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DC54A6B7-9286-7F97-8ACF-9CE9E6865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020E39C9-AB9C-07DB-6B75-EE6072CA6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15FEFA60-3F8B-E507-B48A-87A3B208F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A6D7DC94-FB1E-2A8E-15BB-C1C3545F6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FE09F00-DDC2-BB7B-C9F6-2EFA55EC4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pic>
        <p:nvPicPr>
          <p:cNvPr id="217" name="Graphic 216">
            <a:extLst>
              <a:ext uri="{FF2B5EF4-FFF2-40B4-BE49-F238E27FC236}">
                <a16:creationId xmlns:a16="http://schemas.microsoft.com/office/drawing/2014/main" id="{7C089A96-0024-A94E-FAA2-547FE22C4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15555" y="1761689"/>
            <a:ext cx="154417" cy="134099"/>
          </a:xfrm>
          <a:prstGeom prst="rect">
            <a:avLst/>
          </a:prstGeom>
        </p:spPr>
      </p:pic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F204296D-16FB-6DB8-68DF-4F0B66C08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2D767F3F-EF02-C851-B546-E21FD80E3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2373279E-A749-26E3-2A2F-3CB3A4279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LEGAL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4D031D00-4BB0-3B49-E1C5-0E7F61E41F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0372" y="639088"/>
            <a:ext cx="652135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Contract Lifecycle Management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F5894-E8D6-EAF5-3E5A-987BC1B992FD}"/>
              </a:ext>
            </a:extLst>
          </p:cNvPr>
          <p:cNvSpPr txBox="1"/>
          <p:nvPr/>
        </p:nvSpPr>
        <p:spPr>
          <a:xfrm>
            <a:off x="695995" y="1098881"/>
            <a:ext cx="10594440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Optimize contract workflows with automated tracking, approvals, and repository management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1CBE22C0-4D85-9469-5D96-26B4F4376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544035"/>
            <a:ext cx="3705033" cy="817457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Integration with contract repositories, e-signature tools, and metadata tracking systems to support end-to-end contract lifecycle operations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Defined contract management workflows including renewal detection, stakeholder approvals, and repository maintenance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E33181DE-098E-D962-AEDD-D724697EB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56C6FDA5-3B28-B3C2-57F9-60B38DAC2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6F8F9DA6-9E9C-A7B8-355C-775CAC0D5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656CD0B5-BB81-5F26-D435-C5C9805F9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A5FB8AEF-13C0-9F14-96DD-A221A12AB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0839848-0447-63CB-3463-766510E645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EB2E3D06-686F-C2EA-4ECC-5B9B991F7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BC916DAE-FBB8-A3D3-DB38-C5C55094D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C36DCC21-EBF7-2D2E-9E95-BA267E159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87350AC0-86DA-8A6E-04BA-63EC759F0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94E8057E-2925-66F1-FB56-AC0FD9886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3F5446B3-B52A-F3F8-5F2B-71B7E21AB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43443735-8E7B-6677-35B5-3A2CFB199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81B8BE47-FA42-CDD8-45BA-1D5274C4A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015FF385-AA3D-627A-3BE1-E1E58FA73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Validator</a:t>
            </a:r>
          </a:p>
          <a:p>
            <a:pPr lvl="0" algn="ctr">
              <a:defRPr/>
            </a:pPr>
            <a:r>
              <a:rPr lang="en-US" sz="500">
                <a:solidFill>
                  <a:srgbClr val="000000"/>
                </a:solidFill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(Gather data from legal sources and validate               the same)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326DA255-8639-6450-80E3-5DDE54A52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Repo Handler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(Maintain repo with version control to implement tracking operation)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B2D522EE-E7EE-90C6-82AF-5973B7E8B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660050"/>
            <a:ext cx="1439290" cy="325123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Similarity Validator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(Identify Similar documents and approves the validated document)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F6A62049-361E-139D-EA10-58379AE9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28F34633-37D5-EA27-ED7A-B21A1B328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BF72A529-7C43-E126-A572-3DB6699B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8DB1505-24E8-77A8-2E62-459B058A9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012528"/>
            <a:ext cx="1439290" cy="325123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Summarizer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(Organizes relevant documents and summarize with versions control)</a:t>
            </a:r>
          </a:p>
        </p:txBody>
      </p:sp>
    </p:spTree>
    <p:extLst>
      <p:ext uri="{BB962C8B-B14F-4D97-AF65-F5344CB8AC3E}">
        <p14:creationId xmlns:p14="http://schemas.microsoft.com/office/powerpoint/2010/main" val="141712831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Office Theme">
  <a:themeElements>
    <a:clrScheme name="Accenture 2020">
      <a:dk1>
        <a:srgbClr val="000000"/>
      </a:dk1>
      <a:lt1>
        <a:srgbClr val="FFFFFF"/>
      </a:lt1>
      <a:dk2>
        <a:srgbClr val="96968C"/>
      </a:dk2>
      <a:lt2>
        <a:srgbClr val="E6E6E6"/>
      </a:lt2>
      <a:accent1>
        <a:srgbClr val="A100FF"/>
      </a:accent1>
      <a:accent2>
        <a:srgbClr val="7500C0"/>
      </a:accent2>
      <a:accent3>
        <a:srgbClr val="460073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7500C0"/>
      </a:folHlink>
    </a:clrScheme>
    <a:fontScheme name="Graphik Semibold">
      <a:majorFont>
        <a:latin typeface="Graphik Semibold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ue">
      <a:srgbClr val="0041F0"/>
    </a:custClr>
    <a:custClr name="Light Blue">
      <a:srgbClr val="00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3.xml><?xml version="1.0" encoding="utf-8"?>
<a:theme xmlns:a="http://schemas.openxmlformats.org/drawingml/2006/main" name="3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93598A-C1AF-46E4-AF4E-A28EB803637F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EAE244B8-7E7A-4365-AB76-53E5541EF7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5B2155-30EC-41D5-9833-D422063A1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</TotalTime>
  <Words>713</Words>
  <Application>Microsoft Office PowerPoint</Application>
  <PresentationFormat>Widescreen</PresentationFormat>
  <Paragraphs>136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1_Office Theme</vt:lpstr>
      <vt:lpstr>1_ACN + MS 2024</vt:lpstr>
      <vt:lpstr>3_Office Theme</vt:lpstr>
      <vt:lpstr>Microsoft 365 Copilot Template</vt:lpstr>
      <vt:lpstr>Contract Lifecycle Management Agent</vt:lpstr>
      <vt:lpstr>Contract Lifecycle Management Agent</vt:lpstr>
      <vt:lpstr>Contract Lifecycle Management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24</cp:revision>
  <dcterms:created xsi:type="dcterms:W3CDTF">2025-05-07T16:59:21Z</dcterms:created>
  <dcterms:modified xsi:type="dcterms:W3CDTF">2025-05-30T20:44:58Z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