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200" r:id="rId7"/>
    <p:sldId id="2147483302" r:id="rId8"/>
    <p:sldId id="214748320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73262D-BB4C-FF77-856F-A56ABC0F3B82}" v="6" dt="2025-05-30T20:36:15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7573262D-BB4C-FF77-856F-A56ABC0F3B82}"/>
    <pc:docChg chg="addSld delSld addMainMaster">
      <pc:chgData name="Caroline Camp" userId="S::carolinecamp@microsoft.com::b22ff8d0-7d06-48e8-9971-38809001dd16" providerId="AD" clId="Web-{7573262D-BB4C-FF77-856F-A56ABC0F3B82}" dt="2025-05-30T20:36:15.594" v="5"/>
      <pc:docMkLst>
        <pc:docMk/>
      </pc:docMkLst>
      <pc:sldChg chg="del">
        <pc:chgData name="Caroline Camp" userId="S::carolinecamp@microsoft.com::b22ff8d0-7d06-48e8-9971-38809001dd16" providerId="AD" clId="Web-{7573262D-BB4C-FF77-856F-A56ABC0F3B82}" dt="2025-05-30T20:36:15.594" v="3"/>
        <pc:sldMkLst>
          <pc:docMk/>
          <pc:sldMk cId="1725496466" sldId="2147482998"/>
        </pc:sldMkLst>
      </pc:sldChg>
      <pc:sldChg chg="del">
        <pc:chgData name="Caroline Camp" userId="S::carolinecamp@microsoft.com::b22ff8d0-7d06-48e8-9971-38809001dd16" providerId="AD" clId="Web-{7573262D-BB4C-FF77-856F-A56ABC0F3B82}" dt="2025-05-30T20:36:15.594" v="4"/>
        <pc:sldMkLst>
          <pc:docMk/>
          <pc:sldMk cId="868473514" sldId="2147483038"/>
        </pc:sldMkLst>
      </pc:sldChg>
      <pc:sldChg chg="del">
        <pc:chgData name="Caroline Camp" userId="S::carolinecamp@microsoft.com::b22ff8d0-7d06-48e8-9971-38809001dd16" providerId="AD" clId="Web-{7573262D-BB4C-FF77-856F-A56ABC0F3B82}" dt="2025-05-30T20:36:15.594" v="5"/>
        <pc:sldMkLst>
          <pc:docMk/>
          <pc:sldMk cId="204459538" sldId="2147483074"/>
        </pc:sldMkLst>
      </pc:sldChg>
      <pc:sldChg chg="add">
        <pc:chgData name="Caroline Camp" userId="S::carolinecamp@microsoft.com::b22ff8d0-7d06-48e8-9971-38809001dd16" providerId="AD" clId="Web-{7573262D-BB4C-FF77-856F-A56ABC0F3B82}" dt="2025-05-30T20:36:11.844" v="0"/>
        <pc:sldMkLst>
          <pc:docMk/>
          <pc:sldMk cId="308477674" sldId="2147483200"/>
        </pc:sldMkLst>
      </pc:sldChg>
      <pc:sldChg chg="add">
        <pc:chgData name="Caroline Camp" userId="S::carolinecamp@microsoft.com::b22ff8d0-7d06-48e8-9971-38809001dd16" providerId="AD" clId="Web-{7573262D-BB4C-FF77-856F-A56ABC0F3B82}" dt="2025-05-30T20:36:12.829" v="2"/>
        <pc:sldMkLst>
          <pc:docMk/>
          <pc:sldMk cId="3379457402" sldId="2147483201"/>
        </pc:sldMkLst>
      </pc:sldChg>
      <pc:sldChg chg="add">
        <pc:chgData name="Caroline Camp" userId="S::carolinecamp@microsoft.com::b22ff8d0-7d06-48e8-9971-38809001dd16" providerId="AD" clId="Web-{7573262D-BB4C-FF77-856F-A56ABC0F3B82}" dt="2025-05-30T20:36:11.907" v="1"/>
        <pc:sldMkLst>
          <pc:docMk/>
          <pc:sldMk cId="3062440277" sldId="2147483302"/>
        </pc:sldMkLst>
      </pc:sldChg>
      <pc:sldMasterChg chg="add addSldLayout">
        <pc:chgData name="Caroline Camp" userId="S::carolinecamp@microsoft.com::b22ff8d0-7d06-48e8-9971-38809001dd16" providerId="AD" clId="Web-{7573262D-BB4C-FF77-856F-A56ABC0F3B82}" dt="2025-05-30T20:36:12.829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844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1.907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7573262D-BB4C-FF77-856F-A56ABC0F3B82}" dt="2025-05-30T20:36:12.829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b22ff8d0-7d06-48e8-9971-38809001dd16" providerId="ADAL" clId="{AFB8E21F-A1E8-4364-8698-E74BE741791E}"/>
    <pc:docChg chg="custSel delSld modSld delMainMaster modMainMaster">
      <pc:chgData name="Caroline Camp" userId="b22ff8d0-7d06-48e8-9971-38809001dd16" providerId="ADAL" clId="{AFB8E21F-A1E8-4364-8698-E74BE741791E}" dt="2025-05-08T16:16:37.666" v="16" actId="478"/>
      <pc:docMkLst>
        <pc:docMk/>
      </pc:docMkLst>
      <pc:sldChg chg="delSp mod">
        <pc:chgData name="Caroline Camp" userId="b22ff8d0-7d06-48e8-9971-38809001dd16" providerId="ADAL" clId="{AFB8E21F-A1E8-4364-8698-E74BE741791E}" dt="2025-05-08T16:12:53.584" v="2" actId="478"/>
        <pc:sldMkLst>
          <pc:docMk/>
          <pc:sldMk cId="1725496466" sldId="2147482998"/>
        </pc:sldMkLst>
        <pc:spChg chg="del">
          <ac:chgData name="Caroline Camp" userId="b22ff8d0-7d06-48e8-9971-38809001dd16" providerId="ADAL" clId="{AFB8E21F-A1E8-4364-8698-E74BE741791E}" dt="2025-05-08T16:12:53.584" v="2" actId="478"/>
          <ac:spMkLst>
            <pc:docMk/>
            <pc:sldMk cId="1725496466" sldId="2147482998"/>
            <ac:spMk id="96" creationId="{B6E3102D-EF26-E9AC-84EB-76E214FD7CDC}"/>
          </ac:spMkLst>
        </pc:spChg>
        <pc:spChg chg="del">
          <ac:chgData name="Caroline Camp" userId="b22ff8d0-7d06-48e8-9971-38809001dd16" providerId="ADAL" clId="{AFB8E21F-A1E8-4364-8698-E74BE741791E}" dt="2025-05-08T16:12:53.584" v="2" actId="478"/>
          <ac:spMkLst>
            <pc:docMk/>
            <pc:sldMk cId="1725496466" sldId="2147482998"/>
            <ac:spMk id="108" creationId="{21F7908C-078A-F758-8DA2-BBF9A65C8D85}"/>
          </ac:spMkLst>
        </pc:spChg>
        <pc:spChg chg="del">
          <ac:chgData name="Caroline Camp" userId="b22ff8d0-7d06-48e8-9971-38809001dd16" providerId="ADAL" clId="{AFB8E21F-A1E8-4364-8698-E74BE741791E}" dt="2025-05-08T16:12:53.584" v="2" actId="478"/>
          <ac:spMkLst>
            <pc:docMk/>
            <pc:sldMk cId="1725496466" sldId="2147482998"/>
            <ac:spMk id="127" creationId="{F03D593B-EC1C-1A9D-B105-A7570602825E}"/>
          </ac:spMkLst>
        </pc:spChg>
        <pc:spChg chg="del">
          <ac:chgData name="Caroline Camp" userId="b22ff8d0-7d06-48e8-9971-38809001dd16" providerId="ADAL" clId="{AFB8E21F-A1E8-4364-8698-E74BE741791E}" dt="2025-05-08T16:12:53.584" v="2" actId="478"/>
          <ac:spMkLst>
            <pc:docMk/>
            <pc:sldMk cId="1725496466" sldId="2147482998"/>
            <ac:spMk id="147" creationId="{75CED021-F8EC-D0C8-CBD4-A8FD9F801282}"/>
          </ac:spMkLst>
        </pc:spChg>
        <pc:spChg chg="del">
          <ac:chgData name="Caroline Camp" userId="b22ff8d0-7d06-48e8-9971-38809001dd16" providerId="ADAL" clId="{AFB8E21F-A1E8-4364-8698-E74BE741791E}" dt="2025-05-08T16:12:53.584" v="2" actId="478"/>
          <ac:spMkLst>
            <pc:docMk/>
            <pc:sldMk cId="1725496466" sldId="2147482998"/>
            <ac:spMk id="148" creationId="{1A9BC817-816F-74C9-44B1-2A44870117BE}"/>
          </ac:spMkLst>
        </pc:spChg>
        <pc:grpChg chg="del">
          <ac:chgData name="Caroline Camp" userId="b22ff8d0-7d06-48e8-9971-38809001dd16" providerId="ADAL" clId="{AFB8E21F-A1E8-4364-8698-E74BE741791E}" dt="2025-05-08T16:12:53.584" v="2" actId="478"/>
          <ac:grpSpMkLst>
            <pc:docMk/>
            <pc:sldMk cId="1725496466" sldId="2147482998"/>
            <ac:grpSpMk id="109" creationId="{5C4B2A7D-57B0-3453-C51E-02199594079D}"/>
          </ac:grpSpMkLst>
        </pc:grpChg>
        <pc:grpChg chg="del">
          <ac:chgData name="Caroline Camp" userId="b22ff8d0-7d06-48e8-9971-38809001dd16" providerId="ADAL" clId="{AFB8E21F-A1E8-4364-8698-E74BE741791E}" dt="2025-05-08T16:12:53.584" v="2" actId="478"/>
          <ac:grpSpMkLst>
            <pc:docMk/>
            <pc:sldMk cId="1725496466" sldId="2147482998"/>
            <ac:grpSpMk id="128" creationId="{F3757A1D-259B-3CA9-F652-574CAAA7F1DF}"/>
          </ac:grpSpMkLst>
        </pc:grpChg>
        <pc:cxnChg chg="del">
          <ac:chgData name="Caroline Camp" userId="b22ff8d0-7d06-48e8-9971-38809001dd16" providerId="ADAL" clId="{AFB8E21F-A1E8-4364-8698-E74BE741791E}" dt="2025-05-08T16:12:53.584" v="2" actId="478"/>
          <ac:cxnSpMkLst>
            <pc:docMk/>
            <pc:sldMk cId="1725496466" sldId="2147482998"/>
            <ac:cxnSpMk id="98" creationId="{908708B1-8A83-A027-7DC3-778B31563914}"/>
          </ac:cxnSpMkLst>
        </pc:cxnChg>
        <pc:cxnChg chg="del">
          <ac:chgData name="Caroline Camp" userId="b22ff8d0-7d06-48e8-9971-38809001dd16" providerId="ADAL" clId="{AFB8E21F-A1E8-4364-8698-E74BE741791E}" dt="2025-05-08T16:12:53.584" v="2" actId="478"/>
          <ac:cxnSpMkLst>
            <pc:docMk/>
            <pc:sldMk cId="1725496466" sldId="2147482998"/>
            <ac:cxnSpMk id="107" creationId="{F19B5A1E-1E9C-6DB5-37C2-93F3F14F43E8}"/>
          </ac:cxnSpMkLst>
        </pc:cxnChg>
      </pc:sldChg>
      <pc:sldChg chg="delSp mod">
        <pc:chgData name="Caroline Camp" userId="b22ff8d0-7d06-48e8-9971-38809001dd16" providerId="ADAL" clId="{AFB8E21F-A1E8-4364-8698-E74BE741791E}" dt="2025-05-08T16:12:47.614" v="1" actId="478"/>
        <pc:sldMkLst>
          <pc:docMk/>
          <pc:sldMk cId="204459538" sldId="2147483074"/>
        </pc:sldMkLst>
        <pc:spChg chg="del">
          <ac:chgData name="Caroline Camp" userId="b22ff8d0-7d06-48e8-9971-38809001dd16" providerId="ADAL" clId="{AFB8E21F-A1E8-4364-8698-E74BE741791E}" dt="2025-05-08T16:12:47.614" v="1" actId="478"/>
          <ac:spMkLst>
            <pc:docMk/>
            <pc:sldMk cId="204459538" sldId="2147483074"/>
            <ac:spMk id="3" creationId="{C2FAF94B-4801-1A40-3617-508412570F77}"/>
          </ac:spMkLst>
        </pc:spChg>
        <pc:spChg chg="del">
          <ac:chgData name="Caroline Camp" userId="b22ff8d0-7d06-48e8-9971-38809001dd16" providerId="ADAL" clId="{AFB8E21F-A1E8-4364-8698-E74BE741791E}" dt="2025-05-08T16:12:47.614" v="1" actId="478"/>
          <ac:spMkLst>
            <pc:docMk/>
            <pc:sldMk cId="204459538" sldId="2147483074"/>
            <ac:spMk id="4" creationId="{F35DC3BA-8900-F85A-9265-83AB80E4F04C}"/>
          </ac:spMkLst>
        </pc:spChg>
        <pc:spChg chg="del">
          <ac:chgData name="Caroline Camp" userId="b22ff8d0-7d06-48e8-9971-38809001dd16" providerId="ADAL" clId="{AFB8E21F-A1E8-4364-8698-E74BE741791E}" dt="2025-05-08T16:12:47.614" v="1" actId="478"/>
          <ac:spMkLst>
            <pc:docMk/>
            <pc:sldMk cId="204459538" sldId="2147483074"/>
            <ac:spMk id="44" creationId="{AC8DBE3B-5A9F-132F-4554-559E4A47E945}"/>
          </ac:spMkLst>
        </pc:spChg>
        <pc:grpChg chg="del">
          <ac:chgData name="Caroline Camp" userId="b22ff8d0-7d06-48e8-9971-38809001dd16" providerId="ADAL" clId="{AFB8E21F-A1E8-4364-8698-E74BE741791E}" dt="2025-05-08T16:12:47.614" v="1" actId="478"/>
          <ac:grpSpMkLst>
            <pc:docMk/>
            <pc:sldMk cId="204459538" sldId="2147483074"/>
            <ac:grpSpMk id="26" creationId="{DAD69C2E-D9D2-4E82-1E8E-E68074D638CE}"/>
          </ac:grpSpMkLst>
        </pc:grpChg>
        <pc:grpChg chg="del">
          <ac:chgData name="Caroline Camp" userId="b22ff8d0-7d06-48e8-9971-38809001dd16" providerId="ADAL" clId="{AFB8E21F-A1E8-4364-8698-E74BE741791E}" dt="2025-05-08T16:12:47.614" v="1" actId="478"/>
          <ac:grpSpMkLst>
            <pc:docMk/>
            <pc:sldMk cId="204459538" sldId="2147483074"/>
            <ac:grpSpMk id="66" creationId="{67B08845-0238-1522-E409-82C92F793978}"/>
          </ac:grpSpMkLst>
        </pc:grpChg>
      </pc:sldChg>
      <pc:sldChg chg="del">
        <pc:chgData name="Caroline Camp" userId="b22ff8d0-7d06-48e8-9971-38809001dd16" providerId="ADAL" clId="{AFB8E21F-A1E8-4364-8698-E74BE741791E}" dt="2025-05-08T16:12:44.771" v="0" actId="47"/>
        <pc:sldMkLst>
          <pc:docMk/>
          <pc:sldMk cId="2716750237" sldId="2147483115"/>
        </pc:sldMkLst>
      </pc:sldChg>
      <pc:sldMasterChg chg="del">
        <pc:chgData name="Caroline Camp" userId="b22ff8d0-7d06-48e8-9971-38809001dd16" providerId="ADAL" clId="{AFB8E21F-A1E8-4364-8698-E74BE741791E}" dt="2025-05-08T16:15:56.105" v="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AFB8E21F-A1E8-4364-8698-E74BE741791E}" dt="2025-05-08T16:12:44.771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AFB8E21F-A1E8-4364-8698-E74BE741791E}" dt="2025-05-08T16:12:44.771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AFB8E21F-A1E8-4364-8698-E74BE741791E}" dt="2025-05-08T16:12:44.771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AFB8E21F-A1E8-4364-8698-E74BE741791E}" dt="2025-05-08T16:16:37.666" v="16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AFB8E21F-A1E8-4364-8698-E74BE741791E}" dt="2025-05-08T16:16:11.146" v="4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AFB8E21F-A1E8-4364-8698-E74BE741791E}" dt="2025-05-08T16:16:16.043" v="7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AFB8E21F-A1E8-4364-8698-E74BE741791E}" dt="2025-05-08T16:16:13.422" v="5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AFB8E21F-A1E8-4364-8698-E74BE741791E}" dt="2025-05-08T16:16:16.043" v="7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AFB8E21F-A1E8-4364-8698-E74BE741791E}" dt="2025-05-08T16:16:14.998" v="6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AFB8E21F-A1E8-4364-8698-E74BE741791E}" dt="2025-05-08T16:16:37.666" v="16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AFB8E21F-A1E8-4364-8698-E74BE741791E}" dt="2025-05-08T16:16:37.666" v="16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AFB8E21F-A1E8-4364-8698-E74BE741791E}" dt="2025-05-08T16:16:36.333" v="15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AFB8E21F-A1E8-4364-8698-E74BE741791E}" dt="2025-05-08T16:16:34.964" v="14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AFB8E21F-A1E8-4364-8698-E74BE741791E}" dt="2025-05-08T16:16:20.564" v="10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AFB8E21F-A1E8-4364-8698-E74BE741791E}" dt="2025-05-08T16:16:20.564" v="10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AFB8E21F-A1E8-4364-8698-E74BE741791E}" dt="2025-05-08T16:16:19.273" v="9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AFB8E21F-A1E8-4364-8698-E74BE741791E}" dt="2025-05-08T16:16:18.266" v="8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modSldLayout">
        <pc:chgData name="Caroline Camp" userId="b22ff8d0-7d06-48e8-9971-38809001dd16" providerId="ADAL" clId="{AFB8E21F-A1E8-4364-8698-E74BE741791E}" dt="2025-05-08T16:16:31.119" v="13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AFB8E21F-A1E8-4364-8698-E74BE741791E}" dt="2025-05-08T16:16:31.119" v="13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AFB8E21F-A1E8-4364-8698-E74BE741791E}" dt="2025-05-08T16:16:31.119" v="13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AFB8E21F-A1E8-4364-8698-E74BE741791E}" dt="2025-05-08T16:16:29.498" v="12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AFB8E21F-A1E8-4364-8698-E74BE741791E}" dt="2025-05-08T16:16:25.133" v="11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D0223656-2390-4ED5-B898-5642CA92389B}"/>
    <pc:docChg chg="addSld delSld">
      <pc:chgData name="Caroline Camp" userId="S::carolinecamp@microsoft.com::b22ff8d0-7d06-48e8-9971-38809001dd16" providerId="AD" clId="Web-{D0223656-2390-4ED5-B898-5642CA92389B}" dt="2025-05-07T16:50:25.628" v="11"/>
      <pc:docMkLst>
        <pc:docMk/>
      </pc:docMkLst>
      <pc:sldChg chg="add del">
        <pc:chgData name="Caroline Camp" userId="S::carolinecamp@microsoft.com::b22ff8d0-7d06-48e8-9971-38809001dd16" providerId="AD" clId="Web-{D0223656-2390-4ED5-B898-5642CA92389B}" dt="2025-05-07T16:50:16.487" v="8"/>
        <pc:sldMkLst>
          <pc:docMk/>
          <pc:sldMk cId="1725496466" sldId="2147482998"/>
        </pc:sldMkLst>
      </pc:sldChg>
      <pc:sldChg chg="del">
        <pc:chgData name="Caroline Camp" userId="S::carolinecamp@microsoft.com::b22ff8d0-7d06-48e8-9971-38809001dd16" providerId="AD" clId="Web-{D0223656-2390-4ED5-B898-5642CA92389B}" dt="2025-05-07T16:50:05.658" v="0"/>
        <pc:sldMkLst>
          <pc:docMk/>
          <pc:sldMk cId="1180789757" sldId="2147483019"/>
        </pc:sldMkLst>
      </pc:sldChg>
      <pc:sldChg chg="del">
        <pc:chgData name="Caroline Camp" userId="S::carolinecamp@microsoft.com::b22ff8d0-7d06-48e8-9971-38809001dd16" providerId="AD" clId="Web-{D0223656-2390-4ED5-B898-5642CA92389B}" dt="2025-05-07T16:50:05.658" v="1"/>
        <pc:sldMkLst>
          <pc:docMk/>
          <pc:sldMk cId="1556706241" sldId="2147483034"/>
        </pc:sldMkLst>
      </pc:sldChg>
      <pc:sldChg chg="add del">
        <pc:chgData name="Caroline Camp" userId="S::carolinecamp@microsoft.com::b22ff8d0-7d06-48e8-9971-38809001dd16" providerId="AD" clId="Web-{D0223656-2390-4ED5-B898-5642CA92389B}" dt="2025-05-07T16:50:16.346" v="7"/>
        <pc:sldMkLst>
          <pc:docMk/>
          <pc:sldMk cId="868473514" sldId="2147483038"/>
        </pc:sldMkLst>
      </pc:sldChg>
      <pc:sldChg chg="del">
        <pc:chgData name="Caroline Camp" userId="S::carolinecamp@microsoft.com::b22ff8d0-7d06-48e8-9971-38809001dd16" providerId="AD" clId="Web-{D0223656-2390-4ED5-B898-5642CA92389B}" dt="2025-05-07T16:50:05.674" v="2"/>
        <pc:sldMkLst>
          <pc:docMk/>
          <pc:sldMk cId="349992257" sldId="2147483073"/>
        </pc:sldMkLst>
      </pc:sldChg>
      <pc:sldChg chg="add del">
        <pc:chgData name="Caroline Camp" userId="S::carolinecamp@microsoft.com::b22ff8d0-7d06-48e8-9971-38809001dd16" providerId="AD" clId="Web-{D0223656-2390-4ED5-B898-5642CA92389B}" dt="2025-05-07T16:50:25.628" v="11"/>
        <pc:sldMkLst>
          <pc:docMk/>
          <pc:sldMk cId="204459538" sldId="2147483074"/>
        </pc:sldMkLst>
      </pc:sldChg>
      <pc:sldMasterChg chg="addSldLayout delSldLayout">
        <pc:chgData name="Caroline Camp" userId="S::carolinecamp@microsoft.com::b22ff8d0-7d06-48e8-9971-38809001dd16" providerId="AD" clId="Web-{D0223656-2390-4ED5-B898-5642CA92389B}" dt="2025-05-07T16:50:16.112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D0223656-2390-4ED5-B898-5642CA92389B}" dt="2025-05-07T16:50:16.112" v="6"/>
          <pc:sldLayoutMkLst>
            <pc:docMk/>
            <pc:sldMasterMk cId="1112146750" sldId="2147484741"/>
            <pc:sldLayoutMk cId="2553941042" sldId="21474848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C24C6-08A8-483E-B20A-E6C4944A8C38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94D50-9AB4-48FF-BFAA-155677BAF6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2DAA3-C7A3-9695-7439-03301915E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1A459-FA0F-6A90-5330-71354E792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DCCEAB-E9B2-0B77-1D31-9C34BD2BD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942FB-A632-1315-1EA0-78BD191EA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74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AD93-8E58-12C5-B287-57CDF8EA7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18E1D-C4F8-D31E-87DC-08ED31173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699BCD-7FBE-6D81-E7C1-7859D10B5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0375A-B100-0ECA-6023-3DAA8A641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83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56659-8899-2786-2FCA-96B8A5A69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1105A1EC-E66A-B557-C903-40238EE42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1A06ED55-0726-BA29-158B-F46E24CF2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HR &amp; payroll teams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67367D6C-FFC9-C0C2-6CAF-14E22FAAC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Finance &amp; compliance officers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3ECBCE4C-CEC4-4C81-5729-A1B3237CA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Time tracking is manual and error-prone, causing delayed payroll processing and vulnerability to fraud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48A017A7-9393-008D-C5E4-521D3890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358FC131-C982-47E2-AEBF-C525B960D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Manual extraction from multiple sources leads to delayed and error-prone payroll processing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Inadequate cross-checking with work schedules creates verification gaps and hampers effective auditing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High vulnerability to timesheet fraud and ghost employee issues increases financial and legal risks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Delays in data capture prevent proactive intervention and timely resolution of discrepancies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355E38F1-0A55-FE58-6552-74072D04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E5A7BF8B-06DC-B316-C4D1-FEE4133A0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66120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Instantly gathers time data from multiple sources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845B7437-D778-26A8-6838-7C267E261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767053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Identifies irregularities through advanced pattern analysis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13252B-1BB8-83B3-BE5B-F564D8F9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149086-DB2B-09F2-14F7-361FD58B8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FCCE680F-FEC4-84CA-5B48-4168A064D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9228D4D1-4594-6B23-C85C-F7CB4D16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2989925"/>
            <a:ext cx="2099734" cy="66120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Verifies records against work schedules and policies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CB6E85BD-3946-7FB7-0D6E-A5175921B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6D3E2476-2EC9-1740-0F82-07F779A039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Timesheet Reconciliation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A5D9C5-E5BB-C318-5781-9570F33DD7A5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Detect and prevent payroll fraud by automatically cross-checking time data, schedules, and geolocation records, ensuring accurate payroll processing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8074F211-C3E2-B5A4-B8C2-8DCC1115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AI-powered extraction and analysis ensures real-time, accurate time records, flags inconsistencies, and integrates seamlessly with payroll systems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A25A591F-2EAC-1C20-96FD-96A23CDDD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B45C36E-927C-5ADA-527F-AE2E1D92D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Accurate Payroll Processing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Ensures correct employee compensation by minimizing errors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0624C070-9EB7-5EA0-EB13-725E9F5A7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EDA0C2C-9E20-E546-47FC-6E41AF51B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Fraud Prevention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Mitigates financial risks by detecting and flagging fraudulent entries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6CD19963-322A-EF44-57C6-EF383CC02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B71DADF-9472-37DD-ED29-2B9FBE836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Operational Efficiency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Streamlines time management and reduces manual administrative overhead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1BD14859-A2D5-6990-D599-C6BA3B481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4AA6F3D9-692F-1831-C298-4EBE9EAC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598719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Transfers verified time data directly into payroll systems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0847767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E194D-3C39-8123-0BFA-250A7BE89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1A994719-C35E-7A4D-C168-0FF9D8F95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785D9A2-EF04-A9E8-1D79-3E610BAA6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C38A9E-D742-329F-576B-95748D85E138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Timesheet Reconciliation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538879B6-CB41-495C-FE33-5C02F02C5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F200190E-EB24-0CCA-2D78-88FD53415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34473D-9B22-5F6D-D0BC-CFD2525B5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8A0DA63A-29E6-DB26-0D53-64CC58FA4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32CBB8-5C1F-4B8D-34D1-4085946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D95DC08-0673-B0EE-8358-4C1F0FA41C83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FE2AEDDB-A2FA-670C-E6DB-9D132E0C8D8B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AF97D1-56F5-7AF7-9060-28003632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387C28-7CB0-D039-D047-0E3A3F33437D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7505B649-C84A-C651-A304-7F7265951E9D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C0BEB6-7EAB-E171-AE04-37139E59A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675C00-C652-C8D8-C7FB-F4D39DCCCC70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F41297A4-DEFA-B02A-80A8-133E2579F2F0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E379365B-AC30-B1F5-0E8E-F4F549C32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E3CC34-39CD-BDC2-41B5-C4C0076A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HR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98D39AA6-4E37-C0A0-A54D-B57A79AA9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268E529-799F-93E7-2D18-DE66C1C54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Detect and prevent payroll fraud by automatically cross-checking time data, schedules, and geolocation records, ensuring accurate payroll processing.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4623F855-0D20-FAC3-C528-F17B0BD6C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Record Verification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7BFA1ED1-7B7E-C3D2-71E1-0B097F1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Verifies records against work schedules and policies.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8E1B7005-1F5C-FEB2-6556-01069AD21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Time Data Collection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7ED4D2E6-FCF0-5937-79B5-F44CBBF66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Instantly gathers time data from multiple source (e.g. scheduling systems, payroll engines, and leave calendars).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422531-66B6-8501-BF76-E8502F42A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Scheduling Systems, Leave Calendars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FD0D046-CCEC-1923-88B7-2E83A3C20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D286171E-316F-5328-3214-6963F00D6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Pattern Analysis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4DB11897-D6C7-4980-D118-F814FD03F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Identifies irregularities / discrepancies through advanced pattern analysis.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2D066BF0-5D2A-C418-B321-A78F110C2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Flags violations against overtime rules, attendance policies, and local labor laws.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98FD36E-BC82-930C-4A1F-85ABC89CE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787F83-C30F-E814-0FA2-25477376E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Logistics System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E2FA3D9-B43A-BB6E-9ADA-AD4F9C509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22FA8CC4-6327-41CF-3F61-96AF7674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6ECF12-19C2-34FC-E131-B6EA9B763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Logistics System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CC1F69C-94C0-2D6D-415D-CB3B4C79A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B2D288D8-6FA7-13ED-6A13-846FB276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EAA9002-85D2-5CF3-F54D-9954DB5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Leave Policy Docs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7D6AB470-D6C1-1B17-BF47-82BC7941A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E271216B-15D5-9945-27FC-D5E879B5A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Policy Compliance Verification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9F3077F7-C212-6F01-0DAB-715BA9EC9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Payroll Data Transfer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592F198F-9560-9808-F543-656B86749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Transfers verified time data directly into payroll systems.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96F4940-A545-D7EB-6EB9-45DBC62D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F596F08-85BD-78D8-B194-3A6AFCB72EA8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D7506066-5005-45EA-AABC-4B3A9B9A3092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1892CB32-98E5-EE04-AD4D-240CBAAB7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B8C579-3738-F15C-29FD-0096EBBC2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Payroll System (e.g., ADP)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996B355A-4F0D-BC9C-D032-C94C4D57D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15B570-FAFB-3C87-63C6-625E7A531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Accurate Payroll Processing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61E6583-D4CC-D23B-E403-04C2BA29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Fraud Prevention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377EE3-FC71-078A-F7EC-7D6261E31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3C99F09-B91A-03B9-C0B4-32BF68D3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Operational Efficiency 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19B97A8-B028-C762-9409-7034C7275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Gathers time data instantly from multiple systems to streamline payroll inputs.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984BFF5-F58C-73E3-4BE6-A9608083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Cross-checks time entries against schedules and leave policies to ensure accuracy.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4F05635-E758-63D9-59EE-A7679ED4D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Detects anomalies and potential fraud through advanced time pattern recognition.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D60E6E71-F6E0-9F48-51B1-B69499729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Seamlessly sends verified time data to payroll systems to reduce processing delays.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9F9D51F9-17DD-9E77-05D2-2AD425E80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Flags violations of labor laws, overtime rules, and attendance policies before payroll runs.</a:t>
            </a:r>
          </a:p>
        </p:txBody>
      </p:sp>
    </p:spTree>
    <p:extLst>
      <p:ext uri="{BB962C8B-B14F-4D97-AF65-F5344CB8AC3E}">
        <p14:creationId xmlns:p14="http://schemas.microsoft.com/office/powerpoint/2010/main" val="306244027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A014-7DC5-37BF-511F-A09E3768D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E7E98A-807C-293D-9000-34FCECD5B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8596770" y="5433345"/>
            <a:ext cx="896618" cy="5053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9D14079-859D-1F29-576D-67C72D494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F8CD76DA-0191-572F-61AE-02763E5D2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F3C02EAF-9087-B547-354E-F8D26F964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BFDB9090-8D7E-F8E4-944D-0BA09CA8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5D35F1AF-5E43-29A2-FDCD-173BE4BF9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B9A7A908-A081-343B-8243-1FEBB5E6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9FFED7B6-0ECE-BD82-3040-ABD63F86B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AE0FF37-6FBA-AE5E-60FD-5121D88B7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C5CD25-B219-C7FD-E2AC-95B9D7A59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C613968-D25D-5C57-2D71-C51DE2B67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42A04B7-0120-6760-854F-B290DB5BE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188FFA9-ACBF-42A9-95DC-DD653DA31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C36A1FF-DE13-F04B-599B-A482A875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72A944E-455B-6C6C-95B4-2ADF544E9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C5F4011F-8754-7D49-0A8F-4B874D5E1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9E983EF6-73E2-1F87-D24A-440534FE0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9938890-1611-5203-3258-44BE44C0D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B3BDC45D-AE34-D430-92F7-189A6DF8B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72FDC5E8-4EE6-BFEF-A1F2-2E104AF9F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7430CA1-8BD6-2FC0-F75C-2D14D1B85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1D05E6D-2B66-384D-3F48-33C235F21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74909164-D8A6-A8C5-CE40-27074780A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77DA14DA-56A8-A471-798D-D1848D7A7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B787E6D-5299-7F89-19A6-0F6FB9055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4F3B3D85-3C72-C51C-3210-CB58B3B4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120AE503-53CD-EC43-E262-631098498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7959C615-B84E-8891-CC27-8077164EE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86EDA7A-7846-549C-00C8-766D0F034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93A4CC87-5696-5477-1034-D76CE681C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4102929A-700F-BD27-2A20-C4834AD8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AD7093C7-56BB-7375-B95D-A96419B04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86A33FF5-3844-CF94-F55B-60DC2318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8A851A84-341C-494F-462A-8C1C279AE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73897CCF-9D3D-2935-6819-DC80D7B81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9BF1873C-0132-F49D-95E2-77DF7FEE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793931E6-6771-E5AB-7EFE-FBD3188C7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7280583A-1BEF-61D2-56B6-6F9E07339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C89D6A26-4E3C-C218-0185-97D0FA39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89E81C3D-3C02-C7AF-CA25-350D47E5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FFFF55EF-1E10-1426-42B0-6B8C9ACE05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Timesheet Reconciliation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84084-E16C-D4D1-41ED-B1C9DFC4399B}"/>
              </a:ext>
            </a:extLst>
          </p:cNvPr>
          <p:cNvSpPr txBox="1"/>
          <p:nvPr/>
        </p:nvSpPr>
        <p:spPr>
          <a:xfrm>
            <a:off x="695994" y="1098881"/>
            <a:ext cx="1122970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Detect and prevent payroll fraud by automatically cross-checking time data, schedules, and geolocation records, ensuring accurate payroll processing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D254A91-59BB-1887-10BD-6A023B536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EE3738B7-0DB1-A961-585B-A46827E64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A3734E4C-F573-2AEF-5E10-80D40E2E6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78EBBF02-E332-69E0-85FC-453891989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C10DBD19-06ED-6673-3985-51899FBA7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81DED908-FA85-DF5D-E7BC-E7130317A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4940FBEA-23E5-CF39-E6A1-2B69DE399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CF171ACD-93F1-5FD6-46A0-F56E60600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DB127F2-5154-414D-811B-B6BF1C479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C61AEA3-919F-1D5E-5E86-63227835C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9FC8B76D-192B-FBF9-AA5C-AFCD9A06F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B1F52AA7-4B85-382B-71F9-7C3FB28CD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7B02282E-5789-0994-33FD-DD3F3FC0E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0BAC51-C80D-123B-9AC1-2D000D8AC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    HR Recruitment Team, HR Hiring Manager, Talent Acquisition Specialists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E7E7B52-BD6A-936E-7B0F-058D4D51E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8179" y="1761689"/>
            <a:ext cx="154417" cy="134099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20391FF-6398-F6DB-1FBC-7A82F43FA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5"/>
            <a:ext cx="1506285" cy="167585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0ABA5ED-8149-0A0F-DE30-338D4A56F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5"/>
            <a:ext cx="1597625" cy="239567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C65E4A9-C3B6-D17E-C7E3-4B8C75527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685768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1049AFB-8514-BC29-A047-065C3976D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903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Collector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(Gather employee data &amp; Validate clock-in data according to the provided logic)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F1CADFB-A6A5-253E-30E4-78D2ABF7B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92043"/>
            <a:ext cx="1439290" cy="34695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Anomaly Detector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(Identify anomaly with given logic, Flag &amp; Notify irregular data to Finance &amp; HR team)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743A724-CF21-1A85-C873-877EE2F8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786627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Communicator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(Transfer unflagged employee data to Payroll team)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8AC8FDC4-39A6-432B-1DC0-86ACF5B5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31804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3C9DE464-C6BF-C606-9061-7C0278A2B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86596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8ACFF9B3-C9B6-76AE-47EB-4BBD0BFE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600718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13" name="Google Shape;498;p32">
            <a:extLst>
              <a:ext uri="{FF2B5EF4-FFF2-40B4-BE49-F238E27FC236}">
                <a16:creationId xmlns:a16="http://schemas.microsoft.com/office/drawing/2014/main" id="{32A026C0-DF33-63EB-995A-2B2AE790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141866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Integrates with scheduling systems and payroll engines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real-time anomaly detection and rules-based validation logic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PII (employee data)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Timesheet logs (CSV, JSON)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Biometric/geolocation records (CSV, API)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>
                <a:latin typeface="Segoe Sans Display" pitchFamily="2" charset="0"/>
                <a:cs typeface="Segoe Sans Display" pitchFamily="2" charset="0"/>
              </a:rPr>
              <a:t>Work schedules and leave calendars (XLSX, DOCX)</a:t>
            </a: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id="{6C93D5A5-901D-80CA-7A5F-720161B9D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4864045"/>
            <a:ext cx="3705033" cy="766747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345755-47D3-F9EB-3725-580EF1328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042135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DF3316-85BD-5E4B-7AAF-9313D20A0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4925567"/>
            <a:ext cx="2298101" cy="6437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Smart Incentive Design &amp; Cost Optimization</a:t>
            </a:r>
          </a:p>
          <a:p>
            <a:r>
              <a:rPr lang="en-US"/>
              <a:t>Automated Leave Administration and Compliance Management Agent</a:t>
            </a:r>
          </a:p>
        </p:txBody>
      </p:sp>
      <p:sp>
        <p:nvSpPr>
          <p:cNvPr id="37" name="Rounded Rectangle 19">
            <a:extLst>
              <a:ext uri="{FF2B5EF4-FFF2-40B4-BE49-F238E27FC236}">
                <a16:creationId xmlns:a16="http://schemas.microsoft.com/office/drawing/2014/main" id="{25C85132-865E-E9B8-E2B5-4BE91BF14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723100"/>
            <a:ext cx="3705033" cy="791582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Integration with timesheet systems, scheduling platforms, biometric data sources, and payroll engines for real-time validation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Defined time reconciliation workflows including anomaly detection, escalation logic, and compliance with labor regulations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945740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E932F1-1403-4380-9EB3-4DCD89107BE6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2.xml><?xml version="1.0" encoding="utf-8"?>
<ds:datastoreItem xmlns:ds="http://schemas.openxmlformats.org/officeDocument/2006/customXml" ds:itemID="{C89A1B55-44F3-4335-BC26-CDDE22F96B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5EE9E3-8306-4F8F-AA0F-C48AC0710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739</Words>
  <Application>Microsoft Office PowerPoint</Application>
  <PresentationFormat>Widescreen</PresentationFormat>
  <Paragraphs>132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Timesheet Reconciliation Agent</vt:lpstr>
      <vt:lpstr>Timesheet Reconciliation Agent</vt:lpstr>
      <vt:lpstr>Timesheet Reconciliation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19</cp:revision>
  <dcterms:created xsi:type="dcterms:W3CDTF">2025-05-07T16:44:54Z</dcterms:created>
  <dcterms:modified xsi:type="dcterms:W3CDTF">2025-05-30T20:36:22Z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