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98" r:id="rId7"/>
    <p:sldId id="2147483301" r:id="rId8"/>
    <p:sldId id="214748319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77251A-1CB5-16C4-3F64-653005127EC7}" v="6" dt="2025-05-30T20:35:46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b22ff8d0-7d06-48e8-9971-38809001dd16" providerId="ADAL" clId="{C237BABA-9A6D-4403-82E8-1CF2BA52A548}"/>
    <pc:docChg chg="custSel delSld modSld delMainMaster modMainMaster">
      <pc:chgData name="Caroline Camp" userId="b22ff8d0-7d06-48e8-9971-38809001dd16" providerId="ADAL" clId="{C237BABA-9A6D-4403-82E8-1CF2BA52A548}" dt="2025-05-08T16:11:44.504" v="17" actId="478"/>
      <pc:docMkLst>
        <pc:docMk/>
      </pc:docMkLst>
      <pc:sldChg chg="delSp mod">
        <pc:chgData name="Caroline Camp" userId="b22ff8d0-7d06-48e8-9971-38809001dd16" providerId="ADAL" clId="{C237BABA-9A6D-4403-82E8-1CF2BA52A548}" dt="2025-05-08T16:10:37.328" v="2" actId="478"/>
        <pc:sldMkLst>
          <pc:docMk/>
          <pc:sldMk cId="1180789757" sldId="2147483019"/>
        </pc:sldMkLst>
        <pc:spChg chg="del">
          <ac:chgData name="Caroline Camp" userId="b22ff8d0-7d06-48e8-9971-38809001dd16" providerId="ADAL" clId="{C237BABA-9A6D-4403-82E8-1CF2BA52A548}" dt="2025-05-08T16:10:37.328" v="2" actId="478"/>
          <ac:spMkLst>
            <pc:docMk/>
            <pc:sldMk cId="1180789757" sldId="2147483019"/>
            <ac:spMk id="67" creationId="{D406726B-60C2-3A54-6656-A1DBF3235B75}"/>
          </ac:spMkLst>
        </pc:spChg>
        <pc:spChg chg="del">
          <ac:chgData name="Caroline Camp" userId="b22ff8d0-7d06-48e8-9971-38809001dd16" providerId="ADAL" clId="{C237BABA-9A6D-4403-82E8-1CF2BA52A548}" dt="2025-05-08T16:10:37.328" v="2" actId="478"/>
          <ac:spMkLst>
            <pc:docMk/>
            <pc:sldMk cId="1180789757" sldId="2147483019"/>
            <ac:spMk id="74" creationId="{8DE30D19-35C2-E02B-5385-FBC19791D5B1}"/>
          </ac:spMkLst>
        </pc:spChg>
        <pc:spChg chg="del">
          <ac:chgData name="Caroline Camp" userId="b22ff8d0-7d06-48e8-9971-38809001dd16" providerId="ADAL" clId="{C237BABA-9A6D-4403-82E8-1CF2BA52A548}" dt="2025-05-08T16:10:37.328" v="2" actId="478"/>
          <ac:spMkLst>
            <pc:docMk/>
            <pc:sldMk cId="1180789757" sldId="2147483019"/>
            <ac:spMk id="4106" creationId="{55B7EFE1-2C86-5D50-B987-083CA708C1D2}"/>
          </ac:spMkLst>
        </pc:spChg>
        <pc:grpChg chg="del">
          <ac:chgData name="Caroline Camp" userId="b22ff8d0-7d06-48e8-9971-38809001dd16" providerId="ADAL" clId="{C237BABA-9A6D-4403-82E8-1CF2BA52A548}" dt="2025-05-08T16:10:37.328" v="2" actId="478"/>
          <ac:grpSpMkLst>
            <pc:docMk/>
            <pc:sldMk cId="1180789757" sldId="2147483019"/>
            <ac:grpSpMk id="68" creationId="{4FCE572E-A47E-DE14-395A-DAF44FFBDEAE}"/>
          </ac:grpSpMkLst>
        </pc:grpChg>
        <pc:grpChg chg="del">
          <ac:chgData name="Caroline Camp" userId="b22ff8d0-7d06-48e8-9971-38809001dd16" providerId="ADAL" clId="{C237BABA-9A6D-4403-82E8-1CF2BA52A548}" dt="2025-05-08T16:10:37.328" v="2" actId="478"/>
          <ac:grpSpMkLst>
            <pc:docMk/>
            <pc:sldMk cId="1180789757" sldId="2147483019"/>
            <ac:grpSpMk id="4107" creationId="{5F253A80-DFE3-F2CB-73BA-482E117FA05D}"/>
          </ac:grpSpMkLst>
        </pc:grpChg>
        <pc:cxnChg chg="del">
          <ac:chgData name="Caroline Camp" userId="b22ff8d0-7d06-48e8-9971-38809001dd16" providerId="ADAL" clId="{C237BABA-9A6D-4403-82E8-1CF2BA52A548}" dt="2025-05-08T16:10:37.328" v="2" actId="478"/>
          <ac:cxnSpMkLst>
            <pc:docMk/>
            <pc:sldMk cId="1180789757" sldId="2147483019"/>
            <ac:cxnSpMk id="4116" creationId="{F44CD27B-D46F-2ADA-49DB-9F75FF12D375}"/>
          </ac:cxnSpMkLst>
        </pc:cxnChg>
      </pc:sldChg>
      <pc:sldChg chg="delSp mod">
        <pc:chgData name="Caroline Camp" userId="b22ff8d0-7d06-48e8-9971-38809001dd16" providerId="ADAL" clId="{C237BABA-9A6D-4403-82E8-1CF2BA52A548}" dt="2025-05-08T16:10:34.308" v="1" actId="478"/>
        <pc:sldMkLst>
          <pc:docMk/>
          <pc:sldMk cId="349992257" sldId="2147483073"/>
        </pc:sldMkLst>
        <pc:spChg chg="del">
          <ac:chgData name="Caroline Camp" userId="b22ff8d0-7d06-48e8-9971-38809001dd16" providerId="ADAL" clId="{C237BABA-9A6D-4403-82E8-1CF2BA52A548}" dt="2025-05-08T16:10:34.308" v="1" actId="478"/>
          <ac:spMkLst>
            <pc:docMk/>
            <pc:sldMk cId="349992257" sldId="2147483073"/>
            <ac:spMk id="3" creationId="{7D8C4DB9-F639-9284-EA56-E8D5F96840C7}"/>
          </ac:spMkLst>
        </pc:spChg>
        <pc:spChg chg="del">
          <ac:chgData name="Caroline Camp" userId="b22ff8d0-7d06-48e8-9971-38809001dd16" providerId="ADAL" clId="{C237BABA-9A6D-4403-82E8-1CF2BA52A548}" dt="2025-05-08T16:10:34.308" v="1" actId="478"/>
          <ac:spMkLst>
            <pc:docMk/>
            <pc:sldMk cId="349992257" sldId="2147483073"/>
            <ac:spMk id="4" creationId="{16D72379-73BB-8FE6-8C48-0DF9A51813EE}"/>
          </ac:spMkLst>
        </pc:spChg>
        <pc:spChg chg="del">
          <ac:chgData name="Caroline Camp" userId="b22ff8d0-7d06-48e8-9971-38809001dd16" providerId="ADAL" clId="{C237BABA-9A6D-4403-82E8-1CF2BA52A548}" dt="2025-05-08T16:10:34.308" v="1" actId="478"/>
          <ac:spMkLst>
            <pc:docMk/>
            <pc:sldMk cId="349992257" sldId="2147483073"/>
            <ac:spMk id="8" creationId="{66BDEAB5-B4D2-C648-230E-51BCCEBC26D9}"/>
          </ac:spMkLst>
        </pc:spChg>
        <pc:spChg chg="del">
          <ac:chgData name="Caroline Camp" userId="b22ff8d0-7d06-48e8-9971-38809001dd16" providerId="ADAL" clId="{C237BABA-9A6D-4403-82E8-1CF2BA52A548}" dt="2025-05-08T16:10:34.308" v="1" actId="478"/>
          <ac:spMkLst>
            <pc:docMk/>
            <pc:sldMk cId="349992257" sldId="2147483073"/>
            <ac:spMk id="9" creationId="{3878529C-B288-8C00-CCC0-727FE9A567B2}"/>
          </ac:spMkLst>
        </pc:spChg>
        <pc:spChg chg="del">
          <ac:chgData name="Caroline Camp" userId="b22ff8d0-7d06-48e8-9971-38809001dd16" providerId="ADAL" clId="{C237BABA-9A6D-4403-82E8-1CF2BA52A548}" dt="2025-05-08T16:10:34.308" v="1" actId="478"/>
          <ac:spMkLst>
            <pc:docMk/>
            <pc:sldMk cId="349992257" sldId="2147483073"/>
            <ac:spMk id="44" creationId="{B4876DDE-6A3D-91C1-A56F-CD2CE51E6464}"/>
          </ac:spMkLst>
        </pc:spChg>
        <pc:grpChg chg="del">
          <ac:chgData name="Caroline Camp" userId="b22ff8d0-7d06-48e8-9971-38809001dd16" providerId="ADAL" clId="{C237BABA-9A6D-4403-82E8-1CF2BA52A548}" dt="2025-05-08T16:10:34.308" v="1" actId="478"/>
          <ac:grpSpMkLst>
            <pc:docMk/>
            <pc:sldMk cId="349992257" sldId="2147483073"/>
            <ac:grpSpMk id="66" creationId="{09763848-0ED5-ACED-1A7C-A5E739E53EFF}"/>
          </ac:grpSpMkLst>
        </pc:grpChg>
        <pc:grpChg chg="del">
          <ac:chgData name="Caroline Camp" userId="b22ff8d0-7d06-48e8-9971-38809001dd16" providerId="ADAL" clId="{C237BABA-9A6D-4403-82E8-1CF2BA52A548}" dt="2025-05-08T16:10:34.308" v="1" actId="478"/>
          <ac:grpSpMkLst>
            <pc:docMk/>
            <pc:sldMk cId="349992257" sldId="2147483073"/>
            <ac:grpSpMk id="72" creationId="{8E993A0D-8EBB-6913-9164-EFB265718524}"/>
          </ac:grpSpMkLst>
        </pc:grpChg>
        <pc:cxnChg chg="del">
          <ac:chgData name="Caroline Camp" userId="b22ff8d0-7d06-48e8-9971-38809001dd16" providerId="ADAL" clId="{C237BABA-9A6D-4403-82E8-1CF2BA52A548}" dt="2025-05-08T16:10:34.308" v="1" actId="478"/>
          <ac:cxnSpMkLst>
            <pc:docMk/>
            <pc:sldMk cId="349992257" sldId="2147483073"/>
            <ac:cxnSpMk id="7" creationId="{FD6424EA-01F8-A303-D556-BE0789A7659C}"/>
          </ac:cxnSpMkLst>
        </pc:cxnChg>
      </pc:sldChg>
      <pc:sldChg chg="del">
        <pc:chgData name="Caroline Camp" userId="b22ff8d0-7d06-48e8-9971-38809001dd16" providerId="ADAL" clId="{C237BABA-9A6D-4403-82E8-1CF2BA52A548}" dt="2025-05-08T16:10:10.567" v="0" actId="47"/>
        <pc:sldMkLst>
          <pc:docMk/>
          <pc:sldMk cId="2716750237" sldId="2147483115"/>
        </pc:sldMkLst>
      </pc:sldChg>
      <pc:sldMasterChg chg="del">
        <pc:chgData name="Caroline Camp" userId="b22ff8d0-7d06-48e8-9971-38809001dd16" providerId="ADAL" clId="{C237BABA-9A6D-4403-82E8-1CF2BA52A548}" dt="2025-05-08T16:11:14.892" v="3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C237BABA-9A6D-4403-82E8-1CF2BA52A548}" dt="2025-05-08T16:10:10.567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C237BABA-9A6D-4403-82E8-1CF2BA52A548}" dt="2025-05-08T16:10:10.567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C237BABA-9A6D-4403-82E8-1CF2BA52A548}" dt="2025-05-08T16:10:10.567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C237BABA-9A6D-4403-82E8-1CF2BA52A548}" dt="2025-05-08T16:11:37.782" v="13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C237BABA-9A6D-4403-82E8-1CF2BA52A548}" dt="2025-05-08T16:11:22.389" v="7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C237BABA-9A6D-4403-82E8-1CF2BA52A548}" dt="2025-05-08T16:11:20.481" v="6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C237BABA-9A6D-4403-82E8-1CF2BA52A548}" dt="2025-05-08T16:11:17.486" v="4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C237BABA-9A6D-4403-82E8-1CF2BA52A548}" dt="2025-05-08T16:11:19.164" v="5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C237BABA-9A6D-4403-82E8-1CF2BA52A548}" dt="2025-05-08T16:11:20.481" v="6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">
          <pc:chgData name="Caroline Camp" userId="b22ff8d0-7d06-48e8-9971-38809001dd16" providerId="ADAL" clId="{C237BABA-9A6D-4403-82E8-1CF2BA52A548}" dt="2025-05-08T16:11:33.460" v="10" actId="478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C237BABA-9A6D-4403-82E8-1CF2BA52A548}" dt="2025-05-08T16:11:31.228" v="8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C237BABA-9A6D-4403-82E8-1CF2BA52A548}" dt="2025-05-08T16:11:33.460" v="10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C237BABA-9A6D-4403-82E8-1CF2BA52A548}" dt="2025-05-08T16:11:32.378" v="9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">
          <pc:chgData name="Caroline Camp" userId="b22ff8d0-7d06-48e8-9971-38809001dd16" providerId="ADAL" clId="{C237BABA-9A6D-4403-82E8-1CF2BA52A548}" dt="2025-05-08T16:11:37.782" v="13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C237BABA-9A6D-4403-82E8-1CF2BA52A548}" dt="2025-05-08T16:11:37.782" v="13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C237BABA-9A6D-4403-82E8-1CF2BA52A548}" dt="2025-05-08T16:11:36.352" v="12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C237BABA-9A6D-4403-82E8-1CF2BA52A548}" dt="2025-05-08T16:11:35.208" v="11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modSldLayout">
        <pc:chgData name="Caroline Camp" userId="b22ff8d0-7d06-48e8-9971-38809001dd16" providerId="ADAL" clId="{C237BABA-9A6D-4403-82E8-1CF2BA52A548}" dt="2025-05-08T16:11:44.504" v="17" actId="478"/>
        <pc:sldMasterMkLst>
          <pc:docMk/>
          <pc:sldMasterMk cId="335698546" sldId="2147484905"/>
        </pc:sldMasterMkLst>
        <pc:sldLayoutChg chg="delSp modSp mod">
          <pc:chgData name="Caroline Camp" userId="b22ff8d0-7d06-48e8-9971-38809001dd16" providerId="ADAL" clId="{C237BABA-9A6D-4403-82E8-1CF2BA52A548}" dt="2025-05-08T16:11:44.504" v="17" actId="478"/>
          <pc:sldLayoutMkLst>
            <pc:docMk/>
            <pc:sldMasterMk cId="335698546" sldId="2147484905"/>
            <pc:sldLayoutMk cId="1218266534" sldId="2147484912"/>
          </pc:sldLayoutMkLst>
          <pc:spChg chg="del mod">
            <ac:chgData name="Caroline Camp" userId="b22ff8d0-7d06-48e8-9971-38809001dd16" providerId="ADAL" clId="{C237BABA-9A6D-4403-82E8-1CF2BA52A548}" dt="2025-05-08T16:11:43.091" v="16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C237BABA-9A6D-4403-82E8-1CF2BA52A548}" dt="2025-05-08T16:11:44.504" v="17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C237BABA-9A6D-4403-82E8-1CF2BA52A548}" dt="2025-05-08T16:11:41.383" v="14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6B77251A-1CB5-16C4-3F64-653005127EC7}"/>
    <pc:docChg chg="addSld delSld addMainMaster">
      <pc:chgData name="Caroline Camp" userId="S::carolinecamp@microsoft.com::b22ff8d0-7d06-48e8-9971-38809001dd16" providerId="AD" clId="Web-{6B77251A-1CB5-16C4-3F64-653005127EC7}" dt="2025-05-30T20:35:46.096" v="5"/>
      <pc:docMkLst>
        <pc:docMk/>
      </pc:docMkLst>
      <pc:sldChg chg="del">
        <pc:chgData name="Caroline Camp" userId="S::carolinecamp@microsoft.com::b22ff8d0-7d06-48e8-9971-38809001dd16" providerId="AD" clId="Web-{6B77251A-1CB5-16C4-3F64-653005127EC7}" dt="2025-05-30T20:35:46.080" v="3"/>
        <pc:sldMkLst>
          <pc:docMk/>
          <pc:sldMk cId="1180789757" sldId="2147483019"/>
        </pc:sldMkLst>
      </pc:sldChg>
      <pc:sldChg chg="del">
        <pc:chgData name="Caroline Camp" userId="S::carolinecamp@microsoft.com::b22ff8d0-7d06-48e8-9971-38809001dd16" providerId="AD" clId="Web-{6B77251A-1CB5-16C4-3F64-653005127EC7}" dt="2025-05-30T20:35:46.080" v="4"/>
        <pc:sldMkLst>
          <pc:docMk/>
          <pc:sldMk cId="1556706241" sldId="2147483034"/>
        </pc:sldMkLst>
      </pc:sldChg>
      <pc:sldChg chg="del">
        <pc:chgData name="Caroline Camp" userId="S::carolinecamp@microsoft.com::b22ff8d0-7d06-48e8-9971-38809001dd16" providerId="AD" clId="Web-{6B77251A-1CB5-16C4-3F64-653005127EC7}" dt="2025-05-30T20:35:46.096" v="5"/>
        <pc:sldMkLst>
          <pc:docMk/>
          <pc:sldMk cId="349992257" sldId="2147483073"/>
        </pc:sldMkLst>
      </pc:sldChg>
      <pc:sldChg chg="add">
        <pc:chgData name="Caroline Camp" userId="S::carolinecamp@microsoft.com::b22ff8d0-7d06-48e8-9971-38809001dd16" providerId="AD" clId="Web-{6B77251A-1CB5-16C4-3F64-653005127EC7}" dt="2025-05-30T20:35:41.299" v="0"/>
        <pc:sldMkLst>
          <pc:docMk/>
          <pc:sldMk cId="2942199953" sldId="2147483198"/>
        </pc:sldMkLst>
      </pc:sldChg>
      <pc:sldChg chg="add">
        <pc:chgData name="Caroline Camp" userId="S::carolinecamp@microsoft.com::b22ff8d0-7d06-48e8-9971-38809001dd16" providerId="AD" clId="Web-{6B77251A-1CB5-16C4-3F64-653005127EC7}" dt="2025-05-30T20:35:42.283" v="2"/>
        <pc:sldMkLst>
          <pc:docMk/>
          <pc:sldMk cId="4207924048" sldId="2147483199"/>
        </pc:sldMkLst>
      </pc:sldChg>
      <pc:sldChg chg="add">
        <pc:chgData name="Caroline Camp" userId="S::carolinecamp@microsoft.com::b22ff8d0-7d06-48e8-9971-38809001dd16" providerId="AD" clId="Web-{6B77251A-1CB5-16C4-3F64-653005127EC7}" dt="2025-05-30T20:35:41.361" v="1"/>
        <pc:sldMkLst>
          <pc:docMk/>
          <pc:sldMk cId="1312838454" sldId="2147483301"/>
        </pc:sldMkLst>
      </pc:sldChg>
      <pc:sldMasterChg chg="add addSldLayout">
        <pc:chgData name="Caroline Camp" userId="S::carolinecamp@microsoft.com::b22ff8d0-7d06-48e8-9971-38809001dd16" providerId="AD" clId="Web-{6B77251A-1CB5-16C4-3F64-653005127EC7}" dt="2025-05-30T20:35:42.283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299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1.361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6B77251A-1CB5-16C4-3F64-653005127EC7}" dt="2025-05-30T20:35:42.283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B2C6270C-095E-1AA3-74AC-FC2245CD33CF}"/>
    <pc:docChg chg="addSld delSld">
      <pc:chgData name="Caroline Camp" userId="S::carolinecamp@microsoft.com::b22ff8d0-7d06-48e8-9971-38809001dd16" providerId="AD" clId="Web-{B2C6270C-095E-1AA3-74AC-FC2245CD33CF}" dt="2025-05-07T16:49:08.228" v="11"/>
      <pc:docMkLst>
        <pc:docMk/>
      </pc:docMkLst>
      <pc:sldChg chg="del">
        <pc:chgData name="Caroline Camp" userId="S::carolinecamp@microsoft.com::b22ff8d0-7d06-48e8-9971-38809001dd16" providerId="AD" clId="Web-{B2C6270C-095E-1AA3-74AC-FC2245CD33CF}" dt="2025-05-07T16:48:34.430" v="0"/>
        <pc:sldMkLst>
          <pc:docMk/>
          <pc:sldMk cId="1053535124" sldId="2147482996"/>
        </pc:sldMkLst>
      </pc:sldChg>
      <pc:sldChg chg="add del">
        <pc:chgData name="Caroline Camp" userId="S::carolinecamp@microsoft.com::b22ff8d0-7d06-48e8-9971-38809001dd16" providerId="AD" clId="Web-{B2C6270C-095E-1AA3-74AC-FC2245CD33CF}" dt="2025-05-07T16:48:46.118" v="8"/>
        <pc:sldMkLst>
          <pc:docMk/>
          <pc:sldMk cId="1180789757" sldId="2147483019"/>
        </pc:sldMkLst>
      </pc:sldChg>
      <pc:sldChg chg="del">
        <pc:chgData name="Caroline Camp" userId="S::carolinecamp@microsoft.com::b22ff8d0-7d06-48e8-9971-38809001dd16" providerId="AD" clId="Web-{B2C6270C-095E-1AA3-74AC-FC2245CD33CF}" dt="2025-05-07T16:48:34.430" v="1"/>
        <pc:sldMkLst>
          <pc:docMk/>
          <pc:sldMk cId="2612143092" sldId="2147483033"/>
        </pc:sldMkLst>
      </pc:sldChg>
      <pc:sldChg chg="add del">
        <pc:chgData name="Caroline Camp" userId="S::carolinecamp@microsoft.com::b22ff8d0-7d06-48e8-9971-38809001dd16" providerId="AD" clId="Web-{B2C6270C-095E-1AA3-74AC-FC2245CD33CF}" dt="2025-05-07T16:48:45.962" v="7"/>
        <pc:sldMkLst>
          <pc:docMk/>
          <pc:sldMk cId="1556706241" sldId="2147483034"/>
        </pc:sldMkLst>
      </pc:sldChg>
      <pc:sldChg chg="del">
        <pc:chgData name="Caroline Camp" userId="S::carolinecamp@microsoft.com::b22ff8d0-7d06-48e8-9971-38809001dd16" providerId="AD" clId="Web-{B2C6270C-095E-1AA3-74AC-FC2245CD33CF}" dt="2025-05-07T16:48:34.446" v="2"/>
        <pc:sldMkLst>
          <pc:docMk/>
          <pc:sldMk cId="4004429555" sldId="2147483072"/>
        </pc:sldMkLst>
      </pc:sldChg>
      <pc:sldChg chg="add del">
        <pc:chgData name="Caroline Camp" userId="S::carolinecamp@microsoft.com::b22ff8d0-7d06-48e8-9971-38809001dd16" providerId="AD" clId="Web-{B2C6270C-095E-1AA3-74AC-FC2245CD33CF}" dt="2025-05-07T16:49:08.228" v="11"/>
        <pc:sldMkLst>
          <pc:docMk/>
          <pc:sldMk cId="349992257" sldId="2147483073"/>
        </pc:sldMkLst>
      </pc:sldChg>
      <pc:sldMasterChg chg="addSldLayout delSldLayout">
        <pc:chgData name="Caroline Camp" userId="S::carolinecamp@microsoft.com::b22ff8d0-7d06-48e8-9971-38809001dd16" providerId="AD" clId="Web-{B2C6270C-095E-1AA3-74AC-FC2245CD33CF}" dt="2025-05-07T16:48:45.712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B2C6270C-095E-1AA3-74AC-FC2245CD33CF}" dt="2025-05-07T16:48:45.712" v="6"/>
          <pc:sldLayoutMkLst>
            <pc:docMk/>
            <pc:sldMasterMk cId="1112146750" sldId="2147484741"/>
            <pc:sldLayoutMk cId="877230335" sldId="21474848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C24C6-08A8-483E-B20A-E6C4944A8C38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94D50-9AB4-48FF-BFAA-155677BAF6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8BCF7-A1AB-C451-3E8F-5E85F6C6B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35BC0F-191B-13F8-BBCB-E33050D90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CE72A-F863-E676-7106-9B4099C931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1541-61E3-3A88-08F6-18CC7D87C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94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4E931-F43B-58B2-C91D-8B0A0461C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E0168-2FC7-92CA-C321-65BDCDC97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3C27FB-CFD4-BCD3-51B6-3545DA815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E84F2-E2FA-4816-DD81-294556DCA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59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63" Type="http://schemas.openxmlformats.org/officeDocument/2006/relationships/slideLayout" Target="../slideLayouts/slideLayout68.xml"/><Relationship Id="rId68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16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74" Type="http://schemas.openxmlformats.org/officeDocument/2006/relationships/slideLayout" Target="../slideLayouts/slideLayout79.xml"/><Relationship Id="rId7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9.xml"/><Relationship Id="rId69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72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75.xml"/><Relationship Id="rId75" Type="http://schemas.openxmlformats.org/officeDocument/2006/relationships/slideLayout" Target="../slideLayouts/slideLayout80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83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12.xml"/><Relationship Id="rId7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66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its.fsu.edu/about-its/initiatives/ai-fsu/microsoft-copilot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2378E-35DB-FF62-5670-D5BF818A2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C219F8C7-18EB-6839-3CCF-5B39F41F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53" name="Google Shape;516;p32">
            <a:extLst>
              <a:ext uri="{FF2B5EF4-FFF2-40B4-BE49-F238E27FC236}">
                <a16:creationId xmlns:a16="http://schemas.microsoft.com/office/drawing/2014/main" id="{FED1C200-DA19-9BE9-A9F4-DEB36180C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505644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Employees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A9B7D6A3-AC46-A111-D39F-9B6874E0F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HR managers/team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AC201C2F-274D-D3F2-F554-44692D777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Team leads/managers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1C0B78E3-188B-DE53-B741-6EB519D7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Manual and fragmented onboarding processes lead to inefficiencies, delays, and inconsistent new hire experiences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FC4F5FE7-4872-9ADD-67B0-9B62D651B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14CF2470-0C75-658B-5C7E-50E4E6788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>
                <a:latin typeface="Segoe Sans Display" pitchFamily="2" charset="0"/>
                <a:cs typeface="Segoe Sans Display" pitchFamily="2" charset="0"/>
              </a:rPr>
              <a:t>Candidate information is scattered across multiple systems, requiring manual intervention to track progress and configure onboarding steps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>
                <a:latin typeface="Segoe Sans Display" pitchFamily="2" charset="0"/>
                <a:cs typeface="Segoe Sans Display" pitchFamily="2" charset="0"/>
              </a:rPr>
              <a:t>HR teams manually collect, validate, and follow up on documents, leading to inefficiencies and delays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>
                <a:latin typeface="Segoe Sans Display" pitchFamily="2" charset="0"/>
                <a:cs typeface="Segoe Sans Display" pitchFamily="2" charset="0"/>
              </a:rPr>
              <a:t>Onboarding experiences lack role-specific recommendations, making it difficult to tailor training and introductions effectively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>
                <a:latin typeface="Segoe Sans Display" pitchFamily="2" charset="0"/>
                <a:cs typeface="Segoe Sans Display" pitchFamily="2" charset="0"/>
              </a:rPr>
              <a:t>New hires rely on HR personnel for onboarding-related questions, slowing down response times and increasing dependency on human support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DE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03FB97D2-AF2D-DF79-F24A-C8C8946F0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68DC0162-A645-54BC-691C-7077E130D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66120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Retrieves candidate details from HR systems to configure onboarding steps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3679FA18-8E2A-B501-30B9-5E79C823A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767053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Provides real-time responses to candidate queries via chat or voice assistants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1A6B47E-A3D5-0958-F49B-A97E81B46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8DD9ED-A118-6907-4046-A7BA48A21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C67DC5A3-3261-57BD-B2D6-196EF3C3E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8502F14C-EA8D-9BF4-BA40-6E932B32A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2989925"/>
            <a:ext cx="2099734" cy="66120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Automates document collection, submission validation, and follow-ups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B83DF18F-073F-EA8E-30F5-BFB0DF349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HR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9A924215-4B06-1B76-5328-81CD8AC05F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Smart Onboarding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AFF4BC-1C8E-B1FB-5698-B2084B12E955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Streamline onboarding with personalized steps, real-time query resolution, and seamless document processing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FF4B06F8-62D8-3816-E226-5ACA4889F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endParaRPr lang="en-US" sz="12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AI-Agent automates onboarding, retrieving candidate details, configuring candidate onboarding steps, creating onboarding documents, creating learning plans, and answering candidate questions</a:t>
            </a:r>
            <a:endParaRPr lang="en-GB" sz="12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25DAA7D5-2151-E42E-1D36-5604290F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2A7D840-2A85-5726-90FD-B7DF81A43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Time to Proficiency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Ensures that employee receives all resources required to be productive from Day 1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EC24A4B8-8393-7D72-42C6-41CD60823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2E1446E-13E8-22AB-17F8-5AB06BF2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User Experience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Faster resolution of queries, tailored guidance and seamless transition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2008C9EB-76AA-AD16-CB46-EA417F027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17C42142-897F-6870-A5BD-79A154DF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Operational Efficiency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Reduces administrative load and compliance risk by timely submission of documents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47C163A8-BA65-A433-267A-E49E606E7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17910DC7-C654-443B-674E-AB856367C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598719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Generates personalized learning plans based on role, team, and required skills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6" name="Google Shape;523;p32">
            <a:extLst>
              <a:ext uri="{FF2B5EF4-FFF2-40B4-BE49-F238E27FC236}">
                <a16:creationId xmlns:a16="http://schemas.microsoft.com/office/drawing/2014/main" id="{8AB12116-3CED-3AD0-AE12-DE76DAEAE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5436117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Summarizes interactions to provide HR with insights into onboarding progress and challenges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9421999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FC6BD-8AE3-66A1-1629-36860CF97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2D7CC06E-44FB-4F1C-E924-B9CF8DD78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3DD1FDB-7F44-D77B-B691-D78F9D43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4DD5BF-DD27-CB60-BA46-FFBEA83EC521}"/>
              </a:ext>
            </a:extLst>
          </p:cNvPr>
          <p:cNvSpPr>
            <a:spLocks/>
          </p:cNvSpPr>
          <p:nvPr/>
        </p:nvSpPr>
        <p:spPr bwMode="auto">
          <a:xfrm>
            <a:off x="1971041" y="371288"/>
            <a:ext cx="400913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365760" tIns="0" rIns="0" bIns="0" anchor="ctr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Smart Onboarding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06192C84-5E7B-A5A3-70A7-EA7444132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E86B8CAF-E35C-2C89-0ABD-F1422EE49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5EF1A5-EBDE-5433-77AA-531F488C3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D5894DFD-F68A-2945-BDD3-617234BAB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8C955C-61E1-ECDD-04D5-6F46CA712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4C378F3-5BFF-1389-3645-DB0283448884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07548A-83A3-3748-DA3D-7CFAF463B3AC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861759-9E12-85E3-02DE-FFC6D98F2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5C7F43-9ABC-E4FC-AE09-3309A9EA0C77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1205410C-0FC4-FA82-18C9-67AA3DEBB0A8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4A23B6-81E2-A80D-C10A-C10EEC605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9EF9045-7003-4CED-0073-7134064F6776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558785D7-F7C8-8208-46C2-D9B92B093BA8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A7D2341F-F6FB-0D8A-1936-D6A77B64D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itle 55">
            <a:extLst>
              <a:ext uri="{FF2B5EF4-FFF2-40B4-BE49-F238E27FC236}">
                <a16:creationId xmlns:a16="http://schemas.microsoft.com/office/drawing/2014/main" id="{263B9DD2-0BB0-7EEB-5561-7C4DC33DD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6061" y="445487"/>
            <a:ext cx="1996267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HR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1689820B-1EB5-B413-584B-8CCAB4E29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65512A1-AB8A-19CF-EE24-F5B84BC3C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906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Streamline onboarding with personalized steps, real-time query resolution, and seamless document processing.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3BD2130D-19A9-CE19-B75F-84939700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Document Management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B5C028C1-6A74-266C-2EF2-7EE872CB4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Automates collection, validation, and submission of onboarding documents with reminders and status updates.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C5CDB92A-4C9E-E74A-C2FD-957C3AA05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Candidate Data Retrieval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39C30A50-AAF7-FF58-30EA-276255783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Pulls candidate info (role, department, team) from HR systems to initiate onboarding.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DF1C31-4625-FA96-5378-37AE16B67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HRIS (Workday, SAP SuccessFactors)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EEB38E7-C6AA-A36B-AD48-2CEFCC9FF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F77D94A6-7000-10F3-1667-3F17D92C6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698090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Real-time Query Response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BD85340B-77EF-7700-C455-BDC976231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Provides real-time responses to candidate queries via chat or voice assistants.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352BFB0C-0A37-2E07-754D-96526B524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Personalized Learning Plans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A611BC5E-4956-E0E6-BF67-C2B1A23E2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Generates personalized learning plans based on role, team, and required skills.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672E378-511F-FF43-2B35-DDECF06B6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5EF02D-EAFB-72AE-0080-BAED16BE9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185390"/>
            <a:ext cx="2199820" cy="68223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User Input (Candidate-Submitted Files)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Content Management System (SharePoint)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1E8A1ED1-6A36-2D0C-7B51-A1EC6DFEA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DDCD6A2D-51DB-6267-79B9-E960F2920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B47518-B5F6-58E1-95B9-549E73938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185390"/>
            <a:ext cx="2199820" cy="68223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FAQs, Documentation, Training Guidance, etc.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1E07785-9A1C-B8E1-CB98-96BE0800F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F9E17BC6-B2B9-E790-5C02-911131778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2604EC-70A1-01CA-2504-76DC2C9F7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4903743"/>
            <a:ext cx="2199820" cy="86690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Training Guidance, Role Expectations, etc.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Learning Management System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F7861FB-F03C-037D-DCE9-BC215108D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74C8289A-C4F0-AC1B-F2C1-BF0ABEC03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Onboarding Insights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A0C88BBE-D3FD-97EF-0482-9FF74AB38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Summarizes interactions to provide HR with insights into onboarding progress and challenges.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F0FB8A9F-7C96-0813-AB98-50E6BBB69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Progress Monitoring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48C0F9CD-4549-C36A-077E-3F2B55AF2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Tracks onboarding milestones, flags blockers, and provides real-time visibility to HR and managers.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6497FA2-C694-838F-A0B7-586F976CD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29594A7-BB4D-0742-AB64-E71916AB7A77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031EBF90-39E6-23AF-9A21-B8576A91D679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0EB0E9F-FF30-0873-9DCD-347252604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B808557-8E0B-FC2D-60BE-B69413DD7E18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98C0F278-4411-C451-9422-563F660A049B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DA275259-EAA7-78F8-2BFA-AEDF35892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8979843-55D7-B862-5C5A-98D861FDC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062761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Learning Management System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70A0E5FB-9766-C6A6-6014-2884DBD11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A7585BA2-8DC6-2C80-D7CA-6E3C8930F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8BB318D-5D1C-7ADA-F5C1-5235854C8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HRIS (Workday, SAP SuccessFactors)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C7B39DCB-6BA4-D255-63A6-F0E890822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C74FD7-2653-E6B8-38CD-0F2425848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Time to Proficiency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6CB490-90CC-B625-2DDA-909C30D97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User Experience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DBFA1E3-D8BF-3CBF-272D-83941C173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DDB5378-4336-33D1-8604-D14003920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Operational Efficiency 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1601F30-E36F-1731-AC55-CDCD3D289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Fetches key candidate info instantly to kickstart onboarding with no delays.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21C7CE-02FF-FD41-1605-CBAC2A91E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Automates paperwork collection and status tracking to reduce manual follow-up.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C7835FE-F209-3EBD-0913-8C93AA385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Answers new hire questions on the spot to boost confidence and clarity.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8781B125-1F0C-7F84-04E9-9D2BC3BB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Summarizes progress and challenges to help refine onboarding processes.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4E15CC0-BD0D-84F8-BFC9-35284AFB4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Tracks milestones and flags blockers so HR can act quickly.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ECAFF76C-789A-92C9-9DCD-F57BFB08A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Builds role-specific training plans to accelerate readiness and performance.</a:t>
            </a:r>
          </a:p>
        </p:txBody>
      </p:sp>
    </p:spTree>
    <p:extLst>
      <p:ext uri="{BB962C8B-B14F-4D97-AF65-F5344CB8AC3E}">
        <p14:creationId xmlns:p14="http://schemas.microsoft.com/office/powerpoint/2010/main" val="131283845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87409-F504-A3DD-710D-9B3F7C168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7134B1F-9C4F-146E-A30C-DC23B51A5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8596770" y="5433345"/>
            <a:ext cx="896618" cy="5053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ED827F8-084B-3BD2-767B-1F5748F94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4A43D3B2-7774-A815-EB18-CBF7CFF6E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FCC1EB5A-E481-5B1C-D044-14B48BB5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C8074E56-D97E-5785-9338-5FA6B0E30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6690C9CA-4ED2-6121-729F-BFED787C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39376D95-E148-62F9-BE3A-BD6CC3157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AFC4F063-7399-3735-F829-DD01FDA3B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71AB7B4-F145-18EF-B1E9-C12C2218D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E9209C7-04D0-68C0-EF1C-BDF58C2C2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53EF37E-35EC-D457-DEEA-22FDBC05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2C24FE68-2CC1-D0E3-DC29-691BC13C5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0"/>
            <a:ext cx="3693840" cy="3156757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8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850">
                <a:latin typeface="Segoe Sans Display" pitchFamily="2" charset="0"/>
                <a:cs typeface="Segoe Sans Display" pitchFamily="2" charset="0"/>
                <a:sym typeface="DM Sans Light"/>
              </a:rPr>
              <a:t>Requires security and encryption for employee PII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850">
                <a:latin typeface="Segoe Sans Display" pitchFamily="2" charset="0"/>
                <a:cs typeface="Segoe Sans Display" pitchFamily="2" charset="0"/>
                <a:sym typeface="DM Sans Light"/>
              </a:rPr>
              <a:t>Requires seamless integration with ATS, HRIS, and job platforms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850">
                <a:latin typeface="Segoe Sans Display" pitchFamily="2" charset="0"/>
                <a:cs typeface="Segoe Sans Display" pitchFamily="2" charset="0"/>
                <a:sym typeface="DM Sans Light"/>
              </a:rPr>
              <a:t>Needs intuitive, user-friendly user experience for new joiners, candidates, administrative staff, managers, etc.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850">
                <a:latin typeface="Segoe Sans Display" pitchFamily="2" charset="0"/>
                <a:cs typeface="Segoe Sans Display" pitchFamily="2" charset="0"/>
                <a:sym typeface="DM Sans Light"/>
              </a:rPr>
              <a:t>Must be adaptable to local compliance and government regulations, basis changes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850">
                <a:latin typeface="Segoe Sans Display" pitchFamily="2" charset="0"/>
                <a:cs typeface="Segoe Sans Display" pitchFamily="2" charset="0"/>
                <a:sym typeface="DM Sans Light"/>
              </a:rPr>
              <a:t>Needs complex data like onboarding </a:t>
            </a:r>
            <a:r>
              <a:rPr lang="en-US" altLang="en-US" sz="850">
                <a:latin typeface="Segoe Sans Display" pitchFamily="2" charset="0"/>
                <a:cs typeface="Segoe Sans Display" pitchFamily="2" charset="0"/>
              </a:rPr>
              <a:t>compliance documents, candidate interactions, training modules (PPT/PDF)</a:t>
            </a:r>
            <a:endParaRPr lang="en-US" sz="85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850">
                <a:latin typeface="Segoe Sans Display" pitchFamily="2" charset="0"/>
                <a:cs typeface="Segoe Sans Display" pitchFamily="2" charset="0"/>
                <a:sym typeface="DM Sans Light"/>
              </a:rPr>
              <a:t>Requires structured data (e.g. candidate details)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8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8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850">
                <a:latin typeface="Segoe Sans Display" pitchFamily="2" charset="0"/>
                <a:cs typeface="Segoe Sans Display" pitchFamily="2" charset="0"/>
              </a:rPr>
              <a:t>Candidate details from HR systems such as role, department, location, manager and team (JSON, API, CSV)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850">
                <a:latin typeface="Segoe Sans Display" pitchFamily="2" charset="0"/>
                <a:cs typeface="Segoe Sans Display" pitchFamily="2" charset="0"/>
              </a:rPr>
              <a:t>Onboarding templates and policies, such as modules, system/tool access, onboarding compliance documents (DOC, PDF, XLSX)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850">
                <a:latin typeface="Segoe Sans Display" pitchFamily="2" charset="0"/>
                <a:cs typeface="Segoe Sans Display" pitchFamily="2" charset="0"/>
              </a:rPr>
              <a:t>Training library metadata and user preferences (XLSX, LMS export)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41BA823-364B-DACE-C87D-9574D46BE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04FF93-9468-4E31-9A94-4AA074BEF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6521F34-26EA-6C1A-0DE3-591C202F7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2A118AE-54E7-3216-C2A4-07392CD5E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2CBC8B1A-955E-1E7F-3B4A-ECC8872FD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F7CECB23-5CB3-4B9F-50BC-138993453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80FB895-B684-25E4-B562-37264C9C5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B26BD468-7A73-10B9-7351-3E17D9CA6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E7C1E7AA-0248-DFD5-A384-7AC8C3EB4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F85194F-9603-0E74-C1EA-FFA982540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F476E39-55B8-15A9-4910-620E7A5BF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88120C10-9D01-1683-2B18-F11AE5560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6705D88F-7BEE-9341-F1F7-F5D74D894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C6672CEA-1846-3C2E-ABDA-1137B22D6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50387FF4-C68D-41B9-73F8-40B19B5C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0B1DEF49-52A9-F434-8E7D-08CEF80DB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E41C1A8B-5776-7DA5-8697-0F3BD5A0B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C9E39122-F362-A685-7651-4924B0944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F660E79-1DD6-3984-1595-6F10FB816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92A2FC70-EE3A-B7CD-BD27-298392928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104829CA-0D47-AE49-7E4F-CE600916F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674D8DAA-5BF4-9525-1A99-A5B7E7E80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EA2EF092-AF84-8336-D16A-8229B8EA2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3702A26C-CF2F-0640-EE69-47A9F2E7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254668BF-29E1-5E73-B6C9-3D1C0FDDC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5798A32E-74F9-5DF5-F5B3-B9C45CFE9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3A5ECBBB-2ACD-721C-5D5B-0C221A0CC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DA0B2B74-4296-4C94-7DAB-7FC226EF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5A1DFFF1-1243-B41B-5846-F76D140CA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HR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4B7F9BD6-3BBE-82E8-B6E1-3D9FB14476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4" y="710974"/>
            <a:ext cx="736138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Smart Onboarding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3F904-BAC0-54CF-F0AF-12AA03B1CFD5}"/>
              </a:ext>
            </a:extLst>
          </p:cNvPr>
          <p:cNvSpPr txBox="1"/>
          <p:nvPr/>
        </p:nvSpPr>
        <p:spPr>
          <a:xfrm>
            <a:off x="695994" y="1098881"/>
            <a:ext cx="1122970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Streamline onboarding with personalized steps, real-time query resolution, and seamless document processing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5232D41-088F-221F-7657-2A20B97FB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68CC6275-82EE-8779-F4AB-D55FE57C3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EFA556F9-D2D1-CF9F-C76B-585E59CAF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8645F5F0-E996-D47E-6376-66BF6706A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22BC80A5-554D-2F71-8723-90415CFA6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EA199354-B5BC-2376-3363-74AAF7E97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6BD7B9C8-4CA2-4975-FF1E-DEC96FBD1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BB34A7F9-F27A-E5B3-3503-641F55D8A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B0DD885-F760-7C5D-99C7-91BCE52BD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72A40AF9-42FF-D497-09FC-BB349AAC4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4BF020E0-5D85-E87D-9FFC-67243727C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548F6005-DA97-DD8E-E8C2-6B1091E9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DBE83C2C-2B79-0FDB-660C-302431136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DD8CA81-CB84-1EEF-54C9-214DA28C9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    HR Recruitment Team, HR Hiring Manager, Talent Acquisition Specialists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830F720-416A-A8B4-6AF0-C069914E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58179" y="1761689"/>
            <a:ext cx="154417" cy="134099"/>
          </a:xfrm>
          <a:prstGeom prst="rect">
            <a:avLst/>
          </a:prstGeom>
        </p:spPr>
      </p:pic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441BD5C9-C153-1499-FFB3-A90C44BA0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4864045"/>
            <a:ext cx="3705033" cy="930899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57031-0D98-DCDD-4700-9C85DAF9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116815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20E961-70EA-6558-9430-B10FBA902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4935521"/>
            <a:ext cx="2298101" cy="7871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 sz="700"/>
              <a:t>Candidate Sourcing, Matching &amp; Screening Agent </a:t>
            </a:r>
          </a:p>
          <a:p>
            <a:r>
              <a:rPr lang="en-US" sz="700"/>
              <a:t>AI-Powered Timesheet Integrity &amp; Fraud Detection</a:t>
            </a:r>
          </a:p>
          <a:p>
            <a:r>
              <a:rPr lang="en-US" sz="700"/>
              <a:t>Automating Content Curation &amp; Learning Administration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ED850E74-3366-24EC-2985-C18352D03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849787"/>
            <a:ext cx="3705033" cy="661948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8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Integration with ATS, HRIS, LMS, and document systems to support personalized onboarding workflows and training enablement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Defined onboarding processes including compliance validation, task orchestration, and employee communication protocols</a:t>
            </a:r>
            <a:endParaRPr lang="en-GB" sz="700">
              <a:solidFill>
                <a:srgbClr val="D8D9DC">
                  <a:lumMod val="25000"/>
                </a:srgbClr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5E59C98-0A44-3605-27BD-4E130C72E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5"/>
            <a:ext cx="1506285" cy="1675859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56EC846-6269-B46F-4DC3-BA1986299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5"/>
            <a:ext cx="1597625" cy="239567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681CCF6-4161-1E81-19F5-1BB010C28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685768"/>
            <a:ext cx="1506285" cy="505830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473FE78-5C36-517D-21C9-ED0F8E054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903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Onboarding Processor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(Candidate data retrieval &amp; configure onboarding process)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6B14A00B-6F7A-5A93-6F18-2985F405F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92043"/>
            <a:ext cx="1439290" cy="34695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Data Validator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(Document collection &amp; validation to confirm all necessary information for onboarding)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373B9483-AC7B-E71C-29D9-DCACE32AC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786627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Negotiator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(Onboarding date negotiator)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B1B5C396-C8E3-2604-DA0E-4D8875461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31804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925F3EB-77DE-AABA-FEAE-6621B0E78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86596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CE9C26BE-9983-BC2D-419B-CE7DA19BE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600718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5DD30B30-8FC8-7ECF-B1FF-AC15D6C68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158279"/>
            <a:ext cx="1439290" cy="394033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Communicator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(onboarding date scheduling, Email notification, Follow-ups)</a:t>
            </a:r>
          </a:p>
        </p:txBody>
      </p:sp>
    </p:spTree>
    <p:extLst>
      <p:ext uri="{BB962C8B-B14F-4D97-AF65-F5344CB8AC3E}">
        <p14:creationId xmlns:p14="http://schemas.microsoft.com/office/powerpoint/2010/main" val="420792404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Props1.xml><?xml version="1.0" encoding="utf-8"?>
<ds:datastoreItem xmlns:ds="http://schemas.openxmlformats.org/officeDocument/2006/customXml" ds:itemID="{BC5EE9E3-8306-4F8F-AA0F-C48AC07106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9A1B55-44F3-4335-BC26-CDDE22F96B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E932F1-1403-4380-9EB3-4DCD89107BE6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981</Words>
  <Application>Microsoft Office PowerPoint</Application>
  <PresentationFormat>Widescreen</PresentationFormat>
  <Paragraphs>149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Smart Onboarding Agent</vt:lpstr>
      <vt:lpstr>HR</vt:lpstr>
      <vt:lpstr>Smart Onboarding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14</cp:revision>
  <dcterms:created xsi:type="dcterms:W3CDTF">2025-05-07T16:44:54Z</dcterms:created>
  <dcterms:modified xsi:type="dcterms:W3CDTF">2025-05-30T20:35:53Z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