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204" r:id="rId7"/>
    <p:sldId id="2147483304" r:id="rId8"/>
    <p:sldId id="214748320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336E6E-8AFD-C42E-C155-806D433C58D7}" v="6" dt="2025-05-30T20:35:18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507E0670-FF33-82A8-23AB-FBA67625A260}"/>
    <pc:docChg chg="addSld delSld modSld">
      <pc:chgData name="Caroline Camp" userId="S::carolinecamp@microsoft.com::b22ff8d0-7d06-48e8-9971-38809001dd16" providerId="AD" clId="Web-{507E0670-FF33-82A8-23AB-FBA67625A260}" dt="2025-05-07T16:53:44.948" v="17"/>
      <pc:docMkLst>
        <pc:docMk/>
      </pc:docMkLst>
      <pc:sldChg chg="add del">
        <pc:chgData name="Caroline Camp" userId="S::carolinecamp@microsoft.com::b22ff8d0-7d06-48e8-9971-38809001dd16" providerId="AD" clId="Web-{507E0670-FF33-82A8-23AB-FBA67625A260}" dt="2025-05-07T16:53:33.135" v="14"/>
        <pc:sldMkLst>
          <pc:docMk/>
          <pc:sldMk cId="1470765236" sldId="2147483000"/>
        </pc:sldMkLst>
      </pc:sldChg>
      <pc:sldChg chg="del">
        <pc:chgData name="Caroline Camp" userId="S::carolinecamp@microsoft.com::b22ff8d0-7d06-48e8-9971-38809001dd16" providerId="AD" clId="Web-{507E0670-FF33-82A8-23AB-FBA67625A260}" dt="2025-05-07T16:52:58.415" v="0"/>
        <pc:sldMkLst>
          <pc:docMk/>
          <pc:sldMk cId="1747734683" sldId="2147483020"/>
        </pc:sldMkLst>
      </pc:sldChg>
      <pc:sldChg chg="del">
        <pc:chgData name="Caroline Camp" userId="S::carolinecamp@microsoft.com::b22ff8d0-7d06-48e8-9971-38809001dd16" providerId="AD" clId="Web-{507E0670-FF33-82A8-23AB-FBA67625A260}" dt="2025-05-07T16:52:58.415" v="1"/>
        <pc:sldMkLst>
          <pc:docMk/>
          <pc:sldMk cId="2570163772" sldId="2147483037"/>
        </pc:sldMkLst>
      </pc:sldChg>
      <pc:sldChg chg="add del">
        <pc:chgData name="Caroline Camp" userId="S::carolinecamp@microsoft.com::b22ff8d0-7d06-48e8-9971-38809001dd16" providerId="AD" clId="Web-{507E0670-FF33-82A8-23AB-FBA67625A260}" dt="2025-05-07T16:53:32.994" v="13"/>
        <pc:sldMkLst>
          <pc:docMk/>
          <pc:sldMk cId="3316355291" sldId="2147483041"/>
        </pc:sldMkLst>
      </pc:sldChg>
      <pc:sldChg chg="del">
        <pc:chgData name="Caroline Camp" userId="S::carolinecamp@microsoft.com::b22ff8d0-7d06-48e8-9971-38809001dd16" providerId="AD" clId="Web-{507E0670-FF33-82A8-23AB-FBA67625A260}" dt="2025-05-07T16:52:58.431" v="2"/>
        <pc:sldMkLst>
          <pc:docMk/>
          <pc:sldMk cId="3646983657" sldId="2147483075"/>
        </pc:sldMkLst>
      </pc:sldChg>
      <pc:sldChg chg="add del">
        <pc:chgData name="Caroline Camp" userId="S::carolinecamp@microsoft.com::b22ff8d0-7d06-48e8-9971-38809001dd16" providerId="AD" clId="Web-{507E0670-FF33-82A8-23AB-FBA67625A260}" dt="2025-05-07T16:53:44.948" v="17"/>
        <pc:sldMkLst>
          <pc:docMk/>
          <pc:sldMk cId="2428955440" sldId="2147483076"/>
        </pc:sldMkLst>
      </pc:sldChg>
      <pc:sldChg chg="modSp">
        <pc:chgData name="Caroline Camp" userId="S::carolinecamp@microsoft.com::b22ff8d0-7d06-48e8-9971-38809001dd16" providerId="AD" clId="Web-{507E0670-FF33-82A8-23AB-FBA67625A260}" dt="2025-05-07T16:53:20.369" v="8"/>
        <pc:sldMkLst>
          <pc:docMk/>
          <pc:sldMk cId="2716750237" sldId="2147483115"/>
        </pc:sldMkLst>
        <pc:graphicFrameChg chg="mod modGraphic">
          <ac:chgData name="Caroline Camp" userId="S::carolinecamp@microsoft.com::b22ff8d0-7d06-48e8-9971-38809001dd16" providerId="AD" clId="Web-{507E0670-FF33-82A8-23AB-FBA67625A260}" dt="2025-05-07T16:53:20.369" v="8"/>
          <ac:graphicFrameMkLst>
            <pc:docMk/>
            <pc:sldMk cId="2716750237" sldId="2147483115"/>
            <ac:graphicFrameMk id="41" creationId="{E032CB65-4F1B-52D2-BAA6-1338CFBF3E14}"/>
          </ac:graphicFrameMkLst>
        </pc:graphicFrameChg>
      </pc:sldChg>
      <pc:sldMasterChg chg="addSldLayout delSldLayout">
        <pc:chgData name="Caroline Camp" userId="S::carolinecamp@microsoft.com::b22ff8d0-7d06-48e8-9971-38809001dd16" providerId="AD" clId="Web-{507E0670-FF33-82A8-23AB-FBA67625A260}" dt="2025-05-07T16:53:32.713" v="12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507E0670-FF33-82A8-23AB-FBA67625A260}" dt="2025-05-07T16:53:32.713" v="12"/>
          <pc:sldLayoutMkLst>
            <pc:docMk/>
            <pc:sldMasterMk cId="1112146750" sldId="2147484741"/>
            <pc:sldLayoutMk cId="411070145" sldId="2147484861"/>
          </pc:sldLayoutMkLst>
        </pc:sldLayoutChg>
      </pc:sldMasterChg>
    </pc:docChg>
  </pc:docChgLst>
  <pc:docChgLst>
    <pc:chgData name="Caroline Camp" userId="b22ff8d0-7d06-48e8-9971-38809001dd16" providerId="ADAL" clId="{60D26AB2-4033-4078-B774-8A178219F1E2}"/>
    <pc:docChg chg="custSel delSld modSld delMainMaster modMainMaster">
      <pc:chgData name="Caroline Camp" userId="b22ff8d0-7d06-48e8-9971-38809001dd16" providerId="ADAL" clId="{60D26AB2-4033-4078-B774-8A178219F1E2}" dt="2025-05-08T16:09:36.664" v="19" actId="1076"/>
      <pc:docMkLst>
        <pc:docMk/>
      </pc:docMkLst>
      <pc:sldChg chg="delSp mod">
        <pc:chgData name="Caroline Camp" userId="b22ff8d0-7d06-48e8-9971-38809001dd16" providerId="ADAL" clId="{60D26AB2-4033-4078-B774-8A178219F1E2}" dt="2025-05-08T16:08:18.664" v="2" actId="478"/>
        <pc:sldMkLst>
          <pc:docMk/>
          <pc:sldMk cId="1470765236" sldId="2147483000"/>
        </pc:sldMkLst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68" creationId="{9BE29727-F86D-65FC-B71D-FAAA40D912CD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70" creationId="{413493CE-ED32-3C09-06FF-D4BD6BC16F9F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71" creationId="{B2A6D124-16F1-A01C-CE6D-B1556838012F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72" creationId="{6EC988E1-786F-07D2-386D-26DC3D1F645B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73" creationId="{EC90FA26-2108-814B-1B06-1916E7AAB7BA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74" creationId="{93089BA2-BF2D-F9CB-CE99-A98028E65DD9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75" creationId="{50878FEA-3190-5613-B857-B77E95FBC8B4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81" creationId="{12F9EE56-8944-9164-1EA5-EDA1E932B660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82" creationId="{96B87163-20DC-8E4B-45F5-81F464060A97}"/>
          </ac:spMkLst>
        </pc:spChg>
        <pc:spChg chg="del">
          <ac:chgData name="Caroline Camp" userId="b22ff8d0-7d06-48e8-9971-38809001dd16" providerId="ADAL" clId="{60D26AB2-4033-4078-B774-8A178219F1E2}" dt="2025-05-08T16:08:18.664" v="2" actId="478"/>
          <ac:spMkLst>
            <pc:docMk/>
            <pc:sldMk cId="1470765236" sldId="2147483000"/>
            <ac:spMk id="7286" creationId="{4750A05B-0ACC-DAB0-5AC6-7A2DA751CC7E}"/>
          </ac:spMkLst>
        </pc:spChg>
      </pc:sldChg>
      <pc:sldChg chg="delSp mod">
        <pc:chgData name="Caroline Camp" userId="b22ff8d0-7d06-48e8-9971-38809001dd16" providerId="ADAL" clId="{60D26AB2-4033-4078-B774-8A178219F1E2}" dt="2025-05-08T16:08:16.224" v="1" actId="478"/>
        <pc:sldMkLst>
          <pc:docMk/>
          <pc:sldMk cId="2428955440" sldId="2147483076"/>
        </pc:sldMkLst>
        <pc:spChg chg="del">
          <ac:chgData name="Caroline Camp" userId="b22ff8d0-7d06-48e8-9971-38809001dd16" providerId="ADAL" clId="{60D26AB2-4033-4078-B774-8A178219F1E2}" dt="2025-05-08T16:08:16.224" v="1" actId="478"/>
          <ac:spMkLst>
            <pc:docMk/>
            <pc:sldMk cId="2428955440" sldId="2147483076"/>
            <ac:spMk id="3" creationId="{72E198B9-410E-7BA8-7C81-34E85CE2A213}"/>
          </ac:spMkLst>
        </pc:spChg>
        <pc:spChg chg="del">
          <ac:chgData name="Caroline Camp" userId="b22ff8d0-7d06-48e8-9971-38809001dd16" providerId="ADAL" clId="{60D26AB2-4033-4078-B774-8A178219F1E2}" dt="2025-05-08T16:08:16.224" v="1" actId="478"/>
          <ac:spMkLst>
            <pc:docMk/>
            <pc:sldMk cId="2428955440" sldId="2147483076"/>
            <ac:spMk id="4" creationId="{6A186C53-AFF3-D05E-0233-26A86F3795FA}"/>
          </ac:spMkLst>
        </pc:spChg>
        <pc:spChg chg="del">
          <ac:chgData name="Caroline Camp" userId="b22ff8d0-7d06-48e8-9971-38809001dd16" providerId="ADAL" clId="{60D26AB2-4033-4078-B774-8A178219F1E2}" dt="2025-05-08T16:08:16.224" v="1" actId="478"/>
          <ac:spMkLst>
            <pc:docMk/>
            <pc:sldMk cId="2428955440" sldId="2147483076"/>
            <ac:spMk id="8" creationId="{2E9C86A7-383D-4F7F-77C5-1828BF033EA8}"/>
          </ac:spMkLst>
        </pc:spChg>
        <pc:spChg chg="del">
          <ac:chgData name="Caroline Camp" userId="b22ff8d0-7d06-48e8-9971-38809001dd16" providerId="ADAL" clId="{60D26AB2-4033-4078-B774-8A178219F1E2}" dt="2025-05-08T16:08:16.224" v="1" actId="478"/>
          <ac:spMkLst>
            <pc:docMk/>
            <pc:sldMk cId="2428955440" sldId="2147483076"/>
            <ac:spMk id="9" creationId="{10DDD39A-07A3-8761-8532-22EAC600537D}"/>
          </ac:spMkLst>
        </pc:spChg>
        <pc:spChg chg="del">
          <ac:chgData name="Caroline Camp" userId="b22ff8d0-7d06-48e8-9971-38809001dd16" providerId="ADAL" clId="{60D26AB2-4033-4078-B774-8A178219F1E2}" dt="2025-05-08T16:08:16.224" v="1" actId="478"/>
          <ac:spMkLst>
            <pc:docMk/>
            <pc:sldMk cId="2428955440" sldId="2147483076"/>
            <ac:spMk id="44" creationId="{168A6702-318A-2A24-3E4E-14AE2C129913}"/>
          </ac:spMkLst>
        </pc:spChg>
        <pc:grpChg chg="del">
          <ac:chgData name="Caroline Camp" userId="b22ff8d0-7d06-48e8-9971-38809001dd16" providerId="ADAL" clId="{60D26AB2-4033-4078-B774-8A178219F1E2}" dt="2025-05-08T16:08:16.224" v="1" actId="478"/>
          <ac:grpSpMkLst>
            <pc:docMk/>
            <pc:sldMk cId="2428955440" sldId="2147483076"/>
            <ac:grpSpMk id="66" creationId="{051E102E-219A-4AF8-9E36-45FAC8D9326B}"/>
          </ac:grpSpMkLst>
        </pc:grpChg>
        <pc:grpChg chg="del">
          <ac:chgData name="Caroline Camp" userId="b22ff8d0-7d06-48e8-9971-38809001dd16" providerId="ADAL" clId="{60D26AB2-4033-4078-B774-8A178219F1E2}" dt="2025-05-08T16:08:16.224" v="1" actId="478"/>
          <ac:grpSpMkLst>
            <pc:docMk/>
            <pc:sldMk cId="2428955440" sldId="2147483076"/>
            <ac:grpSpMk id="72" creationId="{37C8E11B-203F-4566-210F-09291E64B470}"/>
          </ac:grpSpMkLst>
        </pc:grpChg>
        <pc:cxnChg chg="del">
          <ac:chgData name="Caroline Camp" userId="b22ff8d0-7d06-48e8-9971-38809001dd16" providerId="ADAL" clId="{60D26AB2-4033-4078-B774-8A178219F1E2}" dt="2025-05-08T16:08:16.224" v="1" actId="478"/>
          <ac:cxnSpMkLst>
            <pc:docMk/>
            <pc:sldMk cId="2428955440" sldId="2147483076"/>
            <ac:cxnSpMk id="7" creationId="{3F87C372-4350-D1B1-54B7-D8FC78B151AF}"/>
          </ac:cxnSpMkLst>
        </pc:cxnChg>
      </pc:sldChg>
      <pc:sldChg chg="del">
        <pc:chgData name="Caroline Camp" userId="b22ff8d0-7d06-48e8-9971-38809001dd16" providerId="ADAL" clId="{60D26AB2-4033-4078-B774-8A178219F1E2}" dt="2025-05-08T16:08:11.904" v="0" actId="47"/>
        <pc:sldMkLst>
          <pc:docMk/>
          <pc:sldMk cId="2716750237" sldId="2147483115"/>
        </pc:sldMkLst>
      </pc:sldChg>
      <pc:sldMasterChg chg="del">
        <pc:chgData name="Caroline Camp" userId="b22ff8d0-7d06-48e8-9971-38809001dd16" providerId="ADAL" clId="{60D26AB2-4033-4078-B774-8A178219F1E2}" dt="2025-05-08T16:09:01.524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60D26AB2-4033-4078-B774-8A178219F1E2}" dt="2025-05-08T16:08:11.904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60D26AB2-4033-4078-B774-8A178219F1E2}" dt="2025-05-08T16:08:11.904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60D26AB2-4033-4078-B774-8A178219F1E2}" dt="2025-05-08T16:08:11.904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60D26AB2-4033-4078-B774-8A178219F1E2}" dt="2025-05-08T16:09:36.664" v="19" actId="1076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60D26AB2-4033-4078-B774-8A178219F1E2}" dt="2025-05-08T16:09:04.338" v="4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Sp mod">
          <pc:chgData name="Caroline Camp" userId="b22ff8d0-7d06-48e8-9971-38809001dd16" providerId="ADAL" clId="{60D26AB2-4033-4078-B774-8A178219F1E2}" dt="2025-05-08T16:09:36.664" v="19" actId="1076"/>
          <pc:sldLayoutMkLst>
            <pc:docMk/>
            <pc:sldMasterMk cId="3668317557" sldId="2147484880"/>
            <pc:sldLayoutMk cId="4064885971" sldId="2147484902"/>
          </pc:sldLayoutMkLst>
          <pc:spChg chg="mod">
            <ac:chgData name="Caroline Camp" userId="b22ff8d0-7d06-48e8-9971-38809001dd16" providerId="ADAL" clId="{60D26AB2-4033-4078-B774-8A178219F1E2}" dt="2025-05-08T16:09:36.664" v="19" actId="1076"/>
            <ac:spMkLst>
              <pc:docMk/>
              <pc:sldMasterMk cId="3668317557" sldId="2147484880"/>
              <pc:sldLayoutMk cId="4064885971" sldId="2147484902"/>
              <ac:spMk id="7" creationId="{AC05EA29-0447-0506-FB1B-E11117B0DF2E}"/>
            </ac:spMkLst>
          </pc:spChg>
          <pc:spChg chg="del">
            <ac:chgData name="Caroline Camp" userId="b22ff8d0-7d06-48e8-9971-38809001dd16" providerId="ADAL" clId="{60D26AB2-4033-4078-B774-8A178219F1E2}" dt="2025-05-08T16:09:06.281" v="5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60D26AB2-4033-4078-B774-8A178219F1E2}" dt="2025-05-08T16:09:08.374" v="7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60D26AB2-4033-4078-B774-8A178219F1E2}" dt="2025-05-08T16:09:07.099" v="6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Sp mod">
          <pc:chgData name="Caroline Camp" userId="b22ff8d0-7d06-48e8-9971-38809001dd16" providerId="ADAL" clId="{60D26AB2-4033-4078-B774-8A178219F1E2}" dt="2025-05-08T16:09:33.486" v="18" actId="1076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60D26AB2-4033-4078-B774-8A178219F1E2}" dt="2025-05-08T16:09:14.670" v="11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mod">
            <ac:chgData name="Caroline Camp" userId="b22ff8d0-7d06-48e8-9971-38809001dd16" providerId="ADAL" clId="{60D26AB2-4033-4078-B774-8A178219F1E2}" dt="2025-05-08T16:09:33.486" v="18" actId="1076"/>
            <ac:spMkLst>
              <pc:docMk/>
              <pc:sldMasterMk cId="3668317557" sldId="2147484880"/>
              <pc:sldLayoutMk cId="757429559" sldId="2147484903"/>
              <ac:spMk id="7" creationId="{AC05EA29-0447-0506-FB1B-E11117B0DF2E}"/>
            </ac:spMkLst>
          </pc:spChg>
          <pc:spChg chg="del mod">
            <ac:chgData name="Caroline Camp" userId="b22ff8d0-7d06-48e8-9971-38809001dd16" providerId="ADAL" clId="{60D26AB2-4033-4078-B774-8A178219F1E2}" dt="2025-05-08T16:09:13.299" v="10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60D26AB2-4033-4078-B774-8A178219F1E2}" dt="2025-05-08T16:09:10.339" v="8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Sp mod">
          <pc:chgData name="Caroline Camp" userId="b22ff8d0-7d06-48e8-9971-38809001dd16" providerId="ADAL" clId="{60D26AB2-4033-4078-B774-8A178219F1E2}" dt="2025-05-08T16:09:30.240" v="17" actId="1076"/>
          <pc:sldLayoutMkLst>
            <pc:docMk/>
            <pc:sldMasterMk cId="3668317557" sldId="2147484880"/>
            <pc:sldLayoutMk cId="3489576833" sldId="2147484904"/>
          </pc:sldLayoutMkLst>
          <pc:spChg chg="mod">
            <ac:chgData name="Caroline Camp" userId="b22ff8d0-7d06-48e8-9971-38809001dd16" providerId="ADAL" clId="{60D26AB2-4033-4078-B774-8A178219F1E2}" dt="2025-05-08T16:09:30.240" v="17" actId="1076"/>
            <ac:spMkLst>
              <pc:docMk/>
              <pc:sldMasterMk cId="3668317557" sldId="2147484880"/>
              <pc:sldLayoutMk cId="3489576833" sldId="2147484904"/>
              <ac:spMk id="7" creationId="{AC05EA29-0447-0506-FB1B-E11117B0DF2E}"/>
            </ac:spMkLst>
          </pc:spChg>
          <pc:spChg chg="del">
            <ac:chgData name="Caroline Camp" userId="b22ff8d0-7d06-48e8-9971-38809001dd16" providerId="ADAL" clId="{60D26AB2-4033-4078-B774-8A178219F1E2}" dt="2025-05-08T16:09:20.202" v="14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60D26AB2-4033-4078-B774-8A178219F1E2}" dt="2025-05-08T16:09:18.396" v="13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60D26AB2-4033-4078-B774-8A178219F1E2}" dt="2025-05-08T16:09:16.812" v="12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60D26AB2-4033-4078-B774-8A178219F1E2}" dt="2025-05-08T16:09:24.441" v="16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60D26AB2-4033-4078-B774-8A178219F1E2}" dt="2025-05-08T16:09:24.441" v="16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60D26AB2-4033-4078-B774-8A178219F1E2}" dt="2025-05-08T16:09:24.441" v="16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60D26AB2-4033-4078-B774-8A178219F1E2}" dt="2025-05-08T16:09:23.002" v="15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D1336E6E-8AFD-C42E-C155-806D433C58D7}"/>
    <pc:docChg chg="addSld delSld addMainMaster">
      <pc:chgData name="Caroline Camp" userId="S::carolinecamp@microsoft.com::b22ff8d0-7d06-48e8-9971-38809001dd16" providerId="AD" clId="Web-{D1336E6E-8AFD-C42E-C155-806D433C58D7}" dt="2025-05-30T20:35:18.516" v="5"/>
      <pc:docMkLst>
        <pc:docMk/>
      </pc:docMkLst>
      <pc:sldChg chg="del">
        <pc:chgData name="Caroline Camp" userId="S::carolinecamp@microsoft.com::b22ff8d0-7d06-48e8-9971-38809001dd16" providerId="AD" clId="Web-{D1336E6E-8AFD-C42E-C155-806D433C58D7}" dt="2025-05-30T20:35:18.516" v="3"/>
        <pc:sldMkLst>
          <pc:docMk/>
          <pc:sldMk cId="1470765236" sldId="2147483000"/>
        </pc:sldMkLst>
      </pc:sldChg>
      <pc:sldChg chg="del">
        <pc:chgData name="Caroline Camp" userId="S::carolinecamp@microsoft.com::b22ff8d0-7d06-48e8-9971-38809001dd16" providerId="AD" clId="Web-{D1336E6E-8AFD-C42E-C155-806D433C58D7}" dt="2025-05-30T20:35:18.516" v="4"/>
        <pc:sldMkLst>
          <pc:docMk/>
          <pc:sldMk cId="3316355291" sldId="2147483041"/>
        </pc:sldMkLst>
      </pc:sldChg>
      <pc:sldChg chg="del">
        <pc:chgData name="Caroline Camp" userId="S::carolinecamp@microsoft.com::b22ff8d0-7d06-48e8-9971-38809001dd16" providerId="AD" clId="Web-{D1336E6E-8AFD-C42E-C155-806D433C58D7}" dt="2025-05-30T20:35:18.516" v="5"/>
        <pc:sldMkLst>
          <pc:docMk/>
          <pc:sldMk cId="2428955440" sldId="2147483076"/>
        </pc:sldMkLst>
      </pc:sldChg>
      <pc:sldChg chg="add">
        <pc:chgData name="Caroline Camp" userId="S::carolinecamp@microsoft.com::b22ff8d0-7d06-48e8-9971-38809001dd16" providerId="AD" clId="Web-{D1336E6E-8AFD-C42E-C155-806D433C58D7}" dt="2025-05-30T20:35:00.578" v="0"/>
        <pc:sldMkLst>
          <pc:docMk/>
          <pc:sldMk cId="1032838113" sldId="2147483204"/>
        </pc:sldMkLst>
      </pc:sldChg>
      <pc:sldChg chg="add">
        <pc:chgData name="Caroline Camp" userId="S::carolinecamp@microsoft.com::b22ff8d0-7d06-48e8-9971-38809001dd16" providerId="AD" clId="Web-{D1336E6E-8AFD-C42E-C155-806D433C58D7}" dt="2025-05-30T20:35:01.562" v="2"/>
        <pc:sldMkLst>
          <pc:docMk/>
          <pc:sldMk cId="2317878411" sldId="2147483205"/>
        </pc:sldMkLst>
      </pc:sldChg>
      <pc:sldChg chg="add">
        <pc:chgData name="Caroline Camp" userId="S::carolinecamp@microsoft.com::b22ff8d0-7d06-48e8-9971-38809001dd16" providerId="AD" clId="Web-{D1336E6E-8AFD-C42E-C155-806D433C58D7}" dt="2025-05-30T20:35:00.640" v="1"/>
        <pc:sldMkLst>
          <pc:docMk/>
          <pc:sldMk cId="1954248480" sldId="2147483304"/>
        </pc:sldMkLst>
      </pc:sldChg>
      <pc:sldMasterChg chg="add addSldLayout">
        <pc:chgData name="Caroline Camp" userId="S::carolinecamp@microsoft.com::b22ff8d0-7d06-48e8-9971-38809001dd16" providerId="AD" clId="Web-{D1336E6E-8AFD-C42E-C155-806D433C58D7}" dt="2025-05-30T20:35:01.562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578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0.640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D1336E6E-8AFD-C42E-C155-806D433C58D7}" dt="2025-05-30T20:35:01.562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24C6-08A8-483E-B20A-E6C4944A8C38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94D50-9AB4-48FF-BFAA-155677BAF6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E9C7-5F16-56F8-D58F-67DCA4B5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37265-4657-5DBC-1E3F-6BD8A0087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E34CD-5248-1B0C-9C45-C8385C394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44BF1-D155-BFB3-F0F0-F0792A2D5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3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38A84-F33B-2124-5790-E342E168F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09AE4-B666-6758-4AA2-515383223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23086-788D-28A9-3448-E0349C88B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7D152-92C4-419D-1EF0-B68C6371E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88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245899" y="6240601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 dirty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 dirty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04797" y="6213180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 dirty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 dirty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11388" y="6201991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 dirty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 dirty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 dirty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E8985667-C194-0867-4F1F-FD847B429960}"/>
              </a:ext>
            </a:extLst>
          </p:cNvPr>
          <p:cNvSpPr txBox="1"/>
          <p:nvPr userDrawn="1"/>
        </p:nvSpPr>
        <p:spPr>
          <a:xfrm>
            <a:off x="239712" y="170835"/>
            <a:ext cx="2713227" cy="13593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 algn="l">
              <a:lnSpc>
                <a:spcPct val="100000"/>
              </a:lnSpc>
              <a:spcBef>
                <a:spcPts val="100"/>
              </a:spcBef>
            </a:pPr>
            <a:r>
              <a:rPr lang="en-US" sz="800" b="1" spc="20">
                <a:solidFill>
                  <a:srgbClr val="072321"/>
                </a:solidFill>
                <a:latin typeface="Graphik Semibold" panose="020B0503030202060203" pitchFamily="34" charset="77"/>
                <a:cs typeface="Graphik Semibold"/>
              </a:rPr>
              <a:t>Accenture + Microsoft  </a:t>
            </a:r>
            <a:r>
              <a:rPr lang="en-US" sz="800" b="1" spc="20">
                <a:solidFill>
                  <a:srgbClr val="072321"/>
                </a:solidFill>
                <a:latin typeface="Graphik Semibold" panose="020B0503030202060203" pitchFamily="34" charset="77"/>
                <a:cs typeface="Graphik Light"/>
              </a:rPr>
              <a:t>|  </a:t>
            </a:r>
            <a:r>
              <a:rPr lang="en-US" sz="800" spc="50">
                <a:solidFill>
                  <a:srgbClr val="072321"/>
                </a:solidFill>
                <a:latin typeface="+mn-lt"/>
                <a:cs typeface="Graphik Light"/>
              </a:rPr>
              <a:t>2025</a:t>
            </a:r>
            <a:endParaRPr lang="en-US" sz="800" spc="50">
              <a:latin typeface="+mn-lt"/>
              <a:cs typeface="Graphik"/>
            </a:endParaRPr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2C166-2ED8-B824-6599-F5DB13609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32053B94-98CB-F313-7B04-407C8F2B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BAD566A0-F13A-43AE-4A43-ECCA34235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Learning &amp; development teams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E8A20788-9E1D-0D48-979B-3F8F8C7F9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HR &amp; talent management professionals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423AF079-63EF-D783-7874-C192D072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Disjointed learning experiences have generic training recommendations, inconsistent tracking, and a lack of engagement insights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C35F099D-26E6-09D7-DEC7-160B0D230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C3B9317A-BD1D-9A10-98DD-1FF5D0C57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Generic learning paths do not account for individual roles, skill gaps, or career development needs, leading to disengagement and ineffective training outcomes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 Learners and administrators spend excessive time on sign-ups, tracking progress, and monitoring completion rates, slowing down learning adoption and efficiency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Lack of automated insights into course completion, learner performance, and training impact, making it difficult to optimize learning programs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Significant manual effort to curate, categorize, and recommend relevant content.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27E91479-40F8-54BA-AE42-479711EC5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4E583F6F-DCBD-27D1-EA9F-DF1E6637E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66120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Aggregates and categorizes learning materials based on topics, skill levels, and user preferences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847C85F0-E16C-9758-8EE2-9701C687A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767053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Summarizes lengthy training materials into concise, digestible insights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D4AE95-DB97-66F7-AA9C-B72F5C7FF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312755-AB0A-CBCD-C64F-59A52C04D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3914B2C8-3486-9792-1CFD-D4576B103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DACD2850-0F62-3A80-A56D-8F96161BA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2989925"/>
            <a:ext cx="2099734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Provides personalized training recommendations based on job role, past training, and skill gaps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64AF8C3A-718F-5E5B-2710-6B69DCC7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4AC27C42-2231-E89E-47BB-D2A8978448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Smart Learning Agent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2ED65-3A95-E28D-D4E7-F279D949CBCA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Automate learning experience creation by gathering, summarizing, and recommending training content based on employee roles, skills, and preferences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89D0A306-FF0F-8E73-A184-ADD1B4134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AI-driven learning delivers personalized recommendations specific to employee roles, automates course enrollments, and provides real-time progress tracking for effective skill development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9CBE585F-CDE5-0704-945E-CD14D628B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01DF518-A382-5628-ED73-AC453330E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Learning Course Completion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AI-led personalization enhances learner engagement and completion rates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C95AFCF7-0A92-4D55-F463-56A133784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D2690E6-514B-B7B8-D674-33C583F9B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Skills Mastered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Targeted skills mastered by completing specific training content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9631E95E-6EF9-FFE9-BA11-59290BEDD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73320FB-17E5-8888-74AD-9532C3C2C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Operational Efficiency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Reduced administrative workload, streamlining training enrollment and tracking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438F7464-2FD0-21B4-3A43-F59FBAFDD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128994CD-C73C-A03A-4C7A-80E288CFE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598719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Automates course enrollment and schedules learning sessions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7" name="Google Shape;516;p32">
            <a:extLst>
              <a:ext uri="{FF2B5EF4-FFF2-40B4-BE49-F238E27FC236}">
                <a16:creationId xmlns:a16="http://schemas.microsoft.com/office/drawing/2014/main" id="{6D422E72-27DF-CCF0-6AD2-714756AB6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21105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People managers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A39D6072-3F12-ECB7-D5FB-55173C321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521105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Employees</a:t>
            </a:r>
          </a:p>
        </p:txBody>
      </p:sp>
      <p:sp>
        <p:nvSpPr>
          <p:cNvPr id="32" name="Google Shape;523;p32">
            <a:extLst>
              <a:ext uri="{FF2B5EF4-FFF2-40B4-BE49-F238E27FC236}">
                <a16:creationId xmlns:a16="http://schemas.microsoft.com/office/drawing/2014/main" id="{2AEC54D9-18DA-AA9E-7417-D732EE8BD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409425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Tracks learner progress and generates real-time reports on completion, quiz scores, and engagement metrics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0328381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E5AA-DE67-0F4B-6792-3C9567BD2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7EBC7F28-98D2-52BC-8BF1-6EF54D68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CDE281B-EB5E-AF0D-BC07-19C6450CB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9D497EA-6F7E-45A4-077F-D99E830DD2E5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Smart Learning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B213BB80-8A52-D0AF-5972-58B4F0D54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3B6EF7D1-A6EF-EE41-68EF-6BAE8ED25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009D44-385A-8B8D-1B3B-2BD98D111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793CF5CA-E7FA-D5A1-B920-FD3B627DB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CF50CE-07F3-86CC-8A5D-FA6AFDE50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14E3B06-1744-F46F-669E-AB956D23BDA9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53DE207D-6F02-7F6A-383B-C4EA24FDBCE8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554D14-9243-6530-CE32-66EFD6AC0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85994-35C1-CA37-5364-A72D4ACB52C1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C8716DEE-55AE-9AE9-57E7-4C16166A17B9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0BC25F-A759-DEBB-4125-1DBDEC1E0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A5A2B6-A7A4-AC76-E571-DFE2D56695DC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68D93EBE-6633-A372-7B33-DC8300F16141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31805A4-1274-5ADE-1D0C-2E9667C93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BA3E30-8936-DADA-C9A8-4C8F0BB68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HR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EE0BBE52-47F7-0515-FCBD-113E4872F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6B6F2A0-ABDD-7B87-D007-133806FE5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906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Automate learning experience creation by gathering, summarizing, and recommending training content based on employee roles, skills, and preferences.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B7830FEC-A318-171B-11FD-5967FF95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Personalized Training Plans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31FFA70A-6827-42C8-AF48-82A76D1F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Provides personalized training recommendations based on job role, past training, and skill gaps.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F47932CC-55C6-AD40-09D9-536F25C8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Learning Material Categorization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D670BEE2-2910-B14D-67B2-1EDDE8E57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Aggregates and categorizes learning materials based on topics, skill levels, and user preferences.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5D72C8-B31B-15F0-8113-66FB4B23D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293112"/>
            <a:ext cx="2199820" cy="4667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Learning Management System (LMS)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Repository (SharePoint)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38B9D81-8EBB-F87B-E7A2-2245A94AE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14C9DF36-CC9F-B847-7DE2-AF1E1111C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Concise Insights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179B3632-4E36-B1C1-651D-FCBB206BC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Summarizes lengthy training materials into concise, digestible insights.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63E36D30-A059-C0B8-3D50-73C22F315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Automated Enrollment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9A07B0E8-DC95-A3BE-437C-D525FBE42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Automates course enrollment and schedules learning sessions.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AFB45E52-77E4-6864-CE9F-5E474AA8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610457-4E53-37B6-2E78-D61AFE9A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293112"/>
            <a:ext cx="2199820" cy="4667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Employee Profile (HRIS)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Training History (LMS)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ECEF08E1-FA26-A68C-788C-702C0C03A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E73942A0-EAE5-3448-2E35-8B2C595F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AE8D83-01C5-C027-4207-F1BCB1355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Training Content Repository (SharePoint, LMS)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FBF41A3-8BD0-E9C3-2BED-92C22EE67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0737FEB1-19BF-AB8B-C523-FD16E69F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9F5E88-E69A-2E29-FF81-3862DC54F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LMS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5E937A8-4F80-264D-04E2-4889F877A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68482D58-A6A2-63D6-6298-A9AA45BA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Report Generation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3BE37E5E-129F-6B43-7FF5-AAF014B88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Generates real-time reports on completion, quiz scores, and engagement metrics.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4DE36D22-B30C-DCFA-2889-5C3E5B1B2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Progress Tracking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D6DABEAB-C4E1-67A1-30A5-3B9BCAFA2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Tracks learner progress.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6E4FF0D-0D61-FC13-8178-1491EAA31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9041-0F6F-1160-D6AA-3F78AB8457EE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41919354-B8F5-8D41-3E7E-A2798D33463D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F9CC266-6DBD-42C6-A123-708B1C19B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F7FA0F-A029-7F23-F8A6-7526B177826B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19EF334A-C6DE-A49A-05A3-F0310B17BC45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27EA140D-1E51-1789-9944-D77922B78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D3BDB8B-0155-EB73-45D1-CEABDFA43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LMS Activity logs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Learning Analytics Dashboard (Power BI)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7AFBBA8-ADC5-87AF-3CA4-181431873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B701A453-7D66-CB62-C326-81DB5C098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59A0806-12EE-5F3F-E4E9-BF252BB82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Reporting Tool (Power BI, Excel, PDF, etc.)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B7C3BC75-FF2E-235B-7973-75CCBDDF8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6D09A4-19E6-4C84-C0C7-3AA215FC6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Learning Course Completion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FDC06-2B61-D44A-B72C-333F9361E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Skills Mastered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2ACACB-30FF-216D-85DA-66B6F6D4F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48E5416-9CED-14D5-A792-A739BE58A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Operational Efficiency 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FD5ADA6-E166-63A8-6AFE-DDA8ACED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Sorts training content by topic, level, and preference to simplify discovery.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25B708A-FD4A-8A42-5BBB-E6AF08339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Delivers tailored course suggestions based on role, skill gaps, and learning history.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60AE900-2A76-4089-173B-965032705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Converts long training materials into easy-to-digest summaries for faster learning.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FCB94A7-4347-8CE7-3F2E-63A679F50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Creates instant reports on training outcomes, quiz scores, and completion rates.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17B5CEB5-E901-AF1C-9E05-9B6D6D20A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Monitors learning progress in real time to identify gaps and boost engagement.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E99F28C0-0BDB-FC3A-E432-D71F6A95F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Streamlines course sign-ups and scheduling to remove admin bottlenecks.</a:t>
            </a:r>
          </a:p>
        </p:txBody>
      </p:sp>
    </p:spTree>
    <p:extLst>
      <p:ext uri="{BB962C8B-B14F-4D97-AF65-F5344CB8AC3E}">
        <p14:creationId xmlns:p14="http://schemas.microsoft.com/office/powerpoint/2010/main" val="19542484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325A1-2791-BDC8-F52D-B30FAD814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02E085-3D7D-DA1B-0908-DD4A6762E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96770" y="5433345"/>
            <a:ext cx="896618" cy="50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33F644D-4445-BC35-F65E-7656D3CD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50706546-C119-AC61-2DED-0140786C2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26C74872-97A0-B0E6-3292-EC26D8192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DEAB7C0E-DC1E-C5E0-AAD3-BCA0F62F7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E8ED99BC-4104-048B-75E7-B4098023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0150EC65-13E0-1BA7-D7C7-483E95D28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A1233076-A571-FE0D-98AC-25FA5A59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F3CBC39-D9D3-D794-8CB4-BCCD86A8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F0C544A-80CA-02D8-5F01-AF23CAFF5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E45835C-0671-A86C-6F06-83FB3BF5A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4D43049-0024-9BDB-2A6F-AEB99A955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FF14FE9-815F-D3B5-DC71-A1897DE0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963153A-0454-CD03-AD90-496D64E67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76D9828-6BCD-A93F-829A-7FBB89A37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68B5ED89-C8D4-ED97-7ED2-1A0A5146C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7952468-01A0-7C23-4CB6-69B94F958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EBEEF41-7885-6366-AF84-F8C2CB37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8E6AB74-6699-3F28-371F-617394CDB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FF7EFB69-0CD2-C45B-91D2-5D805F4DB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6789CF0-C82D-490F-A259-60671D266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8C92ACD-7DF8-B2C0-7BD2-B538D1EAD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8349DB4A-2627-112A-63EF-EC54E6F2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7A5ACF56-48F1-2746-20C2-526715428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624E49D-5F13-2CD6-E438-1EE148C20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3C0B4A42-DA1F-9F58-8621-83D5DE70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5597A77E-B579-8C76-975B-240730CBE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A4117047-C1ED-C696-1081-ACCC2E2CF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A13D3CE-E820-7472-87EE-C129740C7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14ABF20F-0D50-82DC-1592-2CF94DCC3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0EFF7B7A-8A40-1AFC-37B6-2A526E7FB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98C85385-C09F-79E4-5357-11AAD4DC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F30E85F3-E474-D779-EA62-B47357875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E58F20A0-DE71-9CE0-1F7A-43197B56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8C7F83E9-BD0F-7168-5AAC-5BD64E66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5D85821E-2747-9D8A-8333-BE4B79C77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279A04AB-C0ED-FA95-3DC8-1131B00D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07680E4D-247C-B3E4-4402-D27052061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AE6B07D0-0F93-E7C7-0C33-947ABC00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683CF9ED-F59F-CDDE-12BC-2C7576CE8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560BF3E8-8163-6D5A-6565-EF7E018A06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Smart Learning Agent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154544-63E5-BE17-4883-BB190A6CD198}"/>
              </a:ext>
            </a:extLst>
          </p:cNvPr>
          <p:cNvSpPr txBox="1"/>
          <p:nvPr/>
        </p:nvSpPr>
        <p:spPr>
          <a:xfrm>
            <a:off x="695994" y="1098881"/>
            <a:ext cx="1122970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Automate learning experience creation by gathering, summarizing, and recommending training content based on employee roles, skills, and preferences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853EDF1-FA4B-23DB-315A-FEB9CFE9A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84F55AD5-8892-AF85-8762-8F7B5AAFB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3E93C38F-D340-AA4E-9168-F81A94B40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D3B25749-F05E-9BC2-6D98-4F8552DEB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00D2D83D-7D9F-EFA2-9B13-71C649D6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E9E6C8E4-597B-422D-4863-22C491FDA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51810C22-D609-FD77-0EA2-243492C1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EB7E09DD-7AD6-F1CE-5C3D-5AF843254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38D466A-49A2-A7AC-ECDD-B6172D202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7695ECA0-1F73-5438-528B-8E97BF19B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2861D7CF-A5E4-5D32-8F74-0771F15F1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4E3F3C61-5680-68F9-7EE1-7C77BAA15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1137AE2A-EEDD-7CCB-E246-682894124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28A84AD-FDED-C331-BEA6-6A97DDEDE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HR Recruitment Team, HR Hiring Manager, Talent Acquisition Specialists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F193B5A-79B5-AE7F-BE19-5E1DA428C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8179" y="1761689"/>
            <a:ext cx="154417" cy="134099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E827A42-ECCF-0623-E9BB-15CBF80CA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67585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5ACC14F-5ECD-DB84-B852-D2A60A3F7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39567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30B20C1-50FA-1C3C-FE72-5691D0BE1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685768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20D9175-A400-23A2-B5CB-DFAA4B5C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903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Collector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(Gather employee data &amp; Validate clock-in data according to the provided logic)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B93008D-2AA5-474F-A893-7B223C5D7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92043"/>
            <a:ext cx="1439290" cy="34695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Anomaly Detector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(Identify anomaly with given logic, Flag &amp; Notify irregular data to Finance &amp; HR team)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58C3EA7-3C8E-F2F2-0150-F0A902D94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786627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Communicator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(Transfer unflagged employee data to Payroll team)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0ED78CC-131A-8ECA-99F0-33B2C23D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31804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44171A2-C9AC-52BF-85AE-B8E8E3459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6596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098C3AC-A3EF-3E46-8E12-0187449B1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600718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13" name="Google Shape;498;p32">
            <a:extLst>
              <a:ext uri="{FF2B5EF4-FFF2-40B4-BE49-F238E27FC236}">
                <a16:creationId xmlns:a16="http://schemas.microsoft.com/office/drawing/2014/main" id="{979B9E78-95C1-4655-8C5B-44356D6BF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141866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Required learning / training material and content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Ensure recommended content is credible, high-quality, updated, and aligned with organizational training goals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Integrates with learning platforms and HR systems for role/skill mapping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Training content metadata and transcripts (DOCX, MP4 metadata,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Learner profile data and skills matrix (XLSX,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Feedback logs and quiz results (CSV, LMS exports)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51FABF58-E5C4-C8AF-7C2F-656597760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864046"/>
            <a:ext cx="3705033" cy="681164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F79919-2A37-1912-5EFF-F8EEA1D3D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000745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377FFC-1C0E-8975-A045-FA7B06C40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025241"/>
            <a:ext cx="2298101" cy="3615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Behavioral Nudges and Adoption Enhancement Agent</a:t>
            </a:r>
          </a:p>
        </p:txBody>
      </p:sp>
      <p:sp>
        <p:nvSpPr>
          <p:cNvPr id="37" name="Rounded Rectangle 19">
            <a:extLst>
              <a:ext uri="{FF2B5EF4-FFF2-40B4-BE49-F238E27FC236}">
                <a16:creationId xmlns:a16="http://schemas.microsoft.com/office/drawing/2014/main" id="{E525357B-4592-69BB-B98D-84FBCF67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723100"/>
            <a:ext cx="3705033" cy="791582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Integration with LMS, HRIS, and skills matrix platforms to support personalized learning recommendations and course assignment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learning and development workflows including course alignment, enrollment, assessment tracking, and upskilling analytics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787841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E932F1-1403-4380-9EB3-4DCD89107BE6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2.xml><?xml version="1.0" encoding="utf-8"?>
<ds:datastoreItem xmlns:ds="http://schemas.openxmlformats.org/officeDocument/2006/customXml" ds:itemID="{C89A1B55-44F3-4335-BC26-CDDE22F96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5EE9E3-8306-4F8F-AA0F-C48AC0710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923</Words>
  <Application>Microsoft Office PowerPoint</Application>
  <PresentationFormat>Widescreen</PresentationFormat>
  <Paragraphs>150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Smart Learning Agent</vt:lpstr>
      <vt:lpstr>Smart Learning Agent</vt:lpstr>
      <vt:lpstr>Smart Learning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28</cp:revision>
  <dcterms:created xsi:type="dcterms:W3CDTF">2025-05-07T16:44:54Z</dcterms:created>
  <dcterms:modified xsi:type="dcterms:W3CDTF">2025-05-30T20:35:19Z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