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96" r:id="rId7"/>
    <p:sldId id="2147483300" r:id="rId8"/>
    <p:sldId id="21474831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8E0F72-41B0-A3A7-73EA-4933459BEFFE}" v="21" dt="2025-05-30T20:34:31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b22ff8d0-7d06-48e8-9971-38809001dd16" providerId="ADAL" clId="{E22F635D-AA67-42AD-A014-97BCF5510F25}"/>
    <pc:docChg chg="custSel delSld modSld delMainMaster modMainMaster">
      <pc:chgData name="Caroline Camp" userId="b22ff8d0-7d06-48e8-9971-38809001dd16" providerId="ADAL" clId="{E22F635D-AA67-42AD-A014-97BCF5510F25}" dt="2025-05-08T16:07:45.322" v="18" actId="1076"/>
      <pc:docMkLst>
        <pc:docMk/>
      </pc:docMkLst>
      <pc:sldChg chg="delSp modSp mod">
        <pc:chgData name="Caroline Camp" userId="b22ff8d0-7d06-48e8-9971-38809001dd16" providerId="ADAL" clId="{E22F635D-AA67-42AD-A014-97BCF5510F25}" dt="2025-05-08T16:07:45.322" v="18" actId="1076"/>
        <pc:sldMkLst>
          <pc:docMk/>
          <pc:sldMk cId="1053535124" sldId="2147482996"/>
        </pc:sldMkLst>
        <pc:spChg chg="mod">
          <ac:chgData name="Caroline Camp" userId="b22ff8d0-7d06-48e8-9971-38809001dd16" providerId="ADAL" clId="{E22F635D-AA67-42AD-A014-97BCF5510F25}" dt="2025-05-08T16:07:45.322" v="18" actId="1076"/>
          <ac:spMkLst>
            <pc:docMk/>
            <pc:sldMk cId="1053535124" sldId="2147482996"/>
            <ac:spMk id="2" creationId="{0ACF1154-BDD1-19E4-8B90-EA13EC997FEB}"/>
          </ac:spMkLst>
        </pc:spChg>
        <pc:spChg chg="del">
          <ac:chgData name="Caroline Camp" userId="b22ff8d0-7d06-48e8-9971-38809001dd16" providerId="ADAL" clId="{E22F635D-AA67-42AD-A014-97BCF5510F25}" dt="2025-05-08T16:06:26.719" v="2" actId="478"/>
          <ac:spMkLst>
            <pc:docMk/>
            <pc:sldMk cId="1053535124" sldId="2147482996"/>
            <ac:spMk id="54" creationId="{9A00A25E-A3A4-80E8-B0AC-E4058BD8BA3A}"/>
          </ac:spMkLst>
        </pc:spChg>
        <pc:spChg chg="del">
          <ac:chgData name="Caroline Camp" userId="b22ff8d0-7d06-48e8-9971-38809001dd16" providerId="ADAL" clId="{E22F635D-AA67-42AD-A014-97BCF5510F25}" dt="2025-05-08T16:06:26.719" v="2" actId="478"/>
          <ac:spMkLst>
            <pc:docMk/>
            <pc:sldMk cId="1053535124" sldId="2147482996"/>
            <ac:spMk id="79" creationId="{9D464AE2-1A85-E529-EEA6-409588D7F891}"/>
          </ac:spMkLst>
        </pc:spChg>
        <pc:spChg chg="del">
          <ac:chgData name="Caroline Camp" userId="b22ff8d0-7d06-48e8-9971-38809001dd16" providerId="ADAL" clId="{E22F635D-AA67-42AD-A014-97BCF5510F25}" dt="2025-05-08T16:06:26.719" v="2" actId="478"/>
          <ac:spMkLst>
            <pc:docMk/>
            <pc:sldMk cId="1053535124" sldId="2147482996"/>
            <ac:spMk id="81" creationId="{AC53AAA3-AC00-538B-A618-F4E429728100}"/>
          </ac:spMkLst>
        </pc:spChg>
        <pc:spChg chg="del">
          <ac:chgData name="Caroline Camp" userId="b22ff8d0-7d06-48e8-9971-38809001dd16" providerId="ADAL" clId="{E22F635D-AA67-42AD-A014-97BCF5510F25}" dt="2025-05-08T16:06:26.719" v="2" actId="478"/>
          <ac:spMkLst>
            <pc:docMk/>
            <pc:sldMk cId="1053535124" sldId="2147482996"/>
            <ac:spMk id="82" creationId="{BC56F084-680B-A777-A63A-0A1C8062A616}"/>
          </ac:spMkLst>
        </pc:spChg>
        <pc:spChg chg="del">
          <ac:chgData name="Caroline Camp" userId="b22ff8d0-7d06-48e8-9971-38809001dd16" providerId="ADAL" clId="{E22F635D-AA67-42AD-A014-97BCF5510F25}" dt="2025-05-08T16:06:26.719" v="2" actId="478"/>
          <ac:spMkLst>
            <pc:docMk/>
            <pc:sldMk cId="1053535124" sldId="2147482996"/>
            <ac:spMk id="83" creationId="{A52E9DEA-41B0-7765-5EBE-409A041F9D4D}"/>
          </ac:spMkLst>
        </pc:spChg>
        <pc:spChg chg="del">
          <ac:chgData name="Caroline Camp" userId="b22ff8d0-7d06-48e8-9971-38809001dd16" providerId="ADAL" clId="{E22F635D-AA67-42AD-A014-97BCF5510F25}" dt="2025-05-08T16:06:26.719" v="2" actId="478"/>
          <ac:spMkLst>
            <pc:docMk/>
            <pc:sldMk cId="1053535124" sldId="2147482996"/>
            <ac:spMk id="84" creationId="{55B23F67-E623-B7A9-4AA6-A03F88C1274E}"/>
          </ac:spMkLst>
        </pc:spChg>
        <pc:spChg chg="del">
          <ac:chgData name="Caroline Camp" userId="b22ff8d0-7d06-48e8-9971-38809001dd16" providerId="ADAL" clId="{E22F635D-AA67-42AD-A014-97BCF5510F25}" dt="2025-05-08T16:06:26.719" v="2" actId="478"/>
          <ac:spMkLst>
            <pc:docMk/>
            <pc:sldMk cId="1053535124" sldId="2147482996"/>
            <ac:spMk id="85" creationId="{7EC6F9A0-5BFA-989D-824D-24B75505E7B2}"/>
          </ac:spMkLst>
        </pc:spChg>
        <pc:spChg chg="del">
          <ac:chgData name="Caroline Camp" userId="b22ff8d0-7d06-48e8-9971-38809001dd16" providerId="ADAL" clId="{E22F635D-AA67-42AD-A014-97BCF5510F25}" dt="2025-05-08T16:06:26.719" v="2" actId="478"/>
          <ac:spMkLst>
            <pc:docMk/>
            <pc:sldMk cId="1053535124" sldId="2147482996"/>
            <ac:spMk id="86" creationId="{52DB2BDB-5145-BFC6-991A-6250A474A30B}"/>
          </ac:spMkLst>
        </pc:spChg>
        <pc:spChg chg="del">
          <ac:chgData name="Caroline Camp" userId="b22ff8d0-7d06-48e8-9971-38809001dd16" providerId="ADAL" clId="{E22F635D-AA67-42AD-A014-97BCF5510F25}" dt="2025-05-08T16:06:26.719" v="2" actId="478"/>
          <ac:spMkLst>
            <pc:docMk/>
            <pc:sldMk cId="1053535124" sldId="2147482996"/>
            <ac:spMk id="92" creationId="{23356217-38D9-E515-5683-9CF1B35FBEEF}"/>
          </ac:spMkLst>
        </pc:spChg>
        <pc:spChg chg="del">
          <ac:chgData name="Caroline Camp" userId="b22ff8d0-7d06-48e8-9971-38809001dd16" providerId="ADAL" clId="{E22F635D-AA67-42AD-A014-97BCF5510F25}" dt="2025-05-08T16:06:26.719" v="2" actId="478"/>
          <ac:spMkLst>
            <pc:docMk/>
            <pc:sldMk cId="1053535124" sldId="2147482996"/>
            <ac:spMk id="93" creationId="{A7587C29-C376-DC78-3239-DE77A5A26B31}"/>
          </ac:spMkLst>
        </pc:spChg>
      </pc:sldChg>
      <pc:sldChg chg="delSp mod">
        <pc:chgData name="Caroline Camp" userId="b22ff8d0-7d06-48e8-9971-38809001dd16" providerId="ADAL" clId="{E22F635D-AA67-42AD-A014-97BCF5510F25}" dt="2025-05-08T16:06:24.316" v="1" actId="478"/>
        <pc:sldMkLst>
          <pc:docMk/>
          <pc:sldMk cId="4004429555" sldId="2147483072"/>
        </pc:sldMkLst>
        <pc:spChg chg="del">
          <ac:chgData name="Caroline Camp" userId="b22ff8d0-7d06-48e8-9971-38809001dd16" providerId="ADAL" clId="{E22F635D-AA67-42AD-A014-97BCF5510F25}" dt="2025-05-08T16:06:24.316" v="1" actId="478"/>
          <ac:spMkLst>
            <pc:docMk/>
            <pc:sldMk cId="4004429555" sldId="2147483072"/>
            <ac:spMk id="3" creationId="{ECEEED92-053F-1483-D095-54CD6FB6EA88}"/>
          </ac:spMkLst>
        </pc:spChg>
        <pc:spChg chg="del">
          <ac:chgData name="Caroline Camp" userId="b22ff8d0-7d06-48e8-9971-38809001dd16" providerId="ADAL" clId="{E22F635D-AA67-42AD-A014-97BCF5510F25}" dt="2025-05-08T16:06:24.316" v="1" actId="478"/>
          <ac:spMkLst>
            <pc:docMk/>
            <pc:sldMk cId="4004429555" sldId="2147483072"/>
            <ac:spMk id="4" creationId="{38AF9A8C-FBC7-2693-99B1-92C6C62B071E}"/>
          </ac:spMkLst>
        </pc:spChg>
        <pc:spChg chg="del">
          <ac:chgData name="Caroline Camp" userId="b22ff8d0-7d06-48e8-9971-38809001dd16" providerId="ADAL" clId="{E22F635D-AA67-42AD-A014-97BCF5510F25}" dt="2025-05-08T16:06:24.316" v="1" actId="478"/>
          <ac:spMkLst>
            <pc:docMk/>
            <pc:sldMk cId="4004429555" sldId="2147483072"/>
            <ac:spMk id="44" creationId="{400B4E5D-C008-5D8C-497A-6B30CD981549}"/>
          </ac:spMkLst>
        </pc:spChg>
        <pc:grpChg chg="del">
          <ac:chgData name="Caroline Camp" userId="b22ff8d0-7d06-48e8-9971-38809001dd16" providerId="ADAL" clId="{E22F635D-AA67-42AD-A014-97BCF5510F25}" dt="2025-05-08T16:06:24.316" v="1" actId="478"/>
          <ac:grpSpMkLst>
            <pc:docMk/>
            <pc:sldMk cId="4004429555" sldId="2147483072"/>
            <ac:grpSpMk id="28" creationId="{11694697-1DDC-7DC8-AD54-D26AF1D1504B}"/>
          </ac:grpSpMkLst>
        </pc:grpChg>
        <pc:grpChg chg="del">
          <ac:chgData name="Caroline Camp" userId="b22ff8d0-7d06-48e8-9971-38809001dd16" providerId="ADAL" clId="{E22F635D-AA67-42AD-A014-97BCF5510F25}" dt="2025-05-08T16:06:24.316" v="1" actId="478"/>
          <ac:grpSpMkLst>
            <pc:docMk/>
            <pc:sldMk cId="4004429555" sldId="2147483072"/>
            <ac:grpSpMk id="66" creationId="{8004535A-0A96-0FDE-165D-052F52A14235}"/>
          </ac:grpSpMkLst>
        </pc:grpChg>
      </pc:sldChg>
      <pc:sldChg chg="del">
        <pc:chgData name="Caroline Camp" userId="b22ff8d0-7d06-48e8-9971-38809001dd16" providerId="ADAL" clId="{E22F635D-AA67-42AD-A014-97BCF5510F25}" dt="2025-05-08T16:05:56.697" v="0" actId="47"/>
        <pc:sldMkLst>
          <pc:docMk/>
          <pc:sldMk cId="2716750237" sldId="2147483115"/>
        </pc:sldMkLst>
      </pc:sldChg>
      <pc:sldMasterChg chg="del">
        <pc:chgData name="Caroline Camp" userId="b22ff8d0-7d06-48e8-9971-38809001dd16" providerId="ADAL" clId="{E22F635D-AA67-42AD-A014-97BCF5510F25}" dt="2025-05-08T16:07:01.930" v="3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E22F635D-AA67-42AD-A014-97BCF5510F25}" dt="2025-05-08T16:05:56.697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E22F635D-AA67-42AD-A014-97BCF5510F25}" dt="2025-05-08T16:05:56.697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E22F635D-AA67-42AD-A014-97BCF5510F25}" dt="2025-05-08T16:05:56.697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E22F635D-AA67-42AD-A014-97BCF5510F25}" dt="2025-05-08T16:07:20.374" v="14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E22F635D-AA67-42AD-A014-97BCF5510F25}" dt="2025-05-08T16:07:05.186" v="4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E22F635D-AA67-42AD-A014-97BCF5510F25}" dt="2025-05-08T16:07:10.521" v="7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E22F635D-AA67-42AD-A014-97BCF5510F25}" dt="2025-05-08T16:07:07.302" v="5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E22F635D-AA67-42AD-A014-97BCF5510F25}" dt="2025-05-08T16:07:10.521" v="7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E22F635D-AA67-42AD-A014-97BCF5510F25}" dt="2025-05-08T16:07:08.435" v="6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Sp mod">
          <pc:chgData name="Caroline Camp" userId="b22ff8d0-7d06-48e8-9971-38809001dd16" providerId="ADAL" clId="{E22F635D-AA67-42AD-A014-97BCF5510F25}" dt="2025-05-08T16:07:15.321" v="11" actId="478"/>
          <pc:sldLayoutMkLst>
            <pc:docMk/>
            <pc:sldMasterMk cId="3668317557" sldId="2147484880"/>
            <pc:sldLayoutMk cId="757429559" sldId="2147484903"/>
          </pc:sldLayoutMkLst>
          <pc:spChg chg="del mod">
            <ac:chgData name="Caroline Camp" userId="b22ff8d0-7d06-48e8-9971-38809001dd16" providerId="ADAL" clId="{E22F635D-AA67-42AD-A014-97BCF5510F25}" dt="2025-05-08T16:07:15.321" v="11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E22F635D-AA67-42AD-A014-97BCF5510F25}" dt="2025-05-08T16:07:13.853" v="9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E22F635D-AA67-42AD-A014-97BCF5510F25}" dt="2025-05-08T16:07:12.619" v="8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E22F635D-AA67-42AD-A014-97BCF5510F25}" dt="2025-05-08T16:07:20.374" v="14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E22F635D-AA67-42AD-A014-97BCF5510F25}" dt="2025-05-08T16:07:20.374" v="14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E22F635D-AA67-42AD-A014-97BCF5510F25}" dt="2025-05-08T16:07:18.753" v="13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E22F635D-AA67-42AD-A014-97BCF5510F25}" dt="2025-05-08T16:07:17.717" v="12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modSldLayout">
        <pc:chgData name="Caroline Camp" userId="b22ff8d0-7d06-48e8-9971-38809001dd16" providerId="ADAL" clId="{E22F635D-AA67-42AD-A014-97BCF5510F25}" dt="2025-05-08T16:07:27.710" v="17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E22F635D-AA67-42AD-A014-97BCF5510F25}" dt="2025-05-08T16:07:27.710" v="17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E22F635D-AA67-42AD-A014-97BCF5510F25}" dt="2025-05-08T16:07:25.816" v="16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E22F635D-AA67-42AD-A014-97BCF5510F25}" dt="2025-05-08T16:07:27.710" v="17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E22F635D-AA67-42AD-A014-97BCF5510F25}" dt="2025-05-08T16:07:24.142" v="15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5D5F277B-4E8B-226D-F7D9-BA2EBFCAC088}"/>
    <pc:docChg chg="mod addSld delSld addMainMaster modMainMaster">
      <pc:chgData name="Caroline Camp" userId="S::carolinecamp@microsoft.com::b22ff8d0-7d06-48e8-9971-38809001dd16" providerId="AD" clId="Web-{5D5F277B-4E8B-226D-F7D9-BA2EBFCAC088}" dt="2025-05-07T16:47:07.706" v="14"/>
      <pc:docMkLst>
        <pc:docMk/>
      </pc:docMkLst>
      <pc:sldChg chg="del">
        <pc:chgData name="Caroline Camp" userId="S::carolinecamp@microsoft.com::b22ff8d0-7d06-48e8-9971-38809001dd16" providerId="AD" clId="Web-{5D5F277B-4E8B-226D-F7D9-BA2EBFCAC088}" dt="2025-05-07T16:45:32.684" v="11"/>
        <pc:sldMkLst>
          <pc:docMk/>
          <pc:sldMk cId="109857222" sldId="256"/>
        </pc:sldMkLst>
      </pc:sldChg>
      <pc:sldChg chg="add del">
        <pc:chgData name="Caroline Camp" userId="S::carolinecamp@microsoft.com::b22ff8d0-7d06-48e8-9971-38809001dd16" providerId="AD" clId="Web-{5D5F277B-4E8B-226D-F7D9-BA2EBFCAC088}" dt="2025-05-07T16:45:28.105" v="10"/>
        <pc:sldMkLst>
          <pc:docMk/>
          <pc:sldMk cId="1053535124" sldId="2147482996"/>
        </pc:sldMkLst>
      </pc:sldChg>
      <pc:sldChg chg="add del">
        <pc:chgData name="Caroline Camp" userId="S::carolinecamp@microsoft.com::b22ff8d0-7d06-48e8-9971-38809001dd16" providerId="AD" clId="Web-{5D5F277B-4E8B-226D-F7D9-BA2EBFCAC088}" dt="2025-05-07T16:45:27.918" v="9"/>
        <pc:sldMkLst>
          <pc:docMk/>
          <pc:sldMk cId="2612143092" sldId="2147483033"/>
        </pc:sldMkLst>
      </pc:sldChg>
      <pc:sldChg chg="add del">
        <pc:chgData name="Caroline Camp" userId="S::carolinecamp@microsoft.com::b22ff8d0-7d06-48e8-9971-38809001dd16" providerId="AD" clId="Web-{5D5F277B-4E8B-226D-F7D9-BA2EBFCAC088}" dt="2025-05-07T16:47:07.706" v="14"/>
        <pc:sldMkLst>
          <pc:docMk/>
          <pc:sldMk cId="4004429555" sldId="2147483072"/>
        </pc:sldMkLst>
      </pc:sldChg>
      <pc:sldChg chg="add del">
        <pc:chgData name="Caroline Camp" userId="S::carolinecamp@microsoft.com::b22ff8d0-7d06-48e8-9971-38809001dd16" providerId="AD" clId="Web-{5D5F277B-4E8B-226D-F7D9-BA2EBFCAC088}" dt="2025-05-07T16:45:27.762" v="8"/>
        <pc:sldMkLst>
          <pc:docMk/>
          <pc:sldMk cId="2716750237" sldId="2147483115"/>
        </pc:sldMkLst>
      </pc:sldChg>
      <pc:sldMasterChg chg="addSp addSldLayout delSldLayout modSldLayout">
        <pc:chgData name="Caroline Camp" userId="S::carolinecamp@microsoft.com::b22ff8d0-7d06-48e8-9971-38809001dd16" providerId="AD" clId="Web-{5D5F277B-4E8B-226D-F7D9-BA2EBFCAC088}" dt="2025-05-07T16:47:07.706" v="14"/>
        <pc:sldMasterMkLst>
          <pc:docMk/>
          <pc:sldMasterMk cId="2460954070" sldId="2147483660"/>
        </pc:sldMasterMkLst>
        <pc:spChg chg="add">
          <ac:chgData name="Caroline Camp" userId="S::carolinecamp@microsoft.com::b22ff8d0-7d06-48e8-9971-38809001dd16" providerId="AD" clId="Web-{5D5F277B-4E8B-226D-F7D9-BA2EBFCAC088}" dt="2025-05-07T16:45:00.572" v="0" actId="33475"/>
          <ac:spMkLst>
            <pc:docMk/>
            <pc:sldMasterMk cId="2460954070" sldId="2147483660"/>
            <ac:spMk id="8" creationId="{E2C1CC47-D918-A2FC-E0FC-843119B7ABEC}"/>
          </ac:spMkLst>
        </pc:spChg>
        <pc:sldLayoutChg chg="add del">
          <pc:chgData name="Caroline Camp" userId="S::carolinecamp@microsoft.com::b22ff8d0-7d06-48e8-9971-38809001dd16" providerId="AD" clId="Web-{5D5F277B-4E8B-226D-F7D9-BA2EBFCAC088}" dt="2025-05-07T16:45:27.543" v="7"/>
          <pc:sldLayoutMkLst>
            <pc:docMk/>
            <pc:sldMasterMk cId="2460954070" sldId="2147483660"/>
            <pc:sldLayoutMk cId="1016831967" sldId="2147483672"/>
          </pc:sldLayoutMkLst>
        </pc:sldLayoutChg>
        <pc:sldLayoutChg chg="add del">
          <pc:chgData name="Caroline Camp" userId="S::carolinecamp@microsoft.com::b22ff8d0-7d06-48e8-9971-38809001dd16" providerId="AD" clId="Web-{5D5F277B-4E8B-226D-F7D9-BA2EBFCAC088}" dt="2025-05-07T16:45:27.543" v="6"/>
          <pc:sldLayoutMkLst>
            <pc:docMk/>
            <pc:sldMasterMk cId="2460954070" sldId="2147483660"/>
            <pc:sldLayoutMk cId="2479134656" sldId="2147483673"/>
          </pc:sldLayoutMkLst>
        </pc:sldLayoutChg>
        <pc:sldLayoutChg chg="replId">
          <pc:chgData name="Caroline Camp" userId="S::carolinecamp@microsoft.com::b22ff8d0-7d06-48e8-9971-38809001dd16" providerId="AD" clId="Web-{5D5F277B-4E8B-226D-F7D9-BA2EBFCAC088}" dt="2025-05-07T16:47:07.706" v="14"/>
          <pc:sldLayoutMkLst>
            <pc:docMk/>
            <pc:sldMasterMk cId="2460954070" sldId="2147483660"/>
            <pc:sldLayoutMk cId="3146388984" sldId="2147484999"/>
          </pc:sldLayoutMkLst>
        </pc:sldLayoutChg>
      </pc:sldMasterChg>
      <pc:sldMasterChg chg="add addSldLayout">
        <pc:chgData name="Caroline Camp" userId="S::carolinecamp@microsoft.com::b22ff8d0-7d06-48e8-9971-38809001dd16" providerId="AD" clId="Web-{5D5F277B-4E8B-226D-F7D9-BA2EBFCAC088}" dt="2025-05-07T16:45:27.762" v="8"/>
        <pc:sldMasterMkLst>
          <pc:docMk/>
          <pc:sldMasterMk cId="1112146750" sldId="2147484741"/>
        </pc:sldMasterMkLst>
        <pc:sldLayoutChg chg="add">
          <pc:chgData name="Caroline Camp" userId="S::carolinecamp@microsoft.com::b22ff8d0-7d06-48e8-9971-38809001dd16" providerId="AD" clId="Web-{5D5F277B-4E8B-226D-F7D9-BA2EBFCAC088}" dt="2025-05-07T16:45:27.762" v="8"/>
          <pc:sldLayoutMkLst>
            <pc:docMk/>
            <pc:sldMasterMk cId="1112146750" sldId="2147484741"/>
            <pc:sldLayoutMk cId="731244990" sldId="2147484777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762" v="8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add addSldLayout">
        <pc:chgData name="Caroline Camp" userId="S::carolinecamp@microsoft.com::b22ff8d0-7d06-48e8-9971-38809001dd16" providerId="AD" clId="Web-{5D5F277B-4E8B-226D-F7D9-BA2EBFCAC088}" dt="2025-05-07T16:45:27.918" v="9"/>
        <pc:sldMasterMkLst>
          <pc:docMk/>
          <pc:sldMasterMk cId="3668317557" sldId="2147484880"/>
        </pc:sldMasterMkLst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11540907" sldId="2147484881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1751514821" sldId="2147484882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3952706107" sldId="2147484889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3883853438" sldId="2147484890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313248283" sldId="2147484891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3442121728" sldId="2147484894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3732169508" sldId="2147484895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986151932" sldId="2147484896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4078762302" sldId="2147484897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1655359150" sldId="2147484898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2412962989" sldId="2147484899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2375616118" sldId="2147484901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4064885971" sldId="2147484902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757429559" sldId="2147484903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3489576833" sldId="2147484904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7.918" v="9"/>
          <pc:sldLayoutMkLst>
            <pc:docMk/>
            <pc:sldMasterMk cId="3668317557" sldId="2147484880"/>
            <pc:sldLayoutMk cId="2404512974" sldId="2147484998"/>
          </pc:sldLayoutMkLst>
        </pc:sldLayoutChg>
      </pc:sldMasterChg>
      <pc:sldMasterChg chg="add addSldLayout">
        <pc:chgData name="Caroline Camp" userId="S::carolinecamp@microsoft.com::b22ff8d0-7d06-48e8-9971-38809001dd16" providerId="AD" clId="Web-{5D5F277B-4E8B-226D-F7D9-BA2EBFCAC088}" dt="2025-05-07T16:47:07.706" v="14"/>
        <pc:sldMasterMkLst>
          <pc:docMk/>
          <pc:sldMasterMk cId="335698546" sldId="2147484905"/>
        </pc:sldMasterMkLst>
        <pc:sldLayoutChg chg="add">
          <pc:chgData name="Caroline Camp" userId="S::carolinecamp@microsoft.com::b22ff8d0-7d06-48e8-9971-38809001dd16" providerId="AD" clId="Web-{5D5F277B-4E8B-226D-F7D9-BA2EBFCAC088}" dt="2025-05-07T16:47:07.706" v="14"/>
          <pc:sldLayoutMkLst>
            <pc:docMk/>
            <pc:sldMasterMk cId="335698546" sldId="2147484905"/>
            <pc:sldLayoutMk cId="2853369012" sldId="2147483667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1691601136" sldId="2147484906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240468319" sldId="2147484907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2128183464" sldId="2147484908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2466331530" sldId="2147484909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671107434" sldId="2147484910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360321121" sldId="2147484911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1218266534" sldId="2147484912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2319968093" sldId="2147484913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2291589929" sldId="2147484914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2797708021" sldId="2147484915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4202840779" sldId="2147484916"/>
          </pc:sldLayoutMkLst>
        </pc:sldLayoutChg>
        <pc:sldLayoutChg chg="add">
          <pc:chgData name="Caroline Camp" userId="S::carolinecamp@microsoft.com::b22ff8d0-7d06-48e8-9971-38809001dd16" providerId="AD" clId="Web-{5D5F277B-4E8B-226D-F7D9-BA2EBFCAC088}" dt="2025-05-07T16:45:28.105" v="10"/>
          <pc:sldLayoutMkLst>
            <pc:docMk/>
            <pc:sldMasterMk cId="335698546" sldId="2147484905"/>
            <pc:sldLayoutMk cId="1456220417" sldId="2147484917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B88E0F72-41B0-A3A7-73EA-4933459BEFFE}"/>
    <pc:docChg chg="addSld delSld addMainMaster delMainMaster">
      <pc:chgData name="Caroline Camp" userId="S::carolinecamp@microsoft.com::b22ff8d0-7d06-48e8-9971-38809001dd16" providerId="AD" clId="Web-{B88E0F72-41B0-A3A7-73EA-4933459BEFFE}" dt="2025-05-30T20:34:31.481" v="23"/>
      <pc:docMkLst>
        <pc:docMk/>
      </pc:docMkLst>
      <pc:sldChg chg="del">
        <pc:chgData name="Caroline Camp" userId="S::carolinecamp@microsoft.com::b22ff8d0-7d06-48e8-9971-38809001dd16" providerId="AD" clId="Web-{B88E0F72-41B0-A3A7-73EA-4933459BEFFE}" dt="2025-05-30T20:34:31.466" v="21"/>
        <pc:sldMkLst>
          <pc:docMk/>
          <pc:sldMk cId="1053535124" sldId="2147482996"/>
        </pc:sldMkLst>
      </pc:sldChg>
      <pc:sldChg chg="del">
        <pc:chgData name="Caroline Camp" userId="S::carolinecamp@microsoft.com::b22ff8d0-7d06-48e8-9971-38809001dd16" providerId="AD" clId="Web-{B88E0F72-41B0-A3A7-73EA-4933459BEFFE}" dt="2025-05-30T20:34:31.466" v="22"/>
        <pc:sldMkLst>
          <pc:docMk/>
          <pc:sldMk cId="2612143092" sldId="2147483033"/>
        </pc:sldMkLst>
      </pc:sldChg>
      <pc:sldChg chg="del">
        <pc:chgData name="Caroline Camp" userId="S::carolinecamp@microsoft.com::b22ff8d0-7d06-48e8-9971-38809001dd16" providerId="AD" clId="Web-{B88E0F72-41B0-A3A7-73EA-4933459BEFFE}" dt="2025-05-30T20:34:31.481" v="23"/>
        <pc:sldMkLst>
          <pc:docMk/>
          <pc:sldMk cId="4004429555" sldId="2147483072"/>
        </pc:sldMkLst>
      </pc:sldChg>
      <pc:sldChg chg="add del">
        <pc:chgData name="Caroline Camp" userId="S::carolinecamp@microsoft.com::b22ff8d0-7d06-48e8-9971-38809001dd16" providerId="AD" clId="Web-{B88E0F72-41B0-A3A7-73EA-4933459BEFFE}" dt="2025-05-30T20:34:24.059" v="18"/>
        <pc:sldMkLst>
          <pc:docMk/>
          <pc:sldMk cId="3670943020" sldId="2147483196"/>
        </pc:sldMkLst>
      </pc:sldChg>
      <pc:sldChg chg="add del">
        <pc:chgData name="Caroline Camp" userId="S::carolinecamp@microsoft.com::b22ff8d0-7d06-48e8-9971-38809001dd16" providerId="AD" clId="Web-{B88E0F72-41B0-A3A7-73EA-4933459BEFFE}" dt="2025-05-30T20:34:24.341" v="20"/>
        <pc:sldMkLst>
          <pc:docMk/>
          <pc:sldMk cId="3577009331" sldId="2147483197"/>
        </pc:sldMkLst>
      </pc:sldChg>
      <pc:sldChg chg="add del">
        <pc:chgData name="Caroline Camp" userId="S::carolinecamp@microsoft.com::b22ff8d0-7d06-48e8-9971-38809001dd16" providerId="AD" clId="Web-{B88E0F72-41B0-A3A7-73EA-4933459BEFFE}" dt="2025-05-30T20:34:24.122" v="19"/>
        <pc:sldMkLst>
          <pc:docMk/>
          <pc:sldMk cId="1508039243" sldId="2147483300"/>
        </pc:sldMkLst>
      </pc:sldChg>
      <pc:sldMasterChg chg="add del addSldLayout delSldLayout">
        <pc:chgData name="Caroline Camp" userId="S::carolinecamp@microsoft.com::b22ff8d0-7d06-48e8-9971-38809001dd16" providerId="AD" clId="Web-{B88E0F72-41B0-A3A7-73EA-4933459BEFFE}" dt="2025-05-30T20:34:24.059" v="18"/>
        <pc:sldMasterMkLst>
          <pc:docMk/>
          <pc:sldMasterMk cId="2781266863" sldId="2147483709"/>
        </pc:sldMasterMkLst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56763088" sldId="2147483735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40264257" sldId="2147483745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6466573" sldId="2147483751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84953206" sldId="2147483771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24.059" v="18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13.137" v="10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 del">
          <pc:chgData name="Caroline Camp" userId="S::carolinecamp@microsoft.com::b22ff8d0-7d06-48e8-9971-38809001dd16" providerId="AD" clId="Web-{B88E0F72-41B0-A3A7-73EA-4933459BEFFE}" dt="2025-05-30T20:34:13.122" v="9"/>
          <pc:sldLayoutMkLst>
            <pc:docMk/>
            <pc:sldMasterMk cId="2781266863" sldId="2147483709"/>
            <pc:sldLayoutMk cId="774650136" sldId="2147485085"/>
          </pc:sldLayoutMkLst>
        </pc:sldLayoutChg>
      </pc:sldMasterChg>
      <pc:sldMasterChg chg="addSldLayout delSldLayout">
        <pc:chgData name="Caroline Camp" userId="S::carolinecamp@microsoft.com::b22ff8d0-7d06-48e8-9971-38809001dd16" providerId="AD" clId="Web-{B88E0F72-41B0-A3A7-73EA-4933459BEFFE}" dt="2025-05-30T20:34:23.591" v="16"/>
        <pc:sldMasterMkLst>
          <pc:docMk/>
          <pc:sldMasterMk cId="335698546" sldId="2147484905"/>
        </pc:sldMasterMkLst>
        <pc:sldLayoutChg chg="add del">
          <pc:chgData name="Caroline Camp" userId="S::carolinecamp@microsoft.com::b22ff8d0-7d06-48e8-9971-38809001dd16" providerId="AD" clId="Web-{B88E0F72-41B0-A3A7-73EA-4933459BEFFE}" dt="2025-05-30T20:34:23.591" v="16"/>
          <pc:sldLayoutMkLst>
            <pc:docMk/>
            <pc:sldMasterMk cId="335698546" sldId="2147484905"/>
            <pc:sldLayoutMk cId="3373638483" sldId="21474849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C24C6-08A8-483E-B20A-E6C4944A8C38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94D50-9AB4-48FF-BFAA-155677BAF6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A08E5-AA9F-1871-B6E2-7DBE24432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2D470B-327F-B443-0EFD-6CF0E4204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61FBA7-FD87-2E03-9986-F3781D94F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B4B2B-EFB9-A0DD-8114-4DA23DC2B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40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DD8F4-23E8-8A8B-0021-C64D602A9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17F57-92AA-5284-94B6-10737562AF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ED7339-3224-A34F-D4BC-A46D8AE8B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230DD-1D21-3522-A09C-773351539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86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9601-C503-1199-A647-E8B715DF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2EA59-F861-1F90-DED2-270B3663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50B7C-BC8B-073B-7F6E-50A6A0E2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79503-CFAC-9AE2-B9AD-7C093CE8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1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27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63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17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53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64.xml"/><Relationship Id="rId74" Type="http://schemas.openxmlformats.org/officeDocument/2006/relationships/slideLayout" Target="../slideLayouts/slideLayout80.xml"/><Relationship Id="rId79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61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70.xml"/><Relationship Id="rId69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72" Type="http://schemas.openxmlformats.org/officeDocument/2006/relationships/slideLayout" Target="../slideLayouts/slideLayout78.xml"/><Relationship Id="rId80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84.xml"/><Relationship Id="rId81" Type="http://schemas.openxmlformats.org/officeDocument/2006/relationships/image" Target="../media/image2.sv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9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0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13.xml"/><Relationship Id="rId7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8.xml"/><Relationship Id="rId29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0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66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3667" r:id="rId2"/>
    <p:sldLayoutId id="21474849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4999" r:id="rId68"/>
    <p:sldLayoutId id="2147483778" r:id="rId69"/>
    <p:sldLayoutId id="2147483779" r:id="rId70"/>
    <p:sldLayoutId id="2147483780" r:id="rId71"/>
    <p:sldLayoutId id="2147483781" r:id="rId72"/>
    <p:sldLayoutId id="2147483782" r:id="rId73"/>
    <p:sldLayoutId id="2147483783" r:id="rId74"/>
    <p:sldLayoutId id="2147484860" r:id="rId75"/>
    <p:sldLayoutId id="2147485079" r:id="rId76"/>
    <p:sldLayoutId id="2147485082" r:id="rId77"/>
    <p:sldLayoutId id="2147485083" r:id="rId7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C8FF1-9A6A-188E-025C-BC5793B45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B5A6AE64-2114-F57A-EFCF-3D270E96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4DC3B661-58CB-815D-F4F7-F49ABDD1B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505644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Talent acquisition specialists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1E8B8F5F-21C4-FA5D-7CD2-F3A22E699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Recruitment teams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292B79D9-1543-EB4F-7875-C673AFF50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Hiring managers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975CF28E-B6DF-F4D1-EAED-13BDAC352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Candidate sourcing is manual, fragmented, inconsistent, and has outdated matching criteria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40789F4B-C38B-7A5F-DF3B-03AB2FAEB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DFA0EF82-EF13-7EE6-844F-C7F8CD95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Scanning candidate profiles across multiple platforms is time-consuming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Uneven candidate quality and delayed decisions due to human judgement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Disparate systems and outdated criteria create a bottleneck in building a robust candidate pipeline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Hiring relies on inbound applications instead of proactive sourcing and historical data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Manual screening introduces bias, and job descriptions aren’t optimized based on actual candidate availability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No structured approach exists to anticipate renege risk, making workforce planning and backfilling reactive rather than proactive</a:t>
            </a:r>
            <a:endParaRPr lang="en-GB" sz="10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2E5784CA-B03D-F132-392C-BC0930541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AF452F97-A22F-BBF1-0DDC-E5408ACC9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66120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Evaluates job requirements, organization details, and         predefined criteria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53B518B6-8C7F-03AA-4725-8D4FB296D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767053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Generates a candidate pipeline based on qualifications, experience, and predicted interest.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251FB5-1433-27F0-C673-4CA479119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1A9CC86-381D-F7D8-CBA2-2AADBBD38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FE973106-F9C0-0E8D-64D8-B0F5603BE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7C233165-CC14-7665-809A-997FD728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2989925"/>
            <a:ext cx="2099734" cy="66120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Searches internal databases and external job platforms to uncover             top talent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31936CD0-8EF0-E8B1-ACB9-25737A9F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HR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CF3428F5-4630-1D2E-70D8-EAD6832947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Recruitment Assistant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  <a:sym typeface="DM Sans ExtraLigh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FDF56F-107F-24AE-4F7A-C143FA86BBF0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Identify and rank top candidates by analyzing job requirements, scanning talent databases, and refining search parameters based on recruiter feedback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AA24330F-5A8C-2E50-70C9-1538136A4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endParaRPr lang="en-US" sz="12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AI-Agent sources top candidates by analyzing job requirements, scouring both internal and external talent pools, intelligently ranking candidates, and refining its search based on real recruiter feedback</a:t>
            </a:r>
            <a:endParaRPr lang="en-GB" sz="12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DEC4351D-AF4C-FBFF-A87D-CFB5E6DCC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22E06A-5598-EE1D-F27B-3D0414793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Time-To-Fill Positions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Drastically reduces time-to-hire by automating candidate discovery and screening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067E362C-AD9B-C314-F60D-93EAF9A67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58B47CC-7CCA-A15E-A10D-AF804764E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Matching Accuracy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Improves candidate matching accuracy, leading to better hires and lower turnover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7E692643-C794-C00E-B485-420807FF8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B2E3906-9DC6-85FC-7B37-CEFA9060D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Operational Efficiency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Frees up recruiters from manual tasks, allowing them to focus on strategic decisions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B4F54A31-7404-622C-3425-D6F33DC11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52ED32DC-AFB9-5A71-9180-98A84909C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598719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Predict renege probability based on historical data and                 engagement patterns.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6" name="Google Shape;523;p32">
            <a:extLst>
              <a:ext uri="{FF2B5EF4-FFF2-40B4-BE49-F238E27FC236}">
                <a16:creationId xmlns:a16="http://schemas.microsoft.com/office/drawing/2014/main" id="{15ABC20C-A9D1-25C9-9026-B99A2256A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5436117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Automate candidate communication with interview reminders and        follow-ups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6709430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28C0-0049-1086-FEBA-CBFF5833D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E557DBEE-BB68-F2FF-8B6D-D8E42766A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2EF2045-36E6-4806-9864-CF57CCDB4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FFB3ED2-80CC-63F5-FFF3-910FD9041799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400913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Recruitment Assistant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3754B426-788C-3251-89CD-787891AB2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232C63AB-B617-C4B4-D972-1F048D74F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DCF995-6A3E-A1F2-C2B2-8BE6511A1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232A8552-E3B8-1BAC-A201-723C65F48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449DEA7-4BE2-3B18-0DE0-4F709DCAA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04D2F5F-4637-C137-D087-91A7BF59AEF8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5F9B5543-6C33-B5A9-056E-CBEAB6C1C3F4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DC554A-0586-B030-750E-C1EC6CB92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507024-337F-1CE4-3193-127539DD8B42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C9B3BF95-2BA1-6318-706F-BC89C1522B56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6CE285-A236-2F7E-CA57-98D3932C9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62D4BA-8FD5-2674-EFD9-0561B356D002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9DC0EC39-932D-6307-9D29-773F76439667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F9ECB206-D032-69B4-5546-A19E425F5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7D96C8-F923-CFB5-84CE-F036EFA8A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HR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3EA32D50-17EC-5D5A-D6EB-433D894A0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E0D9B73-11D9-0EBB-2660-BB2F155D2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906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and rank top candidates by analyzing job requirements, scanning talent databases, and refining search parameters based on recruiter feedback.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928B8A78-A8A5-D626-88C5-500D1A130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Internal Talent Search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5B0EA256-0D87-AE62-0E75-C876168E5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Searches internal databases to uncover top talent.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2D0C046E-C8AC-E5D9-6EE6-CDBE1DDE7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Job Requirement Evaluation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0189DF41-D607-7EB9-D632-A64745C4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Evaluates job requirements, organization details, and predefined criteria.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2B116E-9408-4AEA-A21A-961579DC7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Applicant Tracking System (ATS) or Human Resources Information System (HRIS)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FF088AC-099A-85AF-4587-E4E97094D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99B49E65-B753-AE9E-BE41-D0686110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698090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External Talent Search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9449E9F3-8F18-AE14-B2FD-9622AF341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Searches external job platforms to uncover top talent.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41961E6D-E1E1-D9CE-D873-701E84BE4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Candidate Pipeline Generation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789FBD08-542A-9F3C-FE0C-DB221AA9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Generates a candidate pipeline based on qualifications, experience, and predicted interest.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066B031F-B048-CD60-4399-7DFD79924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92F815E-2059-6F63-C7F6-A3513B25E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Internal Talent Database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48FF5745-3561-8A95-5872-21678E39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4780046F-F508-985C-090F-213C6A0E5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E8876B-0EC3-3D01-ADAF-36CB8913D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Online Job Board Platforms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F0A611D-1EB3-473C-0B76-BA2AF4671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7E1500CC-AA48-083C-0BF0-7C27E1E48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7F5328-35E1-CBFD-FAAF-3F9A3B478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SharePoint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F829482-1C29-37AA-40FC-B09256B96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174990F8-B491-32CD-42D1-F1D33DB6F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Automated Candidate Engagement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646240E8-8B2B-450E-8369-E4795A735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Automate candidate communication with interview reminders and follow-ups.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B897D9A4-156C-05D8-B1E9-4E137B8E3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Renege Probability Prediction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E3FD4488-DBDA-39D7-0956-46A6F4914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Predict renege probability based on historical data and engagement patterns.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66F1A3F-9DA2-9B8D-712E-7522AE44B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4B45CC9-B11C-B958-28FA-82320FCA3940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902FA89A-EDE7-27F5-319F-1D2AAEDD5874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489037D-982C-60CE-CB7E-5C5E14E7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65EC0CA-2918-A573-B8CF-B658FE95E3BC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569B7508-966C-8351-4D0B-00CC7156BDAA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798055F1-4F8A-889A-5D98-D2415750D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C2B96A7-114C-2039-8159-70DA561AC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Talent CRM (Historical Engagement Patterns) 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A98DBEE4-FAD0-506F-AC72-6ABD9822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BC11FB92-7250-E83A-4E3B-E4DC441D1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EA944AD-F0C7-8124-538E-16ECFA319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E87DF85-10C7-EA7B-CADD-EED795E25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C488D6-CBB6-6395-1466-96F680A3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Time-To-Fill Positions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C711C5-DA1B-652F-AE55-7FF732B9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Matching Accuracy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FC514-0F65-3AB1-9BA0-3E4A93851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D21DC03-7DC6-9B4E-60E5-23CD624B1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Operational Efficiency 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8E784FC-7764-936E-63DA-2983529CD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Analyzes role details to define ideal candidate profiles and streamline search.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C58917F-A4F3-2244-02AA-26CDC7B3A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Surfaces qualified internal candidates to fill roles faster and promote retention.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A813303-FF59-0C89-12FA-C61276A4A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Scans external platforms to expand the talent pool and find top prospects.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29826E1-5235-D6A9-118C-44984F593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Sends timely follow-ups and interview reminders to keep candidates moving through the funnel.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D3E652BD-98EF-D3EB-B164-398B777C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Flags candidates likely to back out so teams can adjust engagement early.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CCBE621-261E-1F14-4CF3-59914A86B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Builds a curated list of candidates based on fit, interest, and availability.</a:t>
            </a:r>
          </a:p>
        </p:txBody>
      </p:sp>
    </p:spTree>
    <p:extLst>
      <p:ext uri="{BB962C8B-B14F-4D97-AF65-F5344CB8AC3E}">
        <p14:creationId xmlns:p14="http://schemas.microsoft.com/office/powerpoint/2010/main" val="150803924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21C3A-A187-1B07-DC9E-4F72984B1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2F37BB-627F-8F01-D03E-0FBE9DC36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8596770" y="5433345"/>
            <a:ext cx="896618" cy="5053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3" name="Graphic 232">
            <a:extLst>
              <a:ext uri="{FF2B5EF4-FFF2-40B4-BE49-F238E27FC236}">
                <a16:creationId xmlns:a16="http://schemas.microsoft.com/office/drawing/2014/main" id="{7B5691C3-7FA2-6098-BBD4-FFE25351D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17322"/>
            <a:ext cx="6858000" cy="13716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C6411BE-EFD3-52E4-D4CB-A3433FAD3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0A342F66-017F-38ED-3677-CCBFBDD2F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C342ACCB-5AC3-EC71-08AD-3C6427569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2FF0570B-6D75-289A-0401-9241FEBE7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70D090AD-44DC-B486-3FD1-54B9C92F9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9C8FDA81-99E2-794F-8182-B33B9D290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CCBCB9B1-8F6A-1D7A-488D-9BA008C70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7EC08E5-4960-7690-8C86-C790176DE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8BFE86F-3A92-4013-E532-066175292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D0CB384-216F-EF78-FFE2-447C30F89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244B9B6C-3BCC-ADE0-DEA4-84C1F0188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607388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0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Needs integration with job platforms (e.g. LinkedIn, ATS, HRIS, and job platforms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Requires candidate data protection with secure storage and processing of PII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Non-complex unstructured data – recruiter feedback, external job platforms sources, screening test results (text)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Structured data – employee databases, job requirements, ATS records, screening test results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0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0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00">
                <a:latin typeface="Segoe Sans Display" pitchFamily="2" charset="0"/>
                <a:cs typeface="Segoe Sans Display" pitchFamily="2" charset="0"/>
              </a:rPr>
              <a:t>Job requirements, like role, skills, experience, location, and predefined hiring criteria (PDF, DOC, HTML)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00">
                <a:latin typeface="Segoe Sans Display" pitchFamily="2" charset="0"/>
                <a:cs typeface="Segoe Sans Display" pitchFamily="2" charset="0"/>
              </a:rPr>
              <a:t>Talent sources, like Internal employee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00">
                <a:latin typeface="Segoe Sans Display" pitchFamily="2" charset="0"/>
                <a:cs typeface="Segoe Sans Display" pitchFamily="2" charset="0"/>
              </a:rPr>
              <a:t>Recruit feedback, such as inputs on candidate matches to refine future searches (CSV, JSON)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00">
                <a:latin typeface="Segoe Sans Display" pitchFamily="2" charset="0"/>
                <a:cs typeface="Segoe Sans Display" pitchFamily="2" charset="0"/>
              </a:rPr>
              <a:t>Candidate profiles/resumes (PDF, DOCX, LinkedIn APIs)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C2EC74B-D466-934C-8785-95E789AFA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CCD6E97-7EDA-A2B3-CDA1-6075AA0E2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EDB2D91-8234-1E66-942E-2E96F06F3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FCCC413-F234-15BC-19D7-F55F814DF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665C8F5C-1CCE-2092-C137-61DDAEFE8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D320B659-2B69-A88E-BC57-18011B55F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20A883C-A2E9-B652-E513-F583DDC1B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758C2296-01B3-9FA2-E058-6909C4D27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30C8BD75-5D20-A34B-9A58-AE846BA7B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0AA5583-D809-95EF-7622-908DE7BE3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82F9E40-0A38-AA7A-2985-9FF9B67C4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E4A4435B-32B1-90E1-493C-DAB93869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82E77C67-8AB9-A8A2-5B6B-82509C11C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BB17DA77-57A8-3421-0DE4-473A22CD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004A1CD2-A974-1CF0-59C2-7A88F35C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9255E430-1889-D42B-D60F-787631675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1502F2B7-09AB-FEBA-F73B-5837D49C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C0DB9EAC-EDA1-076E-7090-C476BA540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410453A7-073E-1AD6-5409-148EEAA1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85A25E83-7454-90BF-FF96-F556C0BC1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4FEAD8E7-857A-C273-E2FF-6CF48BD21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EBBF901C-7488-43BE-6962-242B0BB75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B773417C-1CE2-59CB-8DEB-708523F51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7AF9C92A-90C9-C0CB-F110-A377F51B8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ECE2C042-1F48-0797-7892-B11B64CA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9FC6F740-31D4-CCBE-3139-009283295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A34FE3C6-CD73-5FDA-4424-E32F87815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38751DE3-8E3A-4CA6-C026-E5D0C827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4E84C6A2-4159-12C5-9979-4270A16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HR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2B4C7049-EBDB-B2E0-8817-286B0704BE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Recruitment Assistant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  <a:sym typeface="DM Sans Extra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86A30-E929-5AA0-648C-D6C9CB887D22}"/>
              </a:ext>
            </a:extLst>
          </p:cNvPr>
          <p:cNvSpPr txBox="1"/>
          <p:nvPr/>
        </p:nvSpPr>
        <p:spPr>
          <a:xfrm>
            <a:off x="695994" y="1098881"/>
            <a:ext cx="1122970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Identify and rank top candidates by analyzing job requirements, scanning talent databases, and refining search parameters based on recruiter feedback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CFBDEE3-D27D-0431-4854-247FF1C72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4FF4EFA3-B98C-78E0-61C8-207A7CF94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8440496C-A5A5-4627-DBBB-1522F0E1F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45491130-2458-6E9D-F26C-EF168801D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A0A7F416-EBF0-59E3-A6F2-67D84A351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F788323D-FB06-4CB5-C26D-645EFF0BD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5AF316F3-3838-85C2-2085-FDE00E575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A433B2D7-EA83-95C5-C9C4-E444D7C0E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0843B85-292A-88F8-CD55-736A1A695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6B765884-D324-96FC-D4D4-2BF18172A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AD10189B-96A8-AA64-06DD-B21E08A8E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31FC0A23-C66B-1AF6-01B5-BC910B8C5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C41464D3-0C69-6E7B-6FCF-1E03E8A6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8DE23A-F4F7-F9B9-3507-CEFA3945D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800" b="1" kern="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            HR Recruitment Team, HR Hiring Manager, Talent Acquisition Specialists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5CBB96-6279-E9C5-A80A-30FB7E07D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8179" y="1761689"/>
            <a:ext cx="154417" cy="134099"/>
          </a:xfrm>
          <a:prstGeom prst="rect">
            <a:avLst/>
          </a:prstGeom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764DC70B-A528-0830-0699-42391660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307992"/>
            <a:ext cx="3705033" cy="486952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53FD75-92A8-D10D-9CC5-4BCD6D6A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348178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78F054-5CDA-6D7E-63B5-0031016B0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379029"/>
            <a:ext cx="2298101" cy="3615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Behavioral Nudges and Adoption Enhancement Agent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A8C3988B-895F-6FC3-5A71-D240D3AD3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849787"/>
            <a:ext cx="3705033" cy="661948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9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Integration with ATS, HRIS, and external job platforms for structured and unstructured candidate data access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Defined talent acquisition workflows including job-matching logic, candidate scoring, and recruiter feedback incorporation</a:t>
            </a:r>
            <a:endParaRPr lang="en-GB" sz="7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CDDAE32-1ABB-6762-5A38-05CC1ACEC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5"/>
            <a:ext cx="1506285" cy="1675859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3EB71DB-2394-2DB9-D368-DDF21D593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5"/>
            <a:ext cx="1597625" cy="239567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57A8FF2-26F2-25A4-3B1B-055B4FE71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685768"/>
            <a:ext cx="1506285" cy="505830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ED1BA05-0DD9-2B64-6498-BB455EF43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903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Skill Validator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Identify right candidate according to Job Description)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EE6D487-4AA9-8BEA-DEF7-47042AC05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92043"/>
            <a:ext cx="1439290" cy="34695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Candidate Ranker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(Candidate ranking based on skill scale logic)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AD8847E8-8D0A-D74B-0D89-F4CBE8720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786627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Communicator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(Email notification, interview scheduling, Follow-ups)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732CD1E-F94C-2932-889F-765C68D56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31804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4C3E48E1-730C-3C2B-508F-D1F6ACAF8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86596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7FF3A190-E50D-7DE0-A8CA-3144CE51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600718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8C32DA4-A59D-CB6F-8F20-F53F2C505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158279"/>
            <a:ext cx="1439290" cy="394033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Logic Refinement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(Skill matching parameters adjusted based on feedback &amp; update to Orchestrator)</a:t>
            </a:r>
          </a:p>
        </p:txBody>
      </p:sp>
    </p:spTree>
    <p:extLst>
      <p:ext uri="{BB962C8B-B14F-4D97-AF65-F5344CB8AC3E}">
        <p14:creationId xmlns:p14="http://schemas.microsoft.com/office/powerpoint/2010/main" val="35770093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E932F1-1403-4380-9EB3-4DCD89107BE6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2.xml><?xml version="1.0" encoding="utf-8"?>
<ds:datastoreItem xmlns:ds="http://schemas.openxmlformats.org/officeDocument/2006/customXml" ds:itemID="{C89A1B55-44F3-4335-BC26-CDDE22F96B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5EE9E3-8306-4F8F-AA0F-C48AC07106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891</Words>
  <Application>Microsoft Office PowerPoint</Application>
  <PresentationFormat>Widescreen</PresentationFormat>
  <Paragraphs>142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Recruitment Assistant</vt:lpstr>
      <vt:lpstr>Recruitment Assistant</vt:lpstr>
      <vt:lpstr>Recruitment Assistant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12</cp:revision>
  <dcterms:created xsi:type="dcterms:W3CDTF">2025-05-07T16:44:54Z</dcterms:created>
  <dcterms:modified xsi:type="dcterms:W3CDTF">2025-05-30T20:34:35Z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