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80" r:id="rId4"/>
    <p:sldMasterId id="2147484905" r:id="rId5"/>
    <p:sldMasterId id="2147483709" r:id="rId6"/>
  </p:sldMasterIdLst>
  <p:notesMasterIdLst>
    <p:notesMasterId r:id="rId10"/>
  </p:notesMasterIdLst>
  <p:sldIdLst>
    <p:sldId id="2147483202" r:id="rId7"/>
    <p:sldId id="2147483303" r:id="rId8"/>
    <p:sldId id="214748320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9E02B9-582A-216C-93A9-D54246CB7B00}" v="6" dt="2025-05-30T20:33:38.7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997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e Camp" userId="S::carolinecamp@microsoft.com::b22ff8d0-7d06-48e8-9971-38809001dd16" providerId="AD" clId="Web-{5262906E-6446-3985-68A7-BDF763B8F4DE}"/>
    <pc:docChg chg="addSld delSld">
      <pc:chgData name="Caroline Camp" userId="S::carolinecamp@microsoft.com::b22ff8d0-7d06-48e8-9971-38809001dd16" providerId="AD" clId="Web-{5262906E-6446-3985-68A7-BDF763B8F4DE}" dt="2025-05-07T16:51:51.943" v="11"/>
      <pc:docMkLst>
        <pc:docMk/>
      </pc:docMkLst>
      <pc:sldChg chg="del">
        <pc:chgData name="Caroline Camp" userId="S::carolinecamp@microsoft.com::b22ff8d0-7d06-48e8-9971-38809001dd16" providerId="AD" clId="Web-{5262906E-6446-3985-68A7-BDF763B8F4DE}" dt="2025-05-07T16:51:23.285" v="0"/>
        <pc:sldMkLst>
          <pc:docMk/>
          <pc:sldMk cId="1725496466" sldId="2147482998"/>
        </pc:sldMkLst>
      </pc:sldChg>
      <pc:sldChg chg="add del">
        <pc:chgData name="Caroline Camp" userId="S::carolinecamp@microsoft.com::b22ff8d0-7d06-48e8-9971-38809001dd16" providerId="AD" clId="Web-{5262906E-6446-3985-68A7-BDF763B8F4DE}" dt="2025-05-07T16:51:35.739" v="8"/>
        <pc:sldMkLst>
          <pc:docMk/>
          <pc:sldMk cId="1747734683" sldId="2147483020"/>
        </pc:sldMkLst>
      </pc:sldChg>
      <pc:sldChg chg="add del">
        <pc:chgData name="Caroline Camp" userId="S::carolinecamp@microsoft.com::b22ff8d0-7d06-48e8-9971-38809001dd16" providerId="AD" clId="Web-{5262906E-6446-3985-68A7-BDF763B8F4DE}" dt="2025-05-07T16:51:35.520" v="7"/>
        <pc:sldMkLst>
          <pc:docMk/>
          <pc:sldMk cId="2570163772" sldId="2147483037"/>
        </pc:sldMkLst>
      </pc:sldChg>
      <pc:sldChg chg="del">
        <pc:chgData name="Caroline Camp" userId="S::carolinecamp@microsoft.com::b22ff8d0-7d06-48e8-9971-38809001dd16" providerId="AD" clId="Web-{5262906E-6446-3985-68A7-BDF763B8F4DE}" dt="2025-05-07T16:51:23.301" v="1"/>
        <pc:sldMkLst>
          <pc:docMk/>
          <pc:sldMk cId="868473514" sldId="2147483038"/>
        </pc:sldMkLst>
      </pc:sldChg>
      <pc:sldChg chg="del">
        <pc:chgData name="Caroline Camp" userId="S::carolinecamp@microsoft.com::b22ff8d0-7d06-48e8-9971-38809001dd16" providerId="AD" clId="Web-{5262906E-6446-3985-68A7-BDF763B8F4DE}" dt="2025-05-07T16:51:23.301" v="2"/>
        <pc:sldMkLst>
          <pc:docMk/>
          <pc:sldMk cId="204459538" sldId="2147483074"/>
        </pc:sldMkLst>
      </pc:sldChg>
      <pc:sldChg chg="add del">
        <pc:chgData name="Caroline Camp" userId="S::carolinecamp@microsoft.com::b22ff8d0-7d06-48e8-9971-38809001dd16" providerId="AD" clId="Web-{5262906E-6446-3985-68A7-BDF763B8F4DE}" dt="2025-05-07T16:51:51.943" v="11"/>
        <pc:sldMkLst>
          <pc:docMk/>
          <pc:sldMk cId="3646983657" sldId="2147483075"/>
        </pc:sldMkLst>
      </pc:sldChg>
      <pc:sldMasterChg chg="addSldLayout delSldLayout">
        <pc:chgData name="Caroline Camp" userId="S::carolinecamp@microsoft.com::b22ff8d0-7d06-48e8-9971-38809001dd16" providerId="AD" clId="Web-{5262906E-6446-3985-68A7-BDF763B8F4DE}" dt="2025-05-07T16:51:35.036" v="6"/>
        <pc:sldMasterMkLst>
          <pc:docMk/>
          <pc:sldMasterMk cId="1112146750" sldId="2147484741"/>
        </pc:sldMasterMkLst>
        <pc:sldLayoutChg chg="add del">
          <pc:chgData name="Caroline Camp" userId="S::carolinecamp@microsoft.com::b22ff8d0-7d06-48e8-9971-38809001dd16" providerId="AD" clId="Web-{5262906E-6446-3985-68A7-BDF763B8F4DE}" dt="2025-05-07T16:51:35.036" v="6"/>
          <pc:sldLayoutMkLst>
            <pc:docMk/>
            <pc:sldMasterMk cId="1112146750" sldId="2147484741"/>
            <pc:sldLayoutMk cId="1567011320" sldId="2147484861"/>
          </pc:sldLayoutMkLst>
        </pc:sldLayoutChg>
      </pc:sldMasterChg>
    </pc:docChg>
  </pc:docChgLst>
  <pc:docChgLst>
    <pc:chgData name="Caroline Camp" userId="S::carolinecamp@microsoft.com::b22ff8d0-7d06-48e8-9971-38809001dd16" providerId="AD" clId="Web-{A49E02B9-582A-216C-93A9-D54246CB7B00}"/>
    <pc:docChg chg="addSld delSld addMainMaster">
      <pc:chgData name="Caroline Camp" userId="S::carolinecamp@microsoft.com::b22ff8d0-7d06-48e8-9971-38809001dd16" providerId="AD" clId="Web-{A49E02B9-582A-216C-93A9-D54246CB7B00}" dt="2025-05-30T20:33:38.748" v="5"/>
      <pc:docMkLst>
        <pc:docMk/>
      </pc:docMkLst>
      <pc:sldChg chg="del">
        <pc:chgData name="Caroline Camp" userId="S::carolinecamp@microsoft.com::b22ff8d0-7d06-48e8-9971-38809001dd16" providerId="AD" clId="Web-{A49E02B9-582A-216C-93A9-D54246CB7B00}" dt="2025-05-30T20:33:38.732" v="3"/>
        <pc:sldMkLst>
          <pc:docMk/>
          <pc:sldMk cId="1747734683" sldId="2147483020"/>
        </pc:sldMkLst>
      </pc:sldChg>
      <pc:sldChg chg="del">
        <pc:chgData name="Caroline Camp" userId="S::carolinecamp@microsoft.com::b22ff8d0-7d06-48e8-9971-38809001dd16" providerId="AD" clId="Web-{A49E02B9-582A-216C-93A9-D54246CB7B00}" dt="2025-05-30T20:33:38.732" v="4"/>
        <pc:sldMkLst>
          <pc:docMk/>
          <pc:sldMk cId="2570163772" sldId="2147483037"/>
        </pc:sldMkLst>
      </pc:sldChg>
      <pc:sldChg chg="del">
        <pc:chgData name="Caroline Camp" userId="S::carolinecamp@microsoft.com::b22ff8d0-7d06-48e8-9971-38809001dd16" providerId="AD" clId="Web-{A49E02B9-582A-216C-93A9-D54246CB7B00}" dt="2025-05-30T20:33:38.748" v="5"/>
        <pc:sldMkLst>
          <pc:docMk/>
          <pc:sldMk cId="3646983657" sldId="2147483075"/>
        </pc:sldMkLst>
      </pc:sldChg>
      <pc:sldChg chg="add">
        <pc:chgData name="Caroline Camp" userId="S::carolinecamp@microsoft.com::b22ff8d0-7d06-48e8-9971-38809001dd16" providerId="AD" clId="Web-{A49E02B9-582A-216C-93A9-D54246CB7B00}" dt="2025-05-30T20:33:24.513" v="0"/>
        <pc:sldMkLst>
          <pc:docMk/>
          <pc:sldMk cId="25033588" sldId="2147483202"/>
        </pc:sldMkLst>
      </pc:sldChg>
      <pc:sldChg chg="add">
        <pc:chgData name="Caroline Camp" userId="S::carolinecamp@microsoft.com::b22ff8d0-7d06-48e8-9971-38809001dd16" providerId="AD" clId="Web-{A49E02B9-582A-216C-93A9-D54246CB7B00}" dt="2025-05-30T20:33:25.497" v="2"/>
        <pc:sldMkLst>
          <pc:docMk/>
          <pc:sldMk cId="496130857" sldId="2147483203"/>
        </pc:sldMkLst>
      </pc:sldChg>
      <pc:sldChg chg="add">
        <pc:chgData name="Caroline Camp" userId="S::carolinecamp@microsoft.com::b22ff8d0-7d06-48e8-9971-38809001dd16" providerId="AD" clId="Web-{A49E02B9-582A-216C-93A9-D54246CB7B00}" dt="2025-05-30T20:33:24.576" v="1"/>
        <pc:sldMkLst>
          <pc:docMk/>
          <pc:sldMk cId="1373727681" sldId="2147483303"/>
        </pc:sldMkLst>
      </pc:sldChg>
      <pc:sldMasterChg chg="add addSldLayout">
        <pc:chgData name="Caroline Camp" userId="S::carolinecamp@microsoft.com::b22ff8d0-7d06-48e8-9971-38809001dd16" providerId="AD" clId="Web-{A49E02B9-582A-216C-93A9-D54246CB7B00}" dt="2025-05-30T20:33:25.497" v="2"/>
        <pc:sldMasterMkLst>
          <pc:docMk/>
          <pc:sldMasterMk cId="2781266863" sldId="2147483709"/>
        </pc:sldMasterMkLst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1465897513" sldId="2147483710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2549561006" sldId="2147483711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1386471709" sldId="2147483712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504605719" sldId="2147483713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1027681783" sldId="2147483714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3694665519" sldId="2147483715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2575619129" sldId="2147483716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799872089" sldId="2147483717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1981311981" sldId="2147483718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2403753880" sldId="2147483719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3697092223" sldId="2147483720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2618121518" sldId="2147483721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2349004458" sldId="2147483722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1505870875" sldId="2147483723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1993176903" sldId="2147483724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2916591084" sldId="2147483725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2583436187" sldId="2147483726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1799040638" sldId="2147483727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4210481356" sldId="2147483728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3843819092" sldId="2147483729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3802240187" sldId="2147483730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3275716295" sldId="2147483731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1279934616" sldId="2147483732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2000610885" sldId="2147483733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3787007130" sldId="2147483734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56763088" sldId="2147483735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233760403" sldId="2147483736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2122241705" sldId="2147483737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3932269792" sldId="2147483738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3535299666" sldId="2147483739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3954897116" sldId="2147483740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4117714867" sldId="2147483741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3837191626" sldId="2147483742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3905845166" sldId="2147483743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2350619254" sldId="2147483744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40264257" sldId="2147483745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1414277488" sldId="2147483746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3973881139" sldId="2147483747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592046698" sldId="2147483748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1412736578" sldId="2147483749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3485414174" sldId="2147483750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36466573" sldId="2147483751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3991697544" sldId="2147483752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499669277" sldId="2147483753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2287424202" sldId="2147483754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2833043277" sldId="2147483755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3340706365" sldId="2147483756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2243763318" sldId="2147483757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247964212" sldId="2147483758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330729196" sldId="2147483759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1823161866" sldId="2147483760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2217578380" sldId="2147483761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3581389218" sldId="2147483762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380642550" sldId="2147483763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924101231" sldId="2147483764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2427485999" sldId="2147483765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1246704539" sldId="2147483766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721954292" sldId="2147483767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1410487348" sldId="2147483768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2720750078" sldId="2147483769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2275477634" sldId="2147483770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84953206" sldId="2147483771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2561837170" sldId="2147483772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342943381" sldId="2147483773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1180174424" sldId="2147483774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2622305406" sldId="2147483775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1215417614" sldId="2147483776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2763619255" sldId="2147483778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3324253585" sldId="2147483779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683357570" sldId="2147483780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2910180732" sldId="2147483781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1011398902" sldId="2147483782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1654638730" sldId="2147483783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741358391" sldId="2147484860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774650136" sldId="2147484999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3828071146" sldId="2147485079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1463934301" sldId="2147485082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13" v="0"/>
          <pc:sldLayoutMkLst>
            <pc:docMk/>
            <pc:sldMasterMk cId="2781266863" sldId="2147483709"/>
            <pc:sldLayoutMk cId="2040848623" sldId="2147485083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4.576" v="1"/>
          <pc:sldLayoutMkLst>
            <pc:docMk/>
            <pc:sldMasterMk cId="2781266863" sldId="2147483709"/>
            <pc:sldLayoutMk cId="774650136" sldId="2147485084"/>
          </pc:sldLayoutMkLst>
        </pc:sldLayoutChg>
        <pc:sldLayoutChg chg="add">
          <pc:chgData name="Caroline Camp" userId="S::carolinecamp@microsoft.com::b22ff8d0-7d06-48e8-9971-38809001dd16" providerId="AD" clId="Web-{A49E02B9-582A-216C-93A9-D54246CB7B00}" dt="2025-05-30T20:33:25.497" v="2"/>
          <pc:sldLayoutMkLst>
            <pc:docMk/>
            <pc:sldMasterMk cId="2781266863" sldId="2147483709"/>
            <pc:sldLayoutMk cId="774650136" sldId="2147485085"/>
          </pc:sldLayoutMkLst>
        </pc:sldLayoutChg>
      </pc:sldMasterChg>
    </pc:docChg>
  </pc:docChgLst>
  <pc:docChgLst>
    <pc:chgData name="Caroline Camp" userId="b22ff8d0-7d06-48e8-9971-38809001dd16" providerId="ADAL" clId="{0BB5E53F-F13D-464F-A74E-ABDFC8CA8EC9}"/>
    <pc:docChg chg="custSel delSld modSld delMainMaster modMainMaster">
      <pc:chgData name="Caroline Camp" userId="b22ff8d0-7d06-48e8-9971-38809001dd16" providerId="ADAL" clId="{0BB5E53F-F13D-464F-A74E-ABDFC8CA8EC9}" dt="2025-05-08T16:05:14.718" v="16" actId="478"/>
      <pc:docMkLst>
        <pc:docMk/>
      </pc:docMkLst>
      <pc:sldChg chg="delSp mod">
        <pc:chgData name="Caroline Camp" userId="b22ff8d0-7d06-48e8-9971-38809001dd16" providerId="ADAL" clId="{0BB5E53F-F13D-464F-A74E-ABDFC8CA8EC9}" dt="2025-05-08T16:04:06.627" v="2" actId="478"/>
        <pc:sldMkLst>
          <pc:docMk/>
          <pc:sldMk cId="1747734683" sldId="2147483020"/>
        </pc:sldMkLst>
        <pc:spChg chg="del">
          <ac:chgData name="Caroline Camp" userId="b22ff8d0-7d06-48e8-9971-38809001dd16" providerId="ADAL" clId="{0BB5E53F-F13D-464F-A74E-ABDFC8CA8EC9}" dt="2025-05-08T16:04:06.627" v="2" actId="478"/>
          <ac:spMkLst>
            <pc:docMk/>
            <pc:sldMk cId="1747734683" sldId="2147483020"/>
            <ac:spMk id="88" creationId="{74E3AF94-492F-060F-DF32-C3CA03B94600}"/>
          </ac:spMkLst>
        </pc:spChg>
        <pc:spChg chg="del">
          <ac:chgData name="Caroline Camp" userId="b22ff8d0-7d06-48e8-9971-38809001dd16" providerId="ADAL" clId="{0BB5E53F-F13D-464F-A74E-ABDFC8CA8EC9}" dt="2025-05-08T16:04:06.627" v="2" actId="478"/>
          <ac:spMkLst>
            <pc:docMk/>
            <pc:sldMk cId="1747734683" sldId="2147483020"/>
            <ac:spMk id="99" creationId="{D3F8C081-37D3-FF69-A1BA-B4DA8C2EB2CF}"/>
          </ac:spMkLst>
        </pc:spChg>
        <pc:spChg chg="del">
          <ac:chgData name="Caroline Camp" userId="b22ff8d0-7d06-48e8-9971-38809001dd16" providerId="ADAL" clId="{0BB5E53F-F13D-464F-A74E-ABDFC8CA8EC9}" dt="2025-05-08T16:04:06.627" v="2" actId="478"/>
          <ac:spMkLst>
            <pc:docMk/>
            <pc:sldMk cId="1747734683" sldId="2147483020"/>
            <ac:spMk id="112" creationId="{533591F2-3DF6-F5D8-4216-130B084FF4BB}"/>
          </ac:spMkLst>
        </pc:spChg>
        <pc:spChg chg="del">
          <ac:chgData name="Caroline Camp" userId="b22ff8d0-7d06-48e8-9971-38809001dd16" providerId="ADAL" clId="{0BB5E53F-F13D-464F-A74E-ABDFC8CA8EC9}" dt="2025-05-08T16:04:06.627" v="2" actId="478"/>
          <ac:spMkLst>
            <pc:docMk/>
            <pc:sldMk cId="1747734683" sldId="2147483020"/>
            <ac:spMk id="113" creationId="{4595BEBC-7037-65F9-4F23-AFC01A4F1802}"/>
          </ac:spMkLst>
        </pc:spChg>
        <pc:spChg chg="del">
          <ac:chgData name="Caroline Camp" userId="b22ff8d0-7d06-48e8-9971-38809001dd16" providerId="ADAL" clId="{0BB5E53F-F13D-464F-A74E-ABDFC8CA8EC9}" dt="2025-05-08T16:04:06.627" v="2" actId="478"/>
          <ac:spMkLst>
            <pc:docMk/>
            <pc:sldMk cId="1747734683" sldId="2147483020"/>
            <ac:spMk id="114" creationId="{A8530E9D-8901-7D1E-EFAC-20C070253B0C}"/>
          </ac:spMkLst>
        </pc:spChg>
        <pc:spChg chg="del">
          <ac:chgData name="Caroline Camp" userId="b22ff8d0-7d06-48e8-9971-38809001dd16" providerId="ADAL" clId="{0BB5E53F-F13D-464F-A74E-ABDFC8CA8EC9}" dt="2025-05-08T16:04:06.627" v="2" actId="478"/>
          <ac:spMkLst>
            <pc:docMk/>
            <pc:sldMk cId="1747734683" sldId="2147483020"/>
            <ac:spMk id="115" creationId="{7D9CE763-6CD9-42B0-01E6-591DCFF676AD}"/>
          </ac:spMkLst>
        </pc:spChg>
        <pc:spChg chg="del">
          <ac:chgData name="Caroline Camp" userId="b22ff8d0-7d06-48e8-9971-38809001dd16" providerId="ADAL" clId="{0BB5E53F-F13D-464F-A74E-ABDFC8CA8EC9}" dt="2025-05-08T16:04:06.627" v="2" actId="478"/>
          <ac:spMkLst>
            <pc:docMk/>
            <pc:sldMk cId="1747734683" sldId="2147483020"/>
            <ac:spMk id="116" creationId="{E90CA6E9-DFAB-0877-0E41-9B019BAE60DB}"/>
          </ac:spMkLst>
        </pc:spChg>
        <pc:spChg chg="del">
          <ac:chgData name="Caroline Camp" userId="b22ff8d0-7d06-48e8-9971-38809001dd16" providerId="ADAL" clId="{0BB5E53F-F13D-464F-A74E-ABDFC8CA8EC9}" dt="2025-05-08T16:04:06.627" v="2" actId="478"/>
          <ac:spMkLst>
            <pc:docMk/>
            <pc:sldMk cId="1747734683" sldId="2147483020"/>
            <ac:spMk id="117" creationId="{5CAD6B67-8DD1-7EDB-B588-672B98155377}"/>
          </ac:spMkLst>
        </pc:spChg>
        <pc:spChg chg="del">
          <ac:chgData name="Caroline Camp" userId="b22ff8d0-7d06-48e8-9971-38809001dd16" providerId="ADAL" clId="{0BB5E53F-F13D-464F-A74E-ABDFC8CA8EC9}" dt="2025-05-08T16:04:06.627" v="2" actId="478"/>
          <ac:spMkLst>
            <pc:docMk/>
            <pc:sldMk cId="1747734683" sldId="2147483020"/>
            <ac:spMk id="138" creationId="{57BC7851-8E60-EDE5-DE0B-8B6B4DC39465}"/>
          </ac:spMkLst>
        </pc:spChg>
        <pc:spChg chg="del">
          <ac:chgData name="Caroline Camp" userId="b22ff8d0-7d06-48e8-9971-38809001dd16" providerId="ADAL" clId="{0BB5E53F-F13D-464F-A74E-ABDFC8CA8EC9}" dt="2025-05-08T16:04:06.627" v="2" actId="478"/>
          <ac:spMkLst>
            <pc:docMk/>
            <pc:sldMk cId="1747734683" sldId="2147483020"/>
            <ac:spMk id="216" creationId="{54931A3E-EC0E-AF57-73D2-BF5A0D75E3D0}"/>
          </ac:spMkLst>
        </pc:spChg>
      </pc:sldChg>
      <pc:sldChg chg="delSp mod">
        <pc:chgData name="Caroline Camp" userId="b22ff8d0-7d06-48e8-9971-38809001dd16" providerId="ADAL" clId="{0BB5E53F-F13D-464F-A74E-ABDFC8CA8EC9}" dt="2025-05-08T16:04:03.821" v="1" actId="478"/>
        <pc:sldMkLst>
          <pc:docMk/>
          <pc:sldMk cId="3646983657" sldId="2147483075"/>
        </pc:sldMkLst>
        <pc:spChg chg="del">
          <ac:chgData name="Caroline Camp" userId="b22ff8d0-7d06-48e8-9971-38809001dd16" providerId="ADAL" clId="{0BB5E53F-F13D-464F-A74E-ABDFC8CA8EC9}" dt="2025-05-08T16:04:03.821" v="1" actId="478"/>
          <ac:spMkLst>
            <pc:docMk/>
            <pc:sldMk cId="3646983657" sldId="2147483075"/>
            <ac:spMk id="3" creationId="{8AECCD51-4800-CFC0-68D6-6D017595D2F5}"/>
          </ac:spMkLst>
        </pc:spChg>
        <pc:spChg chg="del">
          <ac:chgData name="Caroline Camp" userId="b22ff8d0-7d06-48e8-9971-38809001dd16" providerId="ADAL" clId="{0BB5E53F-F13D-464F-A74E-ABDFC8CA8EC9}" dt="2025-05-08T16:04:03.821" v="1" actId="478"/>
          <ac:spMkLst>
            <pc:docMk/>
            <pc:sldMk cId="3646983657" sldId="2147483075"/>
            <ac:spMk id="4" creationId="{0B7F619C-0A55-D322-EB48-4975889D5146}"/>
          </ac:spMkLst>
        </pc:spChg>
        <pc:spChg chg="del">
          <ac:chgData name="Caroline Camp" userId="b22ff8d0-7d06-48e8-9971-38809001dd16" providerId="ADAL" clId="{0BB5E53F-F13D-464F-A74E-ABDFC8CA8EC9}" dt="2025-05-08T16:04:03.821" v="1" actId="478"/>
          <ac:spMkLst>
            <pc:docMk/>
            <pc:sldMk cId="3646983657" sldId="2147483075"/>
            <ac:spMk id="8" creationId="{F5D62795-C126-07B0-01D6-213A862455FB}"/>
          </ac:spMkLst>
        </pc:spChg>
        <pc:spChg chg="del">
          <ac:chgData name="Caroline Camp" userId="b22ff8d0-7d06-48e8-9971-38809001dd16" providerId="ADAL" clId="{0BB5E53F-F13D-464F-A74E-ABDFC8CA8EC9}" dt="2025-05-08T16:04:03.821" v="1" actId="478"/>
          <ac:spMkLst>
            <pc:docMk/>
            <pc:sldMk cId="3646983657" sldId="2147483075"/>
            <ac:spMk id="9" creationId="{D9557BBF-53BE-3E42-4027-E9CAEA4BE3CB}"/>
          </ac:spMkLst>
        </pc:spChg>
        <pc:spChg chg="del">
          <ac:chgData name="Caroline Camp" userId="b22ff8d0-7d06-48e8-9971-38809001dd16" providerId="ADAL" clId="{0BB5E53F-F13D-464F-A74E-ABDFC8CA8EC9}" dt="2025-05-08T16:04:03.821" v="1" actId="478"/>
          <ac:spMkLst>
            <pc:docMk/>
            <pc:sldMk cId="3646983657" sldId="2147483075"/>
            <ac:spMk id="44" creationId="{BA835F37-7EE6-71FB-4DC2-539141943842}"/>
          </ac:spMkLst>
        </pc:spChg>
        <pc:grpChg chg="del">
          <ac:chgData name="Caroline Camp" userId="b22ff8d0-7d06-48e8-9971-38809001dd16" providerId="ADAL" clId="{0BB5E53F-F13D-464F-A74E-ABDFC8CA8EC9}" dt="2025-05-08T16:04:03.821" v="1" actId="478"/>
          <ac:grpSpMkLst>
            <pc:docMk/>
            <pc:sldMk cId="3646983657" sldId="2147483075"/>
            <ac:grpSpMk id="66" creationId="{607E194E-BA30-817B-A64C-372D1FD53516}"/>
          </ac:grpSpMkLst>
        </pc:grpChg>
        <pc:grpChg chg="del">
          <ac:chgData name="Caroline Camp" userId="b22ff8d0-7d06-48e8-9971-38809001dd16" providerId="ADAL" clId="{0BB5E53F-F13D-464F-A74E-ABDFC8CA8EC9}" dt="2025-05-08T16:04:03.821" v="1" actId="478"/>
          <ac:grpSpMkLst>
            <pc:docMk/>
            <pc:sldMk cId="3646983657" sldId="2147483075"/>
            <ac:grpSpMk id="72" creationId="{33DF5C04-9253-CF79-FBB1-B39E0D93F69B}"/>
          </ac:grpSpMkLst>
        </pc:grpChg>
        <pc:cxnChg chg="del">
          <ac:chgData name="Caroline Camp" userId="b22ff8d0-7d06-48e8-9971-38809001dd16" providerId="ADAL" clId="{0BB5E53F-F13D-464F-A74E-ABDFC8CA8EC9}" dt="2025-05-08T16:04:03.821" v="1" actId="478"/>
          <ac:cxnSpMkLst>
            <pc:docMk/>
            <pc:sldMk cId="3646983657" sldId="2147483075"/>
            <ac:cxnSpMk id="7" creationId="{9955ED73-8C25-1513-09A3-DD37C4C74104}"/>
          </ac:cxnSpMkLst>
        </pc:cxnChg>
      </pc:sldChg>
      <pc:sldChg chg="del">
        <pc:chgData name="Caroline Camp" userId="b22ff8d0-7d06-48e8-9971-38809001dd16" providerId="ADAL" clId="{0BB5E53F-F13D-464F-A74E-ABDFC8CA8EC9}" dt="2025-05-08T16:03:56.064" v="0" actId="47"/>
        <pc:sldMkLst>
          <pc:docMk/>
          <pc:sldMk cId="2716750237" sldId="2147483115"/>
        </pc:sldMkLst>
      </pc:sldChg>
      <pc:sldMasterChg chg="del">
        <pc:chgData name="Caroline Camp" userId="b22ff8d0-7d06-48e8-9971-38809001dd16" providerId="ADAL" clId="{0BB5E53F-F13D-464F-A74E-ABDFC8CA8EC9}" dt="2025-05-08T16:04:41.489" v="3" actId="2696"/>
        <pc:sldMasterMkLst>
          <pc:docMk/>
          <pc:sldMasterMk cId="2460954070" sldId="2147483660"/>
        </pc:sldMasterMkLst>
      </pc:sldMasterChg>
      <pc:sldMasterChg chg="del delSldLayout">
        <pc:chgData name="Caroline Camp" userId="b22ff8d0-7d06-48e8-9971-38809001dd16" providerId="ADAL" clId="{0BB5E53F-F13D-464F-A74E-ABDFC8CA8EC9}" dt="2025-05-08T16:03:56.064" v="0" actId="47"/>
        <pc:sldMasterMkLst>
          <pc:docMk/>
          <pc:sldMasterMk cId="1112146750" sldId="2147484741"/>
        </pc:sldMasterMkLst>
        <pc:sldLayoutChg chg="del">
          <pc:chgData name="Caroline Camp" userId="b22ff8d0-7d06-48e8-9971-38809001dd16" providerId="ADAL" clId="{0BB5E53F-F13D-464F-A74E-ABDFC8CA8EC9}" dt="2025-05-08T16:03:56.064" v="0" actId="47"/>
          <pc:sldLayoutMkLst>
            <pc:docMk/>
            <pc:sldMasterMk cId="1112146750" sldId="2147484741"/>
            <pc:sldLayoutMk cId="731244990" sldId="2147484777"/>
          </pc:sldLayoutMkLst>
        </pc:sldLayoutChg>
        <pc:sldLayoutChg chg="del">
          <pc:chgData name="Caroline Camp" userId="b22ff8d0-7d06-48e8-9971-38809001dd16" providerId="ADAL" clId="{0BB5E53F-F13D-464F-A74E-ABDFC8CA8EC9}" dt="2025-05-08T16:03:56.064" v="0" actId="47"/>
          <pc:sldLayoutMkLst>
            <pc:docMk/>
            <pc:sldMasterMk cId="1112146750" sldId="2147484741"/>
            <pc:sldLayoutMk cId="741358391" sldId="2147484860"/>
          </pc:sldLayoutMkLst>
        </pc:sldLayoutChg>
      </pc:sldMasterChg>
      <pc:sldMasterChg chg="delSp mod modSldLayout">
        <pc:chgData name="Caroline Camp" userId="b22ff8d0-7d06-48e8-9971-38809001dd16" providerId="ADAL" clId="{0BB5E53F-F13D-464F-A74E-ABDFC8CA8EC9}" dt="2025-05-08T16:05:14.718" v="16" actId="478"/>
        <pc:sldMasterMkLst>
          <pc:docMk/>
          <pc:sldMasterMk cId="3668317557" sldId="2147484880"/>
        </pc:sldMasterMkLst>
        <pc:spChg chg="del">
          <ac:chgData name="Caroline Camp" userId="b22ff8d0-7d06-48e8-9971-38809001dd16" providerId="ADAL" clId="{0BB5E53F-F13D-464F-A74E-ABDFC8CA8EC9}" dt="2025-05-08T16:05:14.718" v="16" actId="478"/>
          <ac:spMkLst>
            <pc:docMk/>
            <pc:sldMasterMk cId="3668317557" sldId="2147484880"/>
            <ac:spMk id="10" creationId="{9624E0B2-760E-457A-8367-213CE89D650B}"/>
          </ac:spMkLst>
        </pc:spChg>
        <pc:sldLayoutChg chg="delSp mod">
          <pc:chgData name="Caroline Camp" userId="b22ff8d0-7d06-48e8-9971-38809001dd16" providerId="ADAL" clId="{0BB5E53F-F13D-464F-A74E-ABDFC8CA8EC9}" dt="2025-05-08T16:04:48.779" v="6" actId="478"/>
          <pc:sldLayoutMkLst>
            <pc:docMk/>
            <pc:sldMasterMk cId="3668317557" sldId="2147484880"/>
            <pc:sldLayoutMk cId="4064885971" sldId="2147484902"/>
          </pc:sldLayoutMkLst>
          <pc:spChg chg="del">
            <ac:chgData name="Caroline Camp" userId="b22ff8d0-7d06-48e8-9971-38809001dd16" providerId="ADAL" clId="{0BB5E53F-F13D-464F-A74E-ABDFC8CA8EC9}" dt="2025-05-08T16:04:46.388" v="4" actId="478"/>
            <ac:spMkLst>
              <pc:docMk/>
              <pc:sldMasterMk cId="3668317557" sldId="2147484880"/>
              <pc:sldLayoutMk cId="4064885971" sldId="2147484902"/>
              <ac:spMk id="9" creationId="{597C0116-165C-34E0-7878-30BF81174D29}"/>
            </ac:spMkLst>
          </pc:spChg>
          <pc:spChg chg="del">
            <ac:chgData name="Caroline Camp" userId="b22ff8d0-7d06-48e8-9971-38809001dd16" providerId="ADAL" clId="{0BB5E53F-F13D-464F-A74E-ABDFC8CA8EC9}" dt="2025-05-08T16:04:48.779" v="6" actId="478"/>
            <ac:spMkLst>
              <pc:docMk/>
              <pc:sldMasterMk cId="3668317557" sldId="2147484880"/>
              <pc:sldLayoutMk cId="4064885971" sldId="2147484902"/>
              <ac:spMk id="10" creationId="{B8959E21-732B-135A-724B-98F359CE0A63}"/>
            </ac:spMkLst>
          </pc:spChg>
          <pc:picChg chg="del">
            <ac:chgData name="Caroline Camp" userId="b22ff8d0-7d06-48e8-9971-38809001dd16" providerId="ADAL" clId="{0BB5E53F-F13D-464F-A74E-ABDFC8CA8EC9}" dt="2025-05-08T16:04:47.674" v="5" actId="478"/>
            <ac:picMkLst>
              <pc:docMk/>
              <pc:sldMasterMk cId="3668317557" sldId="2147484880"/>
              <pc:sldLayoutMk cId="4064885971" sldId="2147484902"/>
              <ac:picMk id="8" creationId="{ACC387B6-C610-A5B8-72E9-926B67A79A0A}"/>
            </ac:picMkLst>
          </pc:picChg>
        </pc:sldLayoutChg>
        <pc:sldLayoutChg chg="delSp mod">
          <pc:chgData name="Caroline Camp" userId="b22ff8d0-7d06-48e8-9971-38809001dd16" providerId="ADAL" clId="{0BB5E53F-F13D-464F-A74E-ABDFC8CA8EC9}" dt="2025-05-08T16:04:53.652" v="9" actId="478"/>
          <pc:sldLayoutMkLst>
            <pc:docMk/>
            <pc:sldMasterMk cId="3668317557" sldId="2147484880"/>
            <pc:sldLayoutMk cId="757429559" sldId="2147484903"/>
          </pc:sldLayoutMkLst>
          <pc:spChg chg="del">
            <ac:chgData name="Caroline Camp" userId="b22ff8d0-7d06-48e8-9971-38809001dd16" providerId="ADAL" clId="{0BB5E53F-F13D-464F-A74E-ABDFC8CA8EC9}" dt="2025-05-08T16:04:53.652" v="9" actId="478"/>
            <ac:spMkLst>
              <pc:docMk/>
              <pc:sldMasterMk cId="3668317557" sldId="2147484880"/>
              <pc:sldLayoutMk cId="757429559" sldId="2147484903"/>
              <ac:spMk id="6" creationId="{35C86434-5050-8271-9323-E922AE5FE08D}"/>
            </ac:spMkLst>
          </pc:spChg>
          <pc:spChg chg="del">
            <ac:chgData name="Caroline Camp" userId="b22ff8d0-7d06-48e8-9971-38809001dd16" providerId="ADAL" clId="{0BB5E53F-F13D-464F-A74E-ABDFC8CA8EC9}" dt="2025-05-08T16:04:52.423" v="8" actId="478"/>
            <ac:spMkLst>
              <pc:docMk/>
              <pc:sldMasterMk cId="3668317557" sldId="2147484880"/>
              <pc:sldLayoutMk cId="757429559" sldId="2147484903"/>
              <ac:spMk id="8" creationId="{D9DF46CF-3BD8-A26C-7238-837EDAD5BC35}"/>
            </ac:spMkLst>
          </pc:spChg>
          <pc:picChg chg="del">
            <ac:chgData name="Caroline Camp" userId="b22ff8d0-7d06-48e8-9971-38809001dd16" providerId="ADAL" clId="{0BB5E53F-F13D-464F-A74E-ABDFC8CA8EC9}" dt="2025-05-08T16:04:51.040" v="7" actId="478"/>
            <ac:picMkLst>
              <pc:docMk/>
              <pc:sldMasterMk cId="3668317557" sldId="2147484880"/>
              <pc:sldLayoutMk cId="757429559" sldId="2147484903"/>
              <ac:picMk id="4" creationId="{2D1F9EF4-6CBA-7A2D-938B-7367D7F60A74}"/>
            </ac:picMkLst>
          </pc:picChg>
        </pc:sldLayoutChg>
        <pc:sldLayoutChg chg="delSp mod">
          <pc:chgData name="Caroline Camp" userId="b22ff8d0-7d06-48e8-9971-38809001dd16" providerId="ADAL" clId="{0BB5E53F-F13D-464F-A74E-ABDFC8CA8EC9}" dt="2025-05-08T16:04:58.445" v="12" actId="478"/>
          <pc:sldLayoutMkLst>
            <pc:docMk/>
            <pc:sldMasterMk cId="3668317557" sldId="2147484880"/>
            <pc:sldLayoutMk cId="3489576833" sldId="2147484904"/>
          </pc:sldLayoutMkLst>
          <pc:spChg chg="del">
            <ac:chgData name="Caroline Camp" userId="b22ff8d0-7d06-48e8-9971-38809001dd16" providerId="ADAL" clId="{0BB5E53F-F13D-464F-A74E-ABDFC8CA8EC9}" dt="2025-05-08T16:04:58.445" v="12" actId="478"/>
            <ac:spMkLst>
              <pc:docMk/>
              <pc:sldMasterMk cId="3668317557" sldId="2147484880"/>
              <pc:sldLayoutMk cId="3489576833" sldId="2147484904"/>
              <ac:spMk id="11" creationId="{18C568EF-C15B-1554-C5FC-64B5E9384F49}"/>
            </ac:spMkLst>
          </pc:spChg>
          <pc:spChg chg="del">
            <ac:chgData name="Caroline Camp" userId="b22ff8d0-7d06-48e8-9971-38809001dd16" providerId="ADAL" clId="{0BB5E53F-F13D-464F-A74E-ABDFC8CA8EC9}" dt="2025-05-08T16:04:57.061" v="11" actId="478"/>
            <ac:spMkLst>
              <pc:docMk/>
              <pc:sldMasterMk cId="3668317557" sldId="2147484880"/>
              <pc:sldLayoutMk cId="3489576833" sldId="2147484904"/>
              <ac:spMk id="12" creationId="{F192BC1B-13FA-ABC2-5AE2-BE72B7D777EE}"/>
            </ac:spMkLst>
          </pc:spChg>
          <pc:picChg chg="del">
            <ac:chgData name="Caroline Camp" userId="b22ff8d0-7d06-48e8-9971-38809001dd16" providerId="ADAL" clId="{0BB5E53F-F13D-464F-A74E-ABDFC8CA8EC9}" dt="2025-05-08T16:04:56.032" v="10" actId="478"/>
            <ac:picMkLst>
              <pc:docMk/>
              <pc:sldMasterMk cId="3668317557" sldId="2147484880"/>
              <pc:sldLayoutMk cId="3489576833" sldId="2147484904"/>
              <ac:picMk id="10" creationId="{EE8EC0E8-5206-4574-DAED-E08BC026CC06}"/>
            </ac:picMkLst>
          </pc:picChg>
        </pc:sldLayoutChg>
      </pc:sldMasterChg>
      <pc:sldMasterChg chg="modSldLayout">
        <pc:chgData name="Caroline Camp" userId="b22ff8d0-7d06-48e8-9971-38809001dd16" providerId="ADAL" clId="{0BB5E53F-F13D-464F-A74E-ABDFC8CA8EC9}" dt="2025-05-08T16:05:07.099" v="15" actId="478"/>
        <pc:sldMasterMkLst>
          <pc:docMk/>
          <pc:sldMasterMk cId="335698546" sldId="2147484905"/>
        </pc:sldMasterMkLst>
        <pc:sldLayoutChg chg="delSp mod">
          <pc:chgData name="Caroline Camp" userId="b22ff8d0-7d06-48e8-9971-38809001dd16" providerId="ADAL" clId="{0BB5E53F-F13D-464F-A74E-ABDFC8CA8EC9}" dt="2025-05-08T16:05:07.099" v="15" actId="478"/>
          <pc:sldLayoutMkLst>
            <pc:docMk/>
            <pc:sldMasterMk cId="335698546" sldId="2147484905"/>
            <pc:sldLayoutMk cId="1218266534" sldId="2147484912"/>
          </pc:sldLayoutMkLst>
          <pc:spChg chg="del">
            <ac:chgData name="Caroline Camp" userId="b22ff8d0-7d06-48e8-9971-38809001dd16" providerId="ADAL" clId="{0BB5E53F-F13D-464F-A74E-ABDFC8CA8EC9}" dt="2025-05-08T16:05:04.506" v="14" actId="478"/>
            <ac:spMkLst>
              <pc:docMk/>
              <pc:sldMasterMk cId="335698546" sldId="2147484905"/>
              <pc:sldLayoutMk cId="1218266534" sldId="2147484912"/>
              <ac:spMk id="18" creationId="{E8985667-C194-0867-4F1F-FD847B429960}"/>
            </ac:spMkLst>
          </pc:spChg>
          <pc:spChg chg="del">
            <ac:chgData name="Caroline Camp" userId="b22ff8d0-7d06-48e8-9971-38809001dd16" providerId="ADAL" clId="{0BB5E53F-F13D-464F-A74E-ABDFC8CA8EC9}" dt="2025-05-08T16:05:07.099" v="15" actId="478"/>
            <ac:spMkLst>
              <pc:docMk/>
              <pc:sldMasterMk cId="335698546" sldId="2147484905"/>
              <pc:sldLayoutMk cId="1218266534" sldId="2147484912"/>
              <ac:spMk id="19" creationId="{242773B3-A1FB-8053-BCFF-3D7A9BDFF4A6}"/>
            </ac:spMkLst>
          </pc:spChg>
          <pc:picChg chg="del">
            <ac:chgData name="Caroline Camp" userId="b22ff8d0-7d06-48e8-9971-38809001dd16" providerId="ADAL" clId="{0BB5E53F-F13D-464F-A74E-ABDFC8CA8EC9}" dt="2025-05-08T16:05:02.605" v="13" actId="478"/>
            <ac:picMkLst>
              <pc:docMk/>
              <pc:sldMasterMk cId="335698546" sldId="2147484905"/>
              <pc:sldLayoutMk cId="1218266534" sldId="2147484912"/>
              <ac:picMk id="17" creationId="{A4A85FDF-8FAC-3FB6-2CD6-EA99C375B267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C24C6-08A8-483E-B20A-E6C4944A8C38}" type="datetimeFigureOut">
              <a:t>5/30/2025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94D50-9AB4-48FF-BFAA-155677BAF64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6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133C1-3535-B256-0357-632B5974A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A74B61-B438-FC10-B25E-ED498D31E9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D65F73-F6A2-6DB5-57C8-FF3F1D8C77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6326EF-B227-2838-ECD0-16E78721C6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29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4CECF-3729-4164-6E66-27A1811BB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D132DC-AF65-F5CB-C01A-47AA476DF5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6B3B53-7AFE-B44D-ABF0-25A9DB78AB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B8329-82E7-F953-3EE6-2BD2F807A7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69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2.sv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648859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0276817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1363FF4-6EF0-D2BC-8DFE-19CC89CD92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46655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DC3595B-25C2-CF43-259D-75A3671E70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756191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A3D27F9-7D19-8ECF-C50E-71D515E54B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7998720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112CDB0-015D-94C2-ECEE-970711F59E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9813119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51E17F0-59B9-3EAE-0FC7-A1EBDE8F7B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4037538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96CCFA2-2D28-1617-4A3E-368924E943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70922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AB70484-C812-6F3C-92DD-F6B2E1A813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6181215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A97F131-E501-E84F-7717-E61457B6D3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3490044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5058708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5998464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" name="Rectangle: Top Corners Rounded 73">
            <a:extLst>
              <a:ext uri="{FF2B5EF4-FFF2-40B4-BE49-F238E27FC236}">
                <a16:creationId xmlns:a16="http://schemas.microsoft.com/office/drawing/2014/main" id="{71E6113E-1519-BF2E-489E-264F3F59A11D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36987A-11FB-36EF-A6DE-20C0D9B1E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F32531-6C74-E417-9733-07DB74519FBE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3" name="Rectangle 89">
              <a:extLst>
                <a:ext uri="{FF2B5EF4-FFF2-40B4-BE49-F238E27FC236}">
                  <a16:creationId xmlns:a16="http://schemas.microsoft.com/office/drawing/2014/main" id="{FD43D6A7-EDF5-3AEA-AED8-576A795FCBF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B6D6F3-A926-23A6-BAF7-4DDFACF38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189969F-7AA7-29A3-0D13-5C055C6A98FB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6" name="Rectangle 89">
              <a:extLst>
                <a:ext uri="{FF2B5EF4-FFF2-40B4-BE49-F238E27FC236}">
                  <a16:creationId xmlns:a16="http://schemas.microsoft.com/office/drawing/2014/main" id="{9566518A-B60A-A510-806F-C9142BE2E76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278E3D-7141-23A7-6575-91C60C781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7B48062-8275-A547-F200-5574F6D7C93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9" name="Rectangle 89">
              <a:extLst>
                <a:ext uri="{FF2B5EF4-FFF2-40B4-BE49-F238E27FC236}">
                  <a16:creationId xmlns:a16="http://schemas.microsoft.com/office/drawing/2014/main" id="{AB507B7F-E651-DEC6-AF69-259802A62989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9A5618-0792-BF2F-F6C3-A35C726D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B8894A5-2F17-DE8D-D885-8A87A2C510D5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22" name="Rectangle 89">
              <a:extLst>
                <a:ext uri="{FF2B5EF4-FFF2-40B4-BE49-F238E27FC236}">
                  <a16:creationId xmlns:a16="http://schemas.microsoft.com/office/drawing/2014/main" id="{D517764B-FA3F-B004-A6C3-ADCA0367DA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74295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31769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5910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658368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5394960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658368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B2CFD743-438B-21E8-B2BA-FF8644B73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3080" y="1866864"/>
            <a:ext cx="5544120" cy="3124272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2583436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888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875002"/>
            <a:ext cx="3840862" cy="1107996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453295D4-3AEF-C922-4A3C-5C3DBD4757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1125" y="1542284"/>
            <a:ext cx="6696075" cy="3773432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17990406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834586-5E35-30D9-D8B4-75A164A4F9C0}"/>
              </a:ext>
            </a:extLst>
          </p:cNvPr>
          <p:cNvSpPr/>
          <p:nvPr userDrawn="1"/>
        </p:nvSpPr>
        <p:spPr bwMode="auto">
          <a:xfrm>
            <a:off x="0" y="2438400"/>
            <a:ext cx="12192000" cy="4419600"/>
          </a:xfrm>
          <a:prstGeom prst="rect">
            <a:avLst/>
          </a:prstGeom>
          <a:solidFill>
            <a:srgbClr val="E1D3C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745164" cy="1514157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2743200"/>
            <a:ext cx="4749800" cy="352583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918200" y="1155700"/>
            <a:ext cx="5702300" cy="5465928"/>
          </a:xfrm>
          <a:prstGeom prst="round2SameRect">
            <a:avLst>
              <a:gd name="adj1" fmla="val 2235"/>
              <a:gd name="adj2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4324"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5C000A-8BFF-12E7-7DFB-FF34728592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918200" y="6621628"/>
            <a:ext cx="5702300" cy="236372"/>
          </a:xfrm>
          <a:prstGeom prst="round2SameRect">
            <a:avLst>
              <a:gd name="adj1" fmla="val 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42104813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624513" y="585788"/>
            <a:ext cx="5683249" cy="5683249"/>
          </a:xfrm>
          <a:prstGeom prst="roundRect">
            <a:avLst>
              <a:gd name="adj" fmla="val 3259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4E2E619B-2D74-9B55-98E1-9E6126DE0D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614987" y="6032665"/>
            <a:ext cx="5702300" cy="236372"/>
          </a:xfrm>
          <a:prstGeom prst="round2SameRect">
            <a:avLst>
              <a:gd name="adj1" fmla="val 5000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8438190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89A104E1-D13F-B13B-BB5D-930C8205C8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999" y="0"/>
            <a:ext cx="6858001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69B64261-FB99-ADE9-26E4-3ECE1E68C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" b="160"/>
          <a:stretch/>
        </p:blipFill>
        <p:spPr>
          <a:xfrm rot="16200000">
            <a:off x="6205856" y="868680"/>
            <a:ext cx="5120640" cy="5120640"/>
          </a:xfrm>
          <a:prstGeom prst="roundRect">
            <a:avLst>
              <a:gd name="adj" fmla="val 2716"/>
            </a:avLst>
          </a:prstGeom>
        </p:spPr>
      </p:pic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346"/>
            </a:avLst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02240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4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8AEFBE-EE1F-0FBF-5C84-1DF6EC1777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2757162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799346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F87341-ECEA-3B94-51B2-A9E2491468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ED39DE-8DED-DC59-2BDA-C621877CF64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000610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73">
            <a:extLst>
              <a:ext uri="{FF2B5EF4-FFF2-40B4-BE49-F238E27FC236}">
                <a16:creationId xmlns:a16="http://schemas.microsoft.com/office/drawing/2014/main" id="{69CAD30B-183C-B566-1DD0-14C83947DC2D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11708" y="-1675711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5998803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85F7F5-629E-9848-5530-5E22915E5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8706865" y="3865058"/>
            <a:ext cx="210652" cy="210652"/>
            <a:chOff x="5214995" y="-1168400"/>
            <a:chExt cx="431800" cy="4318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BA35EB5-1CCE-07E5-D98D-E2CE7966E78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9" name="Rectangle 89">
              <a:extLst>
                <a:ext uri="{FF2B5EF4-FFF2-40B4-BE49-F238E27FC236}">
                  <a16:creationId xmlns:a16="http://schemas.microsoft.com/office/drawing/2014/main" id="{09754E23-14AC-E93B-8CD0-017310BC5DF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1EC4D5-F4F3-FD05-51E3-1CBBD33EF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5831616" y="3866381"/>
            <a:ext cx="210652" cy="210652"/>
            <a:chOff x="5214995" y="-1168400"/>
            <a:chExt cx="431800" cy="4318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4371CCE-0C0E-1B39-3EFD-D030B251D361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7F31363F-39CC-F0C1-3154-555D06FC36DE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9A56CC94-D4B9-DBC3-EF8B-A492EB682D77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768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D4BC3CE-C968-246E-EAC3-B829FDF59F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7870071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676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4EB85E8-62D6-9C5F-D48A-055FCADA25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228600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37604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1222417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322697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352996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548971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17714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371916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058451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690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506192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02642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4142774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8811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920466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2736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485414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466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991697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99669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2665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D5F20BF-1B1B-50CA-191C-F2202EAF5B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287424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10" name="Picture 9" descr="A person with curly hair standing in brightly illuminating outdoor light and shadows">
            <a:extLst>
              <a:ext uri="{FF2B5EF4-FFF2-40B4-BE49-F238E27FC236}">
                <a16:creationId xmlns:a16="http://schemas.microsoft.com/office/drawing/2014/main" id="{2E82545A-FD52-D775-7812-AC95C1735C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13" r="21311"/>
          <a:stretch/>
        </p:blipFill>
        <p:spPr>
          <a:xfrm>
            <a:off x="5334000" y="0"/>
            <a:ext cx="6858000" cy="6858000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833043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70AE3-8618-7645-AE3C-5E57E3BF17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6036" y="302036"/>
            <a:ext cx="6251164" cy="6251164"/>
          </a:xfrm>
          <a:prstGeom prst="roundRect">
            <a:avLst>
              <a:gd name="adj" fmla="val 2595"/>
            </a:avLst>
          </a:prstGeom>
        </p:spPr>
      </p:pic>
    </p:spTree>
    <p:extLst>
      <p:ext uri="{BB962C8B-B14F-4D97-AF65-F5344CB8AC3E}">
        <p14:creationId xmlns:p14="http://schemas.microsoft.com/office/powerpoint/2010/main" val="3340706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4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 descr="A person with white beard and hat&#10;&#10;Description automatically generated">
            <a:extLst>
              <a:ext uri="{FF2B5EF4-FFF2-40B4-BE49-F238E27FC236}">
                <a16:creationId xmlns:a16="http://schemas.microsoft.com/office/drawing/2014/main" id="{6114E386-90DD-2D33-E4EE-56C7BEC34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2DA8AD-FBCB-B320-7C32-5B6DFD8E5B6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63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1E8B5B3-E911-FA3B-060D-08ACEFE48A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47964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1608B-3482-A33C-BA63-70C5869A2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1" y="0"/>
            <a:ext cx="6858000" cy="686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9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F67BE8-1773-C479-4149-41024CAFA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61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78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81389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0642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91440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 descr="A logo of a company&#10;&#10;Description automatically generated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97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24101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4859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7045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9542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4873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FC2122-D0AB-B54C-3BD9-B65B42E33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42"/>
            <a:ext cx="12192000" cy="685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500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BC87E-4CC9-0F44-6DF9-7F6E2A043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155222B-26E4-2F43-D7F5-FC045289128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9DBCD25-6DFA-052F-4ED9-1E8C8737F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2754776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318D53-3286-EAEB-3098-F1081AF276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t="48" b="48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D825C2-7FF1-3371-96A7-47B94663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FB201-BF2E-7E3A-CE08-CB33082FCE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3B56F-81D2-3B74-659E-75EE6D1D4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849532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6B235D-925E-935A-C0D1-66A1BCB6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" r="29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8A31E95-ADF9-9E3F-1324-0D2A40C3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F23D6-B0F2-95EC-6A60-E33F63B039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9544-8C8F-F52A-1876-F01F4D0915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618371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3C62E-72E5-F065-0EA5-5455A61A1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FDE9D-CE47-EE58-DDEB-A4E2C9956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83921F1-D334-EC88-D639-C6492418B9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3429433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2">
          <p15:clr>
            <a:srgbClr val="A4A3A4"/>
          </p15:clr>
        </p15:guide>
        <p15:guide id="24" pos="6120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888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8" name="Picture 7" descr="A logo of a company&#10;&#10;Description automatically generated">
            <a:extLst>
              <a:ext uri="{FF2B5EF4-FFF2-40B4-BE49-F238E27FC236}">
                <a16:creationId xmlns:a16="http://schemas.microsoft.com/office/drawing/2014/main" id="{51065696-BF77-547A-924A-9F4AB38AD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6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4CD05008-D889-2657-9E64-AE1A68432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90B9417-A140-ED0E-9B15-EC46E4352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E6AC568-C052-9C82-938A-92DB6B485D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1180174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1F03AAB-35E4-75D5-BC32-B2CE3D936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1F2F5D4-3A80-B49A-353F-38D18DF589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7DA8D6A-DC14-6890-FE2C-FDB67210F3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26223054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28B26F-D58F-C59C-79A9-B632CC130C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25569"/>
            <a:ext cx="12192000" cy="1932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830" y="31212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4F713963-A5EA-2AC4-41B1-2A1162C6E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7505699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70830" y="585788"/>
            <a:ext cx="674370" cy="5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176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p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3FD22E-D362-78A6-2219-103E4138C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7471" y="222068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D89376E-3BB0-0414-9125-A137EF9F4E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7471" y="331796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D545552-38C6-59C4-C664-F1E24F0794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7471" y="441524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3A433-F2D5-7B5B-B3BD-45E3929D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3619255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Sans Display" pitchFamily="2" charset="0"/>
              </a:rPr>
              <a:t>© Copyright Microsoft Corporation. All rights reserved. </a:t>
            </a:r>
          </a:p>
        </p:txBody>
      </p:sp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6D0E7ACD-25E9-7FAD-3A11-733954C79A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53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683357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01807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1" name="Picture 10" descr="A logo of a company&#10;&#10;Description automatically generated">
            <a:extLst>
              <a:ext uri="{FF2B5EF4-FFF2-40B4-BE49-F238E27FC236}">
                <a16:creationId xmlns:a16="http://schemas.microsoft.com/office/drawing/2014/main" id="{CAE62B93-42FC-5FEC-B67B-BA687583F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71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7B5C5-638A-9161-1B9C-2957CA50F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FE07D-0C02-0E6B-70FE-4E75F1486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99058-3097-DF18-4A03-9026E93FB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B499F-985F-1E6D-0635-F82BC7C77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FF392-284E-BF22-3185-B3AF9AFB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989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4AFE-ADC9-AC1C-19DB-3821A0E3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A5EBC-8441-7A62-E179-DFBC7EA03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71319-9C35-5D71-23A4-E562DD07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92B15-F8BD-4C99-751B-75914378E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D57F4-41DC-6B38-4D0B-60B36B540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387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AD36-9697-7A80-3254-5F3E153B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957" y="548736"/>
            <a:ext cx="10950086" cy="684055"/>
          </a:xfrm>
        </p:spPr>
        <p:txBody>
          <a:bodyPr/>
          <a:lstStyle>
            <a:lvl1pPr algn="ctr">
              <a:lnSpc>
                <a:spcPct val="90000"/>
              </a:lnSpc>
              <a:defRPr sz="3200">
                <a:latin typeface="Graphik Medium" panose="020B06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9" name="Picture 28" descr="Accenture Song">
            <a:extLst>
              <a:ext uri="{FF2B5EF4-FFF2-40B4-BE49-F238E27FC236}">
                <a16:creationId xmlns:a16="http://schemas.microsoft.com/office/drawing/2014/main" id="{8965CD11-D53B-32B0-FD2B-0CBEB3512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</a:blip>
          <a:srcRect/>
          <a:stretch/>
        </p:blipFill>
        <p:spPr>
          <a:xfrm>
            <a:off x="10455422" y="6343366"/>
            <a:ext cx="1281651" cy="2149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045E59E-BAD4-29A7-47A1-4CFE154A00A4}"/>
              </a:ext>
            </a:extLst>
          </p:cNvPr>
          <p:cNvSpPr/>
          <p:nvPr userDrawn="1"/>
        </p:nvSpPr>
        <p:spPr>
          <a:xfrm>
            <a:off x="0" y="5775158"/>
            <a:ext cx="12192000" cy="1082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58391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CN+MS 2024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E0F88B-2394-BA53-3960-379E8C2D4BB2}"/>
              </a:ext>
            </a:extLst>
          </p:cNvPr>
          <p:cNvSpPr txBox="1"/>
          <p:nvPr userDrawn="1"/>
        </p:nvSpPr>
        <p:spPr>
          <a:xfrm>
            <a:off x="9904614" y="657269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defTabSz="228554">
              <a:spcAft>
                <a:spcPts val="1200"/>
              </a:spcAft>
            </a:pPr>
            <a:endParaRPr lang="en-US" sz="1800" noProof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93F757F-855A-DF0C-CFB2-70C988210EF8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FEC3B1-2C12-280D-D4D7-D6F39D8F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578" y="600637"/>
            <a:ext cx="10021722" cy="3352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000"/>
            </a:lvl1pPr>
          </a:lstStyle>
          <a:p>
            <a:r>
              <a:rPr lang="en-US"/>
              <a:t>Place headline here (20pt)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E22CB22-6282-EAA1-CB68-C026ED52FA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2578" y="1002669"/>
            <a:ext cx="10021722" cy="4567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 i="0">
                <a:latin typeface="Graphik Light" panose="020B0403030202060203" pitchFamily="34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828071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14DD3BF-4C96-8DF8-E5C1-BF66F764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3280" y="6409515"/>
            <a:ext cx="401004" cy="365125"/>
          </a:xfrm>
          <a:prstGeom prst="rect">
            <a:avLst/>
          </a:prstGeom>
        </p:spPr>
        <p:txBody>
          <a:bodyPr/>
          <a:lstStyle>
            <a:lvl1pPr algn="ctr">
              <a:defRPr lang="en-US" sz="8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CB20294-7463-45E0-952B-417A59F58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43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Differenti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429D88A-22EB-011F-7ED7-060B15FEFB77}"/>
              </a:ext>
            </a:extLst>
          </p:cNvPr>
          <p:cNvSpPr/>
          <p:nvPr userDrawn="1"/>
        </p:nvSpPr>
        <p:spPr bwMode="auto">
          <a:xfrm>
            <a:off x="0" y="-1"/>
            <a:ext cx="12192000" cy="2151417"/>
          </a:xfrm>
          <a:custGeom>
            <a:avLst/>
            <a:gdLst>
              <a:gd name="connsiteX0" fmla="*/ 0 w 12192000"/>
              <a:gd name="connsiteY0" fmla="*/ 0 h 2151417"/>
              <a:gd name="connsiteX1" fmla="*/ 12192000 w 12192000"/>
              <a:gd name="connsiteY1" fmla="*/ 0 h 2151417"/>
              <a:gd name="connsiteX2" fmla="*/ 12192000 w 12192000"/>
              <a:gd name="connsiteY2" fmla="*/ 1813560 h 2151417"/>
              <a:gd name="connsiteX3" fmla="*/ 4619672 w 12192000"/>
              <a:gd name="connsiteY3" fmla="*/ 1813560 h 2151417"/>
              <a:gd name="connsiteX4" fmla="*/ 4307841 w 12192000"/>
              <a:gd name="connsiteY4" fmla="*/ 2125391 h 2151417"/>
              <a:gd name="connsiteX5" fmla="*/ 4307841 w 12192000"/>
              <a:gd name="connsiteY5" fmla="*/ 2151417 h 2151417"/>
              <a:gd name="connsiteX6" fmla="*/ 0 w 12192000"/>
              <a:gd name="connsiteY6" fmla="*/ 2151417 h 2151417"/>
              <a:gd name="connsiteX7" fmla="*/ 0 w 12192000"/>
              <a:gd name="connsiteY7" fmla="*/ 0 h 215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51417">
                <a:moveTo>
                  <a:pt x="0" y="0"/>
                </a:moveTo>
                <a:lnTo>
                  <a:pt x="12192000" y="0"/>
                </a:lnTo>
                <a:lnTo>
                  <a:pt x="12192000" y="1813560"/>
                </a:lnTo>
                <a:lnTo>
                  <a:pt x="4619672" y="1813560"/>
                </a:lnTo>
                <a:cubicBezTo>
                  <a:pt x="4447452" y="1813560"/>
                  <a:pt x="4307841" y="1953171"/>
                  <a:pt x="4307841" y="2125391"/>
                </a:cubicBezTo>
                <a:lnTo>
                  <a:pt x="4307841" y="2151417"/>
                </a:lnTo>
                <a:lnTo>
                  <a:pt x="0" y="21514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0049257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EB6C96E3-B02C-43AF-E658-428651FA4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>
            <a:off x="6043852" y="370871"/>
            <a:ext cx="4584831" cy="7711465"/>
          </a:xfrm>
          <a:prstGeom prst="round2SameRect">
            <a:avLst>
              <a:gd name="adj1" fmla="val 4036"/>
              <a:gd name="adj2" fmla="val 0"/>
            </a:avLst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Picture Placeholder 56">
            <a:extLst>
              <a:ext uri="{FF2B5EF4-FFF2-40B4-BE49-F238E27FC236}">
                <a16:creationId xmlns:a16="http://schemas.microsoft.com/office/drawing/2014/main" id="{CCCF1159-71BD-D20F-FE78-8963CB64A55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68706" y="2111725"/>
            <a:ext cx="7516368" cy="4233672"/>
          </a:xfrm>
          <a:prstGeom prst="rect">
            <a:avLst/>
          </a:prstGeom>
          <a:solidFill>
            <a:schemeClr val="bg1"/>
          </a:solidFill>
        </p:spPr>
        <p:txBody>
          <a:bodyPr bIns="91440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28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Click on the icon to add Image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3477E80-CAE1-DD42-1452-AC0602594C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8263" y="2248382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921799A4-6F69-314E-AB6C-21AF4393117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8263" y="3370394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9937B16B-15DB-F73E-EE36-B1B53A27B63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8263" y="449240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16DC85F3-18EB-D068-EC58-7955B00F08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8263" y="561441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7" name="Picture Placeholder 56">
            <a:extLst>
              <a:ext uri="{FF2B5EF4-FFF2-40B4-BE49-F238E27FC236}">
                <a16:creationId xmlns:a16="http://schemas.microsoft.com/office/drawing/2014/main" id="{E260874D-C856-B7DE-F08E-FC4D3EF7BCE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916944" y="293237"/>
            <a:ext cx="927394" cy="927392"/>
          </a:xfrm>
          <a:prstGeom prst="rect">
            <a:avLst/>
          </a:prstGeom>
        </p:spPr>
        <p:txBody>
          <a:bodyPr wrap="none"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/>
              <a:t>Add icon/</a:t>
            </a:r>
            <a:br>
              <a:rPr lang="en-US"/>
            </a:br>
            <a:r>
              <a:rPr lang="en-US"/>
              <a:t>logo here</a:t>
            </a:r>
          </a:p>
        </p:txBody>
      </p:sp>
    </p:spTree>
    <p:extLst>
      <p:ext uri="{BB962C8B-B14F-4D97-AF65-F5344CB8AC3E}">
        <p14:creationId xmlns:p14="http://schemas.microsoft.com/office/powerpoint/2010/main" val="2040848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66 2.59259E-6 L -1.04167E-6 2.59259E-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966 -2.59259E-6 L -1.04167E-6 -2.59259E-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966 3.7037E-6 L -1.04167E-6 3.7037E-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1966 4.07407E-6 L -1.04167E-6 4.07407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1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1"/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1"/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1"/>
    </p:bldLst>
  </p:timing>
  <p:extLst>
    <p:ext uri="{DCECCB84-F9BA-43D5-87BE-67443E8EF086}">
      <p15:sldGuideLst xmlns:p15="http://schemas.microsoft.com/office/powerpoint/2012/main">
        <p15:guide id="28" orient="horz" pos="86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replaceabl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495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495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3" b="23633"/>
          <a:stretch/>
        </p:blipFill>
        <p:spPr>
          <a:xfrm>
            <a:off x="396403" y="581978"/>
            <a:ext cx="1454782" cy="343851"/>
          </a:xfrm>
          <a:prstGeom prst="rect">
            <a:avLst/>
          </a:prstGeom>
        </p:spPr>
      </p:pic>
      <p:sp>
        <p:nvSpPr>
          <p:cNvPr id="2" name="Picture Placeholder" descr="Picture placeholder">
            <a:extLst>
              <a:ext uri="{FF2B5EF4-FFF2-40B4-BE49-F238E27FC236}">
                <a16:creationId xmlns:a16="http://schemas.microsoft.com/office/drawing/2014/main" id="{9BD5030A-DADA-E973-A194-2BD6C3CE6D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504605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26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63" Type="http://schemas.openxmlformats.org/officeDocument/2006/relationships/slideLayout" Target="../slideLayouts/slideLayout68.xml"/><Relationship Id="rId68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16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53" Type="http://schemas.openxmlformats.org/officeDocument/2006/relationships/slideLayout" Target="../slideLayouts/slideLayout58.xml"/><Relationship Id="rId58" Type="http://schemas.openxmlformats.org/officeDocument/2006/relationships/slideLayout" Target="../slideLayouts/slideLayout63.xml"/><Relationship Id="rId74" Type="http://schemas.openxmlformats.org/officeDocument/2006/relationships/slideLayout" Target="../slideLayouts/slideLayout79.xml"/><Relationship Id="rId79" Type="http://schemas.openxmlformats.org/officeDocument/2006/relationships/slideLayout" Target="../slideLayouts/slideLayout84.xml"/><Relationship Id="rId5" Type="http://schemas.openxmlformats.org/officeDocument/2006/relationships/slideLayout" Target="../slideLayouts/slideLayout10.xml"/><Relationship Id="rId61" Type="http://schemas.openxmlformats.org/officeDocument/2006/relationships/slideLayout" Target="../slideLayouts/slideLayout66.xml"/><Relationship Id="rId82" Type="http://schemas.openxmlformats.org/officeDocument/2006/relationships/image" Target="../media/image1.png"/><Relationship Id="rId1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64" Type="http://schemas.openxmlformats.org/officeDocument/2006/relationships/slideLayout" Target="../slideLayouts/slideLayout69.xml"/><Relationship Id="rId69" Type="http://schemas.openxmlformats.org/officeDocument/2006/relationships/slideLayout" Target="../slideLayouts/slideLayout74.xml"/><Relationship Id="rId7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72" Type="http://schemas.openxmlformats.org/officeDocument/2006/relationships/slideLayout" Target="../slideLayouts/slideLayout77.xml"/><Relationship Id="rId80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slideLayout" Target="../slideLayouts/slideLayout64.xml"/><Relationship Id="rId67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25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62" Type="http://schemas.openxmlformats.org/officeDocument/2006/relationships/slideLayout" Target="../slideLayouts/slideLayout67.xml"/><Relationship Id="rId70" Type="http://schemas.openxmlformats.org/officeDocument/2006/relationships/slideLayout" Target="../slideLayouts/slideLayout75.xml"/><Relationship Id="rId75" Type="http://schemas.openxmlformats.org/officeDocument/2006/relationships/slideLayout" Target="../slideLayouts/slideLayout80.xml"/><Relationship Id="rId83" Type="http://schemas.openxmlformats.org/officeDocument/2006/relationships/image" Target="../media/image2.sv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5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slideLayout" Target="../slideLayouts/slideLayout65.xml"/><Relationship Id="rId65" Type="http://schemas.openxmlformats.org/officeDocument/2006/relationships/slideLayout" Target="../slideLayouts/slideLayout70.xml"/><Relationship Id="rId73" Type="http://schemas.openxmlformats.org/officeDocument/2006/relationships/slideLayout" Target="../slideLayouts/slideLayout78.xml"/><Relationship Id="rId78" Type="http://schemas.openxmlformats.org/officeDocument/2006/relationships/slideLayout" Target="../slideLayouts/slideLayout83.xml"/><Relationship Id="rId81" Type="http://schemas.openxmlformats.org/officeDocument/2006/relationships/theme" Target="../theme/theme3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9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12.xml"/><Relationship Id="rId7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.xml"/><Relationship Id="rId29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29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66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7A189F-CDB6-4881-855E-11E780CE46B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81000" y="381000"/>
            <a:ext cx="11430000" cy="9906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Place headline here (36pt, min 30pt)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8F67F-4953-4937-B393-889106DBC906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381000" y="1371600"/>
            <a:ext cx="11430000" cy="49360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First level (bullet 20pt)</a:t>
            </a:r>
          </a:p>
          <a:p>
            <a:pPr lvl="1"/>
            <a:r>
              <a:rPr lang="en-US"/>
              <a:t>Second level (bullet 20pt)</a:t>
            </a:r>
          </a:p>
          <a:p>
            <a:pPr lvl="2"/>
            <a:r>
              <a:rPr lang="en-US"/>
              <a:t>Third level (bullet 20pt)</a:t>
            </a:r>
          </a:p>
          <a:p>
            <a:pPr lvl="3"/>
            <a:r>
              <a:rPr lang="en-US"/>
              <a:t>Fourth level (bullet 18pt)</a:t>
            </a:r>
          </a:p>
          <a:p>
            <a:pPr lvl="4"/>
            <a:r>
              <a:rPr lang="en-US"/>
              <a:t>Fifth level (bullet 18pt)</a:t>
            </a:r>
          </a:p>
          <a:p>
            <a:pPr lvl="5"/>
            <a:r>
              <a:rPr lang="en-US"/>
              <a:t>Sixth level (copy 16pt)</a:t>
            </a:r>
          </a:p>
          <a:p>
            <a:pPr lvl="6"/>
            <a:r>
              <a:rPr lang="en-US"/>
              <a:t>Seventh level (small copy 12pt)</a:t>
            </a:r>
          </a:p>
          <a:p>
            <a:pPr lvl="7"/>
            <a:r>
              <a:rPr lang="en-US"/>
              <a:t>EIGHT LEVEL (DESCRIPTOR 10PT)</a:t>
            </a:r>
          </a:p>
          <a:p>
            <a:pPr lvl="8"/>
            <a:r>
              <a:rPr lang="en-US"/>
              <a:t>Ninth level (footer 8pt)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A171160-C7F3-46DE-911A-73C4F50C889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87944" y="0"/>
            <a:ext cx="2023056" cy="381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r" defTabSz="913851" rtl="0" eaLnBrk="1" latinLnBrk="0" hangingPunct="1">
              <a:defRPr lang="en-US" sz="800" kern="1200" smtClean="0">
                <a:solidFill>
                  <a:schemeClr val="tx1">
                    <a:alpha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9DFD1-72F5-4590-A067-19F2501AA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474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1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  <p:sldLayoutId id="2147484903" r:id="rId2"/>
    <p:sldLayoutId id="2147484904" r:id="rId3"/>
  </p:sldLayoutIdLst>
  <p:hf hdr="0" dt="0"/>
  <p:txStyles>
    <p:titleStyle>
      <a:lvl1pPr algn="l" defTabSz="913851" rtl="0" eaLnBrk="1" latinLnBrk="0" hangingPunct="1">
        <a:lnSpc>
          <a:spcPct val="80000"/>
        </a:lnSpc>
        <a:spcBef>
          <a:spcPct val="0"/>
        </a:spcBef>
        <a:buNone/>
        <a:defRPr sz="3598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3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503030202060203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685389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913851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503030202060203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142314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11107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503030202060203" pitchFamily="34" charset="0"/>
        <a:buNone/>
        <a:tabLst/>
        <a:defRPr sz="1599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000" b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8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2pPr>
      <a:lvl3pPr marL="913851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7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2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9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5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>
          <p15:clr>
            <a:srgbClr val="C35EA4"/>
          </p15:clr>
        </p15:guide>
        <p15:guide id="2" orient="horz" pos="3976">
          <p15:clr>
            <a:srgbClr val="C35EA4"/>
          </p15:clr>
        </p15:guide>
        <p15:guide id="3" pos="240">
          <p15:clr>
            <a:srgbClr val="C35EA4"/>
          </p15:clr>
        </p15:guide>
        <p15:guide id="4" pos="7440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FFF891-373B-080C-639A-07E01CF1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F7530-45E3-FFF2-7B68-BE2A04FCF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40634-5353-988E-110D-CB7524245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6674A-7F6E-984E-CFC7-FA6ECF519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6D324-A7AB-FDA2-43A4-A0587588A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49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6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40" r:id="rId31"/>
    <p:sldLayoutId id="2147483741" r:id="rId32"/>
    <p:sldLayoutId id="2147483742" r:id="rId33"/>
    <p:sldLayoutId id="2147483743" r:id="rId34"/>
    <p:sldLayoutId id="2147483744" r:id="rId35"/>
    <p:sldLayoutId id="2147483745" r:id="rId36"/>
    <p:sldLayoutId id="2147483746" r:id="rId37"/>
    <p:sldLayoutId id="2147483747" r:id="rId38"/>
    <p:sldLayoutId id="2147483748" r:id="rId39"/>
    <p:sldLayoutId id="2147483749" r:id="rId40"/>
    <p:sldLayoutId id="2147483750" r:id="rId41"/>
    <p:sldLayoutId id="2147483751" r:id="rId42"/>
    <p:sldLayoutId id="2147483752" r:id="rId43"/>
    <p:sldLayoutId id="2147483753" r:id="rId44"/>
    <p:sldLayoutId id="2147483754" r:id="rId45"/>
    <p:sldLayoutId id="2147483755" r:id="rId46"/>
    <p:sldLayoutId id="2147483756" r:id="rId47"/>
    <p:sldLayoutId id="2147483757" r:id="rId48"/>
    <p:sldLayoutId id="2147483758" r:id="rId49"/>
    <p:sldLayoutId id="2147483759" r:id="rId50"/>
    <p:sldLayoutId id="2147483760" r:id="rId51"/>
    <p:sldLayoutId id="2147483761" r:id="rId52"/>
    <p:sldLayoutId id="2147483762" r:id="rId53"/>
    <p:sldLayoutId id="2147483763" r:id="rId54"/>
    <p:sldLayoutId id="2147483764" r:id="rId55"/>
    <p:sldLayoutId id="2147483765" r:id="rId56"/>
    <p:sldLayoutId id="2147483766" r:id="rId57"/>
    <p:sldLayoutId id="2147483767" r:id="rId58"/>
    <p:sldLayoutId id="2147483768" r:id="rId59"/>
    <p:sldLayoutId id="2147483769" r:id="rId60"/>
    <p:sldLayoutId id="2147483770" r:id="rId61"/>
    <p:sldLayoutId id="2147483771" r:id="rId62"/>
    <p:sldLayoutId id="2147483772" r:id="rId63"/>
    <p:sldLayoutId id="2147483773" r:id="rId64"/>
    <p:sldLayoutId id="2147483774" r:id="rId65"/>
    <p:sldLayoutId id="2147483775" r:id="rId66"/>
    <p:sldLayoutId id="2147483776" r:id="rId67"/>
    <p:sldLayoutId id="2147485085" r:id="rId68"/>
    <p:sldLayoutId id="2147485084" r:id="rId69"/>
    <p:sldLayoutId id="2147484999" r:id="rId70"/>
    <p:sldLayoutId id="2147483778" r:id="rId71"/>
    <p:sldLayoutId id="2147483779" r:id="rId72"/>
    <p:sldLayoutId id="2147483780" r:id="rId73"/>
    <p:sldLayoutId id="2147483781" r:id="rId74"/>
    <p:sldLayoutId id="2147483782" r:id="rId75"/>
    <p:sldLayoutId id="2147483783" r:id="rId76"/>
    <p:sldLayoutId id="2147484860" r:id="rId77"/>
    <p:sldLayoutId id="2147485079" r:id="rId78"/>
    <p:sldLayoutId id="2147485082" r:id="rId79"/>
    <p:sldLayoutId id="2147485083" r:id="rId80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6" Type="http://schemas.openxmlformats.org/officeDocument/2006/relationships/hyperlink" Target="https://its.fsu.edu/about-its/initiatives/ai-fsu/microsoft-copilot" TargetMode="External"/><Relationship Id="rId5" Type="http://schemas.openxmlformats.org/officeDocument/2006/relationships/image" Target="../media/image85.png"/><Relationship Id="rId10" Type="http://schemas.openxmlformats.org/officeDocument/2006/relationships/image" Target="../media/image89.svg"/><Relationship Id="rId4" Type="http://schemas.openxmlformats.org/officeDocument/2006/relationships/image" Target="../media/image84.png"/><Relationship Id="rId9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13713-765E-BE78-DA10-0107AE5E5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98;p32">
            <a:extLst>
              <a:ext uri="{FF2B5EF4-FFF2-40B4-BE49-F238E27FC236}">
                <a16:creationId xmlns:a16="http://schemas.microsoft.com/office/drawing/2014/main" id="{99050CF1-A44F-B5F9-DF5E-7689AED8C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7" y="4294928"/>
            <a:ext cx="3057247" cy="2246014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User(s)</a:t>
            </a:r>
          </a:p>
        </p:txBody>
      </p:sp>
      <p:sp>
        <p:nvSpPr>
          <p:cNvPr id="42" name="Google Shape;516;p32">
            <a:extLst>
              <a:ext uri="{FF2B5EF4-FFF2-40B4-BE49-F238E27FC236}">
                <a16:creationId xmlns:a16="http://schemas.microsoft.com/office/drawing/2014/main" id="{E5523FBC-620A-409C-0496-DD1A424BF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82390" y="4807002"/>
            <a:ext cx="1369774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HR &amp; payroll teams</a:t>
            </a:r>
          </a:p>
        </p:txBody>
      </p:sp>
      <p:sp>
        <p:nvSpPr>
          <p:cNvPr id="46" name="Google Shape;516;p32">
            <a:extLst>
              <a:ext uri="{FF2B5EF4-FFF2-40B4-BE49-F238E27FC236}">
                <a16:creationId xmlns:a16="http://schemas.microsoft.com/office/drawing/2014/main" id="{EA23B19D-70A5-CECB-0535-58F5EC52F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23065" y="4807002"/>
            <a:ext cx="1369774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Payroll &amp; benefits teams</a:t>
            </a:r>
          </a:p>
        </p:txBody>
      </p:sp>
      <p:sp>
        <p:nvSpPr>
          <p:cNvPr id="12" name="Google Shape;498;p32">
            <a:extLst>
              <a:ext uri="{FF2B5EF4-FFF2-40B4-BE49-F238E27FC236}">
                <a16:creationId xmlns:a16="http://schemas.microsoft.com/office/drawing/2014/main" id="{D705AEEC-CAE8-53F6-F637-2299CEA35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558" y="1738027"/>
            <a:ext cx="2942106" cy="2056088"/>
          </a:xfrm>
          <a:prstGeom prst="roundRect">
            <a:avLst>
              <a:gd name="adj" fmla="val 4215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182880" rIns="0" bIns="0" anchor="ctr" anchorCtr="0">
            <a:noAutofit/>
          </a:bodyPr>
          <a:lstStyle/>
          <a:p>
            <a:pPr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US" sz="140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Leave validation and compliance tracking is manual and error-prone, leading to delays, policy violations, and payroll inconsistencies</a:t>
            </a:r>
            <a:endParaRPr lang="en-GB" sz="140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</p:txBody>
      </p:sp>
      <p:sp>
        <p:nvSpPr>
          <p:cNvPr id="14" name="Google Shape;523;p32">
            <a:extLst>
              <a:ext uri="{FF2B5EF4-FFF2-40B4-BE49-F238E27FC236}">
                <a16:creationId xmlns:a16="http://schemas.microsoft.com/office/drawing/2014/main" id="{E58B99CF-BB0D-3DC0-9E77-8DBF0B337E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1904766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From</a:t>
            </a:r>
          </a:p>
        </p:txBody>
      </p:sp>
      <p:sp>
        <p:nvSpPr>
          <p:cNvPr id="15" name="Google Shape;498;p32">
            <a:extLst>
              <a:ext uri="{FF2B5EF4-FFF2-40B4-BE49-F238E27FC236}">
                <a16:creationId xmlns:a16="http://schemas.microsoft.com/office/drawing/2014/main" id="{6E48DFE9-435A-CCBD-D57D-3990770A4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54550" y="1738027"/>
            <a:ext cx="2243664" cy="4802915"/>
          </a:xfrm>
          <a:prstGeom prst="roundRect">
            <a:avLst>
              <a:gd name="adj" fmla="val 3353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>
                <a:solidFill>
                  <a:srgbClr val="0078D4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Current Workflow Challenges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GB" sz="10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Leave requests require cross-checking multiple systems increasing the risk of policy violations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HR and managers spend excessive time reviewing leave eligibility, resulting in delays and inconsistent decisions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Errors in syncing leave records with payroll lead to incorrect salary deductions, benefit miscalculations, and disputes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Employees, managers, and HR lack instant access to leave status, approvals, and compliance flags, causing miscommunication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DE" sz="105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Inter"/>
            </a:endParaRPr>
          </a:p>
        </p:txBody>
      </p:sp>
      <p:sp>
        <p:nvSpPr>
          <p:cNvPr id="17" name="Google Shape;498;p32">
            <a:extLst>
              <a:ext uri="{FF2B5EF4-FFF2-40B4-BE49-F238E27FC236}">
                <a16:creationId xmlns:a16="http://schemas.microsoft.com/office/drawing/2014/main" id="{ABA6034B-F8E9-89FE-DC6F-85BABEC2E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8367" y="1738027"/>
            <a:ext cx="2339831" cy="4805115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Features</a:t>
            </a:r>
          </a:p>
        </p:txBody>
      </p:sp>
      <p:sp>
        <p:nvSpPr>
          <p:cNvPr id="18" name="Google Shape;523;p32">
            <a:extLst>
              <a:ext uri="{FF2B5EF4-FFF2-40B4-BE49-F238E27FC236}">
                <a16:creationId xmlns:a16="http://schemas.microsoft.com/office/drawing/2014/main" id="{92AC6230-D545-CB30-9E3A-C762A4334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8885" y="2233080"/>
            <a:ext cx="2066440" cy="661201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Cross-checks requests against policies, legal frameworks, and employee records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20" name="Google Shape;523;p32">
            <a:extLst>
              <a:ext uri="{FF2B5EF4-FFF2-40B4-BE49-F238E27FC236}">
                <a16:creationId xmlns:a16="http://schemas.microsoft.com/office/drawing/2014/main" id="{A602B5D0-CF74-02D7-1052-9D07CBCF4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3767053"/>
            <a:ext cx="2099734" cy="715740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Processes approvals per delegation rules and keeps employees informed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9F4E4C5-7FF8-97C7-DA6E-BC5B2F4F2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180838" y="3794114"/>
            <a:ext cx="0" cy="156629"/>
          </a:xfrm>
          <a:prstGeom prst="line">
            <a:avLst/>
          </a:prstGeom>
          <a:noFill/>
          <a:ln w="12700" cap="flat" cmpd="sng" algn="ctr">
            <a:solidFill>
              <a:srgbClr val="0078D4"/>
            </a:solidFill>
            <a:prstDash val="solid"/>
            <a:miter lim="800000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A5092BD-6E26-4FD9-BEA4-C03EF729B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007097" y="574718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228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2" name="Google Shape;498;p32">
            <a:extLst>
              <a:ext uri="{FF2B5EF4-FFF2-40B4-BE49-F238E27FC236}">
                <a16:creationId xmlns:a16="http://schemas.microsoft.com/office/drawing/2014/main" id="{199D79FA-41E6-93F7-BA16-E98EF2767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9" y="1740227"/>
            <a:ext cx="3057246" cy="2469658"/>
          </a:xfrm>
          <a:prstGeom prst="roundRect">
            <a:avLst>
              <a:gd name="adj" fmla="val 2947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Business Impact</a:t>
            </a:r>
          </a:p>
        </p:txBody>
      </p:sp>
      <p:sp>
        <p:nvSpPr>
          <p:cNvPr id="24" name="Google Shape;523;p32">
            <a:extLst>
              <a:ext uri="{FF2B5EF4-FFF2-40B4-BE49-F238E27FC236}">
                <a16:creationId xmlns:a16="http://schemas.microsoft.com/office/drawing/2014/main" id="{1105AE85-4D5E-A0A0-998F-9C81F8160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2989925"/>
            <a:ext cx="2099734" cy="661202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Flags policy violations and notifies HR of high-risk cases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30" name="Google Shape;115;p20">
            <a:extLst>
              <a:ext uri="{FF2B5EF4-FFF2-40B4-BE49-F238E27FC236}">
                <a16:creationId xmlns:a16="http://schemas.microsoft.com/office/drawing/2014/main" id="{9960019F-C409-6922-A4EA-823C409508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HR FUNCTION</a:t>
            </a:r>
          </a:p>
        </p:txBody>
      </p:sp>
      <p:sp>
        <p:nvSpPr>
          <p:cNvPr id="31" name="Google Shape;163;p22">
            <a:extLst>
              <a:ext uri="{FF2B5EF4-FFF2-40B4-BE49-F238E27FC236}">
                <a16:creationId xmlns:a16="http://schemas.microsoft.com/office/drawing/2014/main" id="{EAFCDEF4-2C70-6C7A-D9F6-11A1AAA92C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5" y="710974"/>
            <a:ext cx="5356785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Leave-of-Absence Compliance Agent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732BC64-0E3A-6EDA-96B9-F864EA1FB3B8}"/>
              </a:ext>
            </a:extLst>
          </p:cNvPr>
          <p:cNvSpPr txBox="1"/>
          <p:nvPr/>
        </p:nvSpPr>
        <p:spPr>
          <a:xfrm>
            <a:off x="695994" y="1098881"/>
            <a:ext cx="7752203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Automate leave verification, compliance checks, and approvals by integrating with HR and benefits systems for seamless leave management</a:t>
            </a:r>
          </a:p>
        </p:txBody>
      </p:sp>
      <p:sp>
        <p:nvSpPr>
          <p:cNvPr id="37" name="Google Shape;498;p32">
            <a:extLst>
              <a:ext uri="{FF2B5EF4-FFF2-40B4-BE49-F238E27FC236}">
                <a16:creationId xmlns:a16="http://schemas.microsoft.com/office/drawing/2014/main" id="{6BE48F57-5471-9187-0BC0-38CEFD8BA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558" y="3956440"/>
            <a:ext cx="2942106" cy="2584501"/>
          </a:xfrm>
          <a:prstGeom prst="roundRect">
            <a:avLst>
              <a:gd name="adj" fmla="val 4215"/>
            </a:avLst>
          </a:prstGeom>
          <a:gradFill flip="none" rotWithShape="1">
            <a:gsLst>
              <a:gs pos="79000">
                <a:srgbClr val="EAE0D7"/>
              </a:gs>
              <a:gs pos="33000">
                <a:srgbClr val="D1F1FE"/>
              </a:gs>
              <a:gs pos="100000">
                <a:srgbClr val="FDDDC1"/>
              </a:gs>
              <a:gs pos="18000">
                <a:srgbClr val="C9EFFE"/>
              </a:gs>
              <a:gs pos="0">
                <a:srgbClr val="A0D9F3"/>
              </a:gs>
            </a:gsLst>
            <a:path path="circle">
              <a:fillToRect l="100000" b="100000"/>
            </a:path>
            <a:tileRect t="-100000" r="-10000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</a:pPr>
            <a:endParaRPr lang="en-US" sz="1400" kern="0">
              <a:solidFill>
                <a:prstClr val="black"/>
              </a:solidFill>
              <a:latin typeface="Segoe Sans Display"/>
              <a:cs typeface="Segoe UI" pitchFamily="34" charset="0"/>
              <a:sym typeface="DM Sans Light"/>
            </a:endParaRPr>
          </a:p>
          <a:p>
            <a:pPr defTabSz="932472"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kern="0">
                <a:solidFill>
                  <a:prstClr val="black"/>
                </a:solidFill>
                <a:latin typeface="Segoe Sans Display"/>
                <a:cs typeface="Segoe UI" pitchFamily="34" charset="0"/>
                <a:sym typeface="DM Sans Light"/>
              </a:rPr>
              <a:t>AI-Agent automates leave verification, approval, compliance checks, and payroll integration</a:t>
            </a:r>
            <a:endParaRPr lang="en-GB" sz="1400" kern="0">
              <a:solidFill>
                <a:prstClr val="black"/>
              </a:solidFill>
              <a:latin typeface="Segoe Sans Display"/>
              <a:cs typeface="Segoe UI" pitchFamily="34" charset="0"/>
              <a:sym typeface="DM Sans Light"/>
            </a:endParaRPr>
          </a:p>
        </p:txBody>
      </p:sp>
      <p:sp>
        <p:nvSpPr>
          <p:cNvPr id="43" name="Google Shape;523;p32">
            <a:extLst>
              <a:ext uri="{FF2B5EF4-FFF2-40B4-BE49-F238E27FC236}">
                <a16:creationId xmlns:a16="http://schemas.microsoft.com/office/drawing/2014/main" id="{42244900-748F-B648-72ED-552F7BE7A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4123180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To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2A30BDA7-C344-5DD8-3FD8-C0DAB1D1F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2229263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Accurate Payroll Processing → </a:t>
            </a:r>
            <a:r>
              <a:rPr lang="en-US" sz="9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Ensures correct employee compensation by minimizing errors</a:t>
            </a:r>
          </a:p>
        </p:txBody>
      </p:sp>
      <p:sp>
        <p:nvSpPr>
          <p:cNvPr id="48" name="Arrow: Up 56">
            <a:extLst>
              <a:ext uri="{FF2B5EF4-FFF2-40B4-BE49-F238E27FC236}">
                <a16:creationId xmlns:a16="http://schemas.microsoft.com/office/drawing/2014/main" id="{BD905B4D-B040-C803-F954-32C4C6BC2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2365223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B5506063-7656-39FC-4938-982498E93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2894281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Enhanced Employee Experience → </a:t>
            </a:r>
            <a:r>
              <a:rPr lang="en-US" sz="9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Provides real-time updates and seamless leave approvals</a:t>
            </a:r>
          </a:p>
        </p:txBody>
      </p:sp>
      <p:sp>
        <p:nvSpPr>
          <p:cNvPr id="50" name="Arrow: Up 56">
            <a:extLst>
              <a:ext uri="{FF2B5EF4-FFF2-40B4-BE49-F238E27FC236}">
                <a16:creationId xmlns:a16="http://schemas.microsoft.com/office/drawing/2014/main" id="{01854140-B5A1-DB0E-75AE-DFE819D25A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3030241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61DD0652-4C7E-F116-4738-F025124FD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3550264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Operational Efficiency → </a:t>
            </a:r>
            <a:r>
              <a:rPr lang="en-US" sz="9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Streamlines time management and reduces manual administrative overhead</a:t>
            </a:r>
          </a:p>
        </p:txBody>
      </p:sp>
      <p:sp>
        <p:nvSpPr>
          <p:cNvPr id="52" name="Arrow: Up 56">
            <a:extLst>
              <a:ext uri="{FF2B5EF4-FFF2-40B4-BE49-F238E27FC236}">
                <a16:creationId xmlns:a16="http://schemas.microsoft.com/office/drawing/2014/main" id="{01EC8EED-4011-F14A-B13D-70EBB14E8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3686224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Google Shape;523;p32">
            <a:extLst>
              <a:ext uri="{FF2B5EF4-FFF2-40B4-BE49-F238E27FC236}">
                <a16:creationId xmlns:a16="http://schemas.microsoft.com/office/drawing/2014/main" id="{C2F83B6B-39EB-1946-E8B0-2D6EF5654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4598719"/>
            <a:ext cx="2099734" cy="715740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Adjusts pay and benefits based on leave type and duration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47" name="Google Shape;516;p32">
            <a:extLst>
              <a:ext uri="{FF2B5EF4-FFF2-40B4-BE49-F238E27FC236}">
                <a16:creationId xmlns:a16="http://schemas.microsoft.com/office/drawing/2014/main" id="{F727F0EA-91F5-93A1-AEAE-7505AB0010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82390" y="5521105"/>
            <a:ext cx="1369774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People managers</a:t>
            </a:r>
          </a:p>
        </p:txBody>
      </p:sp>
      <p:sp>
        <p:nvSpPr>
          <p:cNvPr id="53" name="Google Shape;516;p32">
            <a:extLst>
              <a:ext uri="{FF2B5EF4-FFF2-40B4-BE49-F238E27FC236}">
                <a16:creationId xmlns:a16="http://schemas.microsoft.com/office/drawing/2014/main" id="{B0E506F2-A9F0-2E86-7735-B46A1EEEB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23065" y="5521105"/>
            <a:ext cx="1369774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Employees</a:t>
            </a:r>
          </a:p>
        </p:txBody>
      </p:sp>
    </p:spTree>
    <p:extLst>
      <p:ext uri="{BB962C8B-B14F-4D97-AF65-F5344CB8AC3E}">
        <p14:creationId xmlns:p14="http://schemas.microsoft.com/office/powerpoint/2010/main" val="2503358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70519-1E03-1D33-45EF-66DC8B6E7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28">
            <a:extLst>
              <a:ext uri="{FF2B5EF4-FFF2-40B4-BE49-F238E27FC236}">
                <a16:creationId xmlns:a16="http://schemas.microsoft.com/office/drawing/2014/main" id="{CFA4DCB5-A035-D5EC-0BF0-4EECCAB86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2341944" y="931521"/>
            <a:ext cx="9617839" cy="5768909"/>
          </a:xfrm>
          <a:prstGeom prst="roundRect">
            <a:avLst>
              <a:gd name="adj" fmla="val 2074"/>
            </a:avLst>
          </a:prstGeom>
          <a:solidFill>
            <a:srgbClr val="FFFFFF">
              <a:alpha val="75000"/>
            </a:srgbClr>
          </a:solidFill>
          <a:ln w="1587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279400" algn="ctr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672AAB9-084F-38FF-1AA2-A8E793789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08833E1-8BDF-5AFD-082C-79AB2D3A812C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1971041" y="371288"/>
            <a:ext cx="4009135" cy="425399"/>
          </a:xfrm>
          <a:prstGeom prst="roundRect">
            <a:avLst>
              <a:gd name="adj" fmla="val 5000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  <a:prstDash/>
          </a:ln>
          <a:effectLst/>
        </p:spPr>
        <p:txBody>
          <a:bodyPr rot="0" spcFirstLastPara="0" vertOverflow="overflow" horzOverflow="overflow" vert="horz" wrap="square" lIns="36576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Leave-of-Absence Compliance Agent</a:t>
            </a:r>
          </a:p>
        </p:txBody>
      </p:sp>
      <p:sp>
        <p:nvSpPr>
          <p:cNvPr id="57" name="Rectangle: Top Corners Rounded 56">
            <a:extLst>
              <a:ext uri="{FF2B5EF4-FFF2-40B4-BE49-F238E27FC236}">
                <a16:creationId xmlns:a16="http://schemas.microsoft.com/office/drawing/2014/main" id="{D428D8E0-D451-7677-7AEA-B58B1DB4D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H="1">
            <a:off x="-1017808" y="2768899"/>
            <a:ext cx="4602877" cy="2116628"/>
          </a:xfrm>
          <a:prstGeom prst="round2SameRect">
            <a:avLst>
              <a:gd name="adj1" fmla="val 9794"/>
              <a:gd name="adj2" fmla="val 0"/>
            </a:avLst>
          </a:prstGeom>
          <a:solidFill>
            <a:srgbClr val="FFFFFF">
              <a:alpha val="59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Available with">
            <a:extLst>
              <a:ext uri="{FF2B5EF4-FFF2-40B4-BE49-F238E27FC236}">
                <a16:creationId xmlns:a16="http://schemas.microsoft.com/office/drawing/2014/main" id="{25CA5D85-6A71-7241-14A9-2714BD5A74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26798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Available with: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Copilot Studio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94227E-4DB6-BA04-DB8A-19CBEC545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486514" y="358721"/>
            <a:ext cx="0" cy="331655"/>
          </a:xfrm>
          <a:prstGeom prst="line">
            <a:avLst/>
          </a:prstGeom>
          <a:ln>
            <a:solidFill>
              <a:schemeClr val="bg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Top Corners Rounded 73">
            <a:extLst>
              <a:ext uri="{FF2B5EF4-FFF2-40B4-BE49-F238E27FC236}">
                <a16:creationId xmlns:a16="http://schemas.microsoft.com/office/drawing/2014/main" id="{132C86C1-A807-6758-0462-BE9E3F406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 rot="16200000" flipV="1">
            <a:off x="5567065" y="-1844256"/>
            <a:ext cx="2819523" cy="9269766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412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065CE6F-17FC-8BCA-C132-AFBF2AB9E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8740" y="1269937"/>
            <a:ext cx="210652" cy="210652"/>
            <a:chOff x="5627224" y="1615899"/>
            <a:chExt cx="210652" cy="21065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8C90F31-2F37-79B6-3B6B-AA2EE99AD5A3}"/>
                </a:ext>
              </a:extLst>
            </p:cNvPr>
            <p:cNvSpPr/>
            <p:nvPr/>
          </p:nvSpPr>
          <p:spPr bwMode="auto">
            <a:xfrm>
              <a:off x="5627224" y="1615899"/>
              <a:ext cx="210652" cy="210652"/>
            </a:xfrm>
            <a:prstGeom prst="ellipse">
              <a:avLst/>
            </a:prstGeom>
            <a:solidFill>
              <a:srgbClr val="0078D4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D6942113-6024-1AB2-B6D1-A8485FF4BCA3}"/>
                </a:ext>
              </a:extLst>
            </p:cNvPr>
            <p:cNvSpPr/>
            <p:nvPr/>
          </p:nvSpPr>
          <p:spPr bwMode="auto">
            <a:xfrm rot="2700000">
              <a:off x="5685428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2559CF7-2EBC-AE18-339A-DAAF06099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1269937"/>
            <a:ext cx="210652" cy="210652"/>
            <a:chOff x="8511017" y="1615899"/>
            <a:chExt cx="210652" cy="21065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EC19B4D-ED8A-A109-9F30-9588768D699E}"/>
                </a:ext>
              </a:extLst>
            </p:cNvPr>
            <p:cNvSpPr/>
            <p:nvPr/>
          </p:nvSpPr>
          <p:spPr bwMode="auto">
            <a:xfrm>
              <a:off x="8511017" y="1615899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8" name="Rectangle 89">
              <a:extLst>
                <a:ext uri="{FF2B5EF4-FFF2-40B4-BE49-F238E27FC236}">
                  <a16:creationId xmlns:a16="http://schemas.microsoft.com/office/drawing/2014/main" id="{A464F55D-85C5-89D9-B7BE-EC45289AB8DF}"/>
                </a:ext>
              </a:extLst>
            </p:cNvPr>
            <p:cNvSpPr/>
            <p:nvPr/>
          </p:nvSpPr>
          <p:spPr bwMode="auto">
            <a:xfrm rot="2700000">
              <a:off x="8569221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F9DDACB-90DC-BB1C-52CC-3C98A479F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502472" y="2685301"/>
            <a:ext cx="210652" cy="210652"/>
            <a:chOff x="11470198" y="3558643"/>
            <a:chExt cx="210652" cy="21065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AC3B652-0511-318B-6D7E-8EDEDE6F9E43}"/>
                </a:ext>
              </a:extLst>
            </p:cNvPr>
            <p:cNvSpPr/>
            <p:nvPr/>
          </p:nvSpPr>
          <p:spPr bwMode="auto">
            <a:xfrm rot="5400000">
              <a:off x="11470198" y="355864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21" name="Rectangle 89">
              <a:extLst>
                <a:ext uri="{FF2B5EF4-FFF2-40B4-BE49-F238E27FC236}">
                  <a16:creationId xmlns:a16="http://schemas.microsoft.com/office/drawing/2014/main" id="{5B3B1699-5F10-55D2-6CA1-202D9DE91412}"/>
                </a:ext>
              </a:extLst>
            </p:cNvPr>
            <p:cNvSpPr/>
            <p:nvPr/>
          </p:nvSpPr>
          <p:spPr bwMode="auto">
            <a:xfrm rot="8100000">
              <a:off x="11539280" y="3627007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DE2DDF16-E551-66BC-2238-8DD6D6F0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795072" y="-530208"/>
            <a:ext cx="638245" cy="2228391"/>
          </a:xfrm>
          <a:prstGeom prst="round2SameRect">
            <a:avLst>
              <a:gd name="adj1" fmla="val 11477"/>
              <a:gd name="adj2" fmla="val 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75B5963-2461-F2F0-9C6F-ED54C25DA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6061" y="445487"/>
            <a:ext cx="199626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HR</a:t>
            </a:r>
          </a:p>
        </p:txBody>
      </p:sp>
      <p:sp>
        <p:nvSpPr>
          <p:cNvPr id="4" name="Available with">
            <a:extLst>
              <a:ext uri="{FF2B5EF4-FFF2-40B4-BE49-F238E27FC236}">
                <a16:creationId xmlns:a16="http://schemas.microsoft.com/office/drawing/2014/main" id="{0D091800-C32B-858F-F406-904285945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853982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Scenario level: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Extend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8FEFE25-AD78-BE1D-5108-65E7C31B6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/>
        </p:nvGraphicFramePr>
        <p:xfrm>
          <a:off x="316788" y="1608472"/>
          <a:ext cx="1907446" cy="3906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7446">
                  <a:extLst>
                    <a:ext uri="{9D8B030D-6E8A-4147-A177-3AD203B41FA5}">
                      <a16:colId xmlns:a16="http://schemas.microsoft.com/office/drawing/2014/main" val="297064152"/>
                    </a:ext>
                  </a:extLst>
                </a:gridCol>
              </a:tblGrid>
              <a:tr h="8158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91F2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Automate leave verification, compliance checks, and approvals by integrating with HR and benefits systems for seamless leave management.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7740856"/>
                  </a:ext>
                </a:extLst>
              </a:tr>
              <a:tr h="1859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655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KPIs impacted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3414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6480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4477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Value benefit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25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1641558"/>
                  </a:ext>
                </a:extLst>
              </a:tr>
            </a:tbl>
          </a:graphicData>
        </a:graphic>
      </p:graphicFrame>
      <p:sp>
        <p:nvSpPr>
          <p:cNvPr id="25" name="Step 1 Title">
            <a:extLst>
              <a:ext uri="{FF2B5EF4-FFF2-40B4-BE49-F238E27FC236}">
                <a16:creationId xmlns:a16="http://schemas.microsoft.com/office/drawing/2014/main" id="{1347C1B6-FF99-7AD3-826C-EF6998B30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20589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Policy Verification</a:t>
            </a:r>
          </a:p>
        </p:txBody>
      </p:sp>
      <p:sp>
        <p:nvSpPr>
          <p:cNvPr id="26" name="Step 1 Top">
            <a:extLst>
              <a:ext uri="{FF2B5EF4-FFF2-40B4-BE49-F238E27FC236}">
                <a16:creationId xmlns:a16="http://schemas.microsoft.com/office/drawing/2014/main" id="{E3FD725F-DF9E-6261-BAC7-098E58FB7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Cross-checks requests against policies, legal frameworks, and employee records.</a:t>
            </a:r>
          </a:p>
        </p:txBody>
      </p:sp>
      <p:sp>
        <p:nvSpPr>
          <p:cNvPr id="23" name="Step 1 Title">
            <a:extLst>
              <a:ext uri="{FF2B5EF4-FFF2-40B4-BE49-F238E27FC236}">
                <a16:creationId xmlns:a16="http://schemas.microsoft.com/office/drawing/2014/main" id="{FF29C7FF-5850-FBBD-0248-06AFC36C1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1135201"/>
            <a:ext cx="2572262" cy="153888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Leave Request Intake</a:t>
            </a:r>
          </a:p>
        </p:txBody>
      </p:sp>
      <p:sp>
        <p:nvSpPr>
          <p:cNvPr id="24" name="Step 1 Top">
            <a:extLst>
              <a:ext uri="{FF2B5EF4-FFF2-40B4-BE49-F238E27FC236}">
                <a16:creationId xmlns:a16="http://schemas.microsoft.com/office/drawing/2014/main" id="{D51DFC36-6AFF-B118-06EF-78394653B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Captures leave requests and pulls related employee records for review.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B1D9E5C-392D-BE39-B932-32A4A8194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3018" y="2200779"/>
            <a:ext cx="2199820" cy="65146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HRIS System (e.g. Workday)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Task Management System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Communication Channel (Outlook)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5ED8FAA-1D26-731B-E7BE-FFB9AFDCC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5307344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28" name="Step 1 Title">
            <a:extLst>
              <a:ext uri="{FF2B5EF4-FFF2-40B4-BE49-F238E27FC236}">
                <a16:creationId xmlns:a16="http://schemas.microsoft.com/office/drawing/2014/main" id="{16A6A6ED-F26D-EA74-68BF-3D9C0FD8F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135201"/>
            <a:ext cx="2698090" cy="153888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Policy Violation Flagging</a:t>
            </a:r>
          </a:p>
        </p:txBody>
      </p:sp>
      <p:sp>
        <p:nvSpPr>
          <p:cNvPr id="29" name="Step 1 Top">
            <a:extLst>
              <a:ext uri="{FF2B5EF4-FFF2-40B4-BE49-F238E27FC236}">
                <a16:creationId xmlns:a16="http://schemas.microsoft.com/office/drawing/2014/main" id="{2F97DC9E-8C56-8A24-7FDC-A1CEE6CAC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Flags policy violations and notifies HR of high-risk cases.</a:t>
            </a:r>
          </a:p>
        </p:txBody>
      </p:sp>
      <p:sp>
        <p:nvSpPr>
          <p:cNvPr id="37" name="Step 1 Title">
            <a:extLst>
              <a:ext uri="{FF2B5EF4-FFF2-40B4-BE49-F238E27FC236}">
                <a16:creationId xmlns:a16="http://schemas.microsoft.com/office/drawing/2014/main" id="{6A7C5D0B-0A79-6D72-E22F-65335A7CC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Approval Management</a:t>
            </a:r>
          </a:p>
        </p:txBody>
      </p:sp>
      <p:sp>
        <p:nvSpPr>
          <p:cNvPr id="38" name="Step 1 Top">
            <a:extLst>
              <a:ext uri="{FF2B5EF4-FFF2-40B4-BE49-F238E27FC236}">
                <a16:creationId xmlns:a16="http://schemas.microsoft.com/office/drawing/2014/main" id="{F402DE77-75F4-A0D2-2439-B9FE3825A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4275090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Processes approvals per delegation rules and keeps employees informed.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AE193F71-DEB5-710A-FE3A-2E2681F74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4D808DA-823C-1ED9-9034-2314685C7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2239251"/>
            <a:ext cx="2199820" cy="5745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Knowledge Base (SharePoint) for Internal Policy Documents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Employee Database (Workday)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3F4284E7-6B62-443B-204C-B267CBA14C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7918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65" name="Text Placeholder 11">
            <a:extLst>
              <a:ext uri="{FF2B5EF4-FFF2-40B4-BE49-F238E27FC236}">
                <a16:creationId xmlns:a16="http://schemas.microsoft.com/office/drawing/2014/main" id="{9D88FF14-BA3A-6A6B-D117-1620156DD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8EF939E-89B2-33B5-92C9-37CE0F5E6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2331584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Communication Channel (Outlook, Teams)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8FAEA0B6-B3A9-4D4B-41CE-C3E517DD1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70" name="Text Placeholder 11">
            <a:extLst>
              <a:ext uri="{FF2B5EF4-FFF2-40B4-BE49-F238E27FC236}">
                <a16:creationId xmlns:a16="http://schemas.microsoft.com/office/drawing/2014/main" id="{D21F0D09-E40E-6F12-E946-F06294DB1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D889757-A95E-3D96-3B24-164617B2B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5103798"/>
            <a:ext cx="2199820" cy="46679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Power Automate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Knowledge Base (Routing Logic)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CE4FC83E-10BC-4FD0-514F-7B013FEF64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80" name="Step 1 Title">
            <a:extLst>
              <a:ext uri="{FF2B5EF4-FFF2-40B4-BE49-F238E27FC236}">
                <a16:creationId xmlns:a16="http://schemas.microsoft.com/office/drawing/2014/main" id="{8F020C29-F036-0E1E-49F3-B2E136B57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6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6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Audit Log</a:t>
            </a:r>
          </a:p>
        </p:txBody>
      </p:sp>
      <p:sp>
        <p:nvSpPr>
          <p:cNvPr id="81" name="Step 1 Top">
            <a:extLst>
              <a:ext uri="{FF2B5EF4-FFF2-40B4-BE49-F238E27FC236}">
                <a16:creationId xmlns:a16="http://schemas.microsoft.com/office/drawing/2014/main" id="{0A1EE268-A1E2-373A-B463-7743E3C1AF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4283982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Adds new leave requests, maintains existing leave requests, and sends real-time updates to employees and HR.</a:t>
            </a:r>
          </a:p>
        </p:txBody>
      </p:sp>
      <p:sp>
        <p:nvSpPr>
          <p:cNvPr id="82" name="Step 1 Title">
            <a:extLst>
              <a:ext uri="{FF2B5EF4-FFF2-40B4-BE49-F238E27FC236}">
                <a16:creationId xmlns:a16="http://schemas.microsoft.com/office/drawing/2014/main" id="{4278EA97-FDE0-4BD4-1F1D-38621A93D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5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5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Pay and Benefits Adjustment</a:t>
            </a:r>
          </a:p>
        </p:txBody>
      </p:sp>
      <p:sp>
        <p:nvSpPr>
          <p:cNvPr id="83" name="Step 1 Top">
            <a:extLst>
              <a:ext uri="{FF2B5EF4-FFF2-40B4-BE49-F238E27FC236}">
                <a16:creationId xmlns:a16="http://schemas.microsoft.com/office/drawing/2014/main" id="{297CDDC5-A5C1-E84B-11E6-8EA21359F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4283982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Recommends adjustments to pay and benefits based on leave type and duration.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3F8763E-E737-7DCB-6E7B-4F6CC17D3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4098083"/>
            <a:ext cx="210652" cy="210652"/>
            <a:chOff x="8558978" y="4098083"/>
            <a:chExt cx="210652" cy="210652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636691E7-B9BD-0974-DB70-9A49BB414016}"/>
                </a:ext>
              </a:extLst>
            </p:cNvPr>
            <p:cNvSpPr/>
            <p:nvPr/>
          </p:nvSpPr>
          <p:spPr bwMode="auto">
            <a:xfrm rot="10800000">
              <a:off x="8558978" y="409808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85" name="Rectangle 89">
              <a:extLst>
                <a:ext uri="{FF2B5EF4-FFF2-40B4-BE49-F238E27FC236}">
                  <a16:creationId xmlns:a16="http://schemas.microsoft.com/office/drawing/2014/main" id="{34E35FEF-7031-9875-EEE5-0A6F435DFA33}"/>
                </a:ext>
              </a:extLst>
            </p:cNvPr>
            <p:cNvSpPr/>
            <p:nvPr/>
          </p:nvSpPr>
          <p:spPr bwMode="auto">
            <a:xfrm rot="13500000">
              <a:off x="8638937" y="4167165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0C29F1BA-12E9-FFA4-4EB7-694242196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8740" y="4099406"/>
            <a:ext cx="210652" cy="210652"/>
            <a:chOff x="5683729" y="4099406"/>
            <a:chExt cx="210652" cy="210652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B69DF652-A480-ADE1-4FFC-197A70CE7517}"/>
                </a:ext>
              </a:extLst>
            </p:cNvPr>
            <p:cNvSpPr/>
            <p:nvPr/>
          </p:nvSpPr>
          <p:spPr bwMode="auto">
            <a:xfrm rot="10800000">
              <a:off x="5683729" y="4099406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87" name="Rectangle 89">
              <a:extLst>
                <a:ext uri="{FF2B5EF4-FFF2-40B4-BE49-F238E27FC236}">
                  <a16:creationId xmlns:a16="http://schemas.microsoft.com/office/drawing/2014/main" id="{8D7B67C8-0B5D-CE69-8D60-F3EC013DE6B7}"/>
                </a:ext>
              </a:extLst>
            </p:cNvPr>
            <p:cNvSpPr/>
            <p:nvPr/>
          </p:nvSpPr>
          <p:spPr bwMode="auto">
            <a:xfrm rot="13500000">
              <a:off x="5763688" y="4168488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95" name="Text Placeholder 11">
            <a:extLst>
              <a:ext uri="{FF2B5EF4-FFF2-40B4-BE49-F238E27FC236}">
                <a16:creationId xmlns:a16="http://schemas.microsoft.com/office/drawing/2014/main" id="{1350B12A-FBF9-1938-E21B-B27776BFB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39A93BB-A22A-420D-46CD-CF6CCC58E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5062761"/>
            <a:ext cx="2199820" cy="54886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Payroll System (e.g., ADP, SAP)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Communication Channel (Outlook, Teams)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EFDEFDC0-8921-6AC6-F475-8C95EC115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82472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9FF60110-21C5-E43E-3133-2818E8BEC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98A57C0-6C48-A032-6BBC-CA37BAE14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3018" y="5062761"/>
            <a:ext cx="2199820" cy="54886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HRIS System (e.g. Workday)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Communication Channel (Outlook, Teams)</a:t>
            </a: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67FD1F1B-D713-6412-B2C3-00C3C275E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5303755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A9BA834-1C43-90EE-E644-B101B6C79C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662494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Accurate Payroll Processing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DECDB8-E3A7-CB72-8F7B-CD0AB4A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94926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Enhanced Employee Experience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C94529C-4C20-1CC0-F74A-A283876EA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68101" y="5125021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Employee Experience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E57E263-A8C5-2E67-2600-C7FC8B1F1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7108" y="423903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Operational Efficiency 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78D4DBF-9529-D778-F059-98EE153C3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91440" bIns="0" anchor="ctr" anchorCtr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7">
              <a:spcAft>
                <a:spcPts val="400"/>
              </a:spcAft>
              <a:buClr>
                <a:srgbClr val="0078D4"/>
              </a:buClr>
              <a:buSzPct val="130000"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Benefit: </a:t>
            </a:r>
            <a:r>
              <a:rPr lang="en-US" sz="700" dirty="0">
                <a:solidFill>
                  <a:srgbClr val="131313"/>
                </a:solidFill>
                <a:latin typeface="Segoe Sans Display" pitchFamily="2" charset="0"/>
              </a:rPr>
              <a:t>Captures and organizes leave requests for efficient tracking and processing.</a:t>
            </a:r>
            <a:endParaRPr lang="en-US" sz="800" dirty="0">
              <a:solidFill>
                <a:srgbClr val="131313"/>
              </a:solidFill>
              <a:latin typeface="Segoe Sans Display" pitchFamily="2" charset="0"/>
            </a:endParaRP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516A64B5-8879-1A27-2750-79DCCAADC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Cross-checks requests with internal policies and legal standards for compliance.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D2F0D882-7DB0-9F56-DA9E-E9C2B0EBB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Flags risky or non-compliant requests and alerts HR for quick action.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30D6655-1C05-9D8A-6B19-60A1A1F6B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Maintains a real-time log of leave actions to support transparency and reporting.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FDAD0CBA-5141-0E9C-C028-B56227BB7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Ensures accurate payroll and benefits based on approved leave type and duration.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7D657BE3-8F38-7C6B-0704-C315C5FC6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Streamlines leave approvals and keeps employees in the loop with status updates.</a:t>
            </a:r>
          </a:p>
        </p:txBody>
      </p:sp>
    </p:spTree>
    <p:extLst>
      <p:ext uri="{BB962C8B-B14F-4D97-AF65-F5344CB8AC3E}">
        <p14:creationId xmlns:p14="http://schemas.microsoft.com/office/powerpoint/2010/main" val="137372768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D0F0C-C834-DCF4-737C-2F443150C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041A04C-6536-4E74-3B37-DAFF05798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8" idx="1"/>
          </p:cNvCxnSpPr>
          <p:nvPr/>
        </p:nvCxnSpPr>
        <p:spPr>
          <a:xfrm flipH="1" flipV="1">
            <a:off x="8596770" y="5433345"/>
            <a:ext cx="896618" cy="50533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84EB370F-678B-1B02-96FF-DAF2FCF33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99778" y="2114940"/>
            <a:ext cx="3965716" cy="4246552"/>
          </a:xfrm>
          <a:prstGeom prst="roundRect">
            <a:avLst>
              <a:gd name="adj" fmla="val 179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</p:txBody>
      </p:sp>
      <p:sp>
        <p:nvSpPr>
          <p:cNvPr id="170" name="Rounded Rectangle 169">
            <a:extLst>
              <a:ext uri="{FF2B5EF4-FFF2-40B4-BE49-F238E27FC236}">
                <a16:creationId xmlns:a16="http://schemas.microsoft.com/office/drawing/2014/main" id="{42F49C89-E95B-A67D-D738-375484AB9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2267840"/>
            <a:ext cx="1926570" cy="2297533"/>
          </a:xfrm>
          <a:prstGeom prst="roundRect">
            <a:avLst>
              <a:gd name="adj" fmla="val 3943"/>
            </a:avLst>
          </a:prstGeom>
          <a:solidFill>
            <a:srgbClr val="8971E1">
              <a:lumMod val="20000"/>
              <a:lumOff val="80000"/>
            </a:srgbClr>
          </a:solidFill>
          <a:ln w="9525" cap="flat" cmpd="sng" algn="ctr">
            <a:solidFill>
              <a:srgbClr val="8971E1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1" name="Rounded Rectangle 170">
            <a:extLst>
              <a:ext uri="{FF2B5EF4-FFF2-40B4-BE49-F238E27FC236}">
                <a16:creationId xmlns:a16="http://schemas.microsoft.com/office/drawing/2014/main" id="{F363EF2D-04FE-5732-DE07-C8AD2F3EA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4362" y="3225206"/>
            <a:ext cx="640354" cy="698361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7" name="Rounded Rectangle 166">
            <a:extLst>
              <a:ext uri="{FF2B5EF4-FFF2-40B4-BE49-F238E27FC236}">
                <a16:creationId xmlns:a16="http://schemas.microsoft.com/office/drawing/2014/main" id="{036C2D29-1981-E541-7990-4568A5F9B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3630584"/>
            <a:ext cx="974395" cy="75180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6" name="Rounded Rectangle 165">
            <a:extLst>
              <a:ext uri="{FF2B5EF4-FFF2-40B4-BE49-F238E27FC236}">
                <a16:creationId xmlns:a16="http://schemas.microsoft.com/office/drawing/2014/main" id="{965BA761-2724-EC9F-6DBF-89F0421E4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3669888"/>
            <a:ext cx="883916" cy="346014"/>
          </a:xfrm>
          <a:prstGeom prst="roundRect">
            <a:avLst>
              <a:gd name="adj" fmla="val 10165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Semantic Index/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Advanced search features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416295F5-EBA8-BABB-4D61-49DA6FCEB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2343291"/>
            <a:ext cx="974395" cy="111043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50240033-DFB7-AEAD-E757-28D152982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2387703"/>
            <a:ext cx="883916" cy="707038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FB43771F-B88D-FA89-9446-7414B18C4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49" y="6068079"/>
            <a:ext cx="3828913" cy="183479"/>
          </a:xfrm>
          <a:prstGeom prst="roundRect">
            <a:avLst>
              <a:gd name="adj" fmla="val 50000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Base Pre-trained OpenAI Models available in Copilot Studio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2F508FF1-F4D7-C563-854B-8F532C08B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50" y="2267840"/>
            <a:ext cx="716698" cy="3585425"/>
          </a:xfrm>
          <a:prstGeom prst="roundRect">
            <a:avLst>
              <a:gd name="adj" fmla="val 6853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86A1F1C4-A558-785D-93C9-EC1755AC7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62131" y="1629872"/>
            <a:ext cx="4262441" cy="4884810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8" name="Google Shape;498;p32">
            <a:extLst>
              <a:ext uri="{FF2B5EF4-FFF2-40B4-BE49-F238E27FC236}">
                <a16:creationId xmlns:a16="http://schemas.microsoft.com/office/drawing/2014/main" id="{D26D0D27-C904-457B-2C9D-19F347AD2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7186" y="1629870"/>
            <a:ext cx="3693840" cy="3156757"/>
          </a:xfrm>
          <a:prstGeom prst="roundRect">
            <a:avLst>
              <a:gd name="adj" fmla="val 2332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91440" rIns="91440" bIns="3017520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85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Key Considerations to Address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850">
                <a:latin typeface="Segoe Sans Display" pitchFamily="2" charset="0"/>
                <a:cs typeface="Segoe Sans Display" pitchFamily="2" charset="0"/>
              </a:rPr>
              <a:t>Requires customizability to accommodate variations in company leave policies, regional variations, etc.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850">
                <a:latin typeface="Segoe Sans Display" pitchFamily="2" charset="0"/>
                <a:cs typeface="Segoe Sans Display" pitchFamily="2" charset="0"/>
              </a:rPr>
              <a:t>Needs integration with HRIS, benefits systems, legal libraries, and payroll systems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850">
                <a:latin typeface="Segoe Sans Display" pitchFamily="2" charset="0"/>
                <a:cs typeface="Segoe Sans Display" pitchFamily="2" charset="0"/>
              </a:rPr>
              <a:t>Should support rules engine for eligibility validation and multi-jurisdictional compliance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sz="85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Inputs needed</a:t>
            </a:r>
            <a:endParaRPr lang="en-GB" sz="850" b="1">
              <a:solidFill>
                <a:srgbClr val="0078D4"/>
              </a:solidFill>
              <a:latin typeface="Segoe Sans Display Semibold" pitchFamily="2" charset="0"/>
              <a:cs typeface="Segoe Sans Display Semibold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850">
                <a:latin typeface="Segoe Sans Display" pitchFamily="2" charset="0"/>
                <a:cs typeface="Segoe Sans Display" pitchFamily="2" charset="0"/>
              </a:rPr>
              <a:t>Employee data like role, leave balance, eligibility (XLSX) 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850">
                <a:latin typeface="Segoe Sans Display" pitchFamily="2" charset="0"/>
                <a:cs typeface="Segoe Sans Display" pitchFamily="2" charset="0"/>
              </a:rPr>
              <a:t>Leave policies &amp; legal frameworks (e.g. Company policies, labor laws, union agreements.) (CSV, JSON)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850">
                <a:latin typeface="Segoe Sans Display" pitchFamily="2" charset="0"/>
                <a:cs typeface="Segoe Sans Display" pitchFamily="2" charset="0"/>
              </a:rPr>
              <a:t>Historical leave records (XLSX)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850">
                <a:latin typeface="Segoe Sans Display" pitchFamily="2" charset="0"/>
                <a:cs typeface="Segoe Sans Display" pitchFamily="2" charset="0"/>
              </a:rPr>
              <a:t>Managerial approvals &amp; delegations (e.g. reporting hierarchy, escalation rules, and approval chains) (XLSX) 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850">
                <a:latin typeface="Segoe Sans Display" pitchFamily="2" charset="0"/>
                <a:cs typeface="Segoe Sans Display" pitchFamily="2" charset="0"/>
              </a:rPr>
              <a:t>Payroll &amp; benefits data (XLSX)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850">
                <a:latin typeface="Segoe Sans Display" pitchFamily="2" charset="0"/>
                <a:cs typeface="Segoe Sans Display" pitchFamily="2" charset="0"/>
              </a:rPr>
              <a:t>Medical &amp; compliance documentation (XLSX) 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6A8E657-B61E-3083-A469-94796E085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403162" y="1987520"/>
            <a:ext cx="5238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1. User Query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8041D56-EC43-BF1F-5B8E-682DE211A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895718" y="3855887"/>
            <a:ext cx="65449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Orchestrator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0E5C4FD-8CFC-CBDC-8C40-2C4755AFC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99778" y="1987520"/>
            <a:ext cx="50060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7. Response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301F2CA-2DB5-4520-DC55-626DA9827C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23579" y="3368215"/>
            <a:ext cx="39543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2. Fetch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information</a:t>
            </a:r>
          </a:p>
        </p:txBody>
      </p:sp>
      <p:pic>
        <p:nvPicPr>
          <p:cNvPr id="104" name="Picture 4">
            <a:extLst>
              <a:ext uri="{FF2B5EF4-FFF2-40B4-BE49-F238E27FC236}">
                <a16:creationId xmlns:a16="http://schemas.microsoft.com/office/drawing/2014/main" id="{4F537D12-16FD-5029-09A7-1BAF61A34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6053" y="3473127"/>
            <a:ext cx="138866" cy="12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F451041E-54FE-103E-6BDF-699893DF3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34738" y="3630981"/>
            <a:ext cx="644987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Context and Content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(emails, files,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meetings, chats,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calendars and contacts)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E925CB8-5099-3EDB-B11A-35A3BF47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21311" y="2432665"/>
            <a:ext cx="813028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Power Platform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Connectors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774F6147-2F0D-305C-620C-E678930E8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140" y="2644400"/>
            <a:ext cx="191370" cy="146717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CC96F482-0000-0A3C-13F2-5363396F41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3130713"/>
            <a:ext cx="816787" cy="2512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Power Platform Connection Identity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User Intent(Prompt) to (SQL,API Call)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Backend system search – based on  connector implementation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3B844497-C517-5887-5CC7-F7CAD3E5F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4090834"/>
            <a:ext cx="851133" cy="18716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60325" marR="0" lvl="0" indent="-60325" fontAlgn="auto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35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defRPr>
            </a:lvl1pPr>
          </a:lstStyle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End-User Identity 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User Intent (Prompt) to MSFT Graph query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Keyword(Lexical) Search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280A49BC-DC06-9D72-634B-A8868942B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2" y="2847033"/>
            <a:ext cx="81678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SharePoint, Dynamics 365, Salesforce, ServiceNow, Public URLs and other integrated platforms</a:t>
            </a:r>
          </a:p>
        </p:txBody>
      </p:sp>
      <p:sp>
        <p:nvSpPr>
          <p:cNvPr id="114" name="Flowchart: Decision 113">
            <a:extLst>
              <a:ext uri="{FF2B5EF4-FFF2-40B4-BE49-F238E27FC236}">
                <a16:creationId xmlns:a16="http://schemas.microsoft.com/office/drawing/2014/main" id="{E763A2AA-4A3C-9B49-C338-2A53D96C4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80375" y="3795274"/>
            <a:ext cx="1189640" cy="638924"/>
          </a:xfrm>
          <a:prstGeom prst="flowChartDecision">
            <a:avLst/>
          </a:prstGeom>
          <a:solidFill>
            <a:srgbClr val="D9D9D6">
              <a:alpha val="46963"/>
            </a:srgbClr>
          </a:solidFill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3. Tenant Graph Grounding</a:t>
            </a:r>
          </a:p>
        </p:txBody>
      </p:sp>
      <p:cxnSp>
        <p:nvCxnSpPr>
          <p:cNvPr id="118" name="Connector: Elbow 117">
            <a:extLst>
              <a:ext uri="{FF2B5EF4-FFF2-40B4-BE49-F238E27FC236}">
                <a16:creationId xmlns:a16="http://schemas.microsoft.com/office/drawing/2014/main" id="{F88BD816-1054-353B-C396-9B28A2C1A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90686" y="1829208"/>
            <a:ext cx="91136" cy="3542854"/>
          </a:xfrm>
          <a:prstGeom prst="bentConnector4">
            <a:avLst>
              <a:gd name="adj1" fmla="val -350402"/>
              <a:gd name="adj2" fmla="val 99983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w="sm" len="sm"/>
            <a:tailEnd type="triangle" w="sm" len="sm"/>
          </a:ln>
          <a:effectLst/>
        </p:spPr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04B1B5BF-47EF-C8BF-0944-1E8A102D3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300379" y="1961228"/>
            <a:ext cx="0" cy="31829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121" name="Connector: Elbow 120">
            <a:extLst>
              <a:ext uri="{FF2B5EF4-FFF2-40B4-BE49-F238E27FC236}">
                <a16:creationId xmlns:a16="http://schemas.microsoft.com/office/drawing/2014/main" id="{A0794ABA-7E9F-CFFB-E324-AFFAB6263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4" idx="2"/>
            <a:endCxn id="167" idx="2"/>
          </p:cNvCxnSpPr>
          <p:nvPr/>
        </p:nvCxnSpPr>
        <p:spPr>
          <a:xfrm rot="5400000" flipH="1" flipV="1">
            <a:off x="6726755" y="3830827"/>
            <a:ext cx="51811" cy="1154932"/>
          </a:xfrm>
          <a:prstGeom prst="bentConnector3">
            <a:avLst>
              <a:gd name="adj1" fmla="val -441219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D856876C-4739-5445-FF6D-68B0678C3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4538943"/>
            <a:ext cx="34251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Yes</a:t>
            </a:r>
          </a:p>
        </p:txBody>
      </p:sp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706A5A87-E1EB-4943-D298-BB144A3BE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61" idx="3"/>
          </p:cNvCxnSpPr>
          <p:nvPr/>
        </p:nvCxnSpPr>
        <p:spPr>
          <a:xfrm>
            <a:off x="7817324" y="2898508"/>
            <a:ext cx="459041" cy="330683"/>
          </a:xfrm>
          <a:prstGeom prst="bentConnector3">
            <a:avLst>
              <a:gd name="adj1" fmla="val 99800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03301654-4004-0F74-DBE6-0229555DE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238644" y="4477228"/>
            <a:ext cx="106610" cy="106610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BF2A5C5A-8733-43AA-EFDC-D0FB383DD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87048" y="4799533"/>
            <a:ext cx="1191702" cy="1790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4. One or more actions/topics/ knowledge matched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light" pitchFamily="2" charset="0"/>
              <a:cs typeface="Segoe Sans Display Semilight" pitchFamily="2" charset="0"/>
            </a:endParaRPr>
          </a:p>
        </p:txBody>
      </p:sp>
      <p:cxnSp>
        <p:nvCxnSpPr>
          <p:cNvPr id="134" name="Connector: Elbow 133">
            <a:extLst>
              <a:ext uri="{FF2B5EF4-FFF2-40B4-BE49-F238E27FC236}">
                <a16:creationId xmlns:a16="http://schemas.microsoft.com/office/drawing/2014/main" id="{06E00D23-1D44-95B6-5437-EB8FE188B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816234" y="3922776"/>
            <a:ext cx="460131" cy="242907"/>
          </a:xfrm>
          <a:prstGeom prst="bentConnector3">
            <a:avLst>
              <a:gd name="adj1" fmla="val 99682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2" name="Connector: Elbow 201">
            <a:extLst>
              <a:ext uri="{FF2B5EF4-FFF2-40B4-BE49-F238E27FC236}">
                <a16:creationId xmlns:a16="http://schemas.microsoft.com/office/drawing/2014/main" id="{FCF8ED0E-6E1C-616F-8A32-7900F9F49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14" idx="0"/>
          </p:cNvCxnSpPr>
          <p:nvPr/>
        </p:nvCxnSpPr>
        <p:spPr>
          <a:xfrm rot="10800000" flipV="1">
            <a:off x="6175195" y="2898508"/>
            <a:ext cx="666888" cy="896766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3" name="TextBox 202">
            <a:extLst>
              <a:ext uri="{FF2B5EF4-FFF2-40B4-BE49-F238E27FC236}">
                <a16:creationId xmlns:a16="http://schemas.microsoft.com/office/drawing/2014/main" id="{0FCB7424-9CC1-DA4D-D652-BF837346F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2804159"/>
            <a:ext cx="34398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No</a:t>
            </a:r>
          </a:p>
        </p:txBody>
      </p:sp>
      <p:pic>
        <p:nvPicPr>
          <p:cNvPr id="204" name="Graphic 203">
            <a:extLst>
              <a:ext uri="{FF2B5EF4-FFF2-40B4-BE49-F238E27FC236}">
                <a16:creationId xmlns:a16="http://schemas.microsoft.com/office/drawing/2014/main" id="{4EC7F5C9-6365-AC53-331E-AB15FBF92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71874" y="3327979"/>
            <a:ext cx="516311" cy="516311"/>
          </a:xfrm>
          <a:prstGeom prst="rect">
            <a:avLst/>
          </a:prstGeom>
        </p:spPr>
      </p:pic>
      <p:cxnSp>
        <p:nvCxnSpPr>
          <p:cNvPr id="205" name="Connector: Elbow 204">
            <a:extLst>
              <a:ext uri="{FF2B5EF4-FFF2-40B4-BE49-F238E27FC236}">
                <a16:creationId xmlns:a16="http://schemas.microsoft.com/office/drawing/2014/main" id="{3A045E87-4F3E-0CD1-CB97-F4D2E415A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04" idx="3"/>
            <a:endCxn id="114" idx="0"/>
          </p:cNvCxnSpPr>
          <p:nvPr/>
        </p:nvCxnSpPr>
        <p:spPr>
          <a:xfrm>
            <a:off x="5488185" y="3586135"/>
            <a:ext cx="687010" cy="209139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8319C0D1-2ABA-80D5-0553-BE34B0882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003705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7" name="TextBox 206">
            <a:extLst>
              <a:ext uri="{FF2B5EF4-FFF2-40B4-BE49-F238E27FC236}">
                <a16:creationId xmlns:a16="http://schemas.microsoft.com/office/drawing/2014/main" id="{615C60D4-CDCD-8E7F-BBBD-ED5634975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18418" y="5170355"/>
            <a:ext cx="1128962" cy="1839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5. A plan is generated using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 actions / knowledge / topics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4896FD74-B3F5-BD2E-10AA-49A48F166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13625" y="5634147"/>
            <a:ext cx="938548" cy="1077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6. Monitor Management</a:t>
            </a:r>
          </a:p>
        </p:txBody>
      </p: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4F68743E-8629-57A1-1E50-79FEFD554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48806" y="4574463"/>
            <a:ext cx="848083" cy="45373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Google Shape;115;p20">
            <a:extLst>
              <a:ext uri="{FF2B5EF4-FFF2-40B4-BE49-F238E27FC236}">
                <a16:creationId xmlns:a16="http://schemas.microsoft.com/office/drawing/2014/main" id="{CED18779-7E70-5E21-38CD-F00267840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HR FUNCTION</a:t>
            </a:r>
          </a:p>
        </p:txBody>
      </p:sp>
      <p:sp>
        <p:nvSpPr>
          <p:cNvPr id="6" name="Google Shape;163;p22">
            <a:extLst>
              <a:ext uri="{FF2B5EF4-FFF2-40B4-BE49-F238E27FC236}">
                <a16:creationId xmlns:a16="http://schemas.microsoft.com/office/drawing/2014/main" id="{E7F7DA78-CF4E-4793-40E7-6D0418BB6D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4" y="710974"/>
            <a:ext cx="7361381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Leave-of-Absence Compliance Agent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F29678-866F-C28B-9A66-14D97F9D2230}"/>
              </a:ext>
            </a:extLst>
          </p:cNvPr>
          <p:cNvSpPr txBox="1"/>
          <p:nvPr/>
        </p:nvSpPr>
        <p:spPr>
          <a:xfrm>
            <a:off x="695994" y="1098881"/>
            <a:ext cx="1122970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Automate leave verification, compliance checks, and approvals by integrating with HR and benefits systems for seamless leave management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49788059-9B2D-8693-DFE6-59A6A7146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057376" y="3281906"/>
            <a:ext cx="39970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" b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rPr>
              <a:t>Microsoft Graph</a:t>
            </a:r>
          </a:p>
        </p:txBody>
      </p:sp>
      <p:sp>
        <p:nvSpPr>
          <p:cNvPr id="232" name="Rounded Rectangle 231">
            <a:extLst>
              <a:ext uri="{FF2B5EF4-FFF2-40B4-BE49-F238E27FC236}">
                <a16:creationId xmlns:a16="http://schemas.microsoft.com/office/drawing/2014/main" id="{BF99025A-A548-1B8A-DD10-9ACF2EE9F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5168" y="2173425"/>
            <a:ext cx="708243" cy="11986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Knowledge</a:t>
            </a:r>
          </a:p>
        </p:txBody>
      </p:sp>
      <p:sp>
        <p:nvSpPr>
          <p:cNvPr id="236" name="Rounded Rectangle 235">
            <a:extLst>
              <a:ext uri="{FF2B5EF4-FFF2-40B4-BE49-F238E27FC236}">
                <a16:creationId xmlns:a16="http://schemas.microsoft.com/office/drawing/2014/main" id="{B920F4FF-CD2E-11AD-A390-174514B41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78750" y="5610472"/>
            <a:ext cx="1915712" cy="242793"/>
          </a:xfrm>
          <a:prstGeom prst="roundRect">
            <a:avLst>
              <a:gd name="adj" fmla="val 50000"/>
            </a:avLst>
          </a:prstGeom>
          <a:solidFill>
            <a:srgbClr val="E7E3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Logs, Telemetry data for analysis and Monitoring</a:t>
            </a:r>
          </a:p>
        </p:txBody>
      </p:sp>
      <p:sp>
        <p:nvSpPr>
          <p:cNvPr id="250" name="Rounded Rectangle 249">
            <a:extLst>
              <a:ext uri="{FF2B5EF4-FFF2-40B4-BE49-F238E27FC236}">
                <a16:creationId xmlns:a16="http://schemas.microsoft.com/office/drawing/2014/main" id="{7C5F3925-05B5-8B20-B64A-BE927E305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545209"/>
            <a:ext cx="602932" cy="8558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Insights</a:t>
            </a:r>
          </a:p>
        </p:txBody>
      </p:sp>
      <p:sp>
        <p:nvSpPr>
          <p:cNvPr id="255" name="Rounded Rectangle 254">
            <a:extLst>
              <a:ext uri="{FF2B5EF4-FFF2-40B4-BE49-F238E27FC236}">
                <a16:creationId xmlns:a16="http://schemas.microsoft.com/office/drawing/2014/main" id="{51BEF884-DE5F-B533-B4C6-854C6354D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5237259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Planning, Self-Learning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(using feedback)</a:t>
            </a:r>
          </a:p>
        </p:txBody>
      </p:sp>
      <p:sp>
        <p:nvSpPr>
          <p:cNvPr id="256" name="Rounded Rectangle 255">
            <a:extLst>
              <a:ext uri="{FF2B5EF4-FFF2-40B4-BE49-F238E27FC236}">
                <a16:creationId xmlns:a16="http://schemas.microsoft.com/office/drawing/2014/main" id="{D03F3BF3-FFBA-3E5E-E2DE-F8297A98B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171996"/>
            <a:ext cx="602932" cy="85583"/>
          </a:xfrm>
          <a:prstGeom prst="roundRect">
            <a:avLst>
              <a:gd name="adj" fmla="val 50000"/>
            </a:avLst>
          </a:prstGeom>
          <a:solidFill>
            <a:srgbClr val="FF5B3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Autonomy</a:t>
            </a:r>
          </a:p>
        </p:txBody>
      </p:sp>
      <p:sp>
        <p:nvSpPr>
          <p:cNvPr id="259" name="Rounded Rectangle 258">
            <a:extLst>
              <a:ext uri="{FF2B5EF4-FFF2-40B4-BE49-F238E27FC236}">
                <a16:creationId xmlns:a16="http://schemas.microsoft.com/office/drawing/2014/main" id="{8DF05FF4-FE83-7F4D-1850-DD3927D0B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4864045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Trigger, Actions, Workflows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(Perform data grounding)</a:t>
            </a:r>
          </a:p>
        </p:txBody>
      </p:sp>
      <p:sp>
        <p:nvSpPr>
          <p:cNvPr id="260" name="Rounded Rectangle 259">
            <a:extLst>
              <a:ext uri="{FF2B5EF4-FFF2-40B4-BE49-F238E27FC236}">
                <a16:creationId xmlns:a16="http://schemas.microsoft.com/office/drawing/2014/main" id="{707A1281-8F64-5142-09C2-363A5F60D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4798782"/>
            <a:ext cx="602932" cy="85583"/>
          </a:xfrm>
          <a:prstGeom prst="roundRect">
            <a:avLst>
              <a:gd name="adj" fmla="val 50000"/>
            </a:avLst>
          </a:prstGeom>
          <a:solidFill>
            <a:srgbClr val="48C5B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Skills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1D584AE3-F8B0-C781-E273-C7A9B0805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729837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37CBE606-54F7-23F5-D3AF-00A9C8181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213781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8" name="Straight Arrow Connector 277">
            <a:extLst>
              <a:ext uri="{FF2B5EF4-FFF2-40B4-BE49-F238E27FC236}">
                <a16:creationId xmlns:a16="http://schemas.microsoft.com/office/drawing/2014/main" id="{085CD065-BBCB-0FAD-6BC0-F15FD5B79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373223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9" name="Straight Arrow Connector 278">
            <a:extLst>
              <a:ext uri="{FF2B5EF4-FFF2-40B4-BE49-F238E27FC236}">
                <a16:creationId xmlns:a16="http://schemas.microsoft.com/office/drawing/2014/main" id="{94006CD0-CFAB-9E8B-C013-899930572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749004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80" name="Rounded Rectangle 279">
            <a:extLst>
              <a:ext uri="{FF2B5EF4-FFF2-40B4-BE49-F238E27FC236}">
                <a16:creationId xmlns:a16="http://schemas.microsoft.com/office/drawing/2014/main" id="{577D5C80-8249-CE77-B642-24DDAA8EC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8418646" y="3980176"/>
            <a:ext cx="848738" cy="163113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User Feedback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6EEA542-0EA3-46B5-D62D-5A1612F950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6106" y="1707844"/>
            <a:ext cx="3965716" cy="242727"/>
          </a:xfrm>
          <a:prstGeom prst="roundRect">
            <a:avLst>
              <a:gd name="adj" fmla="val 5000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            HR Recruitment Team, HR Hiring Manager, Talent Acquisition Specialists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766BCC0-E14B-552C-6C6B-3CC46A8F7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58179" y="1761689"/>
            <a:ext cx="154417" cy="134099"/>
          </a:xfrm>
          <a:prstGeom prst="rect">
            <a:avLst/>
          </a:prstGeom>
        </p:spPr>
      </p:pic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90BD3A1C-DBC6-7AEF-E43B-E77DE9E61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993" y="4864045"/>
            <a:ext cx="3705033" cy="930899"/>
          </a:xfrm>
          <a:prstGeom prst="roundRect">
            <a:avLst>
              <a:gd name="adj" fmla="val 8528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A100FF"/>
              </a:solidFill>
              <a:effectLst/>
              <a:uLnTx/>
              <a:uFillTx/>
              <a:latin typeface="Segoe UI Variable Display" pitchFamily="2" charset="0"/>
              <a:ea typeface="+mn-ea"/>
              <a:cs typeface="Segoe UI Variable Display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3FE1DB-5029-C19C-89DD-B3D45FB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0798" y="5116815"/>
            <a:ext cx="12877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Agent-to-Agent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Workflow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4CA2FE6-02EF-E2F5-B487-9B0BBF04B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76802" y="5053721"/>
            <a:ext cx="2298101" cy="49988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1450" marR="0" lvl="0" indent="-171450" fontAlgn="auto">
              <a:lnSpc>
                <a:spcPts val="1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AI-Powered Timesheet Integrity &amp; Fraud Detection</a:t>
            </a:r>
          </a:p>
          <a:p>
            <a:r>
              <a:rPr lang="en-US"/>
              <a:t>Smart Incentive Design &amp; Cost Optimization</a:t>
            </a:r>
          </a:p>
        </p:txBody>
      </p:sp>
      <p:sp>
        <p:nvSpPr>
          <p:cNvPr id="35" name="Rounded Rectangle 19">
            <a:extLst>
              <a:ext uri="{FF2B5EF4-FFF2-40B4-BE49-F238E27FC236}">
                <a16:creationId xmlns:a16="http://schemas.microsoft.com/office/drawing/2014/main" id="{502768DE-7450-6F98-0F2E-9B582F38E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993" y="5849787"/>
            <a:ext cx="3705033" cy="661948"/>
          </a:xfrm>
          <a:prstGeom prst="roundRect">
            <a:avLst>
              <a:gd name="adj" fmla="val 8528"/>
            </a:avLst>
          </a:prstGeom>
          <a:solidFill>
            <a:srgbClr val="D9D9D9">
              <a:alpha val="2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45720" rIns="91440" bIns="335092" anchor="t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GB" sz="800" b="1">
                <a:solidFill>
                  <a:srgbClr val="D8D9DC">
                    <a:lumMod val="25000"/>
                  </a:srgbClr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*Reference Architecture Assumptions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600">
                <a:solidFill>
                  <a:srgbClr val="D8D9DC">
                    <a:lumMod val="25000"/>
                  </a:srgbClr>
                </a:solidFill>
                <a:latin typeface="Segoe Sans Display Semilight" pitchFamily="2" charset="0"/>
                <a:cs typeface="Segoe Sans Display Semilight" pitchFamily="2" charset="0"/>
                <a:sym typeface="DM Sans Light"/>
              </a:rPr>
              <a:t>Integration with HRIS, benefits platforms, payroll systems, and legal/policy libraries to support rule-based eligibility and compliance validation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600">
                <a:solidFill>
                  <a:srgbClr val="D8D9DC">
                    <a:lumMod val="25000"/>
                  </a:srgbClr>
                </a:solidFill>
                <a:latin typeface="Segoe Sans Display Semilight" pitchFamily="2" charset="0"/>
                <a:cs typeface="Segoe Sans Display Semilight" pitchFamily="2" charset="0"/>
                <a:sym typeface="DM Sans Light"/>
              </a:rPr>
              <a:t>Defined leave management workflows including multi-step approval logic, policy matching, and benefit impact calculations</a:t>
            </a:r>
            <a:endParaRPr lang="en-GB" sz="600">
              <a:solidFill>
                <a:srgbClr val="D8D9DC">
                  <a:lumMod val="25000"/>
                </a:srgbClr>
              </a:solidFill>
              <a:latin typeface="Segoe Sans Display Semilight" pitchFamily="2" charset="0"/>
              <a:cs typeface="Segoe Sans Display Semilight" pitchFamily="2" charset="0"/>
              <a:sym typeface="DM Sans Light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74A15372-E351-4279-D80D-407A1F054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3922185"/>
            <a:ext cx="1506285" cy="1675859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74BD9536-54E0-8BF7-F02E-F595F2681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47718" y="3855885"/>
            <a:ext cx="1597625" cy="2395673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8595A281-167C-6CA5-8058-BB02CD554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5685768"/>
            <a:ext cx="1506285" cy="505830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DE2D3E77-AB94-801A-8413-E6455CB29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3960132"/>
            <a:ext cx="1439290" cy="390324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Policy Validator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(Gather employee leave information, Validate with clock-in data &amp; compliance)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66645B36-C9A5-B2BB-5978-D6C60C0EA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392043"/>
            <a:ext cx="1439290" cy="346956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HR Notification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(Flag &amp; Notify mismatch data to HR team)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B48E455D-F235-E3CA-019F-F2FA1EF64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786627"/>
            <a:ext cx="1439290" cy="383728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Employee Notification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(Inform employee about policy mismatch / violation via email, follow-ups, gather response from employee)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B0818492-6039-472F-8A2B-073D7609E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731804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Handling and security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AAF6B52E-0268-1A9E-818B-A4F1302FC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865963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Workflow Development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E6A0F2DE-BF6F-05D5-B81B-D533E212F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6007183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Source Integration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E6468897-13D9-019F-9821-8249908BA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226696"/>
            <a:ext cx="1439290" cy="325616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Payment Calculator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(Calculate payment based on Compliance team decision about violation)</a:t>
            </a:r>
          </a:p>
        </p:txBody>
      </p:sp>
    </p:spTree>
    <p:extLst>
      <p:ext uri="{BB962C8B-B14F-4D97-AF65-F5344CB8AC3E}">
        <p14:creationId xmlns:p14="http://schemas.microsoft.com/office/powerpoint/2010/main" val="49613085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ACN + MS 2024">
  <a:themeElements>
    <a:clrScheme name="Custom 2">
      <a:dk1>
        <a:srgbClr val="000000"/>
      </a:dk1>
      <a:lt1>
        <a:srgbClr val="FFFFFF"/>
      </a:lt1>
      <a:dk2>
        <a:srgbClr val="96968C"/>
      </a:dk2>
      <a:lt2>
        <a:srgbClr val="E6E6DC"/>
      </a:lt2>
      <a:accent1>
        <a:srgbClr val="A100FF"/>
      </a:accent1>
      <a:accent2>
        <a:srgbClr val="0041F0"/>
      </a:accent2>
      <a:accent3>
        <a:srgbClr val="7500C0"/>
      </a:accent3>
      <a:accent4>
        <a:srgbClr val="B455AA"/>
      </a:accent4>
      <a:accent5>
        <a:srgbClr val="BE82FF"/>
      </a:accent5>
      <a:accent6>
        <a:srgbClr val="DCAFFF"/>
      </a:accent6>
      <a:hlink>
        <a:srgbClr val="A100FF"/>
      </a:hlink>
      <a:folHlink>
        <a:srgbClr val="0041F0"/>
      </a:folHlink>
    </a:clrScheme>
    <a:fontScheme name="Custom 2">
      <a:majorFont>
        <a:latin typeface="Graphik"/>
        <a:ea typeface=""/>
        <a:cs typeface=""/>
      </a:majorFont>
      <a:minorFont>
        <a:latin typeface="Graph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tIns="91440" bIns="9144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 defTabSz="228600">
          <a:spcAft>
            <a:spcPts val="1200"/>
          </a:spcAft>
          <a:defRPr noProof="0" dirty="0" smtClean="0"/>
        </a:defPPr>
      </a:lstStyle>
    </a:txDef>
  </a:objectDefaults>
  <a:extraClrSchemeLst/>
  <a:custClrLst>
    <a:custClr name="Accent Purple 1">
      <a:srgbClr val="B455AA"/>
    </a:custClr>
    <a:custClr name="Accent Purple 2">
      <a:srgbClr val="A055F5"/>
    </a:custClr>
    <a:custClr name="Accent Purple 3">
      <a:srgbClr val="BE82FF"/>
    </a:custClr>
    <a:custClr name="Accent Purple 4">
      <a:srgbClr val="DCAFFF"/>
    </a:custClr>
    <a:custClr name="Accent Purple 5">
      <a:srgbClr val="E6DC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ue">
      <a:srgbClr val="0041F0"/>
    </a:custClr>
    <a:custClr name="Light Blue">
      <a:srgbClr val="00FFFF"/>
    </a:custClr>
    <a:custClr name="Green">
      <a:srgbClr val="64FF50"/>
    </a:custClr>
    <a:custClr name="Blue Green">
      <a:srgbClr val="05F0A5"/>
    </a:custClr>
    <a:custClr name="Red">
      <a:srgbClr val="FF3246"/>
    </a:custClr>
    <a:custClr name="Pink">
      <a:srgbClr val="FF50A0"/>
    </a:custClr>
    <a:custClr name="Orange">
      <a:srgbClr val="FF7800"/>
    </a:custClr>
    <a:custClr name="Yellow">
      <a:srgbClr val="FFEB32"/>
    </a:custClr>
    <a:custClr name="BLANK">
      <a:srgbClr val="FFFF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IMP_Acc_PPT_Starter_Pack_Graphik_210303_Fixed_Accessibility.potx" id="{5533E145-E600-4444-BC3D-5102D2EEDB31}" vid="{383380C5-E3D1-4977-8974-3F092EA624F2}"/>
    </a:ext>
  </a:extLst>
</a:theme>
</file>

<file path=ppt/theme/theme2.xml><?xml version="1.0" encoding="utf-8"?>
<a:theme xmlns:a="http://schemas.openxmlformats.org/drawingml/2006/main" name="2_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Presentation1" id="{37823CB9-DC0F-DE49-A7F7-325A4228CCF9}" vid="{6CB80000-F9EA-4D40-9817-2B5CD0D7D27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218A59F3A1524FAB2A29160B556249" ma:contentTypeVersion="20" ma:contentTypeDescription="Create a new document." ma:contentTypeScope="" ma:versionID="13e62a3c2b11abf5a6292a4e87a55917">
  <xsd:schema xmlns:xsd="http://www.w3.org/2001/XMLSchema" xmlns:xs="http://www.w3.org/2001/XMLSchema" xmlns:p="http://schemas.microsoft.com/office/2006/metadata/properties" xmlns:ns1="http://schemas.microsoft.com/sharepoint/v3" xmlns:ns2="5b27bcf2-d2a5-4921-b0b8-d8444e972c96" xmlns:ns3="9ec632a0-1bd0-4125-8c6d-d2b199a1beac" targetNamespace="http://schemas.microsoft.com/office/2006/metadata/properties" ma:root="true" ma:fieldsID="a2409fce28752c4777961bcb0fa99011" ns1:_="" ns2:_="" ns3:_="">
    <xsd:import namespace="http://schemas.microsoft.com/sharepoint/v3"/>
    <xsd:import namespace="5b27bcf2-d2a5-4921-b0b8-d8444e972c96"/>
    <xsd:import namespace="9ec632a0-1bd0-4125-8c6d-d2b199a1beac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Status" minOccurs="0"/>
                <xsd:element ref="ns2:Category" minOccurs="0"/>
                <xsd:element ref="ns2:Recentasof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27bcf2-d2a5-4921-b0b8-d8444e972c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Status" ma:index="16" nillable="true" ma:displayName="Status" ma:format="Dropdown" ma:internalName="Status">
      <xsd:simpleType>
        <xsd:restriction base="dms:Choice">
          <xsd:enumeration value="Current"/>
          <xsd:enumeration value="Outdated"/>
          <xsd:enumeration value="WIP"/>
        </xsd:restriction>
      </xsd:simpleType>
    </xsd:element>
    <xsd:element name="Category" ma:index="17" nillable="true" ma:displayName="Category" ma:format="Dropdown" ma:internalName="Category">
      <xsd:simpleType>
        <xsd:restriction base="dms:Choice">
          <xsd:enumeration value="Analysts"/>
          <xsd:enumeration value="Budget"/>
          <xsd:enumeration value="Reporting"/>
          <xsd:enumeration value="Planning"/>
          <xsd:enumeration value="Reseach"/>
          <xsd:enumeration value="Resource"/>
          <xsd:enumeration value="Social"/>
          <xsd:enumeration value="Web"/>
        </xsd:restriction>
      </xsd:simpleType>
    </xsd:element>
    <xsd:element name="Recentasof" ma:index="18" nillable="true" ma:displayName="Recent as of" ma:format="DateOnly" ma:internalName="Recentasof">
      <xsd:simpleType>
        <xsd:restriction base="dms:DateTime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c632a0-1bd0-4125-8c6d-d2b199a1bea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c675e44-b45a-4e38-95bd-fe3b15c6a8a8}" ma:internalName="TaxCatchAll" ma:showField="CatchAllData" ma:web="9ec632a0-1bd0-4125-8c6d-d2b199a1be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c632a0-1bd0-4125-8c6d-d2b199a1beac" xsi:nil="true"/>
    <_ip_UnifiedCompliancePolicyUIAction xmlns="http://schemas.microsoft.com/sharepoint/v3" xsi:nil="true"/>
    <Status xmlns="5b27bcf2-d2a5-4921-b0b8-d8444e972c96" xsi:nil="true"/>
    <lcf76f155ced4ddcb4097134ff3c332f xmlns="5b27bcf2-d2a5-4921-b0b8-d8444e972c96">
      <Terms xmlns="http://schemas.microsoft.com/office/infopath/2007/PartnerControls"/>
    </lcf76f155ced4ddcb4097134ff3c332f>
    <Category xmlns="5b27bcf2-d2a5-4921-b0b8-d8444e972c96" xsi:nil="true"/>
    <_ip_UnifiedCompliancePolicyProperties xmlns="http://schemas.microsoft.com/sharepoint/v3" xsi:nil="true"/>
    <Recentasof xmlns="5b27bcf2-d2a5-4921-b0b8-d8444e972c96" xsi:nil="true"/>
  </documentManagement>
</p:properties>
</file>

<file path=customXml/itemProps1.xml><?xml version="1.0" encoding="utf-8"?>
<ds:datastoreItem xmlns:ds="http://schemas.openxmlformats.org/officeDocument/2006/customXml" ds:itemID="{BC5EE9E3-8306-4F8F-AA0F-C48AC07106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b27bcf2-d2a5-4921-b0b8-d8444e972c96"/>
    <ds:schemaRef ds:uri="9ec632a0-1bd0-4125-8c6d-d2b199a1be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89A1B55-44F3-4335-BC26-CDDE22F96B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E932F1-1403-4380-9EB3-4DCD89107BE6}">
  <ds:schemaRefs>
    <ds:schemaRef ds:uri="http://schemas.microsoft.com/office/2006/metadata/properties"/>
    <ds:schemaRef ds:uri="http://schemas.microsoft.com/office/infopath/2007/PartnerControls"/>
    <ds:schemaRef ds:uri="9ec632a0-1bd0-4125-8c6d-d2b199a1beac"/>
    <ds:schemaRef ds:uri="http://schemas.microsoft.com/sharepoint/v3"/>
    <ds:schemaRef ds:uri="5b27bcf2-d2a5-4921-b0b8-d8444e972c96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1004</Words>
  <Application>Microsoft Office PowerPoint</Application>
  <PresentationFormat>Widescreen</PresentationFormat>
  <Paragraphs>157</Paragraphs>
  <Slides>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1_ACN + MS 2024</vt:lpstr>
      <vt:lpstr>2_Office Theme</vt:lpstr>
      <vt:lpstr>Microsoft 365 Copilot Template</vt:lpstr>
      <vt:lpstr>Leave-of-Absence Compliance Agent</vt:lpstr>
      <vt:lpstr>Leave-of-Absence Compliance Agent</vt:lpstr>
      <vt:lpstr>Leave-of-Absence Compliance Agent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Caroline Camp</cp:lastModifiedBy>
  <cp:revision>23</cp:revision>
  <dcterms:created xsi:type="dcterms:W3CDTF">2025-05-07T16:44:54Z</dcterms:created>
  <dcterms:modified xsi:type="dcterms:W3CDTF">2025-05-30T20:33:39Z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0x01010086218A59F3A1524FAB2A29160B556249</vt:lpwstr>
  </property>
  <property fmtid="{D5CDD505-2E9C-101B-9397-08002B2CF9AE}" pid="3" name="MediaServiceImageTags">
    <vt:lpwstr/>
  </property>
</Properties>
</file>