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2147483194" r:id="rId5"/>
    <p:sldId id="2147483195" r:id="rId6"/>
    <p:sldId id="21474833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F95A0B-3A74-F359-01D0-127271FA14A7}" v="240" dt="2025-06-30T22:06:59.759"/>
    <p1510:client id="{FAD8B82B-AA0B-4713-8488-A7192A752F7E}" v="1" dt="2025-06-30T08:42:31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-258" y="-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ghal, Akshita" userId="5756b00f-2298-4202-a087-368d6ed616f7" providerId="ADAL" clId="{FAD8B82B-AA0B-4713-8488-A7192A752F7E}"/>
    <pc:docChg chg="addSld delSld modSld delMainMaster">
      <pc:chgData name="Singhal, Akshita" userId="5756b00f-2298-4202-a087-368d6ed616f7" providerId="ADAL" clId="{FAD8B82B-AA0B-4713-8488-A7192A752F7E}" dt="2025-06-30T08:42:31.429" v="1"/>
      <pc:docMkLst>
        <pc:docMk/>
      </pc:docMkLst>
      <pc:sldChg chg="add del">
        <pc:chgData name="Singhal, Akshita" userId="5756b00f-2298-4202-a087-368d6ed616f7" providerId="ADAL" clId="{FAD8B82B-AA0B-4713-8488-A7192A752F7E}" dt="2025-06-30T08:42:31.429" v="1"/>
        <pc:sldMkLst>
          <pc:docMk/>
          <pc:sldMk cId="3074732130" sldId="2147483194"/>
        </pc:sldMkLst>
      </pc:sldChg>
      <pc:sldChg chg="add del">
        <pc:chgData name="Singhal, Akshita" userId="5756b00f-2298-4202-a087-368d6ed616f7" providerId="ADAL" clId="{FAD8B82B-AA0B-4713-8488-A7192A752F7E}" dt="2025-06-30T08:42:31.429" v="1"/>
        <pc:sldMkLst>
          <pc:docMk/>
          <pc:sldMk cId="2237420019" sldId="2147483195"/>
        </pc:sldMkLst>
      </pc:sldChg>
      <pc:sldChg chg="add del">
        <pc:chgData name="Singhal, Akshita" userId="5756b00f-2298-4202-a087-368d6ed616f7" providerId="ADAL" clId="{FAD8B82B-AA0B-4713-8488-A7192A752F7E}" dt="2025-06-30T08:42:31.429" v="1"/>
        <pc:sldMkLst>
          <pc:docMk/>
          <pc:sldMk cId="3657543288" sldId="2147483372"/>
        </pc:sldMkLst>
      </pc:sldChg>
      <pc:sldMasterChg chg="del delSldLayout">
        <pc:chgData name="Singhal, Akshita" userId="5756b00f-2298-4202-a087-368d6ed616f7" providerId="ADAL" clId="{FAD8B82B-AA0B-4713-8488-A7192A752F7E}" dt="2025-06-30T08:42:28.257" v="0" actId="47"/>
        <pc:sldMasterMkLst>
          <pc:docMk/>
          <pc:sldMasterMk cId="3810664919" sldId="2147483660"/>
        </pc:sldMasterMkLst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3142532915" sldId="2147483661"/>
          </pc:sldLayoutMkLst>
        </pc:sldLayoutChg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2306640283" sldId="2147483662"/>
          </pc:sldLayoutMkLst>
        </pc:sldLayoutChg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1414557284" sldId="2147483663"/>
          </pc:sldLayoutMkLst>
        </pc:sldLayoutChg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3523379726" sldId="2147483664"/>
          </pc:sldLayoutMkLst>
        </pc:sldLayoutChg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717763741" sldId="2147483665"/>
          </pc:sldLayoutMkLst>
        </pc:sldLayoutChg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900034785" sldId="2147483666"/>
          </pc:sldLayoutMkLst>
        </pc:sldLayoutChg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2784022032" sldId="2147483667"/>
          </pc:sldLayoutMkLst>
        </pc:sldLayoutChg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6336548" sldId="2147483668"/>
          </pc:sldLayoutMkLst>
        </pc:sldLayoutChg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2908174784" sldId="2147483669"/>
          </pc:sldLayoutMkLst>
        </pc:sldLayoutChg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2822205813" sldId="2147483670"/>
          </pc:sldLayoutMkLst>
        </pc:sldLayoutChg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375343501" sldId="2147483671"/>
          </pc:sldLayoutMkLst>
        </pc:sldLayoutChg>
        <pc:sldLayoutChg chg="del">
          <pc:chgData name="Singhal, Akshita" userId="5756b00f-2298-4202-a087-368d6ed616f7" providerId="ADAL" clId="{FAD8B82B-AA0B-4713-8488-A7192A752F7E}" dt="2025-06-30T08:42:28.257" v="0" actId="47"/>
          <pc:sldLayoutMkLst>
            <pc:docMk/>
            <pc:sldMasterMk cId="3810664919" sldId="2147483660"/>
            <pc:sldLayoutMk cId="1946343954" sldId="2147483672"/>
          </pc:sldLayoutMkLst>
        </pc:sldLayoutChg>
      </pc:sldMasterChg>
    </pc:docChg>
  </pc:docChgLst>
  <pc:docChgLst>
    <pc:chgData name="Mohamedali, Mohamed" userId="S::mohamed.mohamedali@accenture.com::c34bb293-32f5-4b81-974b-dd0646678ac5" providerId="AD" clId="Web-{84F95A0B-3A74-F359-01D0-127271FA14A7}"/>
    <pc:docChg chg="addSld delSld modSld">
      <pc:chgData name="Mohamedali, Mohamed" userId="S::mohamed.mohamedali@accenture.com::c34bb293-32f5-4b81-974b-dd0646678ac5" providerId="AD" clId="Web-{84F95A0B-3A74-F359-01D0-127271FA14A7}" dt="2025-06-30T22:06:59.759" v="189"/>
      <pc:docMkLst>
        <pc:docMk/>
      </pc:docMkLst>
      <pc:sldChg chg="addSp delSp modSp">
        <pc:chgData name="Mohamedali, Mohamed" userId="S::mohamed.mohamedali@accenture.com::c34bb293-32f5-4b81-974b-dd0646678ac5" providerId="AD" clId="Web-{84F95A0B-3A74-F359-01D0-127271FA14A7}" dt="2025-06-30T22:03:06.853" v="179"/>
        <pc:sldMkLst>
          <pc:docMk/>
          <pc:sldMk cId="3657543288" sldId="2147483372"/>
        </pc:sldMkLst>
        <pc:spChg chg="add del">
          <ac:chgData name="Mohamedali, Mohamed" userId="S::mohamed.mohamedali@accenture.com::c34bb293-32f5-4b81-974b-dd0646678ac5" providerId="AD" clId="Web-{84F95A0B-3A74-F359-01D0-127271FA14A7}" dt="2025-06-30T22:03:06.837" v="99"/>
          <ac:spMkLst>
            <pc:docMk/>
            <pc:sldMk cId="3657543288" sldId="2147483372"/>
            <ac:spMk id="2" creationId="{903D2935-9FE0-A015-B591-E493C3672FFA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95"/>
          <ac:spMkLst>
            <pc:docMk/>
            <pc:sldMk cId="3657543288" sldId="2147483372"/>
            <ac:spMk id="3" creationId="{5BBE1233-2C38-6460-7CCD-E6ADBA68240E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00"/>
          <ac:spMkLst>
            <pc:docMk/>
            <pc:sldMk cId="3657543288" sldId="2147483372"/>
            <ac:spMk id="4" creationId="{D90F805C-C397-8ADC-031F-E55351DEEEDD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01"/>
          <ac:spMkLst>
            <pc:docMk/>
            <pc:sldMk cId="3657543288" sldId="2147483372"/>
            <ac:spMk id="5" creationId="{9DFB7B46-8D33-5915-94C0-18ACE3F063FA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96"/>
          <ac:spMkLst>
            <pc:docMk/>
            <pc:sldMk cId="3657543288" sldId="2147483372"/>
            <ac:spMk id="6" creationId="{BA71E1B5-ECB3-056A-B83F-14E6A3BF3701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02"/>
          <ac:spMkLst>
            <pc:docMk/>
            <pc:sldMk cId="3657543288" sldId="2147483372"/>
            <ac:spMk id="7" creationId="{4229DD91-50D0-72CA-5393-47F6C1EFC49D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97"/>
          <ac:spMkLst>
            <pc:docMk/>
            <pc:sldMk cId="3657543288" sldId="2147483372"/>
            <ac:spMk id="9" creationId="{4C60DB29-8EC3-4466-4562-B05522104EC8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03"/>
          <ac:spMkLst>
            <pc:docMk/>
            <pc:sldMk cId="3657543288" sldId="2147483372"/>
            <ac:spMk id="11" creationId="{3E75FD82-4F60-3101-BFEF-AF5134A34C98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04"/>
          <ac:spMkLst>
            <pc:docMk/>
            <pc:sldMk cId="3657543288" sldId="2147483372"/>
            <ac:spMk id="13" creationId="{CBA3A3F2-2340-07EC-9247-3D9C280F05B2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68"/>
          <ac:spMkLst>
            <pc:docMk/>
            <pc:sldMk cId="3657543288" sldId="2147483372"/>
            <ac:spMk id="18" creationId="{899ACE36-04FE-3A6A-F984-3DDFF26BF6F3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53" v="169"/>
          <ac:spMkLst>
            <pc:docMk/>
            <pc:sldMk cId="3657543288" sldId="2147483372"/>
            <ac:spMk id="19" creationId="{270D5184-14DD-9261-A8D1-64F54BADD445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05"/>
          <ac:spMkLst>
            <pc:docMk/>
            <pc:sldMk cId="3657543288" sldId="2147483372"/>
            <ac:spMk id="21" creationId="{925A76F3-74BB-FA21-DF22-411873A66516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06"/>
          <ac:spMkLst>
            <pc:docMk/>
            <pc:sldMk cId="3657543288" sldId="2147483372"/>
            <ac:spMk id="23" creationId="{91005837-26BA-FE02-CFAE-C7AD304CD931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07"/>
          <ac:spMkLst>
            <pc:docMk/>
            <pc:sldMk cId="3657543288" sldId="2147483372"/>
            <ac:spMk id="24" creationId="{68F9276F-038E-E7A3-3678-A4DF66BE9509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08"/>
          <ac:spMkLst>
            <pc:docMk/>
            <pc:sldMk cId="3657543288" sldId="2147483372"/>
            <ac:spMk id="25" creationId="{F081BC49-6959-789F-CB76-38A0D7CB7DC0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53" v="171"/>
          <ac:spMkLst>
            <pc:docMk/>
            <pc:sldMk cId="3657543288" sldId="2147483372"/>
            <ac:spMk id="29" creationId="{FCCFCFC5-3F7B-147E-574F-75C88FA4F3D6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09"/>
          <ac:spMkLst>
            <pc:docMk/>
            <pc:sldMk cId="3657543288" sldId="2147483372"/>
            <ac:spMk id="33" creationId="{C166B344-D9BF-322D-68E2-0007CEE38614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98"/>
          <ac:spMkLst>
            <pc:docMk/>
            <pc:sldMk cId="3657543288" sldId="2147483372"/>
            <ac:spMk id="35" creationId="{171420E1-E6B3-1ACA-DF16-A4BF7AA91324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58"/>
          <ac:spMkLst>
            <pc:docMk/>
            <pc:sldMk cId="3657543288" sldId="2147483372"/>
            <ac:spMk id="37" creationId="{9B517007-A118-14EF-1D09-17D3F545E9A2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10"/>
          <ac:spMkLst>
            <pc:docMk/>
            <pc:sldMk cId="3657543288" sldId="2147483372"/>
            <ac:spMk id="38" creationId="{E3EDCD01-7149-231E-F44F-4648972F1DB1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59"/>
          <ac:spMkLst>
            <pc:docMk/>
            <pc:sldMk cId="3657543288" sldId="2147483372"/>
            <ac:spMk id="39" creationId="{8C1C922D-5310-1017-F9B6-D1E76BD323F0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12"/>
          <ac:spMkLst>
            <pc:docMk/>
            <pc:sldMk cId="3657543288" sldId="2147483372"/>
            <ac:spMk id="41" creationId="{F87EC036-10BC-ABAD-0A13-710C14E171EC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60"/>
          <ac:spMkLst>
            <pc:docMk/>
            <pc:sldMk cId="3657543288" sldId="2147483372"/>
            <ac:spMk id="46" creationId="{B7BF5F49-091E-7A36-D309-6C9AECAE975D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61"/>
          <ac:spMkLst>
            <pc:docMk/>
            <pc:sldMk cId="3657543288" sldId="2147483372"/>
            <ac:spMk id="47" creationId="{8B099ED7-F10A-1455-8C82-31B922E7FF86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62"/>
          <ac:spMkLst>
            <pc:docMk/>
            <pc:sldMk cId="3657543288" sldId="2147483372"/>
            <ac:spMk id="49" creationId="{ED00BAB8-9512-24B6-8D96-BDCEE5FD9EE8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64"/>
          <ac:spMkLst>
            <pc:docMk/>
            <pc:sldMk cId="3657543288" sldId="2147483372"/>
            <ac:spMk id="51" creationId="{AEA1BA6B-ECDA-4BCA-82FC-D40F80B54283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65"/>
          <ac:spMkLst>
            <pc:docMk/>
            <pc:sldMk cId="3657543288" sldId="2147483372"/>
            <ac:spMk id="52" creationId="{4D3F229C-E92E-8044-5339-46D6483A524A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21"/>
          <ac:spMkLst>
            <pc:docMk/>
            <pc:sldMk cId="3657543288" sldId="2147483372"/>
            <ac:spMk id="56" creationId="{E00C7094-DDC8-B285-2462-865E48FCE930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22"/>
          <ac:spMkLst>
            <pc:docMk/>
            <pc:sldMk cId="3657543288" sldId="2147483372"/>
            <ac:spMk id="57" creationId="{7E5C7885-E470-DCD6-8C4B-06FBF95159C5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23"/>
          <ac:spMkLst>
            <pc:docMk/>
            <pc:sldMk cId="3657543288" sldId="2147483372"/>
            <ac:spMk id="58" creationId="{6A6AAECA-A167-5A55-E557-7977C2FC151B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24"/>
          <ac:spMkLst>
            <pc:docMk/>
            <pc:sldMk cId="3657543288" sldId="2147483372"/>
            <ac:spMk id="59" creationId="{55169361-352E-E7F6-B313-7EA5AB9229A3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25"/>
          <ac:spMkLst>
            <pc:docMk/>
            <pc:sldMk cId="3657543288" sldId="2147483372"/>
            <ac:spMk id="60" creationId="{BE4C3643-1C27-BD57-38D2-46B31DC8427C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26"/>
          <ac:spMkLst>
            <pc:docMk/>
            <pc:sldMk cId="3657543288" sldId="2147483372"/>
            <ac:spMk id="61" creationId="{EFCC57E9-C12F-936A-33CC-48F76E6C544F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28"/>
          <ac:spMkLst>
            <pc:docMk/>
            <pc:sldMk cId="3657543288" sldId="2147483372"/>
            <ac:spMk id="63" creationId="{71C7A145-7B38-5F4C-B153-B4380B0D2C87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29"/>
          <ac:spMkLst>
            <pc:docMk/>
            <pc:sldMk cId="3657543288" sldId="2147483372"/>
            <ac:spMk id="64" creationId="{0B4B5094-7808-E11C-F6F4-215B532DA24B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30"/>
          <ac:spMkLst>
            <pc:docMk/>
            <pc:sldMk cId="3657543288" sldId="2147483372"/>
            <ac:spMk id="65" creationId="{3D9F9B78-41F0-2B26-3FAC-2E6F9B6EF783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53" v="172"/>
          <ac:spMkLst>
            <pc:docMk/>
            <pc:sldMk cId="3657543288" sldId="2147483372"/>
            <ac:spMk id="69" creationId="{71B94C6A-EA17-4EA8-8E53-012035D34695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33"/>
          <ac:spMkLst>
            <pc:docMk/>
            <pc:sldMk cId="3657543288" sldId="2147483372"/>
            <ac:spMk id="70" creationId="{EB4847E9-2A88-A2B2-B259-69710B26230F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53" v="174"/>
          <ac:spMkLst>
            <pc:docMk/>
            <pc:sldMk cId="3657543288" sldId="2147483372"/>
            <ac:spMk id="73" creationId="{116ADD81-D5E6-DC6C-CA52-9BEDA5DCDDB6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34"/>
          <ac:spMkLst>
            <pc:docMk/>
            <pc:sldMk cId="3657543288" sldId="2147483372"/>
            <ac:spMk id="74" creationId="{A9ADBC50-0757-AD0E-E4A1-2B5485B00F4F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35"/>
          <ac:spMkLst>
            <pc:docMk/>
            <pc:sldMk cId="3657543288" sldId="2147483372"/>
            <ac:spMk id="75" creationId="{7884E0BD-3085-EAC1-E09D-C53846E01E8C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53" v="176"/>
          <ac:spMkLst>
            <pc:docMk/>
            <pc:sldMk cId="3657543288" sldId="2147483372"/>
            <ac:spMk id="79" creationId="{F740D33F-464D-618D-43E7-CDC15694F9F1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53" v="177"/>
          <ac:spMkLst>
            <pc:docMk/>
            <pc:sldMk cId="3657543288" sldId="2147483372"/>
            <ac:spMk id="84" creationId="{AAA7F1C1-33C9-737C-73D5-1A6C8EF79E66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53" v="179"/>
          <ac:spMkLst>
            <pc:docMk/>
            <pc:sldMk cId="3657543288" sldId="2147483372"/>
            <ac:spMk id="89" creationId="{11C39978-5283-02D1-166F-913329077C9F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36"/>
          <ac:spMkLst>
            <pc:docMk/>
            <pc:sldMk cId="3657543288" sldId="2147483372"/>
            <ac:spMk id="99" creationId="{B5773473-1C99-9690-76F7-D9EA3FD88C38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38"/>
          <ac:spMkLst>
            <pc:docMk/>
            <pc:sldMk cId="3657543288" sldId="2147483372"/>
            <ac:spMk id="101" creationId="{0014471B-9F25-109F-A681-29ACD6FF5B36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39"/>
          <ac:spMkLst>
            <pc:docMk/>
            <pc:sldMk cId="3657543288" sldId="2147483372"/>
            <ac:spMk id="102" creationId="{6C5679D9-A55C-4B81-65E2-382D52EAE368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40"/>
          <ac:spMkLst>
            <pc:docMk/>
            <pc:sldMk cId="3657543288" sldId="2147483372"/>
            <ac:spMk id="103" creationId="{AC90F8E9-F71A-7E94-2DA3-02500F7654FE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43"/>
          <ac:spMkLst>
            <pc:docMk/>
            <pc:sldMk cId="3657543288" sldId="2147483372"/>
            <ac:spMk id="115" creationId="{B75F2498-9A4E-D264-1C67-11C8B4C680D6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45"/>
          <ac:spMkLst>
            <pc:docMk/>
            <pc:sldMk cId="3657543288" sldId="2147483372"/>
            <ac:spMk id="126" creationId="{7914C6C5-8368-C396-75D5-50A761B7C56A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48"/>
          <ac:spMkLst>
            <pc:docMk/>
            <pc:sldMk cId="3657543288" sldId="2147483372"/>
            <ac:spMk id="138" creationId="{7BF5A800-746A-E78C-A40E-34E247016F8D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50"/>
          <ac:spMkLst>
            <pc:docMk/>
            <pc:sldMk cId="3657543288" sldId="2147483372"/>
            <ac:spMk id="142" creationId="{CB77035E-2F9D-D74B-B1AB-62A87EE6140C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152"/>
          <ac:spMkLst>
            <pc:docMk/>
            <pc:sldMk cId="3657543288" sldId="2147483372"/>
            <ac:spMk id="158" creationId="{F234FB80-40D1-B4DF-7738-875D11462351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94"/>
          <ac:spMkLst>
            <pc:docMk/>
            <pc:sldMk cId="3657543288" sldId="2147483372"/>
            <ac:spMk id="218" creationId="{7D1BBC5F-A841-BD3B-BACB-51EA39A00A19}"/>
          </ac:spMkLst>
        </pc:spChg>
        <pc:spChg chg="add del">
          <ac:chgData name="Mohamedali, Mohamed" userId="S::mohamed.mohamedali@accenture.com::c34bb293-32f5-4b81-974b-dd0646678ac5" providerId="AD" clId="Web-{84F95A0B-3A74-F359-01D0-127271FA14A7}" dt="2025-06-30T22:03:06.837" v="93"/>
          <ac:spMkLst>
            <pc:docMk/>
            <pc:sldMk cId="3657543288" sldId="2147483372"/>
            <ac:spMk id="223" creationId="{C16228FE-E047-CB88-843F-B3C8B90ED6FB}"/>
          </ac:spMkLst>
        </pc:spChg>
        <pc:picChg chg="add del mod">
          <ac:chgData name="Mohamedali, Mohamed" userId="S::mohamed.mohamedali@accenture.com::c34bb293-32f5-4b81-974b-dd0646678ac5" providerId="AD" clId="Web-{84F95A0B-3A74-F359-01D0-127271FA14A7}" dt="2025-06-30T22:03:03.759" v="91"/>
          <ac:picMkLst>
            <pc:docMk/>
            <pc:sldMk cId="3657543288" sldId="2147483372"/>
            <ac:picMk id="8" creationId="{953F796D-5EB9-6ECA-C79E-8ABE138323F9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53"/>
          <ac:picMkLst>
            <pc:docMk/>
            <pc:sldMk cId="3657543288" sldId="2147483372"/>
            <ac:picMk id="26" creationId="{0669FAA1-C11A-F85F-4A6D-3BC7968D20A7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54"/>
          <ac:picMkLst>
            <pc:docMk/>
            <pc:sldMk cId="3657543288" sldId="2147483372"/>
            <ac:picMk id="30" creationId="{70973DF3-B03A-1DD3-2F89-193582B9EA46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55"/>
          <ac:picMkLst>
            <pc:docMk/>
            <pc:sldMk cId="3657543288" sldId="2147483372"/>
            <ac:picMk id="31" creationId="{4D1F4D26-EE54-2F54-99AB-66A7ABBCD868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56"/>
          <ac:picMkLst>
            <pc:docMk/>
            <pc:sldMk cId="3657543288" sldId="2147483372"/>
            <ac:picMk id="34" creationId="{32492867-9D43-3615-F00B-B84E6E148464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57"/>
          <ac:picMkLst>
            <pc:docMk/>
            <pc:sldMk cId="3657543288" sldId="2147483372"/>
            <ac:picMk id="36" creationId="{7A978BCD-5DE8-A699-DFAF-FD4FB14D77CA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11"/>
          <ac:picMkLst>
            <pc:docMk/>
            <pc:sldMk cId="3657543288" sldId="2147483372"/>
            <ac:picMk id="40" creationId="{6486293A-DE67-929B-C74F-BA3E979E3968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13"/>
          <ac:picMkLst>
            <pc:docMk/>
            <pc:sldMk cId="3657543288" sldId="2147483372"/>
            <ac:picMk id="42" creationId="{CD904281-4DBF-63D2-80F8-4E5FEA51E485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14"/>
          <ac:picMkLst>
            <pc:docMk/>
            <pc:sldMk cId="3657543288" sldId="2147483372"/>
            <ac:picMk id="43" creationId="{660BE341-2642-CA63-2665-CE1D768F855A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15"/>
          <ac:picMkLst>
            <pc:docMk/>
            <pc:sldMk cId="3657543288" sldId="2147483372"/>
            <ac:picMk id="44" creationId="{9B9D00BE-35DA-50E2-8A17-230A7279B349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16"/>
          <ac:picMkLst>
            <pc:docMk/>
            <pc:sldMk cId="3657543288" sldId="2147483372"/>
            <ac:picMk id="45" creationId="{1A593CEF-2900-9768-FCBB-8499CAB6DED3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17"/>
          <ac:picMkLst>
            <pc:docMk/>
            <pc:sldMk cId="3657543288" sldId="2147483372"/>
            <ac:picMk id="48" creationId="{EF80C8A5-D520-C5FA-A616-0C854FA9A38D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63"/>
          <ac:picMkLst>
            <pc:docMk/>
            <pc:sldMk cId="3657543288" sldId="2147483372"/>
            <ac:picMk id="50" creationId="{682C3FD2-0152-2AF2-3C74-3E4EC22E1BC0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18"/>
          <ac:picMkLst>
            <pc:docMk/>
            <pc:sldMk cId="3657543288" sldId="2147483372"/>
            <ac:picMk id="53" creationId="{94DE70B5-FADC-E3A9-1313-B4AA02B0DAF7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19"/>
          <ac:picMkLst>
            <pc:docMk/>
            <pc:sldMk cId="3657543288" sldId="2147483372"/>
            <ac:picMk id="54" creationId="{E7680201-A8B5-B994-8D16-93C4A02B2687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20"/>
          <ac:picMkLst>
            <pc:docMk/>
            <pc:sldMk cId="3657543288" sldId="2147483372"/>
            <ac:picMk id="55" creationId="{3A53033D-FD2F-F170-D70E-1C73914726FF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66"/>
          <ac:picMkLst>
            <pc:docMk/>
            <pc:sldMk cId="3657543288" sldId="2147483372"/>
            <ac:picMk id="66" creationId="{678FD48B-71B8-7DBD-9C80-5506A5C0069B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31"/>
          <ac:picMkLst>
            <pc:docMk/>
            <pc:sldMk cId="3657543288" sldId="2147483372"/>
            <ac:picMk id="67" creationId="{22AAE9A3-C3F8-A8A5-F5DE-F925C04B66A3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32"/>
          <ac:picMkLst>
            <pc:docMk/>
            <pc:sldMk cId="3657543288" sldId="2147483372"/>
            <ac:picMk id="68" creationId="{41076CC6-B342-FC4F-CD98-542A1E97EBB9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53" v="173"/>
          <ac:picMkLst>
            <pc:docMk/>
            <pc:sldMk cId="3657543288" sldId="2147483372"/>
            <ac:picMk id="72" creationId="{2B90F8EA-D85F-EE7B-1870-59B579A70F69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37"/>
          <ac:picMkLst>
            <pc:docMk/>
            <pc:sldMk cId="3657543288" sldId="2147483372"/>
            <ac:picMk id="100" creationId="{E7DEAD18-2CE5-1853-336A-59A83E420537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141"/>
          <ac:picMkLst>
            <pc:docMk/>
            <pc:sldMk cId="3657543288" sldId="2147483372"/>
            <ac:picMk id="107" creationId="{1C7E9E4E-9C88-18B6-B563-8FC885D2600A}"/>
          </ac:picMkLst>
        </pc:picChg>
        <pc:picChg chg="add del">
          <ac:chgData name="Mohamedali, Mohamed" userId="S::mohamed.mohamedali@accenture.com::c34bb293-32f5-4b81-974b-dd0646678ac5" providerId="AD" clId="Web-{84F95A0B-3A74-F359-01D0-127271FA14A7}" dt="2025-06-30T22:03:06.837" v="92"/>
          <ac:picMkLst>
            <pc:docMk/>
            <pc:sldMk cId="3657543288" sldId="2147483372"/>
            <ac:picMk id="233" creationId="{D56689BB-3C0F-8A4E-98FF-2CB6D715A4B5}"/>
          </ac:picMkLst>
        </pc:picChg>
        <pc:cxnChg chg="add del mod">
          <ac:chgData name="Mohamedali, Mohamed" userId="S::mohamed.mohamedali@accenture.com::c34bb293-32f5-4b81-974b-dd0646678ac5" providerId="AD" clId="Web-{84F95A0B-3A74-F359-01D0-127271FA14A7}" dt="2025-06-30T22:03:06.837" v="167"/>
          <ac:cxnSpMkLst>
            <pc:docMk/>
            <pc:sldMk cId="3657543288" sldId="2147483372"/>
            <ac:cxnSpMk id="16" creationId="{67D35FF9-2D4A-4D45-9A82-CE33C3D4CE6E}"/>
          </ac:cxnSpMkLst>
        </pc:cxnChg>
        <pc:cxnChg chg="add del mod">
          <ac:chgData name="Mohamedali, Mohamed" userId="S::mohamed.mohamedali@accenture.com::c34bb293-32f5-4b81-974b-dd0646678ac5" providerId="AD" clId="Web-{84F95A0B-3A74-F359-01D0-127271FA14A7}" dt="2025-06-30T22:03:06.853" v="170"/>
          <ac:cxnSpMkLst>
            <pc:docMk/>
            <pc:sldMk cId="3657543288" sldId="2147483372"/>
            <ac:cxnSpMk id="22" creationId="{00BDB65C-F82E-D3E2-2A5C-2C1598B88531}"/>
          </ac:cxnSpMkLst>
        </pc:cxnChg>
        <pc:cxnChg chg="add del mod">
          <ac:chgData name="Mohamedali, Mohamed" userId="S::mohamed.mohamedali@accenture.com::c34bb293-32f5-4b81-974b-dd0646678ac5" providerId="AD" clId="Web-{84F95A0B-3A74-F359-01D0-127271FA14A7}" dt="2025-06-30T22:03:06.837" v="127"/>
          <ac:cxnSpMkLst>
            <pc:docMk/>
            <pc:sldMk cId="3657543288" sldId="2147483372"/>
            <ac:cxnSpMk id="62" creationId="{8678E331-0546-AF99-CF44-96BADA092D91}"/>
          </ac:cxnSpMkLst>
        </pc:cxnChg>
        <pc:cxnChg chg="add del mod">
          <ac:chgData name="Mohamedali, Mohamed" userId="S::mohamed.mohamedali@accenture.com::c34bb293-32f5-4b81-974b-dd0646678ac5" providerId="AD" clId="Web-{84F95A0B-3A74-F359-01D0-127271FA14A7}" dt="2025-06-30T22:03:06.853" v="175"/>
          <ac:cxnSpMkLst>
            <pc:docMk/>
            <pc:sldMk cId="3657543288" sldId="2147483372"/>
            <ac:cxnSpMk id="77" creationId="{D52F3232-DAEC-13E9-7DDD-927FEDBE4614}"/>
          </ac:cxnSpMkLst>
        </pc:cxnChg>
        <pc:cxnChg chg="add del">
          <ac:chgData name="Mohamedali, Mohamed" userId="S::mohamed.mohamedali@accenture.com::c34bb293-32f5-4b81-974b-dd0646678ac5" providerId="AD" clId="Web-{84F95A0B-3A74-F359-01D0-127271FA14A7}" dt="2025-06-30T22:03:06.853" v="178"/>
          <ac:cxnSpMkLst>
            <pc:docMk/>
            <pc:sldMk cId="3657543288" sldId="2147483372"/>
            <ac:cxnSpMk id="86" creationId="{AE7AD43C-A92B-FB8B-C39C-A5069E0BF8CC}"/>
          </ac:cxnSpMkLst>
        </pc:cxnChg>
        <pc:cxnChg chg="add del">
          <ac:chgData name="Mohamedali, Mohamed" userId="S::mohamed.mohamedali@accenture.com::c34bb293-32f5-4b81-974b-dd0646678ac5" providerId="AD" clId="Web-{84F95A0B-3A74-F359-01D0-127271FA14A7}" dt="2025-06-30T22:03:06.837" v="142"/>
          <ac:cxnSpMkLst>
            <pc:docMk/>
            <pc:sldMk cId="3657543288" sldId="2147483372"/>
            <ac:cxnSpMk id="110" creationId="{1FD065ED-CE74-7007-E2A2-EE4A0D8F29AE}"/>
          </ac:cxnSpMkLst>
        </pc:cxnChg>
        <pc:cxnChg chg="add del mod">
          <ac:chgData name="Mohamedali, Mohamed" userId="S::mohamed.mohamedali@accenture.com::c34bb293-32f5-4b81-974b-dd0646678ac5" providerId="AD" clId="Web-{84F95A0B-3A74-F359-01D0-127271FA14A7}" dt="2025-06-30T22:03:06.837" v="144"/>
          <ac:cxnSpMkLst>
            <pc:docMk/>
            <pc:sldMk cId="3657543288" sldId="2147483372"/>
            <ac:cxnSpMk id="117" creationId="{4195ABED-6BE3-1327-154B-19DD3F806820}"/>
          </ac:cxnSpMkLst>
        </pc:cxnChg>
        <pc:cxnChg chg="add del mod">
          <ac:chgData name="Mohamedali, Mohamed" userId="S::mohamed.mohamedali@accenture.com::c34bb293-32f5-4b81-974b-dd0646678ac5" providerId="AD" clId="Web-{84F95A0B-3A74-F359-01D0-127271FA14A7}" dt="2025-06-30T22:03:06.837" v="146"/>
          <ac:cxnSpMkLst>
            <pc:docMk/>
            <pc:sldMk cId="3657543288" sldId="2147483372"/>
            <ac:cxnSpMk id="130" creationId="{9E902D1A-66B9-DBD3-DBA3-BCB9D0F2FB73}"/>
          </ac:cxnSpMkLst>
        </pc:cxnChg>
        <pc:cxnChg chg="add del mod">
          <ac:chgData name="Mohamedali, Mohamed" userId="S::mohamed.mohamedali@accenture.com::c34bb293-32f5-4b81-974b-dd0646678ac5" providerId="AD" clId="Web-{84F95A0B-3A74-F359-01D0-127271FA14A7}" dt="2025-06-30T22:03:06.837" v="147"/>
          <ac:cxnSpMkLst>
            <pc:docMk/>
            <pc:sldMk cId="3657543288" sldId="2147483372"/>
            <ac:cxnSpMk id="133" creationId="{B2050575-76CA-8D60-4EA5-2401A4EEDCCD}"/>
          </ac:cxnSpMkLst>
        </pc:cxnChg>
        <pc:cxnChg chg="add del">
          <ac:chgData name="Mohamedali, Mohamed" userId="S::mohamed.mohamedali@accenture.com::c34bb293-32f5-4b81-974b-dd0646678ac5" providerId="AD" clId="Web-{84F95A0B-3A74-F359-01D0-127271FA14A7}" dt="2025-06-30T22:03:06.837" v="149"/>
          <ac:cxnSpMkLst>
            <pc:docMk/>
            <pc:sldMk cId="3657543288" sldId="2147483372"/>
            <ac:cxnSpMk id="140" creationId="{4FDE7F49-D188-6281-57D8-8EA14B319CE7}"/>
          </ac:cxnSpMkLst>
        </pc:cxnChg>
        <pc:cxnChg chg="add del">
          <ac:chgData name="Mohamedali, Mohamed" userId="S::mohamed.mohamedali@accenture.com::c34bb293-32f5-4b81-974b-dd0646678ac5" providerId="AD" clId="Web-{84F95A0B-3A74-F359-01D0-127271FA14A7}" dt="2025-06-30T22:03:06.837" v="151"/>
          <ac:cxnSpMkLst>
            <pc:docMk/>
            <pc:sldMk cId="3657543288" sldId="2147483372"/>
            <ac:cxnSpMk id="156" creationId="{C7D6C283-384C-CBDC-B9F9-06776A6597E4}"/>
          </ac:cxnSpMkLst>
        </pc:cxnChg>
      </pc:sldChg>
      <pc:sldChg chg="add del">
        <pc:chgData name="Mohamedali, Mohamed" userId="S::mohamed.mohamedali@accenture.com::c34bb293-32f5-4b81-974b-dd0646678ac5" providerId="AD" clId="Web-{84F95A0B-3A74-F359-01D0-127271FA14A7}" dt="2025-06-30T22:06:59.759" v="189"/>
        <pc:sldMkLst>
          <pc:docMk/>
          <pc:sldMk cId="2435501558" sldId="2147483373"/>
        </pc:sldMkLst>
      </pc:sldChg>
      <pc:sldChg chg="addSp delSp modSp new del">
        <pc:chgData name="Mohamedali, Mohamed" userId="S::mohamed.mohamedali@accenture.com::c34bb293-32f5-4b81-974b-dd0646678ac5" providerId="AD" clId="Web-{84F95A0B-3A74-F359-01D0-127271FA14A7}" dt="2025-06-30T22:05:57.290" v="187"/>
        <pc:sldMkLst>
          <pc:docMk/>
          <pc:sldMk cId="3476326018" sldId="2147483373"/>
        </pc:sldMkLst>
        <pc:picChg chg="add del mod">
          <ac:chgData name="Mohamedali, Mohamed" userId="S::mohamed.mohamedali@accenture.com::c34bb293-32f5-4b81-974b-dd0646678ac5" providerId="AD" clId="Web-{84F95A0B-3A74-F359-01D0-127271FA14A7}" dt="2025-06-30T22:03:37.415" v="182"/>
          <ac:picMkLst>
            <pc:docMk/>
            <pc:sldMk cId="3476326018" sldId="2147483373"/>
            <ac:picMk id="2" creationId="{C958EF77-5091-2772-6FB5-76D4C34CAF50}"/>
          </ac:picMkLst>
        </pc:picChg>
        <pc:picChg chg="add del mod">
          <ac:chgData name="Mohamedali, Mohamed" userId="S::mohamed.mohamedali@accenture.com::c34bb293-32f5-4b81-974b-dd0646678ac5" providerId="AD" clId="Web-{84F95A0B-3A74-F359-01D0-127271FA14A7}" dt="2025-06-30T22:04:00.868" v="184"/>
          <ac:picMkLst>
            <pc:docMk/>
            <pc:sldMk cId="3476326018" sldId="2147483373"/>
            <ac:picMk id="3" creationId="{523850C9-5AC9-54AC-AD38-22745C692D68}"/>
          </ac:picMkLst>
        </pc:picChg>
        <pc:picChg chg="add del mod">
          <ac:chgData name="Mohamedali, Mohamed" userId="S::mohamed.mohamedali@accenture.com::c34bb293-32f5-4b81-974b-dd0646678ac5" providerId="AD" clId="Web-{84F95A0B-3A74-F359-01D0-127271FA14A7}" dt="2025-06-30T22:04:20.462" v="186"/>
          <ac:picMkLst>
            <pc:docMk/>
            <pc:sldMk cId="3476326018" sldId="2147483373"/>
            <ac:picMk id="4" creationId="{73BD63F9-5AA9-1B64-CF21-E4814A5974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357-4CDF-4EE8-850A-FA059EDC72A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D8E74-B143-4E97-8EDE-0D24DE78E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9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91FE9-3C41-C5FA-6711-E908A005F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DF4127-1F60-B202-09F0-857BDA11A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869D5-8CE0-68D3-5CD4-F2DA41AEE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C0088-B0F1-7BA8-944B-E88B7F900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48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13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61ECB-90A7-B58C-921B-E1FF788E8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6710D2-5EC6-719C-EC42-DA652E3C02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C4F9A-0947-9603-D7CE-1B3977531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6057D-826E-1D62-4165-2CF6D94247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3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2043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6325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1896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: no h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359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61" r:id="rId4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Relationship Id="rId30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76711-71E6-2464-813B-B977309E3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5B618218-C835-69EB-8D68-DBB05F1280E7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336542-3174-AAAE-466A-DEBD4116F88B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D7D2C0F7-1379-94AF-2882-4F10FBB03B66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Manual search of policy documents leads to inconsistent answers, increases workload, reduces operational efficiency and impacts decision-making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93164D55-8F46-2062-9982-167E1F917F7D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FB077AB8-4B73-D918-B86C-06E276EE39E5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High volume of repetitive citizen inquiries, increase wait times and reduce focus on strategic tasks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I</a:t>
            </a:r>
            <a:r>
              <a:rPr kumimoji="0" lang="en-US" sz="105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nconsistent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 responses across different communication channels erodes citizen trust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Knowledge base updates lag policy changes, resulting in outdated information to citizens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Lack of centralized access to data, resulting in fragmented responses during interactions</a:t>
            </a:r>
            <a:endParaRPr kumimoji="0" lang="en-DE" sz="900" b="0" i="0" u="none" strike="noStrike" kern="0" cap="none" spc="0" normalizeH="0" baseline="0" noProof="0">
              <a:ln>
                <a:noFill/>
              </a:ln>
              <a:solidFill>
                <a:srgbClr val="943BF6"/>
              </a:solidFill>
              <a:effectLst/>
              <a:uLnTx/>
              <a:uFillTx/>
              <a:latin typeface="Segoe Sans Display" pitchFamily="2" charset="0"/>
              <a:ea typeface="Inter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D8F08514-D0FC-1904-A38C-41167507A843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18" name="Google Shape;523;p32">
            <a:extLst>
              <a:ext uri="{FF2B5EF4-FFF2-40B4-BE49-F238E27FC236}">
                <a16:creationId xmlns:a16="http://schemas.microsoft.com/office/drawing/2014/main" id="{3CBCE10D-AE08-272F-2B61-FD4AF3E56D46}"/>
              </a:ext>
            </a:extLst>
          </p:cNvPr>
          <p:cNvSpPr/>
          <p:nvPr/>
        </p:nvSpPr>
        <p:spPr>
          <a:xfrm>
            <a:off x="6238650" y="2233080"/>
            <a:ext cx="2066440" cy="53895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Ingests FAQs, manuals, and policy documents into searchable knowledge base</a:t>
            </a:r>
          </a:p>
        </p:txBody>
      </p:sp>
      <p:sp>
        <p:nvSpPr>
          <p:cNvPr id="19" name="Google Shape;523;p32">
            <a:extLst>
              <a:ext uri="{FF2B5EF4-FFF2-40B4-BE49-F238E27FC236}">
                <a16:creationId xmlns:a16="http://schemas.microsoft.com/office/drawing/2014/main" id="{C18C14F9-FD0D-EFF8-DB96-7882CFC5865C}"/>
              </a:ext>
            </a:extLst>
          </p:cNvPr>
          <p:cNvSpPr/>
          <p:nvPr/>
        </p:nvSpPr>
        <p:spPr>
          <a:xfrm>
            <a:off x="6222003" y="4336011"/>
            <a:ext cx="2099734" cy="598943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Routes complex citizen questions to live agents with summary and background</a:t>
            </a:r>
          </a:p>
        </p:txBody>
      </p:sp>
      <p:sp>
        <p:nvSpPr>
          <p:cNvPr id="20" name="Google Shape;523;p32">
            <a:extLst>
              <a:ext uri="{FF2B5EF4-FFF2-40B4-BE49-F238E27FC236}">
                <a16:creationId xmlns:a16="http://schemas.microsoft.com/office/drawing/2014/main" id="{74B94CF5-63EB-D5E0-5ACE-8B56CF2E0D10}"/>
              </a:ext>
            </a:extLst>
          </p:cNvPr>
          <p:cNvSpPr/>
          <p:nvPr/>
        </p:nvSpPr>
        <p:spPr>
          <a:xfrm>
            <a:off x="6222003" y="3665744"/>
            <a:ext cx="2099734" cy="44682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Synthesizes answers with links to source documentation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AF0509D0-43D8-D125-7246-1E03348B4650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AAFB00-BFA5-DA1E-9DF4-5C586D7EEFC8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483F2A-3004-37B4-6B81-42E3BD953368}"/>
              </a:ext>
            </a:extLst>
          </p:cNvPr>
          <p:cNvSpPr txBox="1"/>
          <p:nvPr/>
        </p:nvSpPr>
        <p:spPr>
          <a:xfrm>
            <a:off x="11007097" y="574718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BBE6125C-62BE-71FD-F07A-2E82A89C0BFA}"/>
              </a:ext>
            </a:extLst>
          </p:cNvPr>
          <p:cNvSpPr/>
          <p:nvPr/>
        </p:nvSpPr>
        <p:spPr>
          <a:xfrm>
            <a:off x="8558347" y="4508832"/>
            <a:ext cx="3057247" cy="2032109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6A4665C8-A20A-C2DA-10A6-D708671FB09E}"/>
              </a:ext>
            </a:extLst>
          </p:cNvPr>
          <p:cNvSpPr/>
          <p:nvPr/>
        </p:nvSpPr>
        <p:spPr>
          <a:xfrm>
            <a:off x="8682389" y="4934954"/>
            <a:ext cx="1283109" cy="508160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Contact Center Agents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655AA245-CC94-744D-5091-3C35A9403E2C}"/>
              </a:ext>
            </a:extLst>
          </p:cNvPr>
          <p:cNvSpPr/>
          <p:nvPr/>
        </p:nvSpPr>
        <p:spPr>
          <a:xfrm>
            <a:off x="8558349" y="1740226"/>
            <a:ext cx="3057246" cy="2688395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17F97A49-7518-AC29-308F-D3FE41799AA4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Subindustry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AFBDC235-966C-0D8B-39AC-60DA3DA94770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9FB8EB79-0C8C-B704-4238-6CCC34BEA7CF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399220A0-0DDE-BA1E-E0CA-C7D3A3F164D8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B5C1DC30-524E-1430-A866-8F075E9B8D1D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28FF86FD-C23C-F116-F2B8-09BEB11F15F1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57076B40-38F9-1386-112E-250F5B15E1C9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083B3199-D62D-6319-CABB-52189B076E13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sp>
        <p:nvSpPr>
          <p:cNvPr id="9" name="Google Shape;506;p32">
            <a:extLst>
              <a:ext uri="{FF2B5EF4-FFF2-40B4-BE49-F238E27FC236}">
                <a16:creationId xmlns:a16="http://schemas.microsoft.com/office/drawing/2014/main" id="{2F0BF887-DF41-1542-A8F5-62FBC2F4E656}"/>
              </a:ext>
            </a:extLst>
          </p:cNvPr>
          <p:cNvSpPr/>
          <p:nvPr/>
        </p:nvSpPr>
        <p:spPr>
          <a:xfrm>
            <a:off x="10578146" y="1416790"/>
            <a:ext cx="548640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Homerun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BFACDC0D-7FEB-3FC5-F445-88CD82FE430E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3906598B-8DD1-1139-DE8B-CC0C75BA50E8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3F78A560-707E-7238-8C48-AB2E9B945E34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5F98D709-5ED0-F6CB-190B-8BBBD94E0452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FE6953BA-B02A-6C7F-6706-C52E77DE592E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523;p32">
            <a:extLst>
              <a:ext uri="{FF2B5EF4-FFF2-40B4-BE49-F238E27FC236}">
                <a16:creationId xmlns:a16="http://schemas.microsoft.com/office/drawing/2014/main" id="{D5998C30-C1BA-22F7-32A5-B80F97C2A39D}"/>
              </a:ext>
            </a:extLst>
          </p:cNvPr>
          <p:cNvSpPr/>
          <p:nvPr/>
        </p:nvSpPr>
        <p:spPr>
          <a:xfrm>
            <a:off x="6222003" y="2995477"/>
            <a:ext cx="2099734" cy="446820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Searches knowledge base for relevant articles based on citizen's query</a:t>
            </a:r>
          </a:p>
        </p:txBody>
      </p: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48C1ED25-D85D-E158-67C7-84F3B3DAFDBF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PUBLIC SECTOR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438A784E-1249-3738-9C7B-8AABB91AEC73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Citizen Q&amp;A Agent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3FB8BB-C400-A3C7-ACA8-2108BA04C83A}"/>
              </a:ext>
            </a:extLst>
          </p:cNvPr>
          <p:cNvSpPr txBox="1"/>
          <p:nvPr/>
        </p:nvSpPr>
        <p:spPr>
          <a:xfrm>
            <a:off x="695994" y="1098881"/>
            <a:ext cx="775220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Equip public service agents with instant, accurate answers from policy docs and internal knowledge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11C4FA5E-E8FA-6F1C-6A3B-9D99A1B51AC1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  <a:sym typeface="DM Sans Light"/>
              </a:rPr>
              <a:t>Agents automate responses, parse queries, retrieve exact policy passages – provides consistent and accurate data from ERP and policy documents</a:t>
            </a: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/>
              <a:ea typeface="+mn-ea"/>
              <a:cs typeface="Segoe UI" pitchFamily="34" charset="0"/>
              <a:sym typeface="DM Sans Light"/>
            </a:endParaRP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3940CA07-C76B-1186-C6F9-23B2ADCB7FFE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A0856C0-E688-A7B7-8601-86C7B4DF3E58}"/>
              </a:ext>
            </a:extLst>
          </p:cNvPr>
          <p:cNvGrpSpPr/>
          <p:nvPr/>
        </p:nvGrpSpPr>
        <p:grpSpPr>
          <a:xfrm>
            <a:off x="8700923" y="2154832"/>
            <a:ext cx="2790518" cy="485627"/>
            <a:chOff x="8700923" y="2229263"/>
            <a:chExt cx="2790518" cy="485627"/>
          </a:xfrm>
        </p:grpSpPr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A0ACEC25-6D0E-5CA3-4137-D4A843F7C3BB}"/>
                </a:ext>
              </a:extLst>
            </p:cNvPr>
            <p:cNvSpPr/>
            <p:nvPr/>
          </p:nvSpPr>
          <p:spPr>
            <a:xfrm>
              <a:off x="8700923" y="2229263"/>
              <a:ext cx="2790518" cy="485627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First Call Resolution Rate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Variable Display" pitchFamily="2" charset="0"/>
                  <a:ea typeface="+mn-ea"/>
                  <a:cs typeface="Segoe UI Variable Display" pitchFamily="2" charset="0"/>
                </a:rPr>
                <a:t>→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 Resolving citizen queries immediately on the first interaction significantly boosts their satisfaction and trust</a:t>
              </a:r>
            </a:p>
          </p:txBody>
        </p:sp>
        <p:sp>
          <p:nvSpPr>
            <p:cNvPr id="48" name="Arrow: Up 56">
              <a:extLst>
                <a:ext uri="{FF2B5EF4-FFF2-40B4-BE49-F238E27FC236}">
                  <a16:creationId xmlns:a16="http://schemas.microsoft.com/office/drawing/2014/main" id="{E6719999-8FC0-691B-C7DC-681FCE022CCF}"/>
                </a:ext>
              </a:extLst>
            </p:cNvPr>
            <p:cNvSpPr/>
            <p:nvPr/>
          </p:nvSpPr>
          <p:spPr>
            <a:xfrm>
              <a:off x="8794754" y="2365223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D4B18B-302E-1BA5-9AEC-CB49885D80D4}"/>
              </a:ext>
            </a:extLst>
          </p:cNvPr>
          <p:cNvGrpSpPr/>
          <p:nvPr/>
        </p:nvGrpSpPr>
        <p:grpSpPr>
          <a:xfrm>
            <a:off x="8700923" y="2702887"/>
            <a:ext cx="2790518" cy="584952"/>
            <a:chOff x="8700923" y="2894281"/>
            <a:chExt cx="2790518" cy="584952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214FF996-D919-9BD7-1182-D090AEA7FCCE}"/>
                </a:ext>
              </a:extLst>
            </p:cNvPr>
            <p:cNvSpPr/>
            <p:nvPr/>
          </p:nvSpPr>
          <p:spPr>
            <a:xfrm>
              <a:off x="8700923" y="2894281"/>
              <a:ext cx="2790518" cy="584952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Support Teams Time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Orchestrating responses to common queries reduces manual effort, Allowing support teams to focus on tasks that require human interventions</a:t>
              </a:r>
            </a:p>
          </p:txBody>
        </p:sp>
        <p:sp>
          <p:nvSpPr>
            <p:cNvPr id="50" name="Arrow: Up 56">
              <a:extLst>
                <a:ext uri="{FF2B5EF4-FFF2-40B4-BE49-F238E27FC236}">
                  <a16:creationId xmlns:a16="http://schemas.microsoft.com/office/drawing/2014/main" id="{5D3ADE7C-7743-C9A2-FBAD-3469392FD76E}"/>
                </a:ext>
              </a:extLst>
            </p:cNvPr>
            <p:cNvSpPr/>
            <p:nvPr/>
          </p:nvSpPr>
          <p:spPr>
            <a:xfrm rot="10800000">
              <a:off x="8794754" y="3014324"/>
              <a:ext cx="134695" cy="365760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716C29-2C06-83D8-54F3-E35AF17EBF0D}"/>
              </a:ext>
            </a:extLst>
          </p:cNvPr>
          <p:cNvGrpSpPr/>
          <p:nvPr/>
        </p:nvGrpSpPr>
        <p:grpSpPr>
          <a:xfrm>
            <a:off x="8704305" y="3372885"/>
            <a:ext cx="2790518" cy="435449"/>
            <a:chOff x="8704305" y="3187690"/>
            <a:chExt cx="2790518" cy="435449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E5101CA5-4863-9D60-C15A-C39FFEAE7298}"/>
                </a:ext>
              </a:extLst>
            </p:cNvPr>
            <p:cNvSpPr/>
            <p:nvPr/>
          </p:nvSpPr>
          <p:spPr>
            <a:xfrm>
              <a:off x="8704305" y="3187690"/>
              <a:ext cx="2790518" cy="435449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Resolution Efficiency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Efficient query resolution minimizes back-and-forth, boosting process efficiency and citizen alignment</a:t>
              </a:r>
            </a:p>
          </p:txBody>
        </p:sp>
        <p:sp>
          <p:nvSpPr>
            <p:cNvPr id="2" name="Arrow: Up 56">
              <a:extLst>
                <a:ext uri="{FF2B5EF4-FFF2-40B4-BE49-F238E27FC236}">
                  <a16:creationId xmlns:a16="http://schemas.microsoft.com/office/drawing/2014/main" id="{4EAAC859-404B-AFAA-D603-682E463E995D}"/>
                </a:ext>
              </a:extLst>
            </p:cNvPr>
            <p:cNvSpPr/>
            <p:nvPr/>
          </p:nvSpPr>
          <p:spPr>
            <a:xfrm>
              <a:off x="8798135" y="3263758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Google Shape;516;p32">
            <a:extLst>
              <a:ext uri="{FF2B5EF4-FFF2-40B4-BE49-F238E27FC236}">
                <a16:creationId xmlns:a16="http://schemas.microsoft.com/office/drawing/2014/main" id="{8F792451-D71D-7A3B-B1B2-BF0BE1D50CFA}"/>
              </a:ext>
            </a:extLst>
          </p:cNvPr>
          <p:cNvSpPr/>
          <p:nvPr/>
        </p:nvSpPr>
        <p:spPr>
          <a:xfrm>
            <a:off x="10099564" y="4934954"/>
            <a:ext cx="1283109" cy="508160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Policy/Knowledge Base Managers/Supervisors</a:t>
            </a:r>
          </a:p>
        </p:txBody>
      </p:sp>
      <p:sp>
        <p:nvSpPr>
          <p:cNvPr id="6" name="Google Shape;523;p32">
            <a:extLst>
              <a:ext uri="{FF2B5EF4-FFF2-40B4-BE49-F238E27FC236}">
                <a16:creationId xmlns:a16="http://schemas.microsoft.com/office/drawing/2014/main" id="{2FEC2731-C752-4498-E6CE-D10517A769DD}"/>
              </a:ext>
            </a:extLst>
          </p:cNvPr>
          <p:cNvSpPr/>
          <p:nvPr/>
        </p:nvSpPr>
        <p:spPr>
          <a:xfrm>
            <a:off x="6222003" y="5158400"/>
            <a:ext cx="2099734" cy="1270118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Sends summarized emails and messages to supervisors and case managers to track urgent communications (policy violations, compliance issues, escalated complaints, or time-sensitive requests)</a:t>
            </a:r>
          </a:p>
        </p:txBody>
      </p:sp>
      <p:sp>
        <p:nvSpPr>
          <p:cNvPr id="13" name="Google Shape;506;p32">
            <a:extLst>
              <a:ext uri="{FF2B5EF4-FFF2-40B4-BE49-F238E27FC236}">
                <a16:creationId xmlns:a16="http://schemas.microsoft.com/office/drawing/2014/main" id="{454712FB-C489-E535-07ED-C5931964A888}"/>
              </a:ext>
            </a:extLst>
          </p:cNvPr>
          <p:cNvSpPr/>
          <p:nvPr/>
        </p:nvSpPr>
        <p:spPr>
          <a:xfrm>
            <a:off x="8647291" y="1406727"/>
            <a:ext cx="1371600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Social Services, Public Safety</a:t>
            </a:r>
          </a:p>
        </p:txBody>
      </p:sp>
      <p:sp>
        <p:nvSpPr>
          <p:cNvPr id="16" name="Google Shape;516;p32">
            <a:extLst>
              <a:ext uri="{FF2B5EF4-FFF2-40B4-BE49-F238E27FC236}">
                <a16:creationId xmlns:a16="http://schemas.microsoft.com/office/drawing/2014/main" id="{C1EA32C5-B3F8-67A4-3AC7-3280FE061C6E}"/>
              </a:ext>
            </a:extLst>
          </p:cNvPr>
          <p:cNvSpPr/>
          <p:nvPr/>
        </p:nvSpPr>
        <p:spPr>
          <a:xfrm>
            <a:off x="8677920" y="5569434"/>
            <a:ext cx="1283109" cy="636112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Citizens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47B209-F80C-463F-2AB0-83E70A9F6D01}"/>
              </a:ext>
            </a:extLst>
          </p:cNvPr>
          <p:cNvGrpSpPr/>
          <p:nvPr/>
        </p:nvGrpSpPr>
        <p:grpSpPr>
          <a:xfrm>
            <a:off x="8700923" y="3911668"/>
            <a:ext cx="2790518" cy="435449"/>
            <a:chOff x="8700923" y="3726470"/>
            <a:chExt cx="2790518" cy="435449"/>
          </a:xfrm>
        </p:grpSpPr>
        <p:sp>
          <p:nvSpPr>
            <p:cNvPr id="27" name="Rounded Rectangle 50">
              <a:extLst>
                <a:ext uri="{FF2B5EF4-FFF2-40B4-BE49-F238E27FC236}">
                  <a16:creationId xmlns:a16="http://schemas.microsoft.com/office/drawing/2014/main" id="{3548FC5D-C63F-5772-2ACB-CE209264563A}"/>
                </a:ext>
              </a:extLst>
            </p:cNvPr>
            <p:cNvSpPr/>
            <p:nvPr/>
          </p:nvSpPr>
          <p:spPr>
            <a:xfrm>
              <a:off x="8700923" y="3726470"/>
              <a:ext cx="2790518" cy="435449"/>
            </a:xfrm>
            <a:prstGeom prst="roundRect">
              <a:avLst/>
            </a:prstGeom>
            <a:solidFill>
              <a:srgbClr val="DDEEF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 Semibold" pitchFamily="2" charset="0"/>
                  <a:ea typeface="+mn-ea"/>
                  <a:cs typeface="Segoe Sans Display Semibold" pitchFamily="2" charset="0"/>
                </a:rPr>
                <a:t>Response Speed → </a:t>
              </a: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Sans Display" pitchFamily="2" charset="0"/>
                  <a:ea typeface="+mn-ea"/>
                  <a:cs typeface="Segoe Sans Display" pitchFamily="2" charset="0"/>
                </a:rPr>
                <a:t>Streamline employee collaboration, reducing time and effort to meet communication demands</a:t>
              </a:r>
            </a:p>
          </p:txBody>
        </p:sp>
        <p:sp>
          <p:nvSpPr>
            <p:cNvPr id="28" name="Arrow: Up 56">
              <a:extLst>
                <a:ext uri="{FF2B5EF4-FFF2-40B4-BE49-F238E27FC236}">
                  <a16:creationId xmlns:a16="http://schemas.microsoft.com/office/drawing/2014/main" id="{0D5024F7-8852-661E-4EFF-E8739E4E9DD8}"/>
                </a:ext>
              </a:extLst>
            </p:cNvPr>
            <p:cNvSpPr/>
            <p:nvPr/>
          </p:nvSpPr>
          <p:spPr>
            <a:xfrm>
              <a:off x="8794753" y="3784250"/>
              <a:ext cx="134695" cy="275688"/>
            </a:xfrm>
            <a:prstGeom prst="upArrow">
              <a:avLst/>
            </a:prstGeom>
            <a:solidFill>
              <a:srgbClr val="0078D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7321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36E7E-CA5A-F0AB-5D0E-ABED7295F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5958E553-84A9-6156-1E75-AFBA615DBEAD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DE03D7C-47E0-1F36-57EF-B9B142460418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638BA450-98AB-269E-EDAB-25ABA64748B6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E8C137F-2A18-F44E-D409-C131331BFF7D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Citizen Q&amp;A 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E2378723-383A-5EB3-F1B1-D3BF83617AB9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FC192FC0-4E4D-508D-D643-2B3035D4FCD7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654763-2324-8838-84D7-52CF009A83F7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E903A97E-D462-FEE3-CADA-FBC4A6024FD1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BCF644-4516-EB1B-299D-AAEB8CC1D86C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3746932-FCB0-6D8E-C941-6C98CB59B951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C3A3D410-B5F5-A8A9-7D4E-8BEA819A388C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2C8156-30D0-3656-1CAC-89CE43164DBF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9BB640E-03BB-D733-5BA5-43FED65E4C97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8DA9FD45-6632-3C91-52DC-5B151A561E50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18AC5E2-E2FA-7421-AC15-85FF56C6B03E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6299261-1B1B-9979-172C-6044B2903136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D6728DE5-9927-22E5-B9C1-16C56259034D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88FB7DDA-23A4-EC93-6B63-BC9D1FB269BA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37F230-AF0B-3906-90F3-E71B45B9A210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Public Sector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CBEA9456-BFA1-445F-905C-59A70F5E8846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75635A5-B7DE-A95C-01CB-E517D0BA4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735698"/>
              </p:ext>
            </p:extLst>
          </p:nvPr>
        </p:nvGraphicFramePr>
        <p:xfrm>
          <a:off x="316788" y="1608472"/>
          <a:ext cx="1907446" cy="3855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Equip public service agents with instant, accurate answers from policy documents and internal knowledge to enhance citizen trust and experience.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68DE32BC-65D7-14E1-6BD2-A2B2C60C67CB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Search &amp; retrieve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6B9CD861-30CA-7A68-2BC4-19733CC21BA2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Indexes and fetches the exact article matching each citizen query.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AC6504E-5942-CD92-3D32-EA3F506691A2}"/>
              </a:ext>
            </a:extLst>
          </p:cNvPr>
          <p:cNvSpPr/>
          <p:nvPr/>
        </p:nvSpPr>
        <p:spPr bwMode="auto">
          <a:xfrm>
            <a:off x="372952" y="3662494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in first call resolution rate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A0AF66-BF57-8DD7-4DD8-DE0B1DC1344D}"/>
              </a:ext>
            </a:extLst>
          </p:cNvPr>
          <p:cNvSpPr/>
          <p:nvPr/>
        </p:nvSpPr>
        <p:spPr bwMode="auto">
          <a:xfrm>
            <a:off x="372952" y="3949265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support team’s time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E7EBD7-1257-CE6B-CB74-F32D3DAC2BA8}"/>
              </a:ext>
            </a:extLst>
          </p:cNvPr>
          <p:cNvSpPr/>
          <p:nvPr/>
        </p:nvSpPr>
        <p:spPr bwMode="auto">
          <a:xfrm>
            <a:off x="368101" y="5125021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Cost Saving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8E027A15-F934-FA07-955E-79B8D88D2505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Ingest knowledge sources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2B52614A-FC0F-5063-43F7-CFB20BB7BB12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Gathers FAQs, manuals, and policy documents to build a unified knowledge base.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FB994C-8915-6BEF-DC2B-7E4DB73734F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198214"/>
            <a:ext cx="2081045" cy="65659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for internal wikis, policy documents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CRM (Dynamics 365) for CRM data that might contain FAQs or service manuals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D5946DC5-63A4-5FBE-2D29-77639D4B64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66845CB4-3068-CF22-BF9C-0F93F5045F98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Synthesize and cite source document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1A09B54F-B3B7-36C8-8D8A-0C2935F6E65B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Rewrites complex policy text into clear, conversational answers and links back to sources to the citizens.</a:t>
            </a: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7B0FD78B-C1E7-278D-8BD1-06FBE8EF6E60}"/>
              </a:ext>
            </a:extLst>
          </p:cNvPr>
          <p:cNvSpPr txBox="1">
            <a:spLocks/>
          </p:cNvSpPr>
          <p:nvPr/>
        </p:nvSpPr>
        <p:spPr>
          <a:xfrm>
            <a:off x="8804382" y="3839644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Route complex queries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F9BAC3AB-8245-39AD-5B0E-5CC5FD62993A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Flags questions beyond its scope and forwards full context to live agents.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86B4C71-3849-C9C8-7E76-EFF2149D0B30}"/>
              </a:ext>
            </a:extLst>
          </p:cNvPr>
          <p:cNvSpPr/>
          <p:nvPr/>
        </p:nvSpPr>
        <p:spPr bwMode="auto">
          <a:xfrm>
            <a:off x="364133" y="5399222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Customer Experience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0A4E3C4-C352-A8BF-16EA-74E33D8E7162}"/>
              </a:ext>
            </a:extLst>
          </p:cNvPr>
          <p:cNvSpPr/>
          <p:nvPr/>
        </p:nvSpPr>
        <p:spPr bwMode="auto">
          <a:xfrm>
            <a:off x="369466" y="4230669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in resolution efficiency 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42011087-6B29-7CA0-C761-6DC6B8FED843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A39C5A98-76D9-EFCF-ACE7-BEA0AE91B7CD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8A18F4-E399-7815-2712-3F3A25E420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331584"/>
            <a:ext cx="2199820" cy="3898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as the source repository for searches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02FDD7E-DE8D-5F28-4860-359C60B5C0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43A674AE-9B45-28A1-042E-871309AAC907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38CC89C8-6CE1-E20E-511E-85CA7C25F172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AD954BE-84F0-CA83-471D-3757F7977E2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2331584"/>
            <a:ext cx="2199820" cy="3898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 to provide source linking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D64FB1C9-C484-8FBE-FF2C-3D5C0423D8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DA98A33D-C0C7-A96C-7746-BC63ECC66623}"/>
              </a:ext>
            </a:extLst>
          </p:cNvPr>
          <p:cNvSpPr txBox="1"/>
          <p:nvPr/>
        </p:nvSpPr>
        <p:spPr>
          <a:xfrm>
            <a:off x="3223018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Gathers manual, FAQs and policy documents to ensure up-to-date information ingestion.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CE85F5-CDDB-8245-644B-59DBE269B980}"/>
              </a:ext>
            </a:extLst>
          </p:cNvPr>
          <p:cNvSpPr txBox="1"/>
          <p:nvPr/>
        </p:nvSpPr>
        <p:spPr>
          <a:xfrm>
            <a:off x="6128274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Searches from source repository such as SharePoint to reduce lookup time for precise answers.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D2585FA-50D6-AA95-DD58-82B0D5991523}"/>
              </a:ext>
            </a:extLst>
          </p:cNvPr>
          <p:cNvSpPr txBox="1"/>
          <p:nvPr/>
        </p:nvSpPr>
        <p:spPr>
          <a:xfrm>
            <a:off x="8990601" y="3192285"/>
            <a:ext cx="23595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Synthesizes complex policy documents to deliver easy-to-understand explanations.</a:t>
            </a:r>
          </a:p>
        </p:txBody>
      </p:sp>
      <p:sp>
        <p:nvSpPr>
          <p:cNvPr id="70" name="Text Placeholder 11">
            <a:extLst>
              <a:ext uri="{FF2B5EF4-FFF2-40B4-BE49-F238E27FC236}">
                <a16:creationId xmlns:a16="http://schemas.microsoft.com/office/drawing/2014/main" id="{80BD8BC3-8674-3686-25F2-6D4760D34597}"/>
              </a:ext>
            </a:extLst>
          </p:cNvPr>
          <p:cNvSpPr txBox="1">
            <a:spLocks/>
          </p:cNvSpPr>
          <p:nvPr/>
        </p:nvSpPr>
        <p:spPr>
          <a:xfrm>
            <a:off x="8804381" y="4827756"/>
            <a:ext cx="2572261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1A0DCB87-354D-AB70-4ACD-E76C0E5ADDF0}"/>
              </a:ext>
            </a:extLst>
          </p:cNvPr>
          <p:cNvSpPr txBox="1">
            <a:spLocks/>
          </p:cNvSpPr>
          <p:nvPr/>
        </p:nvSpPr>
        <p:spPr>
          <a:xfrm flipV="1">
            <a:off x="8804381" y="5845288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BEB040-5CA1-02D9-1A60-0D293896E7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990602" y="4901178"/>
            <a:ext cx="2080736" cy="8720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&amp; Messaging (Teams) real-time routing &amp; notifications to live agents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Communication &amp; Messaging (Outlook) to send detailed context via email to the assigned live agents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656A759-177E-7669-D952-EC43FE6B3F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130134" y="4861523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FE19255F-C6C9-80FA-1F53-8CE88F0FDF50}"/>
              </a:ext>
            </a:extLst>
          </p:cNvPr>
          <p:cNvSpPr txBox="1"/>
          <p:nvPr/>
        </p:nvSpPr>
        <p:spPr>
          <a:xfrm>
            <a:off x="8990602" y="6010318"/>
            <a:ext cx="230070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Seamlessly connects citizens with experts via emails and Teams, ensuring complex issues reach the right help.</a:t>
            </a:r>
          </a:p>
        </p:txBody>
      </p:sp>
      <p:sp>
        <p:nvSpPr>
          <p:cNvPr id="6" name="Step 1 Title">
            <a:extLst>
              <a:ext uri="{FF2B5EF4-FFF2-40B4-BE49-F238E27FC236}">
                <a16:creationId xmlns:a16="http://schemas.microsoft.com/office/drawing/2014/main" id="{5CF76D6F-937F-A537-539C-74CD4391E2E7}"/>
              </a:ext>
            </a:extLst>
          </p:cNvPr>
          <p:cNvSpPr txBox="1">
            <a:spLocks/>
          </p:cNvSpPr>
          <p:nvPr/>
        </p:nvSpPr>
        <p:spPr>
          <a:xfrm>
            <a:off x="5918795" y="3839645"/>
            <a:ext cx="2613738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t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Summarize contextual communication</a:t>
            </a:r>
          </a:p>
        </p:txBody>
      </p:sp>
      <p:sp>
        <p:nvSpPr>
          <p:cNvPr id="19" name="Step 1 Top">
            <a:extLst>
              <a:ext uri="{FF2B5EF4-FFF2-40B4-BE49-F238E27FC236}">
                <a16:creationId xmlns:a16="http://schemas.microsoft.com/office/drawing/2014/main" id="{C3A06E5B-B44C-DD29-D182-D3F1FDDA804D}"/>
              </a:ext>
            </a:extLst>
          </p:cNvPr>
          <p:cNvSpPr txBox="1">
            <a:spLocks/>
          </p:cNvSpPr>
          <p:nvPr/>
        </p:nvSpPr>
        <p:spPr>
          <a:xfrm>
            <a:off x="5918795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Sends summarized emails and messages to supervisors and case managers to track urgent communications (policy violations, compliance issues, escalated complaints, or time-sensitive requests).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520A11E-ECAD-1C57-BC3B-21AF6F35E83A}"/>
              </a:ext>
            </a:extLst>
          </p:cNvPr>
          <p:cNvGrpSpPr/>
          <p:nvPr/>
        </p:nvGrpSpPr>
        <p:grpSpPr>
          <a:xfrm>
            <a:off x="5915514" y="4827756"/>
            <a:ext cx="2572262" cy="1652997"/>
            <a:chOff x="8804381" y="4827756"/>
            <a:chExt cx="2572262" cy="1652997"/>
          </a:xfrm>
        </p:grpSpPr>
        <p:sp>
          <p:nvSpPr>
            <p:cNvPr id="30" name="Text Placeholder 11">
              <a:extLst>
                <a:ext uri="{FF2B5EF4-FFF2-40B4-BE49-F238E27FC236}">
                  <a16:creationId xmlns:a16="http://schemas.microsoft.com/office/drawing/2014/main" id="{1709FFF5-01DB-3D9F-8DA8-6BC50E4FE73A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2" name="Text Placeholder 11">
              <a:extLst>
                <a:ext uri="{FF2B5EF4-FFF2-40B4-BE49-F238E27FC236}">
                  <a16:creationId xmlns:a16="http://schemas.microsoft.com/office/drawing/2014/main" id="{7F3820A5-AD1E-8C6C-843B-157B52F3AF8F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E9C84A-6F89-F440-7B06-742B48D2B57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008900"/>
              <a:ext cx="2199820" cy="65659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&amp; Messaging (Outlook) to access and summarize incoming emails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&amp; Messaging (Teams) to process summarized message threads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1274666-7532-5111-8545-88C739954C8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3B066A5-50AB-0E74-9FE5-CBF7407568BE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Sends summarized emails and messages to supervisors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so that urgent details never slip through.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DC9F422-5859-579D-9D8F-26F2F7C2A7DE}"/>
              </a:ext>
            </a:extLst>
          </p:cNvPr>
          <p:cNvSpPr/>
          <p:nvPr/>
        </p:nvSpPr>
        <p:spPr bwMode="auto">
          <a:xfrm>
            <a:off x="372952" y="4518275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 in Response speed </a:t>
            </a:r>
          </a:p>
        </p:txBody>
      </p:sp>
    </p:spTree>
    <p:extLst>
      <p:ext uri="{BB962C8B-B14F-4D97-AF65-F5344CB8AC3E}">
        <p14:creationId xmlns:p14="http://schemas.microsoft.com/office/powerpoint/2010/main" val="22374200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B5588-B3C9-C5C0-442F-6D49649DA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D56689BB-3C0F-8A4E-98FF-2CB6D715A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C16228FE-E047-CB88-843F-B3C8B90ED6FB}"/>
              </a:ext>
            </a:extLst>
          </p:cNvPr>
          <p:cNvSpPr/>
          <p:nvPr/>
        </p:nvSpPr>
        <p:spPr>
          <a:xfrm>
            <a:off x="719332" y="4656789"/>
            <a:ext cx="3705033" cy="539484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7D1BBC5F-A841-BD3B-BACB-51EA39A00A19}"/>
              </a:ext>
            </a:extLst>
          </p:cNvPr>
          <p:cNvSpPr/>
          <p:nvPr/>
        </p:nvSpPr>
        <p:spPr>
          <a:xfrm>
            <a:off x="694934" y="1384667"/>
            <a:ext cx="3693840" cy="3216568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Access Content Management System (SharePoint) in PDF, DOCX, PPTX  format for policy documents, internal wikis, and knowledge base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Pull historical &amp; contextual data from CRM (Dynamics 365) in PDF, PPTX, DOCX format for historical ticket data, FAQs, and service manuals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Integration with Communication &amp; Messaging (Teams) in real-time messaging format for routing complex queries and notifications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Connected with Communication &amp; Messaging via email communication history and context sharing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Escalation logic based on query complexity, urgency, and agent expertise matching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PII includes citizen data (name, contact information, case history, service requests)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*Agent authentication should align with portal identity providers; no auth is needed for public-facing documents or websites.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5BBE1233-2C38-6460-7CCD-E6ADBA68240E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PUBLIC SECTOR INDUSTRY</a:t>
            </a:r>
          </a:p>
        </p:txBody>
      </p:sp>
      <p:sp>
        <p:nvSpPr>
          <p:cNvPr id="6" name="Google Shape;163;p22">
            <a:extLst>
              <a:ext uri="{FF2B5EF4-FFF2-40B4-BE49-F238E27FC236}">
                <a16:creationId xmlns:a16="http://schemas.microsoft.com/office/drawing/2014/main" id="{BA71E1B5-ECB3-056A-B83F-14E6A3BF3701}"/>
              </a:ext>
            </a:extLst>
          </p:cNvPr>
          <p:cNvSpPr/>
          <p:nvPr/>
        </p:nvSpPr>
        <p:spPr>
          <a:xfrm>
            <a:off x="695995" y="710974"/>
            <a:ext cx="692400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Citizen Q&amp;A Agent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60DB29-8EC3-4466-4562-B05522104EC8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Equip public service agents with instant, accurate answers from policy docs and internal knowledge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171420E1-E6B3-1ACA-DF16-A4BF7AA91324}"/>
              </a:ext>
            </a:extLst>
          </p:cNvPr>
          <p:cNvSpPr/>
          <p:nvPr/>
        </p:nvSpPr>
        <p:spPr>
          <a:xfrm>
            <a:off x="694934" y="5291136"/>
            <a:ext cx="3705033" cy="1285975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Only supported file type used as knowledge in SharePoint – PDF, PPTX, DOCX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Citizens will have no M365 license, Policy Supervisor and Agents will have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Citizens will be notified by personal email, and caseworkers will be  notified via Teams channel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Citizen will access the agent using a citizen facing website whereas the case workers will access the agent using Teams channel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D365 Customer Service Enterprise  or Customer Engagement Plan / Customer Service Digital Messaging add-on / Voice channel Add-in  is required to enable Omnichannel support / human agent handover feature in the tenant.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0" marR="0" lvl="0" indent="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3D2935-9FE0-A015-B591-E493C3672FFA}"/>
              </a:ext>
            </a:extLst>
          </p:cNvPr>
          <p:cNvSpPr txBox="1"/>
          <p:nvPr/>
        </p:nvSpPr>
        <p:spPr>
          <a:xfrm>
            <a:off x="790799" y="4711087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F805C-C397-8ADC-031F-E55351DEEEDD}"/>
              </a:ext>
            </a:extLst>
          </p:cNvPr>
          <p:cNvSpPr txBox="1"/>
          <p:nvPr/>
        </p:nvSpPr>
        <p:spPr>
          <a:xfrm>
            <a:off x="2095724" y="4735353"/>
            <a:ext cx="2298101" cy="219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Document Processing &amp; Routing Agent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FB7B46-8D33-5915-94C0-18ACE3F063FA}"/>
              </a:ext>
            </a:extLst>
          </p:cNvPr>
          <p:cNvSpPr/>
          <p:nvPr/>
        </p:nvSpPr>
        <p:spPr bwMode="auto">
          <a:xfrm>
            <a:off x="6291573" y="1994256"/>
            <a:ext cx="4637553" cy="620485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9DD91-50D0-72CA-5393-47F6C1EFC49D}"/>
              </a:ext>
            </a:extLst>
          </p:cNvPr>
          <p:cNvSpPr/>
          <p:nvPr/>
        </p:nvSpPr>
        <p:spPr bwMode="auto">
          <a:xfrm>
            <a:off x="6291031" y="2614741"/>
            <a:ext cx="4637553" cy="2041244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75FD82-4F60-3101-BFEF-AF5134A34C98}"/>
              </a:ext>
            </a:extLst>
          </p:cNvPr>
          <p:cNvSpPr/>
          <p:nvPr/>
        </p:nvSpPr>
        <p:spPr bwMode="auto">
          <a:xfrm>
            <a:off x="6291031" y="4659413"/>
            <a:ext cx="4637553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A3A3F2-2340-07EC-9247-3D9C280F05B2}"/>
              </a:ext>
            </a:extLst>
          </p:cNvPr>
          <p:cNvSpPr txBox="1"/>
          <p:nvPr/>
        </p:nvSpPr>
        <p:spPr>
          <a:xfrm>
            <a:off x="7160433" y="2034027"/>
            <a:ext cx="3168481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Base Pre-trained OpenAI Models / custom Open AI models (preview)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5A76F3-74BB-FA21-DF22-411873A66516}"/>
              </a:ext>
            </a:extLst>
          </p:cNvPr>
          <p:cNvSpPr/>
          <p:nvPr/>
        </p:nvSpPr>
        <p:spPr bwMode="auto">
          <a:xfrm>
            <a:off x="7108944" y="4013240"/>
            <a:ext cx="751994" cy="42766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1005837-26BA-FE02-CFAE-C7AD304CD931}"/>
              </a:ext>
            </a:extLst>
          </p:cNvPr>
          <p:cNvSpPr/>
          <p:nvPr/>
        </p:nvSpPr>
        <p:spPr bwMode="auto">
          <a:xfrm>
            <a:off x="9130109" y="3404040"/>
            <a:ext cx="1640495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F9276F-038E-E7A3-3678-A4DF66BE9509}"/>
              </a:ext>
            </a:extLst>
          </p:cNvPr>
          <p:cNvSpPr txBox="1"/>
          <p:nvPr/>
        </p:nvSpPr>
        <p:spPr>
          <a:xfrm>
            <a:off x="9878283" y="2015765"/>
            <a:ext cx="90126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Orchestrator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81BC49-6959-789F-CB76-38A0D7CB7DC0}"/>
              </a:ext>
            </a:extLst>
          </p:cNvPr>
          <p:cNvSpPr txBox="1"/>
          <p:nvPr/>
        </p:nvSpPr>
        <p:spPr>
          <a:xfrm>
            <a:off x="9580043" y="4900747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Agent Ops (logging, audit, observability)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66B344-D9BF-322D-68E2-0007CEE38614}"/>
              </a:ext>
            </a:extLst>
          </p:cNvPr>
          <p:cNvSpPr/>
          <p:nvPr/>
        </p:nvSpPr>
        <p:spPr bwMode="auto">
          <a:xfrm>
            <a:off x="7558423" y="4735353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EDCD01-7149-231E-F44F-4648972F1DB1}"/>
              </a:ext>
            </a:extLst>
          </p:cNvPr>
          <p:cNvSpPr txBox="1"/>
          <p:nvPr/>
        </p:nvSpPr>
        <p:spPr>
          <a:xfrm>
            <a:off x="6495401" y="4807935"/>
            <a:ext cx="10538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8. Agents logs are displayed on Power CAT</a:t>
            </a: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6486293A-DE67-929B-C74F-BA3E979E3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03650" y="2126478"/>
            <a:ext cx="413399" cy="41339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87EC036-10BC-ABAD-0A13-710C14E171EC}"/>
              </a:ext>
            </a:extLst>
          </p:cNvPr>
          <p:cNvSpPr/>
          <p:nvPr/>
        </p:nvSpPr>
        <p:spPr bwMode="auto">
          <a:xfrm>
            <a:off x="4883022" y="3712558"/>
            <a:ext cx="1077121" cy="2171776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CD904281-4DBF-63D2-80F8-4E5FEA51E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39885" y="4670103"/>
            <a:ext cx="227480" cy="227480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660BE341-2642-CA63-2665-CE1D768F85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39885" y="4077407"/>
            <a:ext cx="227480" cy="22748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B9D00BE-35DA-50E2-8A17-230A7279B3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3828" y="4885169"/>
            <a:ext cx="336979" cy="28607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A593CEF-2900-9768-FCBB-8499CAB6DE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48991" y="4045830"/>
            <a:ext cx="281039" cy="281039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EF80C8A5-D520-C5FA-A616-0C854FA9A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9392" y="4780899"/>
            <a:ext cx="390341" cy="390341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94DE70B5-FADC-E3A9-1313-B4AA02B0DA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939885" y="3781058"/>
            <a:ext cx="227481" cy="227481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E7680201-A8B5-B994-8D16-93C4A02B2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27175" y="5288219"/>
            <a:ext cx="252900" cy="22748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3A53033D-FD2F-F170-D70E-1C73914726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39885" y="5584566"/>
            <a:ext cx="227480" cy="22748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00C7094-DDC8-B285-2462-865E48FCE930}"/>
              </a:ext>
            </a:extLst>
          </p:cNvPr>
          <p:cNvSpPr txBox="1"/>
          <p:nvPr/>
        </p:nvSpPr>
        <p:spPr>
          <a:xfrm>
            <a:off x="5271754" y="3856326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D365 Customer Portal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5C7885-E470-DCD6-8C4B-06FBF95159C5}"/>
              </a:ext>
            </a:extLst>
          </p:cNvPr>
          <p:cNvSpPr txBox="1"/>
          <p:nvPr/>
        </p:nvSpPr>
        <p:spPr>
          <a:xfrm>
            <a:off x="5440713" y="4152675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Dataverse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A6AAECA-A167-5A55-E557-7977C2FC151B}"/>
              </a:ext>
            </a:extLst>
          </p:cNvPr>
          <p:cNvSpPr txBox="1"/>
          <p:nvPr/>
        </p:nvSpPr>
        <p:spPr>
          <a:xfrm>
            <a:off x="5282641" y="4744847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Copilot Studio Agent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5169361-352E-E7F6-B313-7EA5AB9229A3}"/>
              </a:ext>
            </a:extLst>
          </p:cNvPr>
          <p:cNvSpPr txBox="1"/>
          <p:nvPr/>
        </p:nvSpPr>
        <p:spPr>
          <a:xfrm>
            <a:off x="5218385" y="5362963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Copilot Studio Kit - Extend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4C3643-1C27-BD57-38D2-46B31DC8427C}"/>
              </a:ext>
            </a:extLst>
          </p:cNvPr>
          <p:cNvSpPr txBox="1"/>
          <p:nvPr/>
        </p:nvSpPr>
        <p:spPr>
          <a:xfrm>
            <a:off x="5334810" y="5659310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Flow / Connector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FCC57E9-C12F-936A-33CC-48F76E6C544F}"/>
              </a:ext>
            </a:extLst>
          </p:cNvPr>
          <p:cNvSpPr txBox="1"/>
          <p:nvPr/>
        </p:nvSpPr>
        <p:spPr>
          <a:xfrm>
            <a:off x="5055724" y="3559236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LEGEND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678E331-0546-AF99-CF44-96BADA092D91}"/>
              </a:ext>
            </a:extLst>
          </p:cNvPr>
          <p:cNvCxnSpPr>
            <a:cxnSpLocks/>
            <a:stCxn id="33" idx="1"/>
            <a:endCxn id="44" idx="3"/>
          </p:cNvCxnSpPr>
          <p:nvPr/>
        </p:nvCxnSpPr>
        <p:spPr>
          <a:xfrm flipH="1">
            <a:off x="6670807" y="5023857"/>
            <a:ext cx="887616" cy="434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71C7A145-7B38-5F4C-B153-B4380B0D2C87}"/>
              </a:ext>
            </a:extLst>
          </p:cNvPr>
          <p:cNvSpPr/>
          <p:nvPr/>
        </p:nvSpPr>
        <p:spPr bwMode="auto">
          <a:xfrm>
            <a:off x="11277476" y="1983130"/>
            <a:ext cx="791117" cy="1587083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B4B5094-7808-E11C-F6F4-215B532DA24B}"/>
              </a:ext>
            </a:extLst>
          </p:cNvPr>
          <p:cNvSpPr txBox="1"/>
          <p:nvPr/>
        </p:nvSpPr>
        <p:spPr>
          <a:xfrm>
            <a:off x="11369350" y="2444311"/>
            <a:ext cx="60736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Contact Centers Agents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D9F9B78-41F0-2B26-3FAC-2E6F9B6EF783}"/>
              </a:ext>
            </a:extLst>
          </p:cNvPr>
          <p:cNvSpPr txBox="1"/>
          <p:nvPr/>
        </p:nvSpPr>
        <p:spPr>
          <a:xfrm>
            <a:off x="11369350" y="3202174"/>
            <a:ext cx="60736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Policy/ Knowledbase Supervisors</a:t>
            </a:r>
          </a:p>
        </p:txBody>
      </p:sp>
      <p:pic>
        <p:nvPicPr>
          <p:cNvPr id="67" name="Graphic 66" descr="Office worker female outline">
            <a:extLst>
              <a:ext uri="{FF2B5EF4-FFF2-40B4-BE49-F238E27FC236}">
                <a16:creationId xmlns:a16="http://schemas.microsoft.com/office/drawing/2014/main" id="{22AAE9A3-C3F8-A8A5-F5DE-F925C04B66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524951" y="2813659"/>
            <a:ext cx="296166" cy="296166"/>
          </a:xfrm>
          <a:prstGeom prst="rect">
            <a:avLst/>
          </a:prstGeom>
        </p:spPr>
      </p:pic>
      <p:pic>
        <p:nvPicPr>
          <p:cNvPr id="68" name="Graphic 67" descr="Office worker male outline">
            <a:extLst>
              <a:ext uri="{FF2B5EF4-FFF2-40B4-BE49-F238E27FC236}">
                <a16:creationId xmlns:a16="http://schemas.microsoft.com/office/drawing/2014/main" id="{41076CC6-B342-FC4F-CD98-542A1E97EB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524950" y="2055794"/>
            <a:ext cx="296168" cy="296168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EB4847E9-2A88-A2B2-B259-69710B26230F}"/>
              </a:ext>
            </a:extLst>
          </p:cNvPr>
          <p:cNvSpPr txBox="1"/>
          <p:nvPr/>
        </p:nvSpPr>
        <p:spPr>
          <a:xfrm>
            <a:off x="8657371" y="5158894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Conversation Transcript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9ADBC50-0757-AD0E-E4A1-2B5485B00F4F}"/>
              </a:ext>
            </a:extLst>
          </p:cNvPr>
          <p:cNvSpPr txBox="1"/>
          <p:nvPr/>
        </p:nvSpPr>
        <p:spPr>
          <a:xfrm>
            <a:off x="7305144" y="4287252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Tools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884E0BD-3085-EAC1-E09D-C53846E01E8C}"/>
              </a:ext>
            </a:extLst>
          </p:cNvPr>
          <p:cNvSpPr txBox="1"/>
          <p:nvPr/>
        </p:nvSpPr>
        <p:spPr>
          <a:xfrm>
            <a:off x="9651076" y="3698102"/>
            <a:ext cx="45441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Channels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5773473-1C99-9690-76F7-D9EA3FD88C38}"/>
              </a:ext>
            </a:extLst>
          </p:cNvPr>
          <p:cNvSpPr txBox="1"/>
          <p:nvPr/>
        </p:nvSpPr>
        <p:spPr>
          <a:xfrm>
            <a:off x="11259935" y="1825435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Licensed Users</a:t>
            </a:r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E7DEAD18-2CE5-1853-336A-59A83E4205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13130" y="3060670"/>
            <a:ext cx="402723" cy="402723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0014471B-9F25-109F-A681-29ACD6FF5B36}"/>
              </a:ext>
            </a:extLst>
          </p:cNvPr>
          <p:cNvSpPr/>
          <p:nvPr/>
        </p:nvSpPr>
        <p:spPr bwMode="auto">
          <a:xfrm>
            <a:off x="11277476" y="3856326"/>
            <a:ext cx="791117" cy="625585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C5679D9-A55C-4B81-65E2-382D52EAE368}"/>
              </a:ext>
            </a:extLst>
          </p:cNvPr>
          <p:cNvSpPr txBox="1"/>
          <p:nvPr/>
        </p:nvSpPr>
        <p:spPr>
          <a:xfrm>
            <a:off x="11206842" y="3677397"/>
            <a:ext cx="93238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Non-licensed Users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C90F8E9-F71A-7E94-2DA3-02500F7654FE}"/>
              </a:ext>
            </a:extLst>
          </p:cNvPr>
          <p:cNvSpPr txBox="1"/>
          <p:nvPr/>
        </p:nvSpPr>
        <p:spPr>
          <a:xfrm>
            <a:off x="11438524" y="4218026"/>
            <a:ext cx="46902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Citizens</a:t>
            </a:r>
          </a:p>
        </p:txBody>
      </p:sp>
      <p:pic>
        <p:nvPicPr>
          <p:cNvPr id="107" name="Graphic 106" descr="Users outline">
            <a:extLst>
              <a:ext uri="{FF2B5EF4-FFF2-40B4-BE49-F238E27FC236}">
                <a16:creationId xmlns:a16="http://schemas.microsoft.com/office/drawing/2014/main" id="{1C7E9E4E-9C88-18B6-B563-8FC885D260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517867" y="3907692"/>
            <a:ext cx="310334" cy="310334"/>
          </a:xfrm>
          <a:prstGeom prst="rect">
            <a:avLst/>
          </a:prstGeom>
        </p:spPr>
      </p:pic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1FD065ED-CE74-7007-E2A2-EE4A0D8F29AE}"/>
              </a:ext>
            </a:extLst>
          </p:cNvPr>
          <p:cNvCxnSpPr>
            <a:cxnSpLocks/>
          </p:cNvCxnSpPr>
          <p:nvPr/>
        </p:nvCxnSpPr>
        <p:spPr>
          <a:xfrm>
            <a:off x="5655626" y="3092788"/>
            <a:ext cx="1026751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B75F2498-9A4E-D264-1C67-11C8B4C680D6}"/>
              </a:ext>
            </a:extLst>
          </p:cNvPr>
          <p:cNvSpPr txBox="1"/>
          <p:nvPr/>
        </p:nvSpPr>
        <p:spPr>
          <a:xfrm>
            <a:off x="5628537" y="2938016"/>
            <a:ext cx="10538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1. FAQs, Customer profiles and PII data</a:t>
            </a:r>
          </a:p>
        </p:txBody>
      </p: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4195ABED-6BE3-1327-154B-19DD3F806820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5688342" y="3333322"/>
            <a:ext cx="1420602" cy="893749"/>
          </a:xfrm>
          <a:prstGeom prst="bentConnector3">
            <a:avLst>
              <a:gd name="adj1" fmla="val 2271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7914C6C5-8368-C396-75D5-50A761B7C56A}"/>
              </a:ext>
            </a:extLst>
          </p:cNvPr>
          <p:cNvSpPr txBox="1"/>
          <p:nvPr/>
        </p:nvSpPr>
        <p:spPr>
          <a:xfrm>
            <a:off x="6025309" y="4084919"/>
            <a:ext cx="105384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2. Service Manuals copied to SP 1</a:t>
            </a:r>
          </a:p>
        </p:txBody>
      </p: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9E902D1A-66B9-DBD3-DBA3-BCB9D0F2FB73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7860938" y="3588331"/>
            <a:ext cx="184526" cy="638740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Elbow 132">
            <a:extLst>
              <a:ext uri="{FF2B5EF4-FFF2-40B4-BE49-F238E27FC236}">
                <a16:creationId xmlns:a16="http://schemas.microsoft.com/office/drawing/2014/main" id="{B2050575-76CA-8D60-4EA5-2401A4EEDCCD}"/>
              </a:ext>
            </a:extLst>
          </p:cNvPr>
          <p:cNvCxnSpPr>
            <a:cxnSpLocks/>
            <a:endCxn id="7" idx="0"/>
          </p:cNvCxnSpPr>
          <p:nvPr/>
        </p:nvCxnSpPr>
        <p:spPr>
          <a:xfrm flipV="1">
            <a:off x="8096596" y="2614741"/>
            <a:ext cx="513212" cy="636415"/>
          </a:xfrm>
          <a:prstGeom prst="bentConnector4">
            <a:avLst>
              <a:gd name="adj1" fmla="val 100251"/>
              <a:gd name="adj2" fmla="val 24350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7BF5A800-746A-E78C-A40E-34E247016F8D}"/>
              </a:ext>
            </a:extLst>
          </p:cNvPr>
          <p:cNvSpPr txBox="1"/>
          <p:nvPr/>
        </p:nvSpPr>
        <p:spPr>
          <a:xfrm>
            <a:off x="8643976" y="2793233"/>
            <a:ext cx="67129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3. knowledge : policy data (semantically indexed)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4FDE7F49-D188-6281-57D8-8EA14B319CE7}"/>
              </a:ext>
            </a:extLst>
          </p:cNvPr>
          <p:cNvCxnSpPr>
            <a:cxnSpLocks/>
          </p:cNvCxnSpPr>
          <p:nvPr/>
        </p:nvCxnSpPr>
        <p:spPr>
          <a:xfrm flipV="1">
            <a:off x="7009055" y="2619907"/>
            <a:ext cx="0" cy="489918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CB77035E-2F9D-D74B-B1AB-62A87EE6140C}"/>
              </a:ext>
            </a:extLst>
          </p:cNvPr>
          <p:cNvSpPr txBox="1"/>
          <p:nvPr/>
        </p:nvSpPr>
        <p:spPr>
          <a:xfrm>
            <a:off x="7002465" y="2700297"/>
            <a:ext cx="105384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4. knowledge : FAQs</a:t>
            </a:r>
          </a:p>
        </p:txBody>
      </p:sp>
      <p:cxnSp>
        <p:nvCxnSpPr>
          <p:cNvPr id="156" name="Connector: Elbow 155">
            <a:extLst>
              <a:ext uri="{FF2B5EF4-FFF2-40B4-BE49-F238E27FC236}">
                <a16:creationId xmlns:a16="http://schemas.microsoft.com/office/drawing/2014/main" id="{C7D6C283-384C-CBDC-B9F9-06776A6597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4493" y="2258778"/>
            <a:ext cx="877085" cy="152607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F234FB80-40D1-B4DF-7738-875D11462351}"/>
              </a:ext>
            </a:extLst>
          </p:cNvPr>
          <p:cNvSpPr txBox="1"/>
          <p:nvPr/>
        </p:nvSpPr>
        <p:spPr>
          <a:xfrm>
            <a:off x="4988392" y="2119130"/>
            <a:ext cx="123734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7. Unresolved queries handed over to agent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0669FAA1-C11A-F85F-4A6D-3BC7968D20A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228097" y="3438826"/>
            <a:ext cx="358086" cy="358086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70973DF3-B03A-1DD3-2F89-193582B9EA4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861599" y="4780899"/>
            <a:ext cx="390341" cy="39034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4D1F4D26-EE54-2F54-99AB-66A7ABBCD86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213130" y="2365666"/>
            <a:ext cx="402723" cy="402723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32492867-9D43-3615-F00B-B84E6E14846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927175" y="4966451"/>
            <a:ext cx="252900" cy="25290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7A978BCD-5DE8-A699-DFAF-FD4FB14D77C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939885" y="4373755"/>
            <a:ext cx="227480" cy="2274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B517007-A118-14EF-1D09-17D3F545E9A2}"/>
              </a:ext>
            </a:extLst>
          </p:cNvPr>
          <p:cNvSpPr txBox="1"/>
          <p:nvPr/>
        </p:nvSpPr>
        <p:spPr>
          <a:xfrm>
            <a:off x="5428643" y="4449023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SharePoint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1C922D-5310-1017-F9B6-D1E76BD323F0}"/>
              </a:ext>
            </a:extLst>
          </p:cNvPr>
          <p:cNvSpPr txBox="1"/>
          <p:nvPr/>
        </p:nvSpPr>
        <p:spPr>
          <a:xfrm>
            <a:off x="5406448" y="5054429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App Insights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BF5F49-091E-7A36-D309-6C9AECAE975D}"/>
              </a:ext>
            </a:extLst>
          </p:cNvPr>
          <p:cNvSpPr txBox="1"/>
          <p:nvPr/>
        </p:nvSpPr>
        <p:spPr>
          <a:xfrm>
            <a:off x="5544431" y="2457425"/>
            <a:ext cx="773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D365 Omni Channel Support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B099ED7-F10A-1455-8C82-31B922E7FF86}"/>
              </a:ext>
            </a:extLst>
          </p:cNvPr>
          <p:cNvSpPr/>
          <p:nvPr/>
        </p:nvSpPr>
        <p:spPr bwMode="auto">
          <a:xfrm>
            <a:off x="6682982" y="2926237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D00BAB8-9512-24B6-8D96-BDCEE5FD9EE8}"/>
              </a:ext>
            </a:extLst>
          </p:cNvPr>
          <p:cNvSpPr txBox="1"/>
          <p:nvPr/>
        </p:nvSpPr>
        <p:spPr>
          <a:xfrm>
            <a:off x="7079149" y="2953159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Knowledge Base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682C3FD2-0152-2AF2-3C74-3E4EC22E1B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1933" y="3064499"/>
            <a:ext cx="390593" cy="39059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EA1BA6B-ECDA-4BCA-82FC-D40F80B54283}"/>
              </a:ext>
            </a:extLst>
          </p:cNvPr>
          <p:cNvSpPr txBox="1"/>
          <p:nvPr/>
        </p:nvSpPr>
        <p:spPr>
          <a:xfrm>
            <a:off x="6793545" y="3453155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Structured Records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3F229C-E92E-8044-5339-46D6483A524A}"/>
              </a:ext>
            </a:extLst>
          </p:cNvPr>
          <p:cNvSpPr txBox="1"/>
          <p:nvPr/>
        </p:nvSpPr>
        <p:spPr>
          <a:xfrm>
            <a:off x="7512682" y="3453155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Unstructured Documents– (versioned)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678FD48B-71B8-7DBD-9C80-5506A5C0069B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07217" y="3064499"/>
            <a:ext cx="390593" cy="390593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67D35FF9-2D4A-4D45-9A82-CE33C3D4CE6E}"/>
              </a:ext>
            </a:extLst>
          </p:cNvPr>
          <p:cNvCxnSpPr>
            <a:cxnSpLocks/>
            <a:stCxn id="63" idx="1"/>
            <a:endCxn id="26" idx="0"/>
          </p:cNvCxnSpPr>
          <p:nvPr/>
        </p:nvCxnSpPr>
        <p:spPr>
          <a:xfrm rot="10800000" flipV="1">
            <a:off x="9407140" y="2776672"/>
            <a:ext cx="1870336" cy="662154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9ACE36-04FE-3A6A-F984-3DDFF26BF6F3}"/>
              </a:ext>
            </a:extLst>
          </p:cNvPr>
          <p:cNvSpPr txBox="1"/>
          <p:nvPr/>
        </p:nvSpPr>
        <p:spPr>
          <a:xfrm>
            <a:off x="10139116" y="2664843"/>
            <a:ext cx="111554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5a. Queries (Microsoft Authentication)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0D5184-14DD-9261-A8D1-64F54BADD445}"/>
              </a:ext>
            </a:extLst>
          </p:cNvPr>
          <p:cNvSpPr txBox="1"/>
          <p:nvPr/>
        </p:nvSpPr>
        <p:spPr>
          <a:xfrm>
            <a:off x="10150331" y="2822600"/>
            <a:ext cx="111554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7a. Response (Microsoft Authentication)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0BDB65C-F82E-D3E2-2A5C-2C1598B88531}"/>
              </a:ext>
            </a:extLst>
          </p:cNvPr>
          <p:cNvCxnSpPr>
            <a:cxnSpLocks/>
            <a:stCxn id="23" idx="0"/>
          </p:cNvCxnSpPr>
          <p:nvPr/>
        </p:nvCxnSpPr>
        <p:spPr>
          <a:xfrm rot="16200000" flipV="1">
            <a:off x="8851202" y="2304884"/>
            <a:ext cx="1090751" cy="1107561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CCFCFC5-3F7B-147E-574F-75C88FA4F3D6}"/>
              </a:ext>
            </a:extLst>
          </p:cNvPr>
          <p:cNvSpPr txBox="1"/>
          <p:nvPr/>
        </p:nvSpPr>
        <p:spPr>
          <a:xfrm>
            <a:off x="8919946" y="2191162"/>
            <a:ext cx="111554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6a. Forwards queries to orchestrator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1B94C6A-EA17-4EA8-8E53-012035D34695}"/>
              </a:ext>
            </a:extLst>
          </p:cNvPr>
          <p:cNvSpPr txBox="1"/>
          <p:nvPr/>
        </p:nvSpPr>
        <p:spPr>
          <a:xfrm>
            <a:off x="9028096" y="2357770"/>
            <a:ext cx="89924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6b. Responds with citations</a:t>
            </a:r>
          </a:p>
        </p:txBody>
      </p:sp>
      <p:pic>
        <p:nvPicPr>
          <p:cNvPr id="72" name="Graphic 71" descr="Internet with solid fill">
            <a:extLst>
              <a:ext uri="{FF2B5EF4-FFF2-40B4-BE49-F238E27FC236}">
                <a16:creationId xmlns:a16="http://schemas.microsoft.com/office/drawing/2014/main" id="{2B90F8EA-D85F-EE7B-1870-59B579A70F6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255901" y="3411382"/>
            <a:ext cx="412975" cy="412975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116ADD81-D5E6-DC6C-CA52-9BEDA5DCDDB6}"/>
              </a:ext>
            </a:extLst>
          </p:cNvPr>
          <p:cNvSpPr txBox="1"/>
          <p:nvPr/>
        </p:nvSpPr>
        <p:spPr>
          <a:xfrm>
            <a:off x="9806391" y="3479173"/>
            <a:ext cx="34769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D365 Customer Website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D52F3232-DAEC-13E9-7DDD-927FEDBE4614}"/>
              </a:ext>
            </a:extLst>
          </p:cNvPr>
          <p:cNvCxnSpPr>
            <a:cxnSpLocks/>
            <a:endCxn id="101" idx="1"/>
          </p:cNvCxnSpPr>
          <p:nvPr/>
        </p:nvCxnSpPr>
        <p:spPr>
          <a:xfrm>
            <a:off x="10292475" y="3617868"/>
            <a:ext cx="985001" cy="551251"/>
          </a:xfrm>
          <a:prstGeom prst="bentConnector3">
            <a:avLst>
              <a:gd name="adj1" fmla="val -14983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F740D33F-464D-618D-43E7-CDC15694F9F1}"/>
              </a:ext>
            </a:extLst>
          </p:cNvPr>
          <p:cNvSpPr txBox="1"/>
          <p:nvPr/>
        </p:nvSpPr>
        <p:spPr>
          <a:xfrm>
            <a:off x="10246921" y="4008539"/>
            <a:ext cx="73229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5b. Queries*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A7F1C1-33C9-737C-73D5-1A6C8EF79E66}"/>
              </a:ext>
            </a:extLst>
          </p:cNvPr>
          <p:cNvSpPr txBox="1"/>
          <p:nvPr/>
        </p:nvSpPr>
        <p:spPr>
          <a:xfrm>
            <a:off x="10178465" y="4211676"/>
            <a:ext cx="989042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7b. Response*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E7AD43C-A92B-FB8B-C39C-A5069E0BF8CC}"/>
              </a:ext>
            </a:extLst>
          </p:cNvPr>
          <p:cNvCxnSpPr>
            <a:cxnSpLocks/>
          </p:cNvCxnSpPr>
          <p:nvPr/>
        </p:nvCxnSpPr>
        <p:spPr>
          <a:xfrm>
            <a:off x="7860938" y="4440901"/>
            <a:ext cx="3416538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11C39978-5283-02D1-166F-913329077C9F}"/>
              </a:ext>
            </a:extLst>
          </p:cNvPr>
          <p:cNvSpPr txBox="1"/>
          <p:nvPr/>
        </p:nvSpPr>
        <p:spPr>
          <a:xfrm>
            <a:off x="8480469" y="4475642"/>
            <a:ext cx="132001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7c. Summary shared via email</a:t>
            </a:r>
          </a:p>
        </p:txBody>
      </p:sp>
    </p:spTree>
    <p:extLst>
      <p:ext uri="{BB962C8B-B14F-4D97-AF65-F5344CB8AC3E}">
        <p14:creationId xmlns:p14="http://schemas.microsoft.com/office/powerpoint/2010/main" val="365754328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F049FC-D747-41D1-B13D-0713585DEE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29B4D0-2227-4780-910B-8F7B8145048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ff4aa7a8-f214-4e5b-8210-f35866a47391"/>
    <ds:schemaRef ds:uri="b89df779-34ae-475b-8f68-1e14ad50874e"/>
  </ds:schemaRefs>
</ds:datastoreItem>
</file>

<file path=customXml/itemProps3.xml><?xml version="1.0" encoding="utf-8"?>
<ds:datastoreItem xmlns:ds="http://schemas.openxmlformats.org/officeDocument/2006/customXml" ds:itemID="{28DAC031-3509-45F8-B8D7-2EF2365F9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1107</Words>
  <Application>Microsoft Office PowerPoint</Application>
  <PresentationFormat>Widescreen</PresentationFormat>
  <Paragraphs>140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Aptos</vt:lpstr>
      <vt:lpstr>Aptos SemiBold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19</cp:revision>
  <dcterms:created xsi:type="dcterms:W3CDTF">2025-06-27T05:09:23Z</dcterms:created>
  <dcterms:modified xsi:type="dcterms:W3CDTF">2025-07-20T20:37:51Z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