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3660" r:id="rId5"/>
    <p:sldMasterId id="2147483709" r:id="rId6"/>
  </p:sldMasterIdLst>
  <p:notesMasterIdLst>
    <p:notesMasterId r:id="rId10"/>
  </p:notesMasterIdLst>
  <p:sldIdLst>
    <p:sldId id="2147483186" r:id="rId7"/>
    <p:sldId id="2147483295" r:id="rId8"/>
    <p:sldId id="214748318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F98B3C-E7CF-5F2B-4265-7302CE6613FD}" v="6" dt="2025-05-30T20:31:37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6085" autoAdjust="0"/>
  </p:normalViewPr>
  <p:slideViewPr>
    <p:cSldViewPr snapToGrid="0">
      <p:cViewPr varScale="1">
        <p:scale>
          <a:sx n="113" d="100"/>
          <a:sy n="113" d="100"/>
        </p:scale>
        <p:origin x="22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b22ff8d0-7d06-48e8-9971-38809001dd16" providerId="ADAL" clId="{E6E5D907-B694-4BBD-BD2F-694CA36B6994}"/>
    <pc:docChg chg="undo custSel delSld modSld addMainMaster delMainMaster modMainMaster">
      <pc:chgData name="Caroline Camp" userId="b22ff8d0-7d06-48e8-9971-38809001dd16" providerId="ADAL" clId="{E6E5D907-B694-4BBD-BD2F-694CA36B6994}" dt="2025-05-08T15:59:18.805" v="31" actId="478"/>
      <pc:docMkLst>
        <pc:docMk/>
      </pc:docMkLst>
      <pc:sldChg chg="delSp modSp mod">
        <pc:chgData name="Caroline Camp" userId="b22ff8d0-7d06-48e8-9971-38809001dd16" providerId="ADAL" clId="{E6E5D907-B694-4BBD-BD2F-694CA36B6994}" dt="2025-05-08T15:58:18.101" v="24" actId="1076"/>
        <pc:sldMkLst>
          <pc:docMk/>
          <pc:sldMk cId="2240821798" sldId="2147483007"/>
        </pc:sldMkLst>
        <pc:spChg chg="mod">
          <ac:chgData name="Caroline Camp" userId="b22ff8d0-7d06-48e8-9971-38809001dd16" providerId="ADAL" clId="{E6E5D907-B694-4BBD-BD2F-694CA36B6994}" dt="2025-05-08T15:58:18.101" v="24" actId="1076"/>
          <ac:spMkLst>
            <pc:docMk/>
            <pc:sldMk cId="2240821798" sldId="2147483007"/>
            <ac:spMk id="5" creationId="{558D887C-7173-E3DC-BC2B-58AA7CAFDBE0}"/>
          </ac:spMkLst>
        </pc:spChg>
        <pc:spChg chg="del">
          <ac:chgData name="Caroline Camp" userId="b22ff8d0-7d06-48e8-9971-38809001dd16" providerId="ADAL" clId="{E6E5D907-B694-4BBD-BD2F-694CA36B6994}" dt="2025-05-08T15:56:11.608" v="5" actId="478"/>
          <ac:spMkLst>
            <pc:docMk/>
            <pc:sldMk cId="2240821798" sldId="2147483007"/>
            <ac:spMk id="14" creationId="{303A3C6E-D279-3D37-0106-502B34696AEC}"/>
          </ac:spMkLst>
        </pc:spChg>
        <pc:spChg chg="del">
          <ac:chgData name="Caroline Camp" userId="b22ff8d0-7d06-48e8-9971-38809001dd16" providerId="ADAL" clId="{E6E5D907-B694-4BBD-BD2F-694CA36B6994}" dt="2025-05-08T15:56:11.608" v="5" actId="478"/>
          <ac:spMkLst>
            <pc:docMk/>
            <pc:sldMk cId="2240821798" sldId="2147483007"/>
            <ac:spMk id="29" creationId="{7DB9352A-102A-3E29-AFC3-9A185070024B}"/>
          </ac:spMkLst>
        </pc:spChg>
        <pc:spChg chg="del">
          <ac:chgData name="Caroline Camp" userId="b22ff8d0-7d06-48e8-9971-38809001dd16" providerId="ADAL" clId="{E6E5D907-B694-4BBD-BD2F-694CA36B6994}" dt="2025-05-08T15:56:11.608" v="5" actId="478"/>
          <ac:spMkLst>
            <pc:docMk/>
            <pc:sldMk cId="2240821798" sldId="2147483007"/>
            <ac:spMk id="9315" creationId="{052B68BE-B3F2-E47A-52CB-CB85F85BDAD1}"/>
          </ac:spMkLst>
        </pc:spChg>
        <pc:spChg chg="del">
          <ac:chgData name="Caroline Camp" userId="b22ff8d0-7d06-48e8-9971-38809001dd16" providerId="ADAL" clId="{E6E5D907-B694-4BBD-BD2F-694CA36B6994}" dt="2025-05-08T15:56:11.608" v="5" actId="478"/>
          <ac:spMkLst>
            <pc:docMk/>
            <pc:sldMk cId="2240821798" sldId="2147483007"/>
            <ac:spMk id="9322" creationId="{D2ABDDA4-88C8-38F4-F993-FDB6D629E5E8}"/>
          </ac:spMkLst>
        </pc:spChg>
        <pc:spChg chg="del">
          <ac:chgData name="Caroline Camp" userId="b22ff8d0-7d06-48e8-9971-38809001dd16" providerId="ADAL" clId="{E6E5D907-B694-4BBD-BD2F-694CA36B6994}" dt="2025-05-08T15:56:11.608" v="5" actId="478"/>
          <ac:spMkLst>
            <pc:docMk/>
            <pc:sldMk cId="2240821798" sldId="2147483007"/>
            <ac:spMk id="9325" creationId="{DC35541A-8ECC-814E-1222-6158765F923F}"/>
          </ac:spMkLst>
        </pc:spChg>
        <pc:grpChg chg="del">
          <ac:chgData name="Caroline Camp" userId="b22ff8d0-7d06-48e8-9971-38809001dd16" providerId="ADAL" clId="{E6E5D907-B694-4BBD-BD2F-694CA36B6994}" dt="2025-05-08T15:56:11.608" v="5" actId="478"/>
          <ac:grpSpMkLst>
            <pc:docMk/>
            <pc:sldMk cId="2240821798" sldId="2147483007"/>
            <ac:grpSpMk id="24" creationId="{E35E64A3-13BD-1FCA-F7E0-D5243E2369F4}"/>
          </ac:grpSpMkLst>
        </pc:grpChg>
        <pc:grpChg chg="del">
          <ac:chgData name="Caroline Camp" userId="b22ff8d0-7d06-48e8-9971-38809001dd16" providerId="ADAL" clId="{E6E5D907-B694-4BBD-BD2F-694CA36B6994}" dt="2025-05-08T15:56:11.608" v="5" actId="478"/>
          <ac:grpSpMkLst>
            <pc:docMk/>
            <pc:sldMk cId="2240821798" sldId="2147483007"/>
            <ac:grpSpMk id="9316" creationId="{3FBE5D31-E0BF-E6E6-8BF4-BEF8CB4C6F02}"/>
          </ac:grpSpMkLst>
        </pc:grpChg>
        <pc:cxnChg chg="del">
          <ac:chgData name="Caroline Camp" userId="b22ff8d0-7d06-48e8-9971-38809001dd16" providerId="ADAL" clId="{E6E5D907-B694-4BBD-BD2F-694CA36B6994}" dt="2025-05-08T15:56:11.608" v="5" actId="478"/>
          <ac:cxnSpMkLst>
            <pc:docMk/>
            <pc:sldMk cId="2240821798" sldId="2147483007"/>
            <ac:cxnSpMk id="16" creationId="{0467ED8A-6489-58AD-625E-B7016EF3E01B}"/>
          </ac:cxnSpMkLst>
        </pc:cxnChg>
        <pc:cxnChg chg="del">
          <ac:chgData name="Caroline Camp" userId="b22ff8d0-7d06-48e8-9971-38809001dd16" providerId="ADAL" clId="{E6E5D907-B694-4BBD-BD2F-694CA36B6994}" dt="2025-05-08T15:56:11.608" v="5" actId="478"/>
          <ac:cxnSpMkLst>
            <pc:docMk/>
            <pc:sldMk cId="2240821798" sldId="2147483007"/>
            <ac:cxnSpMk id="9314" creationId="{B05B8D21-5BE9-FBEC-7879-33E7477B8710}"/>
          </ac:cxnSpMkLst>
        </pc:cxnChg>
      </pc:sldChg>
      <pc:sldChg chg="modSp mod">
        <pc:chgData name="Caroline Camp" userId="b22ff8d0-7d06-48e8-9971-38809001dd16" providerId="ADAL" clId="{E6E5D907-B694-4BBD-BD2F-694CA36B6994}" dt="2025-05-08T15:58:11.969" v="21"/>
        <pc:sldMkLst>
          <pc:docMk/>
          <pc:sldMk cId="676937959" sldId="2147483027"/>
        </pc:sldMkLst>
        <pc:spChg chg="mod">
          <ac:chgData name="Caroline Camp" userId="b22ff8d0-7d06-48e8-9971-38809001dd16" providerId="ADAL" clId="{E6E5D907-B694-4BBD-BD2F-694CA36B6994}" dt="2025-05-08T15:58:11.969" v="21"/>
          <ac:spMkLst>
            <pc:docMk/>
            <pc:sldMk cId="676937959" sldId="2147483027"/>
            <ac:spMk id="38" creationId="{5B779FBE-DB09-A222-8464-733D8122F04C}"/>
          </ac:spMkLst>
        </pc:spChg>
        <pc:spChg chg="mod">
          <ac:chgData name="Caroline Camp" userId="b22ff8d0-7d06-48e8-9971-38809001dd16" providerId="ADAL" clId="{E6E5D907-B694-4BBD-BD2F-694CA36B6994}" dt="2025-05-08T15:58:11.969" v="21"/>
          <ac:spMkLst>
            <pc:docMk/>
            <pc:sldMk cId="676937959" sldId="2147483027"/>
            <ac:spMk id="160" creationId="{81C5CF9B-0D4F-787B-C86A-8A676EF84CD7}"/>
          </ac:spMkLst>
        </pc:spChg>
        <pc:spChg chg="mod">
          <ac:chgData name="Caroline Camp" userId="b22ff8d0-7d06-48e8-9971-38809001dd16" providerId="ADAL" clId="{E6E5D907-B694-4BBD-BD2F-694CA36B6994}" dt="2025-05-08T15:58:11.969" v="21"/>
          <ac:spMkLst>
            <pc:docMk/>
            <pc:sldMk cId="676937959" sldId="2147483027"/>
            <ac:spMk id="250" creationId="{62FCA951-5A09-B257-C014-1EE641D95C4B}"/>
          </ac:spMkLst>
        </pc:spChg>
        <pc:spChg chg="mod">
          <ac:chgData name="Caroline Camp" userId="b22ff8d0-7d06-48e8-9971-38809001dd16" providerId="ADAL" clId="{E6E5D907-B694-4BBD-BD2F-694CA36B6994}" dt="2025-05-08T15:58:11.969" v="21"/>
          <ac:spMkLst>
            <pc:docMk/>
            <pc:sldMk cId="676937959" sldId="2147483027"/>
            <ac:spMk id="252" creationId="{AFF5C9D8-4E59-46D4-2348-B4847BFC3600}"/>
          </ac:spMkLst>
        </pc:spChg>
        <pc:spChg chg="mod">
          <ac:chgData name="Caroline Camp" userId="b22ff8d0-7d06-48e8-9971-38809001dd16" providerId="ADAL" clId="{E6E5D907-B694-4BBD-BD2F-694CA36B6994}" dt="2025-05-08T15:58:11.969" v="21"/>
          <ac:spMkLst>
            <pc:docMk/>
            <pc:sldMk cId="676937959" sldId="2147483027"/>
            <ac:spMk id="253" creationId="{86AFBA27-763E-8426-AC5B-B43F8F964380}"/>
          </ac:spMkLst>
        </pc:spChg>
        <pc:spChg chg="mod">
          <ac:chgData name="Caroline Camp" userId="b22ff8d0-7d06-48e8-9971-38809001dd16" providerId="ADAL" clId="{E6E5D907-B694-4BBD-BD2F-694CA36B6994}" dt="2025-05-08T15:58:11.742" v="19" actId="27636"/>
          <ac:spMkLst>
            <pc:docMk/>
            <pc:sldMk cId="676937959" sldId="2147483027"/>
            <ac:spMk id="254" creationId="{E3333051-4FAE-1AA1-5B38-453FE0FA5735}"/>
          </ac:spMkLst>
        </pc:spChg>
        <pc:spChg chg="mod">
          <ac:chgData name="Caroline Camp" userId="b22ff8d0-7d06-48e8-9971-38809001dd16" providerId="ADAL" clId="{E6E5D907-B694-4BBD-BD2F-694CA36B6994}" dt="2025-05-08T15:58:11.969" v="21"/>
          <ac:spMkLst>
            <pc:docMk/>
            <pc:sldMk cId="676937959" sldId="2147483027"/>
            <ac:spMk id="291" creationId="{CCDC8956-1C6E-CACF-7D11-7A8BF2B82900}"/>
          </ac:spMkLst>
        </pc:spChg>
        <pc:spChg chg="mod">
          <ac:chgData name="Caroline Camp" userId="b22ff8d0-7d06-48e8-9971-38809001dd16" providerId="ADAL" clId="{E6E5D907-B694-4BBD-BD2F-694CA36B6994}" dt="2025-05-08T15:58:11.969" v="21"/>
          <ac:spMkLst>
            <pc:docMk/>
            <pc:sldMk cId="676937959" sldId="2147483027"/>
            <ac:spMk id="293" creationId="{D0D93F55-4BF8-7C18-D8ED-A924AFF27A62}"/>
          </ac:spMkLst>
        </pc:spChg>
        <pc:spChg chg="mod">
          <ac:chgData name="Caroline Camp" userId="b22ff8d0-7d06-48e8-9971-38809001dd16" providerId="ADAL" clId="{E6E5D907-B694-4BBD-BD2F-694CA36B6994}" dt="2025-05-08T15:58:11.969" v="21"/>
          <ac:spMkLst>
            <pc:docMk/>
            <pc:sldMk cId="676937959" sldId="2147483027"/>
            <ac:spMk id="294" creationId="{DF7B9114-1B3C-6617-6779-883DFCD8129F}"/>
          </ac:spMkLst>
        </pc:spChg>
        <pc:spChg chg="mod">
          <ac:chgData name="Caroline Camp" userId="b22ff8d0-7d06-48e8-9971-38809001dd16" providerId="ADAL" clId="{E6E5D907-B694-4BBD-BD2F-694CA36B6994}" dt="2025-05-08T15:58:11.969" v="21"/>
          <ac:spMkLst>
            <pc:docMk/>
            <pc:sldMk cId="676937959" sldId="2147483027"/>
            <ac:spMk id="331" creationId="{8A422B1B-1713-9E03-2AD2-9CA0950D290E}"/>
          </ac:spMkLst>
        </pc:spChg>
        <pc:spChg chg="mod">
          <ac:chgData name="Caroline Camp" userId="b22ff8d0-7d06-48e8-9971-38809001dd16" providerId="ADAL" clId="{E6E5D907-B694-4BBD-BD2F-694CA36B6994}" dt="2025-05-08T15:58:11.969" v="21"/>
          <ac:spMkLst>
            <pc:docMk/>
            <pc:sldMk cId="676937959" sldId="2147483027"/>
            <ac:spMk id="425" creationId="{3E4AB492-0E52-DF80-43BD-7016D3877DD5}"/>
          </ac:spMkLst>
        </pc:spChg>
      </pc:sldChg>
      <pc:sldChg chg="delSp modSp mod">
        <pc:chgData name="Caroline Camp" userId="b22ff8d0-7d06-48e8-9971-38809001dd16" providerId="ADAL" clId="{E6E5D907-B694-4BBD-BD2F-694CA36B6994}" dt="2025-05-08T15:56:08.233" v="4" actId="478"/>
        <pc:sldMkLst>
          <pc:docMk/>
          <pc:sldMk cId="92814855" sldId="2147483062"/>
        </pc:sldMkLst>
        <pc:spChg chg="del">
          <ac:chgData name="Caroline Camp" userId="b22ff8d0-7d06-48e8-9971-38809001dd16" providerId="ADAL" clId="{E6E5D907-B694-4BBD-BD2F-694CA36B6994}" dt="2025-05-08T15:56:08.233" v="4" actId="478"/>
          <ac:spMkLst>
            <pc:docMk/>
            <pc:sldMk cId="92814855" sldId="2147483062"/>
            <ac:spMk id="3" creationId="{4F5533FD-E6BB-69B7-3F73-0816B5207478}"/>
          </ac:spMkLst>
        </pc:spChg>
        <pc:spChg chg="del">
          <ac:chgData name="Caroline Camp" userId="b22ff8d0-7d06-48e8-9971-38809001dd16" providerId="ADAL" clId="{E6E5D907-B694-4BBD-BD2F-694CA36B6994}" dt="2025-05-08T15:56:08.233" v="4" actId="478"/>
          <ac:spMkLst>
            <pc:docMk/>
            <pc:sldMk cId="92814855" sldId="2147483062"/>
            <ac:spMk id="4" creationId="{3E2934A6-E6FB-4F83-C0D6-6FA70848AEEB}"/>
          </ac:spMkLst>
        </pc:spChg>
        <pc:spChg chg="del">
          <ac:chgData name="Caroline Camp" userId="b22ff8d0-7d06-48e8-9971-38809001dd16" providerId="ADAL" clId="{E6E5D907-B694-4BBD-BD2F-694CA36B6994}" dt="2025-05-08T15:56:08.233" v="4" actId="478"/>
          <ac:spMkLst>
            <pc:docMk/>
            <pc:sldMk cId="92814855" sldId="2147483062"/>
            <ac:spMk id="8" creationId="{64BC4CB8-0AB0-A954-1313-893DDD14B06E}"/>
          </ac:spMkLst>
        </pc:spChg>
        <pc:spChg chg="del">
          <ac:chgData name="Caroline Camp" userId="b22ff8d0-7d06-48e8-9971-38809001dd16" providerId="ADAL" clId="{E6E5D907-B694-4BBD-BD2F-694CA36B6994}" dt="2025-05-08T15:56:08.233" v="4" actId="478"/>
          <ac:spMkLst>
            <pc:docMk/>
            <pc:sldMk cId="92814855" sldId="2147483062"/>
            <ac:spMk id="25" creationId="{A5918725-3F8A-2893-8E5A-D12E638E57CE}"/>
          </ac:spMkLst>
        </pc:spChg>
        <pc:spChg chg="del">
          <ac:chgData name="Caroline Camp" userId="b22ff8d0-7d06-48e8-9971-38809001dd16" providerId="ADAL" clId="{E6E5D907-B694-4BBD-BD2F-694CA36B6994}" dt="2025-05-08T15:56:08.233" v="4" actId="478"/>
          <ac:spMkLst>
            <pc:docMk/>
            <pc:sldMk cId="92814855" sldId="2147483062"/>
            <ac:spMk id="28" creationId="{05467E01-0F5E-F0BF-6D13-8D52BCA047A3}"/>
          </ac:spMkLst>
        </pc:spChg>
        <pc:spChg chg="mod">
          <ac:chgData name="Caroline Camp" userId="b22ff8d0-7d06-48e8-9971-38809001dd16" providerId="ADAL" clId="{E6E5D907-B694-4BBD-BD2F-694CA36B6994}" dt="2025-05-08T15:56:00.202" v="2" actId="1076"/>
          <ac:spMkLst>
            <pc:docMk/>
            <pc:sldMk cId="92814855" sldId="2147483062"/>
            <ac:spMk id="37" creationId="{25B6F140-5612-8475-8067-A5B451F031A4}"/>
          </ac:spMkLst>
        </pc:spChg>
        <pc:spChg chg="mod">
          <ac:chgData name="Caroline Camp" userId="b22ff8d0-7d06-48e8-9971-38809001dd16" providerId="ADAL" clId="{E6E5D907-B694-4BBD-BD2F-694CA36B6994}" dt="2025-05-08T15:56:03.647" v="3" actId="1076"/>
          <ac:spMkLst>
            <pc:docMk/>
            <pc:sldMk cId="92814855" sldId="2147483062"/>
            <ac:spMk id="38" creationId="{AA890513-6BE4-A61F-5886-85474E640044}"/>
          </ac:spMkLst>
        </pc:spChg>
        <pc:grpChg chg="mod">
          <ac:chgData name="Caroline Camp" userId="b22ff8d0-7d06-48e8-9971-38809001dd16" providerId="ADAL" clId="{E6E5D907-B694-4BBD-BD2F-694CA36B6994}" dt="2025-05-08T15:55:57.340" v="1" actId="14100"/>
          <ac:grpSpMkLst>
            <pc:docMk/>
            <pc:sldMk cId="92814855" sldId="2147483062"/>
            <ac:grpSpMk id="64" creationId="{B11A2737-B553-F39C-C0E9-8EF6076CBA1E}"/>
          </ac:grpSpMkLst>
        </pc:grpChg>
        <pc:grpChg chg="del">
          <ac:chgData name="Caroline Camp" userId="b22ff8d0-7d06-48e8-9971-38809001dd16" providerId="ADAL" clId="{E6E5D907-B694-4BBD-BD2F-694CA36B6994}" dt="2025-05-08T15:56:08.233" v="4" actId="478"/>
          <ac:grpSpMkLst>
            <pc:docMk/>
            <pc:sldMk cId="92814855" sldId="2147483062"/>
            <ac:grpSpMk id="66" creationId="{F245CE25-0F9B-C167-BD47-8405A98F3FA2}"/>
          </ac:grpSpMkLst>
        </pc:grpChg>
        <pc:grpChg chg="del">
          <ac:chgData name="Caroline Camp" userId="b22ff8d0-7d06-48e8-9971-38809001dd16" providerId="ADAL" clId="{E6E5D907-B694-4BBD-BD2F-694CA36B6994}" dt="2025-05-08T15:56:08.233" v="4" actId="478"/>
          <ac:grpSpMkLst>
            <pc:docMk/>
            <pc:sldMk cId="92814855" sldId="2147483062"/>
            <ac:grpSpMk id="72" creationId="{65765319-416D-555E-F3BA-1C176284F5AB}"/>
          </ac:grpSpMkLst>
        </pc:grpChg>
        <pc:cxnChg chg="del">
          <ac:chgData name="Caroline Camp" userId="b22ff8d0-7d06-48e8-9971-38809001dd16" providerId="ADAL" clId="{E6E5D907-B694-4BBD-BD2F-694CA36B6994}" dt="2025-05-08T15:56:08.233" v="4" actId="478"/>
          <ac:cxnSpMkLst>
            <pc:docMk/>
            <pc:sldMk cId="92814855" sldId="2147483062"/>
            <ac:cxnSpMk id="7" creationId="{EF751A00-FD2F-FF05-E10B-999199275229}"/>
          </ac:cxnSpMkLst>
        </pc:cxnChg>
      </pc:sldChg>
      <pc:sldChg chg="del">
        <pc:chgData name="Caroline Camp" userId="b22ff8d0-7d06-48e8-9971-38809001dd16" providerId="ADAL" clId="{E6E5D907-B694-4BBD-BD2F-694CA36B6994}" dt="2025-05-08T15:55:49.957" v="0" actId="47"/>
        <pc:sldMkLst>
          <pc:docMk/>
          <pc:sldMk cId="1722859779" sldId="2147483114"/>
        </pc:sldMkLst>
      </pc:sldChg>
      <pc:sldMasterChg chg="modSldLayout">
        <pc:chgData name="Caroline Camp" userId="b22ff8d0-7d06-48e8-9971-38809001dd16" providerId="ADAL" clId="{E6E5D907-B694-4BBD-BD2F-694CA36B6994}" dt="2025-05-08T15:58:08.931" v="18" actId="478"/>
        <pc:sldMasterMkLst>
          <pc:docMk/>
          <pc:sldMasterMk cId="3723882771" sldId="2147483660"/>
        </pc:sldMasterMkLst>
        <pc:sldLayoutChg chg="addSp delSp mod">
          <pc:chgData name="Caroline Camp" userId="b22ff8d0-7d06-48e8-9971-38809001dd16" providerId="ADAL" clId="{E6E5D907-B694-4BBD-BD2F-694CA36B6994}" dt="2025-05-08T15:58:08.931" v="18" actId="478"/>
          <pc:sldLayoutMkLst>
            <pc:docMk/>
            <pc:sldMasterMk cId="3723882771" sldId="2147483660"/>
            <pc:sldLayoutMk cId="3055642112" sldId="2147485000"/>
          </pc:sldLayoutMkLst>
          <pc:spChg chg="add del">
            <ac:chgData name="Caroline Camp" userId="b22ff8d0-7d06-48e8-9971-38809001dd16" providerId="ADAL" clId="{E6E5D907-B694-4BBD-BD2F-694CA36B6994}" dt="2025-05-08T15:58:07.472" v="16" actId="478"/>
            <ac:spMkLst>
              <pc:docMk/>
              <pc:sldMasterMk cId="3723882771" sldId="2147483660"/>
              <pc:sldLayoutMk cId="3055642112" sldId="2147485000"/>
              <ac:spMk id="6" creationId="{35C86434-5050-8271-9323-E922AE5FE08D}"/>
            </ac:spMkLst>
          </pc:spChg>
          <pc:spChg chg="add del">
            <ac:chgData name="Caroline Camp" userId="b22ff8d0-7d06-48e8-9971-38809001dd16" providerId="ADAL" clId="{E6E5D907-B694-4BBD-BD2F-694CA36B6994}" dt="2025-05-08T15:58:08.305" v="17" actId="478"/>
            <ac:spMkLst>
              <pc:docMk/>
              <pc:sldMasterMk cId="3723882771" sldId="2147483660"/>
              <pc:sldLayoutMk cId="3055642112" sldId="2147485000"/>
              <ac:spMk id="8" creationId="{D9DF46CF-3BD8-A26C-7238-837EDAD5BC35}"/>
            </ac:spMkLst>
          </pc:spChg>
          <pc:picChg chg="add del">
            <ac:chgData name="Caroline Camp" userId="b22ff8d0-7d06-48e8-9971-38809001dd16" providerId="ADAL" clId="{E6E5D907-B694-4BBD-BD2F-694CA36B6994}" dt="2025-05-08T15:58:08.931" v="18" actId="478"/>
            <ac:picMkLst>
              <pc:docMk/>
              <pc:sldMasterMk cId="3723882771" sldId="2147483660"/>
              <pc:sldLayoutMk cId="3055642112" sldId="2147485000"/>
              <ac:picMk id="4" creationId="{2D1F9EF4-6CBA-7A2D-938B-7367D7F60A74}"/>
            </ac:picMkLst>
          </pc:picChg>
        </pc:sldLayoutChg>
      </pc:sldMasterChg>
      <pc:sldMasterChg chg="del delSldLayout">
        <pc:chgData name="Caroline Camp" userId="b22ff8d0-7d06-48e8-9971-38809001dd16" providerId="ADAL" clId="{E6E5D907-B694-4BBD-BD2F-694CA36B6994}" dt="2025-05-08T15:55:49.957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E6E5D907-B694-4BBD-BD2F-694CA36B6994}" dt="2025-05-08T15:55:49.957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E6E5D907-B694-4BBD-BD2F-694CA36B6994}" dt="2025-05-08T15:55:49.957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modSldLayout">
        <pc:chgData name="Caroline Camp" userId="b22ff8d0-7d06-48e8-9971-38809001dd16" providerId="ADAL" clId="{E6E5D907-B694-4BBD-BD2F-694CA36B6994}" dt="2025-05-08T15:59:18.805" v="31" actId="478"/>
        <pc:sldMasterMkLst>
          <pc:docMk/>
          <pc:sldMasterMk cId="3668317557" sldId="2147484880"/>
        </pc:sldMasterMkLst>
        <pc:sldLayoutChg chg="delSp mod">
          <pc:chgData name="Caroline Camp" userId="b22ff8d0-7d06-48e8-9971-38809001dd16" providerId="ADAL" clId="{E6E5D907-B694-4BBD-BD2F-694CA36B6994}" dt="2025-05-08T15:59:13.780" v="28" actId="478"/>
          <pc:sldLayoutMkLst>
            <pc:docMk/>
            <pc:sldMasterMk cId="3668317557" sldId="2147484880"/>
            <pc:sldLayoutMk cId="757429559" sldId="2147484903"/>
          </pc:sldLayoutMkLst>
          <pc:spChg chg="del">
            <ac:chgData name="Caroline Camp" userId="b22ff8d0-7d06-48e8-9971-38809001dd16" providerId="ADAL" clId="{E6E5D907-B694-4BBD-BD2F-694CA36B6994}" dt="2025-05-08T15:59:10.999" v="26" actId="478"/>
            <ac:spMkLst>
              <pc:docMk/>
              <pc:sldMasterMk cId="3668317557" sldId="2147484880"/>
              <pc:sldLayoutMk cId="757429559" sldId="2147484903"/>
              <ac:spMk id="6" creationId="{35C86434-5050-8271-9323-E922AE5FE08D}"/>
            </ac:spMkLst>
          </pc:spChg>
          <pc:spChg chg="del">
            <ac:chgData name="Caroline Camp" userId="b22ff8d0-7d06-48e8-9971-38809001dd16" providerId="ADAL" clId="{E6E5D907-B694-4BBD-BD2F-694CA36B6994}" dt="2025-05-08T15:59:12.758" v="27" actId="478"/>
            <ac:spMkLst>
              <pc:docMk/>
              <pc:sldMasterMk cId="3668317557" sldId="2147484880"/>
              <pc:sldLayoutMk cId="757429559" sldId="2147484903"/>
              <ac:spMk id="8" creationId="{D9DF46CF-3BD8-A26C-7238-837EDAD5BC35}"/>
            </ac:spMkLst>
          </pc:spChg>
          <pc:picChg chg="del">
            <ac:chgData name="Caroline Camp" userId="b22ff8d0-7d06-48e8-9971-38809001dd16" providerId="ADAL" clId="{E6E5D907-B694-4BBD-BD2F-694CA36B6994}" dt="2025-05-08T15:59:13.780" v="28" actId="478"/>
            <ac:picMkLst>
              <pc:docMk/>
              <pc:sldMasterMk cId="3668317557" sldId="2147484880"/>
              <pc:sldLayoutMk cId="757429559" sldId="2147484903"/>
              <ac:picMk id="4" creationId="{2D1F9EF4-6CBA-7A2D-938B-7367D7F60A74}"/>
            </ac:picMkLst>
          </pc:picChg>
        </pc:sldLayoutChg>
        <pc:sldLayoutChg chg="delSp mod">
          <pc:chgData name="Caroline Camp" userId="b22ff8d0-7d06-48e8-9971-38809001dd16" providerId="ADAL" clId="{E6E5D907-B694-4BBD-BD2F-694CA36B6994}" dt="2025-05-08T15:59:18.805" v="31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E6E5D907-B694-4BBD-BD2F-694CA36B6994}" dt="2025-05-08T15:59:16.296" v="29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E6E5D907-B694-4BBD-BD2F-694CA36B6994}" dt="2025-05-08T15:59:18.805" v="31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E6E5D907-B694-4BBD-BD2F-694CA36B6994}" dt="2025-05-08T15:59:17.318" v="30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</pc:sldMasterChg>
      <pc:sldMasterChg chg="add del">
        <pc:chgData name="Caroline Camp" userId="b22ff8d0-7d06-48e8-9971-38809001dd16" providerId="ADAL" clId="{E6E5D907-B694-4BBD-BD2F-694CA36B6994}" dt="2025-05-08T15:58:28.661" v="25" actId="2696"/>
        <pc:sldMasterMkLst>
          <pc:docMk/>
          <pc:sldMasterMk cId="2460954070" sldId="2147484999"/>
        </pc:sldMasterMkLst>
      </pc:sldMasterChg>
    </pc:docChg>
  </pc:docChgLst>
  <pc:docChgLst>
    <pc:chgData name="Caroline Camp" userId="S::carolinecamp@microsoft.com::b22ff8d0-7d06-48e8-9971-38809001dd16" providerId="AD" clId="Web-{94F98B3C-E7CF-5F2B-4265-7302CE6613FD}"/>
    <pc:docChg chg="addSld delSld addMainMaster">
      <pc:chgData name="Caroline Camp" userId="S::carolinecamp@microsoft.com::b22ff8d0-7d06-48e8-9971-38809001dd16" providerId="AD" clId="Web-{94F98B3C-E7CF-5F2B-4265-7302CE6613FD}" dt="2025-05-30T20:31:37.315" v="5"/>
      <pc:docMkLst>
        <pc:docMk/>
      </pc:docMkLst>
      <pc:sldChg chg="del">
        <pc:chgData name="Caroline Camp" userId="S::carolinecamp@microsoft.com::b22ff8d0-7d06-48e8-9971-38809001dd16" providerId="AD" clId="Web-{94F98B3C-E7CF-5F2B-4265-7302CE6613FD}" dt="2025-05-30T20:31:37.299" v="3"/>
        <pc:sldMkLst>
          <pc:docMk/>
          <pc:sldMk cId="2240821798" sldId="2147483007"/>
        </pc:sldMkLst>
      </pc:sldChg>
      <pc:sldChg chg="del">
        <pc:chgData name="Caroline Camp" userId="S::carolinecamp@microsoft.com::b22ff8d0-7d06-48e8-9971-38809001dd16" providerId="AD" clId="Web-{94F98B3C-E7CF-5F2B-4265-7302CE6613FD}" dt="2025-05-30T20:31:37.299" v="4"/>
        <pc:sldMkLst>
          <pc:docMk/>
          <pc:sldMk cId="676937959" sldId="2147483027"/>
        </pc:sldMkLst>
      </pc:sldChg>
      <pc:sldChg chg="del">
        <pc:chgData name="Caroline Camp" userId="S::carolinecamp@microsoft.com::b22ff8d0-7d06-48e8-9971-38809001dd16" providerId="AD" clId="Web-{94F98B3C-E7CF-5F2B-4265-7302CE6613FD}" dt="2025-05-30T20:31:37.315" v="5"/>
        <pc:sldMkLst>
          <pc:docMk/>
          <pc:sldMk cId="92814855" sldId="2147483062"/>
        </pc:sldMkLst>
      </pc:sldChg>
      <pc:sldChg chg="add">
        <pc:chgData name="Caroline Camp" userId="S::carolinecamp@microsoft.com::b22ff8d0-7d06-48e8-9971-38809001dd16" providerId="AD" clId="Web-{94F98B3C-E7CF-5F2B-4265-7302CE6613FD}" dt="2025-05-30T20:31:32.674" v="0"/>
        <pc:sldMkLst>
          <pc:docMk/>
          <pc:sldMk cId="2517863799" sldId="2147483186"/>
        </pc:sldMkLst>
      </pc:sldChg>
      <pc:sldChg chg="add">
        <pc:chgData name="Caroline Camp" userId="S::carolinecamp@microsoft.com::b22ff8d0-7d06-48e8-9971-38809001dd16" providerId="AD" clId="Web-{94F98B3C-E7CF-5F2B-4265-7302CE6613FD}" dt="2025-05-30T20:31:33.658" v="2"/>
        <pc:sldMkLst>
          <pc:docMk/>
          <pc:sldMk cId="3162022316" sldId="2147483187"/>
        </pc:sldMkLst>
      </pc:sldChg>
      <pc:sldChg chg="add">
        <pc:chgData name="Caroline Camp" userId="S::carolinecamp@microsoft.com::b22ff8d0-7d06-48e8-9971-38809001dd16" providerId="AD" clId="Web-{94F98B3C-E7CF-5F2B-4265-7302CE6613FD}" dt="2025-05-30T20:31:32.736" v="1"/>
        <pc:sldMkLst>
          <pc:docMk/>
          <pc:sldMk cId="3540487614" sldId="2147483295"/>
        </pc:sldMkLst>
      </pc:sldChg>
      <pc:sldMasterChg chg="add addSldLayout">
        <pc:chgData name="Caroline Camp" userId="S::carolinecamp@microsoft.com::b22ff8d0-7d06-48e8-9971-38809001dd16" providerId="AD" clId="Web-{94F98B3C-E7CF-5F2B-4265-7302CE6613FD}" dt="2025-05-30T20:31:33.658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674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2.736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94F98B3C-E7CF-5F2B-4265-7302CE6613FD}" dt="2025-05-30T20:31:33.658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  <pc:docChgLst>
    <pc:chgData name="Caroline Camp" userId="S::carolinecamp@microsoft.com::b22ff8d0-7d06-48e8-9971-38809001dd16" providerId="AD" clId="Web-{B8087C0B-6FDE-758C-80EA-8EFD68267DDA}"/>
    <pc:docChg chg="mod addSld delSld addMainMaster modMainMaster">
      <pc:chgData name="Caroline Camp" userId="S::carolinecamp@microsoft.com::b22ff8d0-7d06-48e8-9971-38809001dd16" providerId="AD" clId="Web-{B8087C0B-6FDE-758C-80EA-8EFD68267DDA}" dt="2025-05-07T16:35:11.983" v="14" actId="33475"/>
      <pc:docMkLst>
        <pc:docMk/>
      </pc:docMkLst>
      <pc:sldChg chg="del">
        <pc:chgData name="Caroline Camp" userId="S::carolinecamp@microsoft.com::b22ff8d0-7d06-48e8-9971-38809001dd16" providerId="AD" clId="Web-{B8087C0B-6FDE-758C-80EA-8EFD68267DDA}" dt="2025-05-07T16:34:47.295" v="12"/>
        <pc:sldMkLst>
          <pc:docMk/>
          <pc:sldMk cId="109857222" sldId="256"/>
        </pc:sldMkLst>
      </pc:sldChg>
      <pc:sldChg chg="add del">
        <pc:chgData name="Caroline Camp" userId="S::carolinecamp@microsoft.com::b22ff8d0-7d06-48e8-9971-38809001dd16" providerId="AD" clId="Web-{B8087C0B-6FDE-758C-80EA-8EFD68267DDA}" dt="2025-05-07T16:33:37.950" v="8"/>
        <pc:sldMkLst>
          <pc:docMk/>
          <pc:sldMk cId="2240821798" sldId="2147483007"/>
        </pc:sldMkLst>
      </pc:sldChg>
      <pc:sldChg chg="add del">
        <pc:chgData name="Caroline Camp" userId="S::carolinecamp@microsoft.com::b22ff8d0-7d06-48e8-9971-38809001dd16" providerId="AD" clId="Web-{B8087C0B-6FDE-758C-80EA-8EFD68267DDA}" dt="2025-05-07T16:33:37.449" v="7"/>
        <pc:sldMkLst>
          <pc:docMk/>
          <pc:sldMk cId="676937959" sldId="2147483027"/>
        </pc:sldMkLst>
      </pc:sldChg>
      <pc:sldChg chg="add del">
        <pc:chgData name="Caroline Camp" userId="S::carolinecamp@microsoft.com::b22ff8d0-7d06-48e8-9971-38809001dd16" providerId="AD" clId="Web-{B8087C0B-6FDE-758C-80EA-8EFD68267DDA}" dt="2025-05-07T16:34:40.404" v="11"/>
        <pc:sldMkLst>
          <pc:docMk/>
          <pc:sldMk cId="92814855" sldId="2147483062"/>
        </pc:sldMkLst>
      </pc:sldChg>
      <pc:sldChg chg="add del">
        <pc:chgData name="Caroline Camp" userId="S::carolinecamp@microsoft.com::b22ff8d0-7d06-48e8-9971-38809001dd16" providerId="AD" clId="Web-{B8087C0B-6FDE-758C-80EA-8EFD68267DDA}" dt="2025-05-07T16:33:37.278" v="6"/>
        <pc:sldMkLst>
          <pc:docMk/>
          <pc:sldMk cId="1722859779" sldId="2147483114"/>
        </pc:sldMkLst>
      </pc:sldChg>
      <pc:sldMasterChg chg="addSp add addSldLayout">
        <pc:chgData name="Caroline Camp" userId="S::carolinecamp@microsoft.com::b22ff8d0-7d06-48e8-9971-38809001dd16" providerId="AD" clId="Web-{B8087C0B-6FDE-758C-80EA-8EFD68267DDA}" dt="2025-05-07T16:35:11.983" v="13" actId="33475"/>
        <pc:sldMasterMkLst>
          <pc:docMk/>
          <pc:sldMasterMk cId="3723882771" sldId="2147483660"/>
        </pc:sldMasterMkLst>
        <pc:spChg chg="add">
          <ac:chgData name="Caroline Camp" userId="S::carolinecamp@microsoft.com::b22ff8d0-7d06-48e8-9971-38809001dd16" providerId="AD" clId="Web-{B8087C0B-6FDE-758C-80EA-8EFD68267DDA}" dt="2025-05-07T16:35:11.983" v="13" actId="33475"/>
          <ac:spMkLst>
            <pc:docMk/>
            <pc:sldMasterMk cId="3723882771" sldId="2147483660"/>
            <ac:spMk id="8" creationId="{FB97B13F-4F1C-9A76-2605-3EF0C8CFB131}"/>
          </ac:spMkLst>
        </pc:spChg>
        <pc:sldLayoutChg chg="ad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3723882771" sldId="2147483660"/>
            <pc:sldLayoutMk cId="1566830679" sldId="2147483661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3723882771" sldId="2147483660"/>
            <pc:sldLayoutMk cId="150669062" sldId="2147483662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3723882771" sldId="2147483660"/>
            <pc:sldLayoutMk cId="3455422148" sldId="2147483663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3723882771" sldId="2147483660"/>
            <pc:sldLayoutMk cId="4164736057" sldId="2147483664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3723882771" sldId="2147483660"/>
            <pc:sldLayoutMk cId="2609377131" sldId="2147483665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3723882771" sldId="2147483660"/>
            <pc:sldLayoutMk cId="4165238650" sldId="2147483666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3723882771" sldId="2147483660"/>
            <pc:sldLayoutMk cId="2853369012" sldId="2147483667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3723882771" sldId="2147483660"/>
            <pc:sldLayoutMk cId="1513943559" sldId="2147483668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3723882771" sldId="2147483660"/>
            <pc:sldLayoutMk cId="4177156087" sldId="2147483669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3723882771" sldId="2147483660"/>
            <pc:sldLayoutMk cId="403465832" sldId="2147483670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3723882771" sldId="2147483660"/>
            <pc:sldLayoutMk cId="3651037928" sldId="2147483671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3723882771" sldId="2147483660"/>
            <pc:sldLayoutMk cId="2036922848" sldId="2147483672"/>
          </pc:sldLayoutMkLst>
        </pc:sldLayoutChg>
      </pc:sldMasterChg>
      <pc:sldMasterChg chg="addSp add addSldLayout">
        <pc:chgData name="Caroline Camp" userId="S::carolinecamp@microsoft.com::b22ff8d0-7d06-48e8-9971-38809001dd16" providerId="AD" clId="Web-{B8087C0B-6FDE-758C-80EA-8EFD68267DDA}" dt="2025-05-07T16:35:11.983" v="13" actId="33475"/>
        <pc:sldMasterMkLst>
          <pc:docMk/>
          <pc:sldMasterMk cId="1112146750" sldId="2147484741"/>
        </pc:sldMasterMkLst>
        <pc:spChg chg="add">
          <ac:chgData name="Caroline Camp" userId="S::carolinecamp@microsoft.com::b22ff8d0-7d06-48e8-9971-38809001dd16" providerId="AD" clId="Web-{B8087C0B-6FDE-758C-80EA-8EFD68267DDA}" dt="2025-05-07T16:35:11.983" v="13" actId="33475"/>
          <ac:spMkLst>
            <pc:docMk/>
            <pc:sldMasterMk cId="1112146750" sldId="2147484741"/>
            <ac:spMk id="7" creationId="{9A6F6557-823A-6833-7F1D-EDB65FDD1E42}"/>
          </ac:spMkLst>
        </pc:spChg>
        <pc:sldLayoutChg chg="add">
          <pc:chgData name="Caroline Camp" userId="S::carolinecamp@microsoft.com::b22ff8d0-7d06-48e8-9971-38809001dd16" providerId="AD" clId="Web-{B8087C0B-6FDE-758C-80EA-8EFD68267DDA}" dt="2025-05-07T16:33:37.278" v="6"/>
          <pc:sldLayoutMkLst>
            <pc:docMk/>
            <pc:sldMasterMk cId="1112146750" sldId="2147484741"/>
            <pc:sldLayoutMk cId="731244990" sldId="2147484777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278" v="6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addSp add addSldLayout">
        <pc:chgData name="Caroline Camp" userId="S::carolinecamp@microsoft.com::b22ff8d0-7d06-48e8-9971-38809001dd16" providerId="AD" clId="Web-{B8087C0B-6FDE-758C-80EA-8EFD68267DDA}" dt="2025-05-07T16:35:11.983" v="13" actId="33475"/>
        <pc:sldMasterMkLst>
          <pc:docMk/>
          <pc:sldMasterMk cId="3668317557" sldId="2147484880"/>
        </pc:sldMasterMkLst>
        <pc:spChg chg="add">
          <ac:chgData name="Caroline Camp" userId="S::carolinecamp@microsoft.com::b22ff8d0-7d06-48e8-9971-38809001dd16" providerId="AD" clId="Web-{B8087C0B-6FDE-758C-80EA-8EFD68267DDA}" dt="2025-05-07T16:35:11.983" v="13" actId="33475"/>
          <ac:spMkLst>
            <pc:docMk/>
            <pc:sldMasterMk cId="3668317557" sldId="2147484880"/>
            <ac:spMk id="6" creationId="{3A6711A1-4DBD-1B51-2385-976633831040}"/>
          </ac:spMkLst>
        </pc:sp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11540907" sldId="2147484881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1751514821" sldId="2147484882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3952706107" sldId="2147484889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3883853438" sldId="2147484890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313248283" sldId="2147484891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3442121728" sldId="2147484894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3732169508" sldId="2147484895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986151932" sldId="2147484896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4078762302" sldId="2147484897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1655359150" sldId="2147484898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2412962989" sldId="2147484899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2375616118" sldId="2147484901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4064885971" sldId="2147484902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757429559" sldId="2147484903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3489576833" sldId="2147484904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449" v="7"/>
          <pc:sldLayoutMkLst>
            <pc:docMk/>
            <pc:sldMasterMk cId="3668317557" sldId="2147484880"/>
            <pc:sldLayoutMk cId="2404512974" sldId="2147484998"/>
          </pc:sldLayoutMkLst>
        </pc:sldLayoutChg>
      </pc:sldMasterChg>
      <pc:sldMasterChg chg="addSp add addSldLayout">
        <pc:chgData name="Caroline Camp" userId="S::carolinecamp@microsoft.com::b22ff8d0-7d06-48e8-9971-38809001dd16" providerId="AD" clId="Web-{B8087C0B-6FDE-758C-80EA-8EFD68267DDA}" dt="2025-05-07T16:35:11.983" v="13" actId="33475"/>
        <pc:sldMasterMkLst>
          <pc:docMk/>
          <pc:sldMasterMk cId="3272501663" sldId="2147484918"/>
        </pc:sldMasterMkLst>
        <pc:spChg chg="add">
          <ac:chgData name="Caroline Camp" userId="S::carolinecamp@microsoft.com::b22ff8d0-7d06-48e8-9971-38809001dd16" providerId="AD" clId="Web-{B8087C0B-6FDE-758C-80EA-8EFD68267DDA}" dt="2025-05-07T16:35:11.983" v="13" actId="33475"/>
          <ac:spMkLst>
            <pc:docMk/>
            <pc:sldMasterMk cId="3272501663" sldId="2147484918"/>
            <ac:spMk id="6" creationId="{116FD684-4C1E-4C80-01EA-DB20D3D66DCF}"/>
          </ac:spMkLst>
        </pc:sp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516859864" sldId="2147484920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605689462" sldId="2147484924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685961239" sldId="2147484925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176965582" sldId="2147484926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205506036" sldId="2147484927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129982651" sldId="2147484928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220241733" sldId="2147484929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768736485" sldId="2147484930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518817971" sldId="2147484931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379229561" sldId="2147484932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746081655" sldId="2147484933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4184172645" sldId="2147484934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86031561" sldId="2147484935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098018652" sldId="2147484936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537507557" sldId="2147484937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905032381" sldId="2147484938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817031258" sldId="2147484941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016231096" sldId="2147484942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4024779632" sldId="2147484943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507232616" sldId="2147484944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665847869" sldId="2147484948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270302552" sldId="2147484949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017847473" sldId="2147484950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925750734" sldId="2147484951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467999706" sldId="2147484952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34352916" sldId="2147484953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649507707" sldId="2147484954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174355538" sldId="2147484955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729805308" sldId="2147484956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574581882" sldId="2147484957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410330238" sldId="2147484958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393777371" sldId="2147484959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416509827" sldId="2147484960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035414352" sldId="2147484961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522454824" sldId="2147484962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923956482" sldId="2147484963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686732011" sldId="2147484964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97766677" sldId="2147484965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4012983245" sldId="2147484966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987909396" sldId="2147484967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232500323" sldId="2147484968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4145790039" sldId="2147484969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049857080" sldId="2147484970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628460448" sldId="2147484971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588285715" sldId="2147484972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815470024" sldId="2147484973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049394609" sldId="2147484974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730115402" sldId="2147484975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36599783" sldId="2147484976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423859097" sldId="2147484977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339596713" sldId="2147484978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502131441" sldId="2147484979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618206178" sldId="2147484980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485092761" sldId="2147484981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466234264" sldId="2147484982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4125499336" sldId="2147484983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713527158" sldId="2147484984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692532094" sldId="2147484985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096668095" sldId="2147484986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638865072" sldId="2147484987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83017101" sldId="2147484988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722839437" sldId="2147484989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070994741" sldId="2147484990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2052797141" sldId="2147484991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845097445" sldId="2147484992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1272002650" sldId="2147484993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115171477" sldId="2147484994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376330077" sldId="2147484995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02524052" sldId="2147484996"/>
          </pc:sldLayoutMkLst>
        </pc:sldLayoutChg>
        <pc:sldLayoutChg chg="add">
          <pc:chgData name="Caroline Camp" userId="S::carolinecamp@microsoft.com::b22ff8d0-7d06-48e8-9971-38809001dd16" providerId="AD" clId="Web-{B8087C0B-6FDE-758C-80EA-8EFD68267DDA}" dt="2025-05-07T16:33:37.950" v="8"/>
          <pc:sldLayoutMkLst>
            <pc:docMk/>
            <pc:sldMasterMk cId="3272501663" sldId="2147484918"/>
            <pc:sldLayoutMk cId="337003258" sldId="2147484997"/>
          </pc:sldLayoutMkLst>
        </pc:sldLayoutChg>
      </pc:sldMasterChg>
      <pc:sldMasterChg chg="addSp replId addSldLayout delSldLayout modSldLayout">
        <pc:chgData name="Caroline Camp" userId="S::carolinecamp@microsoft.com::b22ff8d0-7d06-48e8-9971-38809001dd16" providerId="AD" clId="Web-{B8087C0B-6FDE-758C-80EA-8EFD68267DDA}" dt="2025-05-07T16:35:11.983" v="13" actId="33475"/>
        <pc:sldMasterMkLst>
          <pc:docMk/>
          <pc:sldMasterMk cId="2460954070" sldId="2147484999"/>
        </pc:sldMasterMkLst>
        <pc:spChg chg="add">
          <ac:chgData name="Caroline Camp" userId="S::carolinecamp@microsoft.com::b22ff8d0-7d06-48e8-9971-38809001dd16" providerId="AD" clId="Web-{B8087C0B-6FDE-758C-80EA-8EFD68267DDA}" dt="2025-05-07T16:35:11.983" v="13" actId="33475"/>
          <ac:spMkLst>
            <pc:docMk/>
            <pc:sldMasterMk cId="2460954070" sldId="2147484999"/>
            <ac:spMk id="8" creationId="{871C9BBC-9266-DCBE-BCD5-2F42C05A3A48}"/>
          </ac:spMkLst>
        </pc:spChg>
        <pc:sldLayoutChg chg="add del">
          <pc:chgData name="Caroline Camp" userId="S::carolinecamp@microsoft.com::b22ff8d0-7d06-48e8-9971-38809001dd16" providerId="AD" clId="Web-{B8087C0B-6FDE-758C-80EA-8EFD68267DDA}" dt="2025-05-07T16:33:37.106" v="5"/>
          <pc:sldLayoutMkLst>
            <pc:docMk/>
            <pc:sldMasterMk cId="2460954070" sldId="2147484999"/>
            <pc:sldLayoutMk cId="1597310221" sldId="2147483672"/>
          </pc:sldLayoutMkLst>
        </pc:sldLayoutChg>
        <pc:sldLayoutChg chg="add del">
          <pc:chgData name="Caroline Camp" userId="S::carolinecamp@microsoft.com::b22ff8d0-7d06-48e8-9971-38809001dd16" providerId="AD" clId="Web-{B8087C0B-6FDE-758C-80EA-8EFD68267DDA}" dt="2025-05-07T16:33:37.090" v="4"/>
          <pc:sldLayoutMkLst>
            <pc:docMk/>
            <pc:sldMasterMk cId="2460954070" sldId="2147484999"/>
            <pc:sldLayoutMk cId="299695060" sldId="2147483673"/>
          </pc:sldLayoutMkLst>
        </pc:sldLayoutChg>
        <pc:sldLayoutChg chg="replI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2460954070" sldId="2147484999"/>
            <pc:sldLayoutMk cId="2385387890" sldId="2147485000"/>
          </pc:sldLayoutMkLst>
        </pc:sldLayoutChg>
        <pc:sldLayoutChg chg="replI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2460954070" sldId="2147484999"/>
            <pc:sldLayoutMk cId="949138452" sldId="2147485001"/>
          </pc:sldLayoutMkLst>
        </pc:sldLayoutChg>
        <pc:sldLayoutChg chg="replI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2460954070" sldId="2147484999"/>
            <pc:sldLayoutMk cId="2591524520" sldId="2147485002"/>
          </pc:sldLayoutMkLst>
        </pc:sldLayoutChg>
        <pc:sldLayoutChg chg="replI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2460954070" sldId="2147484999"/>
            <pc:sldLayoutMk cId="1203092039" sldId="2147485003"/>
          </pc:sldLayoutMkLst>
        </pc:sldLayoutChg>
        <pc:sldLayoutChg chg="replI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2460954070" sldId="2147484999"/>
            <pc:sldLayoutMk cId="3733172339" sldId="2147485004"/>
          </pc:sldLayoutMkLst>
        </pc:sldLayoutChg>
        <pc:sldLayoutChg chg="replI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2460954070" sldId="2147484999"/>
            <pc:sldLayoutMk cId="3210312558" sldId="2147485005"/>
          </pc:sldLayoutMkLst>
        </pc:sldLayoutChg>
        <pc:sldLayoutChg chg="replI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2460954070" sldId="2147484999"/>
            <pc:sldLayoutMk cId="3146388984" sldId="2147485006"/>
          </pc:sldLayoutMkLst>
        </pc:sldLayoutChg>
        <pc:sldLayoutChg chg="replI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2460954070" sldId="2147484999"/>
            <pc:sldLayoutMk cId="3171841454" sldId="2147485007"/>
          </pc:sldLayoutMkLst>
        </pc:sldLayoutChg>
        <pc:sldLayoutChg chg="replI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2460954070" sldId="2147484999"/>
            <pc:sldLayoutMk cId="1718958274" sldId="2147485008"/>
          </pc:sldLayoutMkLst>
        </pc:sldLayoutChg>
        <pc:sldLayoutChg chg="replI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2460954070" sldId="2147484999"/>
            <pc:sldLayoutMk cId="2202905451" sldId="2147485009"/>
          </pc:sldLayoutMkLst>
        </pc:sldLayoutChg>
        <pc:sldLayoutChg chg="replId">
          <pc:chgData name="Caroline Camp" userId="S::carolinecamp@microsoft.com::b22ff8d0-7d06-48e8-9971-38809001dd16" providerId="AD" clId="Web-{B8087C0B-6FDE-758C-80EA-8EFD68267DDA}" dt="2025-05-07T16:34:40.404" v="11"/>
          <pc:sldLayoutMkLst>
            <pc:docMk/>
            <pc:sldMasterMk cId="2460954070" sldId="2147484999"/>
            <pc:sldLayoutMk cId="3479445657" sldId="214748501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CBFBD-A767-4B7F-ACAD-E5E3D9AC0260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CDD9E-2D6D-4A4D-8657-996A74D4C05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6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FAB18-547A-9CB1-E62C-70F4BE91F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5A3B5-FE6A-7A3B-4A9A-9435EA811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29525C-726E-0012-62AD-AAD30C622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F1639-BEFE-A5E4-9C99-B8A8C4C983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20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BC4BA-BD1B-6258-C280-0D26C7847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CCA2F-4F25-7564-EB4F-566A5EB16A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9E0D55-E7D8-46C0-0234-ECD1DF26AB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48E59-4E33-EA28-9163-A0C0B2C5F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03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464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Rectangle: Top Corners Rounded 73">
            <a:extLst>
              <a:ext uri="{FF2B5EF4-FFF2-40B4-BE49-F238E27FC236}">
                <a16:creationId xmlns:a16="http://schemas.microsoft.com/office/drawing/2014/main" id="{71E6113E-1519-BF2E-489E-264F3F59A11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6987A-11FB-36EF-A6DE-20C0D9B1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F32531-6C74-E417-9733-07DB74519FBE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3" name="Rectangle 89">
              <a:extLst>
                <a:ext uri="{FF2B5EF4-FFF2-40B4-BE49-F238E27FC236}">
                  <a16:creationId xmlns:a16="http://schemas.microsoft.com/office/drawing/2014/main" id="{FD43D6A7-EDF5-3AEA-AED8-576A795FCBF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6D6F3-A926-23A6-BAF7-4DDFACF3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89969F-7AA7-29A3-0D13-5C055C6A98F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9566518A-B60A-A510-806F-C9142BE2E76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78E3D-7141-23A7-6575-91C60C781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48062-8275-A547-F200-5574F6D7C93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AB507B7F-E651-DEC6-AF69-259802A62989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9A5618-0792-BF2F-F6C3-A35C726D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894A5-2F17-DE8D-D885-8A87A2C510D5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22" name="Rectangle 89">
              <a:extLst>
                <a:ext uri="{FF2B5EF4-FFF2-40B4-BE49-F238E27FC236}">
                  <a16:creationId xmlns:a16="http://schemas.microsoft.com/office/drawing/2014/main" id="{D517764B-FA3F-B004-A6C3-ADCA0367DA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429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02D963A-FBF7-0CD7-1019-57BD601BE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0" y="6488234"/>
            <a:ext cx="4114800" cy="1983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defTabSz="228600">
              <a:spcAft>
                <a:spcPts val="1200"/>
              </a:spcAft>
              <a:defRPr/>
            </a:pP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B956A1A-252F-18D5-50D8-C51050E5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746" y="6490025"/>
            <a:ext cx="326254" cy="201168"/>
          </a:xfrm>
        </p:spPr>
        <p:txBody>
          <a:bodyPr/>
          <a:lstStyle/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669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25.xml"/><Relationship Id="rId42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51.xml"/><Relationship Id="rId63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5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53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62.xml"/><Relationship Id="rId74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83.xml"/><Relationship Id="rId5" Type="http://schemas.openxmlformats.org/officeDocument/2006/relationships/slideLayout" Target="../slideLayouts/slideLayout9.xml"/><Relationship Id="rId61" Type="http://schemas.openxmlformats.org/officeDocument/2006/relationships/slideLayout" Target="../slideLayouts/slideLayout65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52.xml"/><Relationship Id="rId56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73.xml"/><Relationship Id="rId7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12.xml"/><Relationship Id="rId51" Type="http://schemas.openxmlformats.org/officeDocument/2006/relationships/slideLayout" Target="../slideLayouts/slideLayout55.xml"/><Relationship Id="rId72" Type="http://schemas.openxmlformats.org/officeDocument/2006/relationships/slideLayout" Target="../slideLayouts/slideLayout76.xml"/><Relationship Id="rId80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59" Type="http://schemas.openxmlformats.org/officeDocument/2006/relationships/slideLayout" Target="../slideLayouts/slideLayout63.xml"/><Relationship Id="rId67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24.xml"/><Relationship Id="rId41" Type="http://schemas.openxmlformats.org/officeDocument/2006/relationships/slideLayout" Target="../slideLayouts/slideLayout45.xml"/><Relationship Id="rId54" Type="http://schemas.openxmlformats.org/officeDocument/2006/relationships/slideLayout" Target="../slideLayouts/slideLayout58.xml"/><Relationship Id="rId62" Type="http://schemas.openxmlformats.org/officeDocument/2006/relationships/slideLayout" Target="../slideLayouts/slideLayout66.xml"/><Relationship Id="rId70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9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4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56.xml"/><Relationship Id="rId60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9.xml"/><Relationship Id="rId73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82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9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9.xml"/><Relationship Id="rId7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1.xml"/><Relationship Id="rId7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.xml"/><Relationship Id="rId29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28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66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624E0B2-760E-457A-8367-213CE89D6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1" y="6488234"/>
            <a:ext cx="4114800" cy="1983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228463">
              <a:spcAft>
                <a:spcPts val="1200"/>
              </a:spcAft>
              <a:defRPr/>
            </a:pPr>
            <a:r>
              <a:rPr lang="en-GB"/>
              <a:t>Copyright © 2025 Accenture.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3" r:id="rId1"/>
    <p:sldLayoutId id="2147484904" r:id="rId2"/>
    <p:sldLayoutId id="2147484998" r:id="rId3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hyperlink" Target="https://its.fsu.edu/about-its/initiatives/ai-fsu/microsoft-copilot" TargetMode="External"/><Relationship Id="rId5" Type="http://schemas.openxmlformats.org/officeDocument/2006/relationships/image" Target="../media/image85.png"/><Relationship Id="rId10" Type="http://schemas.openxmlformats.org/officeDocument/2006/relationships/image" Target="../media/image89.sv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5150E-D07F-53AB-286C-0A1E49986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E3D3AEA3-48AD-3677-3033-3215A3E78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5225467"/>
            <a:ext cx="3057247" cy="131547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53" name="Google Shape;516;p32">
            <a:extLst>
              <a:ext uri="{FF2B5EF4-FFF2-40B4-BE49-F238E27FC236}">
                <a16:creationId xmlns:a16="http://schemas.microsoft.com/office/drawing/2014/main" id="{638EAFFF-E9C1-1AC4-F59D-FEAED589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6081776"/>
            <a:ext cx="1369774" cy="347670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Internal audit and compliance</a:t>
            </a:r>
          </a:p>
        </p:txBody>
      </p:sp>
      <p:sp>
        <p:nvSpPr>
          <p:cNvPr id="54" name="Google Shape;516;p32">
            <a:extLst>
              <a:ext uri="{FF2B5EF4-FFF2-40B4-BE49-F238E27FC236}">
                <a16:creationId xmlns:a16="http://schemas.microsoft.com/office/drawing/2014/main" id="{0ACEA8B0-09AA-A61E-C69B-D26639D89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6071798"/>
            <a:ext cx="1369774" cy="357648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Procurement Team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B5C64B30-36DF-7A30-8CA0-9E582CE90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5647282"/>
            <a:ext cx="1369774" cy="386771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Medium"/>
              </a:rPr>
              <a:t>Finance operations team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 pitchFamily="2" charset="0"/>
              <a:ea typeface="+mn-ea"/>
              <a:cs typeface="Segoe Sans Display" pitchFamily="2" charset="0"/>
              <a:sym typeface="DM Sans Medium"/>
            </a:endParaRP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663C6D3C-706E-23E1-7343-7DAE4FD42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5647282"/>
            <a:ext cx="1369774" cy="386771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Accounts payable Team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4A9A061C-AADD-64CF-4C0E-A2D0F539A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High volumes of invoices cause delayed payments, excessive manual effort, inefficiencies, and compliance risks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6D862678-489F-EA11-6CB3-4B4C60233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65ABA912-8371-6D61-64CF-AD72D8104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Manual handling of large numbers of invoices with varying terms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Inconsistent 4-way matching </a:t>
            </a:r>
            <a:r>
              <a:rPr lang="en-US" sz="1050">
                <a:latin typeface="Segoe Sans Display" pitchFamily="2" charset="0"/>
                <a:cs typeface="Segoe Sans Display" pitchFamily="2" charset="0"/>
              </a:rPr>
              <a:t>difficulties in matching PO, invoice, receipt, and goods/services manually </a:t>
            </a: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creates payment errors and compliance issues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A lack of a streamlined process for handling mismatched invoices increases processing time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Challenges checking on duplicate payments because of manual checks and multiple sources</a:t>
            </a: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C11502F1-3B1D-DC44-9950-9F9209CCE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B578AEAF-6D3D-7B66-5F28-B6C5805C1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80"/>
            <a:ext cx="2066440" cy="848736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Extracts structured and unstructured data from ERP Systems, Account, Payable System, Email attachment etc.. 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3C0130F4-5D70-890C-496C-FA8B8E201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187285"/>
            <a:ext cx="2099734" cy="8487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Provides a concise invoice summary, highlighting key details, anomalies, and compliance risks.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EFD7E35-DB9A-8C8D-9D5F-121D63CE1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12835D8-5177-9E50-E43D-4E9B2A0C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7326EB16-0718-4248-26D6-5D929ACB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3418019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36E43D8A-5860-C4E2-A5FB-04A5E1CCF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210182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Matches invoice with </a:t>
            </a: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PO, invoice, receipt, and goods/services</a:t>
            </a: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, &amp; flags inconsistencies, errors &amp; </a:t>
            </a: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duplicate payments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182EAD79-DAB0-5A08-E555-757286B97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FINANCE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C815B796-CDC2-3F4F-9D30-A9E10AEA42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Invoice Exception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A4A5E7-7480-C274-A729-901DCE12EBDD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Automatically detect and resolve invoice exceptions using AI-driven validation, matching, and correction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42A6D0FB-C4A9-A39D-B23F-A6AA58456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endParaRPr lang="en-US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kern="0">
                <a:solidFill>
                  <a:prstClr val="black"/>
                </a:solidFill>
                <a:latin typeface="Segoe Sans Display"/>
                <a:cs typeface="Segoe UI" pitchFamily="34" charset="0"/>
              </a:rPr>
              <a:t>AI Agent drives invoice processing with automated validation, matching, error resolution, and compliance checks</a:t>
            </a:r>
            <a:endParaRPr lang="en-GB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9DC06E5C-0C47-8DDC-B175-6D9C47001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E52A311-CCF9-B6A2-EAA8-3E000C00A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8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Invoice Processing Time → </a:t>
            </a:r>
            <a:r>
              <a:rPr lang="en-US" sz="8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Faster processing through orchestrated data extraction, validation, and matching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21B98CB6-5251-1B15-B706-D3576ACEB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BEF5DF5-022E-6912-F0B0-AB699E4B8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810432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8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Exception Handling Efficiency → </a:t>
            </a:r>
            <a:r>
              <a:rPr lang="en-US" sz="8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Quick resolution of invoice discrepancies with automated exception management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57AC6DC8-11D6-35B2-4CD4-38C794843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946392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23838D6-E1B7-6978-8913-E1318704D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39160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8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Workflow Optimization → </a:t>
            </a:r>
            <a:r>
              <a:rPr lang="en-US" sz="8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Streamlined end-to-end invoice approvals based on predefined business rules and hierarchy.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D8AB1480-6B81-2795-B2C7-15AE9ADE6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52756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3;p32">
            <a:extLst>
              <a:ext uri="{FF2B5EF4-FFF2-40B4-BE49-F238E27FC236}">
                <a16:creationId xmlns:a16="http://schemas.microsoft.com/office/drawing/2014/main" id="{B443FF10-FACB-A45F-9228-FEF5CEF1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5158246"/>
            <a:ext cx="2099734" cy="8487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Follows up with the Engagement Manager for additional inputs if discrepancies persist like vendor clarification and policy checks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DEF6D97B-B7E1-63D3-0C40-7828E30A5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966636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8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Duplicate payments → </a:t>
            </a:r>
            <a:r>
              <a:rPr lang="en-US" sz="8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With Transaction Matching, Pattern recognition, Anomaly detection, Real-Time Flagging  and suggested corrective actions.</a:t>
            </a:r>
          </a:p>
        </p:txBody>
      </p:sp>
      <p:sp>
        <p:nvSpPr>
          <p:cNvPr id="83" name="Arrow: Up 56">
            <a:extLst>
              <a:ext uri="{FF2B5EF4-FFF2-40B4-BE49-F238E27FC236}">
                <a16:creationId xmlns:a16="http://schemas.microsoft.com/office/drawing/2014/main" id="{AF09B4A4-BDC0-0663-7529-8B452B8ED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4102596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EBBDF1E9-7E32-BFC0-8DA2-B91673FDF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4546739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8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Payment Accuracy → </a:t>
            </a:r>
            <a:r>
              <a:rPr lang="en-US" sz="8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Identified missing or incorrect information before submission, variance thresholds and business rules are applied in real-time</a:t>
            </a:r>
          </a:p>
        </p:txBody>
      </p:sp>
      <p:sp>
        <p:nvSpPr>
          <p:cNvPr id="85" name="Arrow: Up 56">
            <a:extLst>
              <a:ext uri="{FF2B5EF4-FFF2-40B4-BE49-F238E27FC236}">
                <a16:creationId xmlns:a16="http://schemas.microsoft.com/office/drawing/2014/main" id="{4F9567A6-29DE-E36D-8BA0-D861A5D4A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4682699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86379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67181-65BC-D381-C84E-336D79614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2D3D5846-DBDA-5194-2B18-81963FD69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9E74564-7F41-98DC-4E02-DA2F1C5CD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DFFAF8-5976-2F89-1942-899B430B4C7D}"/>
              </a:ext>
            </a:extLst>
          </p:cNvPr>
          <p:cNvSpPr>
            <a:spLocks/>
          </p:cNvSpPr>
          <p:nvPr/>
        </p:nvSpPr>
        <p:spPr bwMode="auto">
          <a:xfrm>
            <a:off x="1971041" y="371288"/>
            <a:ext cx="400913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365760" tIns="0" rIns="0" bIns="0" anchor="ctr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Invoice Exception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7B680AF4-6AD6-191B-8A79-D2BA95F8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5E664078-0E0E-6A51-3F32-1E731A299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7CF96B-EC25-181C-ABA1-23947362F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61EBD90D-5BF9-76DB-C35F-275DA63F1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DB8863-2F6B-CB2B-8EA6-63EB54B55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6EE7937-9B28-9FA6-00FD-FF778324AC65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4C9CBE04-CDF1-A07B-6D42-EAB04BB90B54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A979B7-C720-0E06-613E-8C803FE4D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B87393F-4788-176E-2CDC-6E781C84B46D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9C9EDA65-1200-3E0B-D98F-EA6FED6B22BA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DF60AC-87B1-9F77-43BB-0AA0545BD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DA4D3E8-568E-F7DB-E023-E3E444801177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3E6C3C14-909B-3AE0-5FE8-A8804680719B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C64518A0-E297-2A17-6880-74B62648A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itle 55">
            <a:extLst>
              <a:ext uri="{FF2B5EF4-FFF2-40B4-BE49-F238E27FC236}">
                <a16:creationId xmlns:a16="http://schemas.microsoft.com/office/drawing/2014/main" id="{F1FD05E3-DAFF-70E1-F813-55579AC5A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6061" y="445487"/>
            <a:ext cx="1996267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Finance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D091D3EF-5073-4DFC-A113-114A53446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27BAAE0-901D-EC3F-EEE9-DE594130D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7597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Automatically detect and resolve invoice exceptions using AI-driven validation, matching, and correction.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4B3600B5-03D0-9554-7D2C-613BFB71F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Match PO &amp; Receipts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BE4FD5EB-ED17-EFD6-EA15-1BB09F3C4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Matches invoice with PO, invoice, receipt, and goods/services.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4317C21-B6CF-786C-4BDD-1AF3CD063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Workflow Optimization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73273F-C77D-5E5F-67D9-FE98D2BB2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Duplicate Payments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1B9C1E-58A6-6702-E319-015993F67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061013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Cost Saving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E1B9294D-F792-470F-1625-1F7145E76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Extract Data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5041FA3D-1292-EDA3-BDDF-B9398F648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Extracts structured and unstructured data from ERP Systems, Account, Payable System, Email attachment etc.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9451EA-8356-0135-0F7B-BFCECC767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226427"/>
            <a:ext cx="2199820" cy="6001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ERP System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Accounts Payable System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Email (Outlook)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B1BB8AD-0961-814C-5D4B-B787988CB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2265AF26-133E-CE9D-32F3-6AFA2899F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698090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Detect Discrepancies &amp; Duplicate Payments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4EB54FFF-1F72-96BC-D9C3-FFDDABCBD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The matched invoices are validated against internal rules and policies. Agent flags mismatches, duplicates, and overbilling.</a:t>
            </a:r>
          </a:p>
        </p:txBody>
      </p:sp>
      <p:sp>
        <p:nvSpPr>
          <p:cNvPr id="37" name="Step 1 Title">
            <a:extLst>
              <a:ext uri="{FF2B5EF4-FFF2-40B4-BE49-F238E27FC236}">
                <a16:creationId xmlns:a16="http://schemas.microsoft.com/office/drawing/2014/main" id="{FDFE71D7-E28D-E335-D572-82B808133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Match Invoice &amp; Analyze Risk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7D6E424F-55C7-A79B-42EE-58BA89A42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Provides a concise invoice summary, highlighting key details, anomalies, and compliance risks.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82457733-8CA6-3399-3FC7-D014B39AA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C3EB3E5-C651-C6E0-B5B1-2E181F03B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293112"/>
            <a:ext cx="2199820" cy="46679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ERP System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PO System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E75D81E-78E1-E4F1-EF33-B3D01286C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112ABE04-6CF7-E3F2-11D1-889A067EE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9EFB1B8-B638-E2AC-6193-A15E9F382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239251"/>
            <a:ext cx="2199820" cy="5745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ERP System (payment history)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Internal Rules/Policies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3A74B8F-DFB3-8900-368C-6D26F8568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68637A90-BDBB-AD2B-B0BD-A9CD2A0EE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DEA08A3-061F-ADAB-9598-9A062B3D2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03798"/>
            <a:ext cx="2199820" cy="46679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Contract Repositories (SharePoint)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ERP System (invoice logs)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D2C18F9-342B-FC60-2BC6-2103E8681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0" name="Step 1 Title">
            <a:extLst>
              <a:ext uri="{FF2B5EF4-FFF2-40B4-BE49-F238E27FC236}">
                <a16:creationId xmlns:a16="http://schemas.microsoft.com/office/drawing/2014/main" id="{8CA34418-1EAB-4608-A97B-D025EFABD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Suggest Corrective Actions</a:t>
            </a:r>
          </a:p>
        </p:txBody>
      </p:sp>
      <p:sp>
        <p:nvSpPr>
          <p:cNvPr id="81" name="Step 1 Top">
            <a:extLst>
              <a:ext uri="{FF2B5EF4-FFF2-40B4-BE49-F238E27FC236}">
                <a16:creationId xmlns:a16="http://schemas.microsoft.com/office/drawing/2014/main" id="{48ABB2F1-8732-A596-C760-2A93E1D1E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Agent recommends actions (approve, dispute, escalate). 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DAAA773C-C125-3AF6-886A-4C455334A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Flag Discrepancies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073AB7A0-F8B9-239E-2008-88CD304D5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Follows up with the Engagement Manager for additional inputs if discrepancies persist (e.g. vendor clarification, policy checks).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19D5BBE-E7C4-CCC7-CBE2-9E6B3FCF5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7ECDC40-DB61-D5D1-BC95-89A8D03B96EB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4F6B307E-785D-63B2-687F-93FF41D984C4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1BD34A9-CB9E-9190-33F3-28B5C7F3B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4099406"/>
            <a:ext cx="210652" cy="210652"/>
            <a:chOff x="5683729" y="4099406"/>
            <a:chExt cx="210652" cy="21065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03D8F93-8D63-1C51-50F4-B8D5190243B1}"/>
                </a:ext>
              </a:extLst>
            </p:cNvPr>
            <p:cNvSpPr/>
            <p:nvPr/>
          </p:nvSpPr>
          <p:spPr bwMode="auto">
            <a:xfrm rot="10800000">
              <a:off x="5683729" y="4099406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BF543BD4-DF67-9B93-DF1F-6B681C12F207}"/>
                </a:ext>
              </a:extLst>
            </p:cNvPr>
            <p:cNvSpPr/>
            <p:nvPr/>
          </p:nvSpPr>
          <p:spPr bwMode="auto">
            <a:xfrm rot="13500000">
              <a:off x="5763688" y="4168488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043F723A-9CF7-12CC-62B0-E03D727BD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5E55A06-0888-25B4-5343-5C7A6F773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C40FC806-3601-0E3D-0715-CA29A1AED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0378938E-936E-B165-993A-20873F949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715F923-4018-9493-5925-BD4FEB3EB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5062761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ERP System (Historical Resolution Records)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SharePoint (Policy Library)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AEA6C57B-2D16-253E-E96B-F97E9FD5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3755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4FA936-F26B-D36D-01BA-6761AB70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Payment Accuracy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C477DD-4249-90A9-D0D4-9DA8C7846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3079579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Invoice Processing Time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2B3E6C-BD61-079B-586D-CA574534A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3366350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Exception Handling Efficiency 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B75B7B1-BD99-8EC7-28C9-E793DA03A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Pulls invoice data from multiple systems to ensure a complete picture for validation.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E5AF17A6-8A31-E9C8-FA54-4048850F6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Connects invoices with POs and receipts to verify goods and services were received.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A034E79A-CF0B-448B-0E40-8C0A25048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Flags overpayments, policy violations, and duplicates to prevent costly errors.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D2400620-7482-E1E8-E67B-DEC72453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Recommends the right next steps (approve, dispute, or escalate) based on company policy.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A452F16E-A188-ACC1-BAC5-981A90CD7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Surfaces unresolved issues for manual follow-up or vendor clarification.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2ECDE6F-A54D-DE4A-4CF6-21E50AAF2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Summarizes invoice risk factors, exposing anomalies and compliance issues.</a:t>
            </a:r>
          </a:p>
        </p:txBody>
      </p:sp>
    </p:spTree>
    <p:extLst>
      <p:ext uri="{BB962C8B-B14F-4D97-AF65-F5344CB8AC3E}">
        <p14:creationId xmlns:p14="http://schemas.microsoft.com/office/powerpoint/2010/main" val="354048761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0EC82-62BD-033D-3B2E-260A2D310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430BFE5-958C-9422-9FA9-C7FCDA451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8596770" y="5433345"/>
            <a:ext cx="896618" cy="50533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1922F75-A7D1-E672-B64C-A5A600334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E68E3EE6-0A34-33D6-1F13-4BBA5BD43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B4ED531F-23B7-605C-F983-6C1F6C4F1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5032AE62-1ABE-A759-A442-FD8980A3A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DFA19904-B2E9-36BA-C62E-0CF6D18CB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09016E5D-87F6-CCD7-1FCA-B7B159A3B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C1BAD326-8840-2593-B9B5-B372601F0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8A21F2E5-2334-07D1-0F9B-98F39B2DA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F5AEDEF-5AC3-706E-5CA5-6E778160F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0960BD4-E4C3-5E60-134F-74E220AD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9117D089-E4A0-ED61-91C4-578ABCE5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141866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Needs integration with PO records, and invoice systems (ERP)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Needs anomaly detection and fraud models with customizable risk thresholds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Regulatory and internal compliance rules should be embedded into validation layer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Payment and transaction data (CSV, JSON, ERP APIs)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Invoice and PO records (XLSX, CSV, DOCX)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Any compliance documentation and (optional) scoring criteria (DOCX, YAML)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F28E732-16CD-4CBE-EE73-224A81A88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27764CE-9905-22C2-CFC7-13BBC3A8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B312662-04AA-135E-1E27-D624906DA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A4060AF-D43E-05E3-9F65-036774D46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FCFF1A98-8DA7-D2EB-D4ED-556418F7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CF5C07EF-52F4-4EF3-C260-902291D44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D98F625-2ED1-7119-637B-1366B7689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3F8F716E-16B3-7AFC-5039-20AE124C5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6B0722CD-AEA1-2534-F7EE-B85C3ED8D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099609B-8BBE-9394-2DB8-2EB4B58AE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C5C6A8F-CF07-9D46-6227-138F7258F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ECE2BD7E-D1DB-30A5-FBEA-1C0C9A36B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DB47F142-F45D-BD01-58AB-2A013C8BF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3F1506B-D1C2-31BA-9A3A-71BF96DF4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C59B6C6B-5486-9816-3364-EDF53906C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62E3CA1E-0679-B206-F651-E71AD3845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FA6D1835-50EB-CC4A-AE9C-4DA4BC622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7EDA4C86-0CC9-E638-F071-8FC2F21B4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5BEC1434-869D-5691-B0E5-D17399049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C229591B-CAEC-B5BF-056E-0F8B578C9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E7397698-E3AE-E30D-9699-5BB3EC8F8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28922EDD-D0E3-31B0-46CA-6CEE41DE4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BE619431-B76B-FC08-11F7-E3892C658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5F393DD2-8BC9-5B93-673A-1DF763D9F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3E2D51C0-0DCD-4FEB-2C83-5FE85FEE2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A79D2A11-29A8-3F08-3315-F104DD81C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F7C28B88-8034-A2E0-FF09-5C6826324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5C86218C-DC09-9971-05A8-F7D650693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A4B1AF2E-3988-0D4E-7FE5-1FFF7092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FINANCE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F8DBE340-AEB6-2087-2FCD-3EF26F0807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4" y="710974"/>
            <a:ext cx="736138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Invoice Exception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F70C6-4944-752D-42F4-5D67328B4EEE}"/>
              </a:ext>
            </a:extLst>
          </p:cNvPr>
          <p:cNvSpPr txBox="1"/>
          <p:nvPr/>
        </p:nvSpPr>
        <p:spPr>
          <a:xfrm>
            <a:off x="695994" y="1098881"/>
            <a:ext cx="1122970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Automatically detect and resolve invoice exceptions using AI-driven validation, matching, and correction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50E0C56-9D12-8BC2-548B-D10BC2567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36E5034D-CE3D-3F3C-0466-4D53DD90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372B9C44-0445-9BCA-FFDE-467F8F887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9B9341D1-7632-86BD-AA55-6685636EE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CB52944D-27DB-E595-5829-6CACFC9A1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4C2A8D19-1D9D-9D8F-4817-738F84645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2DFB9EA3-BA2F-ABDA-7E31-1E4745CC9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166F4CF3-6A11-D650-183E-D2D135270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F4B8A176-D75C-7483-300F-9009F56C1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DD582B35-E311-639A-C046-C5422E637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5BBE6B01-768C-8CA0-A4D8-04DDF9FA6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857078F6-A1F7-97CB-20BD-F159837D8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1618CA07-8431-4375-6BD7-D854E7F7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ED886A5-8150-D5D7-7617-7109C484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Finance Team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943DE5C-4A35-402E-4B9C-350D8E00E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4740" y="1761689"/>
            <a:ext cx="154417" cy="134099"/>
          </a:xfrm>
          <a:prstGeom prst="rect">
            <a:avLst/>
          </a:prstGeom>
        </p:spPr>
      </p:pic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D13B5346-47CE-7425-CF22-1ECF1A630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4864045"/>
            <a:ext cx="3705033" cy="884959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A100FF"/>
              </a:solidFill>
              <a:effectLst/>
              <a:uLnTx/>
              <a:uFillTx/>
              <a:latin typeface="Segoe UI Variable Display" pitchFamily="2" charset="0"/>
              <a:ea typeface="+mn-ea"/>
              <a:cs typeface="Segoe UI Variable Display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3C3413-0625-4D1C-3689-4F9F3DF0C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127028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Workflow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EB9973-4D36-EF19-933D-4F5D27C9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4908307"/>
            <a:ext cx="2298101" cy="7797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lvl="0" indent="-171450" fontAlgn="auto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Document Verification Agent</a:t>
            </a:r>
          </a:p>
          <a:p>
            <a:r>
              <a:rPr lang="en-US"/>
              <a:t>Invoice Validation Agent,</a:t>
            </a:r>
          </a:p>
          <a:p>
            <a:r>
              <a:rPr lang="en-US"/>
              <a:t>Transaction Matching Agent</a:t>
            </a:r>
          </a:p>
          <a:p>
            <a:r>
              <a:rPr lang="en-US"/>
              <a:t>Exception Handling Agent</a:t>
            </a:r>
          </a:p>
          <a:p>
            <a:r>
              <a:rPr lang="en-US"/>
              <a:t>Approval Workflow Agent 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112E0425-9EE6-490C-473E-EED0F6EE2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803071"/>
            <a:ext cx="3705033" cy="711611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9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"/>
                <a:cs typeface="Segoe Sans Display Semibold" pitchFamily="2" charset="0"/>
                <a:sym typeface="DM Sans Light"/>
              </a:rPr>
              <a:t>Integration with ERP systems, PO/invoice records, and transaction data sources for validation and reconciliation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"/>
                <a:cs typeface="Segoe Sans Display Semibold" pitchFamily="2" charset="0"/>
                <a:sym typeface="DM Sans Light"/>
              </a:rPr>
              <a:t>Defined finance and compliance workflows for exception handling, anomaly scoring, and resolution escalation</a:t>
            </a:r>
            <a:endParaRPr lang="en-GB" sz="700">
              <a:solidFill>
                <a:srgbClr val="D8D9DC">
                  <a:lumMod val="25000"/>
                </a:srgbClr>
              </a:solidFill>
              <a:latin typeface=""/>
              <a:cs typeface="Segoe Sans Display Semibold" pitchFamily="2" charset="0"/>
              <a:sym typeface="DM Sans Light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29CB3AF6-E5EC-391F-12A0-EBBF9A68A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5"/>
            <a:ext cx="1506285" cy="1675859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FF913ADC-586A-5DF2-499C-1145C3C6F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5"/>
            <a:ext cx="1597625" cy="239567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8B25D6E-9C56-5D8B-BC7F-5BD4B244F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685768"/>
            <a:ext cx="1506285" cy="505830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B7C4487-5E0F-6EFE-DD39-A78A4EC0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903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Smart Reconcile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(Gather Data such as inconsistencies, duplicate payments, mismatches between PO and              invoice details) 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118A9F4A-77C6-B521-5AE1-4EF79520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92042"/>
            <a:ext cx="1439290" cy="425865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Invoice Insight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(Concise summaries, key details, anomalies, and compliance risks, following up with the      Engagement Manager)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BF098ED4-F778-5E99-A62B-074B0EEB9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59493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Validator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(Based on provided logic, validates data gathered  and insights generated, finally generate report)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EC12BC58-ED3E-62D2-C4B4-CCBC579FB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31804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045FA2F6-B8EE-58D1-BE1A-5F10F014E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86596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B6506D31-6451-5F4F-6ECE-727A744E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600718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136FD0FA-3E3F-2B71-2210-D6C27B62C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226696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Resolution Provider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(Suggest actionable insights to the dev team based on the validation report)</a:t>
            </a:r>
          </a:p>
        </p:txBody>
      </p:sp>
    </p:spTree>
    <p:extLst>
      <p:ext uri="{BB962C8B-B14F-4D97-AF65-F5344CB8AC3E}">
        <p14:creationId xmlns:p14="http://schemas.microsoft.com/office/powerpoint/2010/main" val="316202231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3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Props1.xml><?xml version="1.0" encoding="utf-8"?>
<ds:datastoreItem xmlns:ds="http://schemas.openxmlformats.org/officeDocument/2006/customXml" ds:itemID="{48A3138C-A872-4414-B468-E9D9A92D16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3A0CE5-4562-4A97-8524-695E06D92E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40D3FE-36FA-4D11-9EA3-3A24F61F0898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990</Words>
  <Application>Microsoft Office PowerPoint</Application>
  <PresentationFormat>Widescreen</PresentationFormat>
  <Paragraphs>154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3_Office Theme</vt:lpstr>
      <vt:lpstr>Microsoft 365 Copilot Template</vt:lpstr>
      <vt:lpstr>Invoice Exception Agent</vt:lpstr>
      <vt:lpstr>Finance</vt:lpstr>
      <vt:lpstr>Invoice Exception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10</cp:revision>
  <dcterms:created xsi:type="dcterms:W3CDTF">2025-05-07T16:33:22Z</dcterms:created>
  <dcterms:modified xsi:type="dcterms:W3CDTF">2025-05-30T20:31:44Z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