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3660" r:id="rId5"/>
    <p:sldMasterId id="2147483648" r:id="rId6"/>
    <p:sldMasterId id="2147483709" r:id="rId7"/>
  </p:sldMasterIdLst>
  <p:notesMasterIdLst>
    <p:notesMasterId r:id="rId11"/>
  </p:notesMasterIdLst>
  <p:sldIdLst>
    <p:sldId id="2147483194" r:id="rId8"/>
    <p:sldId id="2147483299" r:id="rId9"/>
    <p:sldId id="214748319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B1C369-9B2F-0016-F4BC-DD8E8CE60F78}" v="6" dt="2025-05-30T20:31:10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b22ff8d0-7d06-48e8-9971-38809001dd16" providerId="ADAL" clId="{78CFD719-7531-431D-9D34-700E080416DE}"/>
    <pc:docChg chg="undo custSel delSld modSld delMainMaster modMainMaster">
      <pc:chgData name="Caroline Camp" userId="b22ff8d0-7d06-48e8-9971-38809001dd16" providerId="ADAL" clId="{78CFD719-7531-431D-9D34-700E080416DE}" dt="2025-05-08T15:55:24.773" v="22" actId="1076"/>
      <pc:docMkLst>
        <pc:docMk/>
      </pc:docMkLst>
      <pc:sldChg chg="delSp modSp mod">
        <pc:chgData name="Caroline Camp" userId="b22ff8d0-7d06-48e8-9971-38809001dd16" providerId="ADAL" clId="{78CFD719-7531-431D-9D34-700E080416DE}" dt="2025-05-08T15:55:24.773" v="22" actId="1076"/>
        <pc:sldMkLst>
          <pc:docMk/>
          <pc:sldMk cId="1536729486" sldId="2147483011"/>
        </pc:sldMkLst>
        <pc:spChg chg="mod">
          <ac:chgData name="Caroline Camp" userId="b22ff8d0-7d06-48e8-9971-38809001dd16" providerId="ADAL" clId="{78CFD719-7531-431D-9D34-700E080416DE}" dt="2025-05-08T15:55:20.626" v="21" actId="1076"/>
          <ac:spMkLst>
            <pc:docMk/>
            <pc:sldMk cId="1536729486" sldId="2147483011"/>
            <ac:spMk id="19" creationId="{5308BDEE-CC88-A622-955A-141CA4F53F6C}"/>
          </ac:spMkLst>
        </pc:spChg>
        <pc:spChg chg="mod">
          <ac:chgData name="Caroline Camp" userId="b22ff8d0-7d06-48e8-9971-38809001dd16" providerId="ADAL" clId="{78CFD719-7531-431D-9D34-700E080416DE}" dt="2025-05-08T15:55:24.773" v="22" actId="1076"/>
          <ac:spMkLst>
            <pc:docMk/>
            <pc:sldMk cId="1536729486" sldId="2147483011"/>
            <ac:spMk id="22" creationId="{B5C2F6F3-20A6-FB34-AF75-7E48548DBB16}"/>
          </ac:spMkLst>
        </pc:spChg>
        <pc:spChg chg="del">
          <ac:chgData name="Caroline Camp" userId="b22ff8d0-7d06-48e8-9971-38809001dd16" providerId="ADAL" clId="{78CFD719-7531-431D-9D34-700E080416DE}" dt="2025-05-08T15:52:40.793" v="2" actId="478"/>
          <ac:spMkLst>
            <pc:docMk/>
            <pc:sldMk cId="1536729486" sldId="2147483011"/>
            <ac:spMk id="220" creationId="{CEFF3149-BDBA-CEE1-43E1-2A6AD2CF4BA6}"/>
          </ac:spMkLst>
        </pc:spChg>
        <pc:spChg chg="del">
          <ac:chgData name="Caroline Camp" userId="b22ff8d0-7d06-48e8-9971-38809001dd16" providerId="ADAL" clId="{78CFD719-7531-431D-9D34-700E080416DE}" dt="2025-05-08T15:52:40.793" v="2" actId="478"/>
          <ac:spMkLst>
            <pc:docMk/>
            <pc:sldMk cId="1536729486" sldId="2147483011"/>
            <ac:spMk id="231" creationId="{4D8D2937-C2D5-9EC8-8510-8F83EDA2F98F}"/>
          </ac:spMkLst>
        </pc:spChg>
        <pc:spChg chg="del">
          <ac:chgData name="Caroline Camp" userId="b22ff8d0-7d06-48e8-9971-38809001dd16" providerId="ADAL" clId="{78CFD719-7531-431D-9D34-700E080416DE}" dt="2025-05-08T15:52:40.793" v="2" actId="478"/>
          <ac:spMkLst>
            <pc:docMk/>
            <pc:sldMk cId="1536729486" sldId="2147483011"/>
            <ac:spMk id="238" creationId="{293F7140-63F7-9AFE-4D4A-8A5250E0B314}"/>
          </ac:spMkLst>
        </pc:spChg>
        <pc:spChg chg="del">
          <ac:chgData name="Caroline Camp" userId="b22ff8d0-7d06-48e8-9971-38809001dd16" providerId="ADAL" clId="{78CFD719-7531-431D-9D34-700E080416DE}" dt="2025-05-08T15:52:40.793" v="2" actId="478"/>
          <ac:spMkLst>
            <pc:docMk/>
            <pc:sldMk cId="1536729486" sldId="2147483011"/>
            <ac:spMk id="245" creationId="{8AA559C6-4618-F3AF-B2C3-03505F8E06C5}"/>
          </ac:spMkLst>
        </pc:spChg>
        <pc:spChg chg="del">
          <ac:chgData name="Caroline Camp" userId="b22ff8d0-7d06-48e8-9971-38809001dd16" providerId="ADAL" clId="{78CFD719-7531-431D-9D34-700E080416DE}" dt="2025-05-08T15:52:40.793" v="2" actId="478"/>
          <ac:spMkLst>
            <pc:docMk/>
            <pc:sldMk cId="1536729486" sldId="2147483011"/>
            <ac:spMk id="246" creationId="{74D3BB67-F369-FD10-D6B6-0DD6F3ACC691}"/>
          </ac:spMkLst>
        </pc:spChg>
        <pc:grpChg chg="del">
          <ac:chgData name="Caroline Camp" userId="b22ff8d0-7d06-48e8-9971-38809001dd16" providerId="ADAL" clId="{78CFD719-7531-431D-9D34-700E080416DE}" dt="2025-05-08T15:52:40.793" v="2" actId="478"/>
          <ac:grpSpMkLst>
            <pc:docMk/>
            <pc:sldMk cId="1536729486" sldId="2147483011"/>
            <ac:grpSpMk id="232" creationId="{98BDF69C-927D-FFBC-EAE0-10ED09730129}"/>
          </ac:grpSpMkLst>
        </pc:grpChg>
        <pc:grpChg chg="del">
          <ac:chgData name="Caroline Camp" userId="b22ff8d0-7d06-48e8-9971-38809001dd16" providerId="ADAL" clId="{78CFD719-7531-431D-9D34-700E080416DE}" dt="2025-05-08T15:52:40.793" v="2" actId="478"/>
          <ac:grpSpMkLst>
            <pc:docMk/>
            <pc:sldMk cId="1536729486" sldId="2147483011"/>
            <ac:grpSpMk id="239" creationId="{60BA56BD-19C2-F7BC-F29A-28EB29027D5E}"/>
          </ac:grpSpMkLst>
        </pc:grpChg>
        <pc:cxnChg chg="del">
          <ac:chgData name="Caroline Camp" userId="b22ff8d0-7d06-48e8-9971-38809001dd16" providerId="ADAL" clId="{78CFD719-7531-431D-9D34-700E080416DE}" dt="2025-05-08T15:52:40.793" v="2" actId="478"/>
          <ac:cxnSpMkLst>
            <pc:docMk/>
            <pc:sldMk cId="1536729486" sldId="2147483011"/>
            <ac:cxnSpMk id="222" creationId="{5E3E065C-906F-D3C0-2C6A-59347201D687}"/>
          </ac:cxnSpMkLst>
        </pc:cxnChg>
        <pc:cxnChg chg="del">
          <ac:chgData name="Caroline Camp" userId="b22ff8d0-7d06-48e8-9971-38809001dd16" providerId="ADAL" clId="{78CFD719-7531-431D-9D34-700E080416DE}" dt="2025-05-08T15:52:40.793" v="2" actId="478"/>
          <ac:cxnSpMkLst>
            <pc:docMk/>
            <pc:sldMk cId="1536729486" sldId="2147483011"/>
            <ac:cxnSpMk id="230" creationId="{90A5570A-A1D0-36CC-BDE0-8467C407BC63}"/>
          </ac:cxnSpMkLst>
        </pc:cxnChg>
      </pc:sldChg>
      <pc:sldChg chg="delSp mod">
        <pc:chgData name="Caroline Camp" userId="b22ff8d0-7d06-48e8-9971-38809001dd16" providerId="ADAL" clId="{78CFD719-7531-431D-9D34-700E080416DE}" dt="2025-05-08T15:52:37.975" v="1" actId="478"/>
        <pc:sldMkLst>
          <pc:docMk/>
          <pc:sldMk cId="3009818416" sldId="2147483066"/>
        </pc:sldMkLst>
        <pc:spChg chg="del">
          <ac:chgData name="Caroline Camp" userId="b22ff8d0-7d06-48e8-9971-38809001dd16" providerId="ADAL" clId="{78CFD719-7531-431D-9D34-700E080416DE}" dt="2025-05-08T15:52:37.975" v="1" actId="478"/>
          <ac:spMkLst>
            <pc:docMk/>
            <pc:sldMk cId="3009818416" sldId="2147483066"/>
            <ac:spMk id="3" creationId="{5459073A-19DB-71B8-A16B-1D41DB70A7C4}"/>
          </ac:spMkLst>
        </pc:spChg>
        <pc:spChg chg="del">
          <ac:chgData name="Caroline Camp" userId="b22ff8d0-7d06-48e8-9971-38809001dd16" providerId="ADAL" clId="{78CFD719-7531-431D-9D34-700E080416DE}" dt="2025-05-08T15:52:37.975" v="1" actId="478"/>
          <ac:spMkLst>
            <pc:docMk/>
            <pc:sldMk cId="3009818416" sldId="2147483066"/>
            <ac:spMk id="4" creationId="{7C30E6FC-21F8-116C-F823-60CFCD184142}"/>
          </ac:spMkLst>
        </pc:spChg>
        <pc:spChg chg="del">
          <ac:chgData name="Caroline Camp" userId="b22ff8d0-7d06-48e8-9971-38809001dd16" providerId="ADAL" clId="{78CFD719-7531-431D-9D34-700E080416DE}" dt="2025-05-08T15:52:37.975" v="1" actId="478"/>
          <ac:spMkLst>
            <pc:docMk/>
            <pc:sldMk cId="3009818416" sldId="2147483066"/>
            <ac:spMk id="8" creationId="{900C826B-E804-F044-45E5-D8757DCE4700}"/>
          </ac:spMkLst>
        </pc:spChg>
        <pc:spChg chg="del">
          <ac:chgData name="Caroline Camp" userId="b22ff8d0-7d06-48e8-9971-38809001dd16" providerId="ADAL" clId="{78CFD719-7531-431D-9D34-700E080416DE}" dt="2025-05-08T15:52:37.975" v="1" actId="478"/>
          <ac:spMkLst>
            <pc:docMk/>
            <pc:sldMk cId="3009818416" sldId="2147483066"/>
            <ac:spMk id="9" creationId="{60D4EF99-3EDF-3D9B-1EEF-FC6044C06537}"/>
          </ac:spMkLst>
        </pc:spChg>
        <pc:spChg chg="del">
          <ac:chgData name="Caroline Camp" userId="b22ff8d0-7d06-48e8-9971-38809001dd16" providerId="ADAL" clId="{78CFD719-7531-431D-9D34-700E080416DE}" dt="2025-05-08T15:52:37.975" v="1" actId="478"/>
          <ac:spMkLst>
            <pc:docMk/>
            <pc:sldMk cId="3009818416" sldId="2147483066"/>
            <ac:spMk id="44" creationId="{51AC34C1-3AC8-CE75-7719-C328A9FB10C4}"/>
          </ac:spMkLst>
        </pc:spChg>
        <pc:grpChg chg="del">
          <ac:chgData name="Caroline Camp" userId="b22ff8d0-7d06-48e8-9971-38809001dd16" providerId="ADAL" clId="{78CFD719-7531-431D-9D34-700E080416DE}" dt="2025-05-08T15:52:37.975" v="1" actId="478"/>
          <ac:grpSpMkLst>
            <pc:docMk/>
            <pc:sldMk cId="3009818416" sldId="2147483066"/>
            <ac:grpSpMk id="66" creationId="{736641FF-B631-B7CE-AD80-555459F4F33C}"/>
          </ac:grpSpMkLst>
        </pc:grpChg>
        <pc:grpChg chg="del">
          <ac:chgData name="Caroline Camp" userId="b22ff8d0-7d06-48e8-9971-38809001dd16" providerId="ADAL" clId="{78CFD719-7531-431D-9D34-700E080416DE}" dt="2025-05-08T15:52:37.975" v="1" actId="478"/>
          <ac:grpSpMkLst>
            <pc:docMk/>
            <pc:sldMk cId="3009818416" sldId="2147483066"/>
            <ac:grpSpMk id="72" creationId="{0B8D806A-75BA-C07D-4571-DA707D0669D5}"/>
          </ac:grpSpMkLst>
        </pc:grpChg>
        <pc:cxnChg chg="del">
          <ac:chgData name="Caroline Camp" userId="b22ff8d0-7d06-48e8-9971-38809001dd16" providerId="ADAL" clId="{78CFD719-7531-431D-9D34-700E080416DE}" dt="2025-05-08T15:52:37.975" v="1" actId="478"/>
          <ac:cxnSpMkLst>
            <pc:docMk/>
            <pc:sldMk cId="3009818416" sldId="2147483066"/>
            <ac:cxnSpMk id="7" creationId="{D19EDEFC-B182-A4D4-60CC-39D83C2C67AA}"/>
          </ac:cxnSpMkLst>
        </pc:cxnChg>
      </pc:sldChg>
      <pc:sldChg chg="del">
        <pc:chgData name="Caroline Camp" userId="b22ff8d0-7d06-48e8-9971-38809001dd16" providerId="ADAL" clId="{78CFD719-7531-431D-9D34-700E080416DE}" dt="2025-05-08T15:52:32.732" v="0" actId="47"/>
        <pc:sldMkLst>
          <pc:docMk/>
          <pc:sldMk cId="1722859779" sldId="2147483114"/>
        </pc:sldMkLst>
      </pc:sldChg>
      <pc:sldMasterChg chg="modSldLayout">
        <pc:chgData name="Caroline Camp" userId="b22ff8d0-7d06-48e8-9971-38809001dd16" providerId="ADAL" clId="{78CFD719-7531-431D-9D34-700E080416DE}" dt="2025-05-08T15:54:40.553" v="18" actId="478"/>
        <pc:sldMasterMkLst>
          <pc:docMk/>
          <pc:sldMasterMk cId="3241977771" sldId="2147483648"/>
        </pc:sldMasterMkLst>
        <pc:sldLayoutChg chg="delSp mod">
          <pc:chgData name="Caroline Camp" userId="b22ff8d0-7d06-48e8-9971-38809001dd16" providerId="ADAL" clId="{78CFD719-7531-431D-9D34-700E080416DE}" dt="2025-05-08T15:54:40.553" v="18" actId="478"/>
          <pc:sldLayoutMkLst>
            <pc:docMk/>
            <pc:sldMasterMk cId="3241977771" sldId="2147483648"/>
            <pc:sldLayoutMk cId="2841456629" sldId="2147483655"/>
          </pc:sldLayoutMkLst>
          <pc:spChg chg="del">
            <ac:chgData name="Caroline Camp" userId="b22ff8d0-7d06-48e8-9971-38809001dd16" providerId="ADAL" clId="{78CFD719-7531-431D-9D34-700E080416DE}" dt="2025-05-08T15:54:38.467" v="17" actId="478"/>
            <ac:spMkLst>
              <pc:docMk/>
              <pc:sldMasterMk cId="3241977771" sldId="2147483648"/>
              <pc:sldLayoutMk cId="2841456629" sldId="2147483655"/>
              <ac:spMk id="6" creationId="{A1F3638D-49C2-F512-1D52-2C6CE5755B46}"/>
            </ac:spMkLst>
          </pc:spChg>
          <pc:spChg chg="del">
            <ac:chgData name="Caroline Camp" userId="b22ff8d0-7d06-48e8-9971-38809001dd16" providerId="ADAL" clId="{78CFD719-7531-431D-9D34-700E080416DE}" dt="2025-05-08T15:54:40.553" v="18" actId="478"/>
            <ac:spMkLst>
              <pc:docMk/>
              <pc:sldMasterMk cId="3241977771" sldId="2147483648"/>
              <pc:sldLayoutMk cId="2841456629" sldId="2147483655"/>
              <ac:spMk id="7" creationId="{FD48C46C-9834-6288-50E4-C2A7FE028219}"/>
            </ac:spMkLst>
          </pc:spChg>
          <pc:picChg chg="del">
            <ac:chgData name="Caroline Camp" userId="b22ff8d0-7d06-48e8-9971-38809001dd16" providerId="ADAL" clId="{78CFD719-7531-431D-9D34-700E080416DE}" dt="2025-05-08T15:54:37.218" v="16" actId="478"/>
            <ac:picMkLst>
              <pc:docMk/>
              <pc:sldMasterMk cId="3241977771" sldId="2147483648"/>
              <pc:sldLayoutMk cId="2841456629" sldId="2147483655"/>
              <ac:picMk id="5" creationId="{4363F643-4D09-6142-35EE-EE053F2BE997}"/>
            </ac:picMkLst>
          </pc:picChg>
        </pc:sldLayoutChg>
      </pc:sldMasterChg>
      <pc:sldMasterChg chg="del delSldLayout">
        <pc:chgData name="Caroline Camp" userId="b22ff8d0-7d06-48e8-9971-38809001dd16" providerId="ADAL" clId="{78CFD719-7531-431D-9D34-700E080416DE}" dt="2025-05-08T15:52:32.732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78CFD719-7531-431D-9D34-700E080416DE}" dt="2025-05-08T15:52:32.732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78CFD719-7531-431D-9D34-700E080416DE}" dt="2025-05-08T15:52:32.732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78CFD719-7531-431D-9D34-700E080416DE}" dt="2025-05-08T15:54:33.831" v="15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78CFD719-7531-431D-9D34-700E080416DE}" dt="2025-05-08T15:54:10.132" v="6" actId="478"/>
          <ac:spMkLst>
            <pc:docMk/>
            <pc:sldMasterMk cId="3668317557" sldId="2147484880"/>
            <ac:spMk id="6" creationId="{3A6711A1-4DBD-1B51-2385-976633831040}"/>
          </ac:spMkLst>
        </pc:spChg>
        <pc:spChg chg="del">
          <ac:chgData name="Caroline Camp" userId="b22ff8d0-7d06-48e8-9971-38809001dd16" providerId="ADAL" clId="{78CFD719-7531-431D-9D34-700E080416DE}" dt="2025-05-08T15:54:08.698" v="5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78CFD719-7531-431D-9D34-700E080416DE}" dt="2025-05-08T15:54:21.384" v="9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78CFD719-7531-431D-9D34-700E080416DE}" dt="2025-05-08T15:54:21.384" v="9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78CFD719-7531-431D-9D34-700E080416DE}" dt="2025-05-08T15:54:19.264" v="8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78CFD719-7531-431D-9D34-700E080416DE}" dt="2025-05-08T15:54:18.100" v="7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">
          <pc:chgData name="Caroline Camp" userId="b22ff8d0-7d06-48e8-9971-38809001dd16" providerId="ADAL" clId="{78CFD719-7531-431D-9D34-700E080416DE}" dt="2025-05-08T15:54:29.468" v="12" actId="478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78CFD719-7531-431D-9D34-700E080416DE}" dt="2025-05-08T15:54:27.165" v="10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78CFD719-7531-431D-9D34-700E080416DE}" dt="2025-05-08T15:54:29.468" v="12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78CFD719-7531-431D-9D34-700E080416DE}" dt="2025-05-08T15:54:28.273" v="11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">
          <pc:chgData name="Caroline Camp" userId="b22ff8d0-7d06-48e8-9971-38809001dd16" providerId="ADAL" clId="{78CFD719-7531-431D-9D34-700E080416DE}" dt="2025-05-08T15:54:33.831" v="15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78CFD719-7531-431D-9D34-700E080416DE}" dt="2025-05-08T15:54:31.985" v="13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78CFD719-7531-431D-9D34-700E080416DE}" dt="2025-05-08T15:54:33.831" v="15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78CFD719-7531-431D-9D34-700E080416DE}" dt="2025-05-08T15:54:32.796" v="14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del">
        <pc:chgData name="Caroline Camp" userId="b22ff8d0-7d06-48e8-9971-38809001dd16" providerId="ADAL" clId="{78CFD719-7531-431D-9D34-700E080416DE}" dt="2025-05-08T15:53:38.475" v="4" actId="2696"/>
        <pc:sldMasterMkLst>
          <pc:docMk/>
          <pc:sldMasterMk cId="3272501663" sldId="2147484918"/>
        </pc:sldMasterMkLst>
      </pc:sldMasterChg>
      <pc:sldMasterChg chg="del">
        <pc:chgData name="Caroline Camp" userId="b22ff8d0-7d06-48e8-9971-38809001dd16" providerId="ADAL" clId="{78CFD719-7531-431D-9D34-700E080416DE}" dt="2025-05-08T15:52:55.347" v="3" actId="2696"/>
        <pc:sldMasterMkLst>
          <pc:docMk/>
          <pc:sldMasterMk cId="2460954070" sldId="2147484999"/>
        </pc:sldMasterMkLst>
      </pc:sldMasterChg>
    </pc:docChg>
  </pc:docChgLst>
  <pc:docChgLst>
    <pc:chgData name="Caroline Camp" userId="S::carolinecamp@microsoft.com::b22ff8d0-7d06-48e8-9971-38809001dd16" providerId="AD" clId="Web-{48B1C369-9B2F-0016-F4BC-DD8E8CE60F78}"/>
    <pc:docChg chg="addSld delSld addMainMaster">
      <pc:chgData name="Caroline Camp" userId="S::carolinecamp@microsoft.com::b22ff8d0-7d06-48e8-9971-38809001dd16" providerId="AD" clId="Web-{48B1C369-9B2F-0016-F4BC-DD8E8CE60F78}" dt="2025-05-30T20:31:10.779" v="5"/>
      <pc:docMkLst>
        <pc:docMk/>
      </pc:docMkLst>
      <pc:sldChg chg="del">
        <pc:chgData name="Caroline Camp" userId="S::carolinecamp@microsoft.com::b22ff8d0-7d06-48e8-9971-38809001dd16" providerId="AD" clId="Web-{48B1C369-9B2F-0016-F4BC-DD8E8CE60F78}" dt="2025-05-30T20:31:10.764" v="3"/>
        <pc:sldMkLst>
          <pc:docMk/>
          <pc:sldMk cId="1536729486" sldId="2147483011"/>
        </pc:sldMkLst>
      </pc:sldChg>
      <pc:sldChg chg="del">
        <pc:chgData name="Caroline Camp" userId="S::carolinecamp@microsoft.com::b22ff8d0-7d06-48e8-9971-38809001dd16" providerId="AD" clId="Web-{48B1C369-9B2F-0016-F4BC-DD8E8CE60F78}" dt="2025-05-30T20:31:10.764" v="4"/>
        <pc:sldMkLst>
          <pc:docMk/>
          <pc:sldMk cId="809167079" sldId="2147483032"/>
        </pc:sldMkLst>
      </pc:sldChg>
      <pc:sldChg chg="del">
        <pc:chgData name="Caroline Camp" userId="S::carolinecamp@microsoft.com::b22ff8d0-7d06-48e8-9971-38809001dd16" providerId="AD" clId="Web-{48B1C369-9B2F-0016-F4BC-DD8E8CE60F78}" dt="2025-05-30T20:31:10.779" v="5"/>
        <pc:sldMkLst>
          <pc:docMk/>
          <pc:sldMk cId="3009818416" sldId="2147483066"/>
        </pc:sldMkLst>
      </pc:sldChg>
      <pc:sldChg chg="add">
        <pc:chgData name="Caroline Camp" userId="S::carolinecamp@microsoft.com::b22ff8d0-7d06-48e8-9971-38809001dd16" providerId="AD" clId="Web-{48B1C369-9B2F-0016-F4BC-DD8E8CE60F78}" dt="2025-05-30T20:31:08.154" v="0"/>
        <pc:sldMkLst>
          <pc:docMk/>
          <pc:sldMk cId="426516361" sldId="2147483194"/>
        </pc:sldMkLst>
      </pc:sldChg>
      <pc:sldChg chg="add">
        <pc:chgData name="Caroline Camp" userId="S::carolinecamp@microsoft.com::b22ff8d0-7d06-48e8-9971-38809001dd16" providerId="AD" clId="Web-{48B1C369-9B2F-0016-F4BC-DD8E8CE60F78}" dt="2025-05-30T20:31:08.420" v="2"/>
        <pc:sldMkLst>
          <pc:docMk/>
          <pc:sldMk cId="3376305744" sldId="2147483195"/>
        </pc:sldMkLst>
      </pc:sldChg>
      <pc:sldChg chg="add">
        <pc:chgData name="Caroline Camp" userId="S::carolinecamp@microsoft.com::b22ff8d0-7d06-48e8-9971-38809001dd16" providerId="AD" clId="Web-{48B1C369-9B2F-0016-F4BC-DD8E8CE60F78}" dt="2025-05-30T20:31:08.217" v="1"/>
        <pc:sldMkLst>
          <pc:docMk/>
          <pc:sldMk cId="928409440" sldId="2147483299"/>
        </pc:sldMkLst>
      </pc:sldChg>
      <pc:sldMasterChg chg="add addSldLayout">
        <pc:chgData name="Caroline Camp" userId="S::carolinecamp@microsoft.com::b22ff8d0-7d06-48e8-9971-38809001dd16" providerId="AD" clId="Web-{48B1C369-9B2F-0016-F4BC-DD8E8CE60F78}" dt="2025-05-30T20:31:08.420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154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217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48B1C369-9B2F-0016-F4BC-DD8E8CE60F78}" dt="2025-05-30T20:31:08.420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53F0644A-3BDF-D86D-FA0E-769A2D92F5B5}"/>
    <pc:docChg chg="addSld delSld">
      <pc:chgData name="Caroline Camp" userId="S::carolinecamp@microsoft.com::b22ff8d0-7d06-48e8-9971-38809001dd16" providerId="AD" clId="Web-{53F0644A-3BDF-D86D-FA0E-769A2D92F5B5}" dt="2025-05-07T16:43:43.289" v="11"/>
      <pc:docMkLst>
        <pc:docMk/>
      </pc:docMkLst>
      <pc:sldChg chg="del">
        <pc:chgData name="Caroline Camp" userId="S::carolinecamp@microsoft.com::b22ff8d0-7d06-48e8-9971-38809001dd16" providerId="AD" clId="Web-{53F0644A-3BDF-D86D-FA0E-769A2D92F5B5}" dt="2025-05-07T16:42:23.147" v="0"/>
        <pc:sldMkLst>
          <pc:docMk/>
          <pc:sldMk cId="273261558" sldId="2147483010"/>
        </pc:sldMkLst>
      </pc:sldChg>
      <pc:sldChg chg="add del">
        <pc:chgData name="Caroline Camp" userId="S::carolinecamp@microsoft.com::b22ff8d0-7d06-48e8-9971-38809001dd16" providerId="AD" clId="Web-{53F0644A-3BDF-D86D-FA0E-769A2D92F5B5}" dt="2025-05-07T16:43:32.680" v="8"/>
        <pc:sldMkLst>
          <pc:docMk/>
          <pc:sldMk cId="1536729486" sldId="2147483011"/>
        </pc:sldMkLst>
      </pc:sldChg>
      <pc:sldChg chg="del">
        <pc:chgData name="Caroline Camp" userId="S::carolinecamp@microsoft.com::b22ff8d0-7d06-48e8-9971-38809001dd16" providerId="AD" clId="Web-{53F0644A-3BDF-D86D-FA0E-769A2D92F5B5}" dt="2025-05-07T16:42:23.147" v="1"/>
        <pc:sldMkLst>
          <pc:docMk/>
          <pc:sldMk cId="2910525735" sldId="2147483031"/>
        </pc:sldMkLst>
      </pc:sldChg>
      <pc:sldChg chg="add del">
        <pc:chgData name="Caroline Camp" userId="S::carolinecamp@microsoft.com::b22ff8d0-7d06-48e8-9971-38809001dd16" providerId="AD" clId="Web-{53F0644A-3BDF-D86D-FA0E-769A2D92F5B5}" dt="2025-05-07T16:43:32.492" v="7"/>
        <pc:sldMkLst>
          <pc:docMk/>
          <pc:sldMk cId="809167079" sldId="2147483032"/>
        </pc:sldMkLst>
      </pc:sldChg>
      <pc:sldChg chg="del">
        <pc:chgData name="Caroline Camp" userId="S::carolinecamp@microsoft.com::b22ff8d0-7d06-48e8-9971-38809001dd16" providerId="AD" clId="Web-{53F0644A-3BDF-D86D-FA0E-769A2D92F5B5}" dt="2025-05-07T16:42:23.162" v="2"/>
        <pc:sldMkLst>
          <pc:docMk/>
          <pc:sldMk cId="3252836056" sldId="2147483065"/>
        </pc:sldMkLst>
      </pc:sldChg>
      <pc:sldChg chg="add del">
        <pc:chgData name="Caroline Camp" userId="S::carolinecamp@microsoft.com::b22ff8d0-7d06-48e8-9971-38809001dd16" providerId="AD" clId="Web-{53F0644A-3BDF-D86D-FA0E-769A2D92F5B5}" dt="2025-05-07T16:43:43.289" v="11"/>
        <pc:sldMkLst>
          <pc:docMk/>
          <pc:sldMk cId="3009818416" sldId="2147483066"/>
        </pc:sldMkLst>
      </pc:sldChg>
      <pc:sldMasterChg chg="addSldLayout delSldLayout">
        <pc:chgData name="Caroline Camp" userId="S::carolinecamp@microsoft.com::b22ff8d0-7d06-48e8-9971-38809001dd16" providerId="AD" clId="Web-{53F0644A-3BDF-D86D-FA0E-769A2D92F5B5}" dt="2025-05-07T16:43:31.805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53F0644A-3BDF-D86D-FA0E-769A2D92F5B5}" dt="2025-05-07T16:43:31.805" v="6"/>
          <pc:sldLayoutMkLst>
            <pc:docMk/>
            <pc:sldMasterMk cId="1112146750" sldId="2147484741"/>
            <pc:sldLayoutMk cId="1091433438" sldId="21474848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CBFBD-A767-4B7F-ACAD-E5E3D9AC0260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CDD9E-2D6D-4A4D-8657-996A74D4C0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6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0A038-2B3B-F570-23F8-FE9B5F030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788F0-FC19-9BCB-B939-71D222774E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DA68C7-6987-3796-16BF-E42EBF487C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8EACC-1DEB-E6C9-32C4-39DE43B8C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297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DAEDD-0EF6-1EA0-BA04-745CD4EC5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15A42-44A0-5BE7-C438-28D7E1198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9BA573-64C1-A4E3-331F-9D7202F7A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36C24-EE2A-665D-60C9-B9736E581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4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2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1B627A-89EF-316C-EBFB-3729AFC5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DBBA8-979D-4E75-9C31-E01C8A7C4CF0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2BE2E-A7E9-B612-6E60-7CABCD4A9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62A31-EEBD-DA4C-0419-3A2D6712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0AAE-AA31-485C-ADDD-43BEF3379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56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63" Type="http://schemas.openxmlformats.org/officeDocument/2006/relationships/slideLayout" Target="../slideLayouts/slideLayout68.xml"/><Relationship Id="rId68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16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74" Type="http://schemas.openxmlformats.org/officeDocument/2006/relationships/slideLayout" Target="../slideLayouts/slideLayout79.xml"/><Relationship Id="rId7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9.xml"/><Relationship Id="rId69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72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75.xml"/><Relationship Id="rId75" Type="http://schemas.openxmlformats.org/officeDocument/2006/relationships/slideLayout" Target="../slideLayouts/slideLayout80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83.xml"/><Relationship Id="rId81" Type="http://schemas.openxmlformats.org/officeDocument/2006/relationships/theme" Target="../theme/theme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12.xml"/><Relationship Id="rId7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66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26C936-11A9-9A3D-C6E5-2A18F5C9E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141B0-E808-EDC0-4615-A3FF2449E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4C1CA-6EEF-60C7-A9A8-D3C2DB2EA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DBBA8-979D-4E75-9C31-E01C8A7C4CF0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DA089-6069-D49B-E2B9-5709667B26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DF1AF-CE5C-2914-6AA3-36095945D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740AAE-AA31-485C-ADDD-43BEF3379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1FBBC-2194-0937-A598-CC81A6549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7C372D5E-1433-DA1C-0A4E-855201F2E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766457"/>
            <a:ext cx="3057247" cy="177448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53" name="Google Shape;516;p32">
            <a:extLst>
              <a:ext uri="{FF2B5EF4-FFF2-40B4-BE49-F238E27FC236}">
                <a16:creationId xmlns:a16="http://schemas.microsoft.com/office/drawing/2014/main" id="{EAB71446-8208-BF50-D08D-0981FDBC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885236"/>
            <a:ext cx="1369774" cy="474694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Business units</a:t>
            </a:r>
          </a:p>
        </p:txBody>
      </p:sp>
      <p:sp>
        <p:nvSpPr>
          <p:cNvPr id="54" name="Google Shape;516;p32">
            <a:extLst>
              <a:ext uri="{FF2B5EF4-FFF2-40B4-BE49-F238E27FC236}">
                <a16:creationId xmlns:a16="http://schemas.microsoft.com/office/drawing/2014/main" id="{C7B88100-B115-F4F8-C7ED-F550F62CB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5875258"/>
            <a:ext cx="1369774" cy="488318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Compliance teams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3D90046F-304C-6727-9CF0-767ADA690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241355"/>
            <a:ext cx="1369774" cy="528081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Finance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800AFB87-E0A7-8580-8EDB-8165C0BEA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5241355"/>
            <a:ext cx="1369774" cy="528081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Senior management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12493ED4-2702-5664-7821-44EEDB1A9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5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Manual query handling leads to delays, inconsistent answers, and increased workload, reducing operational efficiency and impacting decision-making</a:t>
            </a:r>
            <a:endParaRPr lang="en-US" altLang="en-US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B49116D4-3D81-08BE-07B4-542ADB1D5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60EFB3C2-D25D-94CC-752A-237695512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Manual query handling leads to delays in resolving routine finance queries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Lack of centralized access to financial data causes inconsistent responses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Repetitive queries add to the burden, reducing focus on strategic tasks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Manual responses may not align with internal policies and external regulations, increasing non-compliance risk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D658EA69-AA06-B331-2A64-C74DDA80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C483E3A0-DF91-57EC-4755-64BF2B9B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79"/>
            <a:ext cx="2066440" cy="94934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Instantly responds to finance-related queries (invoice status, payments, expense tracking) using                         AI-based NLP</a:t>
            </a: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F8555DEE-5B29-F8AC-C88C-D096D5413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263010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Routes complex queries to the appropriate authority or triggers workflow actions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30C54F-926C-300E-1153-EB0CA495F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E2B332-3AF1-3B47-DD0C-36CE9828B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C7200E4F-57B6-6355-1287-C61E3C9B0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8"/>
            <a:ext cx="3057246" cy="2910962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2B9A1A21-3B22-6FF2-3F7B-974E94467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298346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Pulls real-time data from ERP, policy documents, and FAQs.</a:t>
            </a:r>
            <a:b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</a:b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and ensures accurate and consistent information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DCB882B6-88F8-D3C5-2CA4-FDCCA4B90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FINANCE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58B2B04C-C7E6-7100-C324-E32A2FBBF6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Finance Q&amp;A Agent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  <a:sym typeface="DM Sans ExtraLigh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8BB0BF-4DA6-FE54-F5F0-742B590E9A25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AI-powered solution that automates finance-related query resolution, ensures real-time data access, handles complex queries, and maintains compliance alignment.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AD4A6D05-41D0-7A9D-097B-E45CE572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AI-Agent automates responses to finance-related queries, providing real-time, accurate data from ERP and policy documents</a:t>
            </a:r>
            <a:endParaRPr lang="en-GB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2DD00153-4AF8-ACB9-70CF-98FBA9852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ECB180A-EFF0-EDF5-2D9E-B9492D974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146818"/>
            <a:ext cx="2790518" cy="727523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Support Teams Workload → </a:t>
            </a:r>
            <a:r>
              <a:rPr lang="en-US" sz="8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orchestrating responses to common finance queries reduces manual effort, allowing finance teams to focus on higher-value tasks.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5C98B230-4048-CF39-07E5-54B207C1B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2372735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5720D1B-4ED7-A5D3-7761-A2F623025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946392"/>
            <a:ext cx="2790518" cy="775118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Query Response Time → </a:t>
            </a:r>
            <a:r>
              <a:rPr lang="en-US" sz="8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The agent retrieves data from ERP systems and policy documents, providing instant answers to routine queries and escalating complex issues for quick resolution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94B82B15-BBC9-DCC9-D9F7-039F53963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18967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FB0E6821-3FE1-DAD1-C4A0-BF4885CB1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793561"/>
            <a:ext cx="2790518" cy="775118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 Operational Efficiency→ </a:t>
            </a:r>
            <a:r>
              <a:rPr lang="en-US" sz="8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Streamlined query resolution minimizes back-and-forth communication, enhances process efficiency, and improves alignment between finance teams and business units and other teams.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6F080AE6-38D3-A128-A1EC-B443FD711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4043276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CB6D905C-AFFB-5B6E-D7B7-0A3E31363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5227674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Ensures responses follow internal and external regulations with  Flags non-compliant transactions and queries for review</a:t>
            </a:r>
            <a:endParaRPr lang="en-US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42651636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0E5B9-4322-BBB0-80E9-EED9E8EC2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02037A48-F006-A403-A07B-CF3B97A86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9728BD-84DE-2971-A95A-BD6F503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71E7F0E-2BA1-070D-9E1B-1D11888E63C5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400913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Finance Q&amp;A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E7099368-6064-1EC2-44CD-1E9687551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01DCEA45-87BC-F46B-4075-2E05416DC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F31093-03C3-1D6F-8865-6E845C9D9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C3F06B0D-53F0-F631-5013-D85AB8E6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A0BCAB-80ED-C93B-95AF-72773622C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163E4D4-D76A-3659-BF57-23709CE12911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3B22463F-CAF4-6BEF-9A45-3529184C44E9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CA64EA-7014-4BA6-E834-CF589DAF7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A1F04B5-2DFC-1D28-5804-BABFFA7AFD9D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EC907F6D-62B8-79E1-F227-C0DF9700F833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84C372-07A5-98C4-609E-2E8067490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AC6290-A89B-A197-CE06-15EFB71804B0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D3550E05-A929-0EFC-F125-23431D8EA0BE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419C6781-F399-604B-3254-AFF72454A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BDA77D-2169-3C13-DD7A-C39519536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Finance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AE8E8659-863C-5E7E-1F53-805EC6C69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378E27A-59C5-681C-0052-E424E3BED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906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AI-powered solution that automates finance-related query resolution, ensures real-time data access, handles complex queries, and maintains compliance alignment.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D876815E-DEED-392A-DE6B-10882F55E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Handle Queries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7BC03E6C-3A0A-15D0-4065-3EC182967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Instantly responds to finance-related queries (invoice status, payments, expense tracking) using AI-based NLP.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EC70B83D-89F6-B684-4FCC-4F712CFC6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Capture Question and Intent Detection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6760244E-3CD5-5208-6780-68DAC80A9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Intakes user’s questions through natural language and identifies intent.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7534AB-D2A2-A9FF-29DD-AE4094080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 for User Query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0DCEE01-4601-20D0-86FB-49DC52B70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D23682C3-5EF6-C73F-AAE2-83BDBB50E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698090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Integrate ERP Data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BCD9E14F-BF06-CEDA-D774-09EF21F8A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Pulls real-time data from ERP, policy documents, and FAQs and ensures accurate and consistent information.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E395871A-3A45-EDAA-703D-429FFF5E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 Provide Instant, Contextual Answers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01CB7945-165B-9555-1751-9F2FA7EF4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Agent delivers human-like, finance-specific responses.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2537343F-5424-9849-FCAA-3BA0E7060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D736F79-BB23-294C-2F68-C43BE59D9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185390"/>
            <a:ext cx="2199820" cy="68223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ERP System (General Ledger, Intercompany records)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FAQs, documentation, etc.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956086A-7238-BEB8-32B4-3BA7761A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63F268CD-53A3-F310-BFB5-08E67563B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D635D09-9E39-4324-476A-2E806A86E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ERP System (General Ledger, Intercompany records)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0F9D6BE-8352-59AF-9BC2-2518278A6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FF6DF9FC-2AC6-F7BD-94B6-A8898D148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E822941-89AE-5564-9B71-C68B8F0AD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BD6243C-44AB-BB92-F881-E32386CAB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DCBB7D2D-2522-8FD6-207A-A84374A8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Ensure Compliance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29C1230B-24B7-A267-2700-4B1241D10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Ensures responses follow internal and external regulations. Flags non-compliant transactions and queries for review.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492A4FF4-B849-EA5D-16E3-01643515F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Route Complex Query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DCA9DBEF-63D8-6D88-18F5-3E5BA6195E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Routes complex queries to the appropriate authority or triggers workflow actions.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75EEDC2-3BBD-7B58-030A-DB3964E6D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705EF12-7739-AA34-0A0B-F26086B0626A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353944EE-C077-239E-877E-B8380606B5E3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C29FC7F-2248-CDD3-ECC3-202B405E7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94D7136-90CE-4CD4-A0CF-155EE9817951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CFEA90F6-9D95-A817-29DA-8D02E66585E3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99D7985A-9940-66F7-3DBB-BF0D9EDA4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081301A-6754-C44D-07F5-BC9C98053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062761"/>
            <a:ext cx="2199820" cy="5488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User Input or Knowledge Base (SharePoint) for Routing Logic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Power Automate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CECE3286-B038-A914-7B0C-5EE1D807F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EBD26567-E248-DD0A-4678-B49054960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1139DB5-BD7E-9F81-9984-A103861AA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008900"/>
            <a:ext cx="2199820" cy="65659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Knowledge Base (SharePoint) for guidelines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53065C30-0B1D-340A-40D7-FEE105621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FA9D03-F5C6-3D84-1F54-EAC10024BB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Support Teams Workload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9E69C4-94AD-6E35-5BB1-772F68D0C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Query Response Time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E539DC-EDCA-758D-FEA3-6A99BA704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8B81158-7EA5-182A-B71D-00F4F2E12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 Operational Efficiency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F6CF723-56B4-3D6F-3680-5BC61440F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latin typeface="Segoe Sans Display" pitchFamily="2" charset="0"/>
              </a:rPr>
              <a:t>Quickly understands finance-related questions using natural language processing.</a:t>
            </a:r>
            <a:endParaRPr lang="en-US" sz="800" dirty="0">
              <a:latin typeface="Segoe Sans Display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FFE2F76-359F-6B05-0809-BA9CF4B4A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Delivers immediate responses to common finance queries, reducing support load.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B7CFEA5-A362-31A9-A91E-42CD24349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Ensures responses are based on accurate, real-time financial and policy data.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27D1EBAE-F83A-BE1F-8F43-719EB963A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Checks every response for alignment with internal policies and regulatory standards.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EA938F1B-CBDB-CA83-B92A-BC2AF4A07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Automatically sends complex or escalated issues to the right team or authority.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BB87C533-FF71-62D2-BD07-FEB1B8BE1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Responds with personalized, compliant answers tailored to the user’s query.</a:t>
            </a:r>
          </a:p>
        </p:txBody>
      </p:sp>
    </p:spTree>
    <p:extLst>
      <p:ext uri="{BB962C8B-B14F-4D97-AF65-F5344CB8AC3E}">
        <p14:creationId xmlns:p14="http://schemas.microsoft.com/office/powerpoint/2010/main" val="92840944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8CC3C-56E5-EF3A-D57B-B4444B310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810F373-B8B4-0140-0CD7-9CA93067D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8579725" y="5402043"/>
            <a:ext cx="913663" cy="32691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3" name="Graphic 232">
            <a:extLst>
              <a:ext uri="{FF2B5EF4-FFF2-40B4-BE49-F238E27FC236}">
                <a16:creationId xmlns:a16="http://schemas.microsoft.com/office/drawing/2014/main" id="{1325A6BD-45CD-6EDE-3010-0AFF311D4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17322"/>
            <a:ext cx="6858000" cy="13716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7B74230-57EE-52B7-D765-255B2A202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29FA2DD4-BB06-A460-6606-612E30C97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C8B1A3E4-920F-863E-66BA-E407C5779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67D09BCA-D60C-00A7-BDAA-5F5089C8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7607025D-6190-2FED-2D2B-3FD4D64A5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113B547C-5D71-14F8-3437-57A6A4683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9B5E31A8-B075-547B-2AE4-15F2D369E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1FF2722-5912-9CF5-3562-DCC91E146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134FE61-BFA4-042C-ABE3-5B75CE763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3A2B703-10A3-0BFA-35F6-0605578F9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5E388D15-CA79-3C7B-CF21-E83751140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5" y="1629870"/>
            <a:ext cx="3774211" cy="3848015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</a:pPr>
            <a:r>
              <a:rPr lang="en-GB" sz="90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Data Accuracy and Completeness: Ensure consistent and accurate financial data from ERP and other sources with proper validation.</a:t>
            </a:r>
          </a:p>
          <a:p>
            <a:pPr marL="171450" indent="-171450"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Complex Query Handling: Automate query routing and workflow triggers for timely resolution.</a:t>
            </a:r>
          </a:p>
          <a:p>
            <a:pPr marL="171450" indent="-171450"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Compliance and Governance: Ensure responses align with internal policies and regulations, with automated compliance checks.</a:t>
            </a:r>
          </a:p>
          <a:p>
            <a:pPr marL="171450" indent="-171450"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User Experience and Adoption: Provide an intuitive interface, contextual guidance, and training to drive user adoption.</a:t>
            </a:r>
          </a:p>
          <a:p>
            <a:pPr marL="171450" indent="-171450"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Performance and Scalability: Handle high query volumes with fast response times and business-wide scalability. </a:t>
            </a:r>
          </a:p>
          <a:p>
            <a:pPr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90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90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Financial Data: Real-time and historical data from ERP (e.g., SAP, Oracle).</a:t>
            </a:r>
          </a:p>
          <a:p>
            <a:pPr marL="171450" indent="-171450"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Policy and Compliance: Internal finance policies and regulatory guidelines.</a:t>
            </a:r>
          </a:p>
          <a:p>
            <a:pPr marL="171450" indent="-171450"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Master Data: Vendor details, payment terms, and contract information.</a:t>
            </a:r>
          </a:p>
          <a:p>
            <a:pPr marL="171450" indent="-171450"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Communication Data: Emails, chat logs, and user feedback.</a:t>
            </a:r>
          </a:p>
          <a:p>
            <a:pPr marL="171450" indent="-171450" fontAlgn="base">
              <a:lnSpc>
                <a:spcPts val="88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900">
                <a:latin typeface="Segoe Sans Display" pitchFamily="2" charset="0"/>
                <a:cs typeface="Segoe Sans Display" pitchFamily="2" charset="0"/>
                <a:sym typeface="DM Sans Light"/>
              </a:rPr>
              <a:t>Workflow Rules: Automation logic for query routing and resolution.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F7AE58B-3914-DE40-43AC-F911CDAE2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2230A89-8CEE-9131-C2F6-BF49B29AB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39638C3-6C75-38B2-FB89-4CB9917E5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1B6BE8C-4C32-36D1-7F19-2CD910B90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D5C6FA3F-5940-A60A-BF1E-C6FC6A609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F4C4398D-F9D7-5747-E2E7-1FB9ADD67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59388F5-E7C0-0D11-B42A-6B599DE1E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0A8CA05-BD5A-84DD-019E-96194CBE9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89E680E4-40A0-A890-29B5-0C72B3B7B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41000D4-5F2C-817F-7E66-A09AF58E3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414B403-D978-A036-982B-B40B96951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3270FE63-72D2-D20A-ECBF-6B6B07735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A62F562E-B326-9B73-430E-1475C54E1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D2E55BA4-5891-81DE-B5BC-19FD95A65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47565EC6-AA4E-3004-9643-7D9FB6EB1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93E675DF-9549-30F5-7EC8-0BEBC0B56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B04B500B-84F5-920B-50FB-1F22E4C47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0FFF0D2C-4C7D-3E38-C53A-E79AF46E7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414B1AA-8CBB-61A0-9991-6C6E3F7AE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33659EEB-9D28-006D-D697-E04FAB6FF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6CFB88D6-AFE7-3ACD-8183-77857B1E8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E503B3F2-3B26-95C9-594F-EC251D780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A22B9370-F99F-B3FA-BDC5-1882F0C7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9A2D960E-964C-A451-81A4-A7ED49DFD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BAC82108-C294-A4D4-63A2-4DA34FE71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DE643E2D-1446-C9C2-36C2-A5FB18072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94732514-BC49-7C35-4DAA-16B0FBC76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5313A30B-0AA6-6155-FFA1-D004696F1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9B57516D-FBA7-E371-335B-F2DBC1B9B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FINANCE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633B36F0-6901-E57A-8F2C-9B75FE13EE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4" y="710974"/>
            <a:ext cx="736138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Finance Q&amp;A Agent</a:t>
            </a:r>
            <a:endParaRPr kumimoji="0" lang="en-GB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  <a:sym typeface="DM Sans Extra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96D06C-1F20-C2F1-98B7-829ACC1D3F7E}"/>
              </a:ext>
            </a:extLst>
          </p:cNvPr>
          <p:cNvSpPr txBox="1"/>
          <p:nvPr/>
        </p:nvSpPr>
        <p:spPr>
          <a:xfrm>
            <a:off x="695994" y="1098881"/>
            <a:ext cx="11229707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AI-powered solution that automates finance-related query resolution, ensures real-time data access, handles complex queries, and maintains compliance alignment.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C27EC80-CFAA-214D-86C1-9482DD1DF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916340D1-D35E-5A34-D069-4C354F0C4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5404E632-5708-ABF5-954E-45557D679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1B900F33-20C1-7D1B-455D-693098B3B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90D4FB44-A386-B1EB-67C6-1B02CC6F1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F8D234B1-9F37-9D39-F5E5-0F514AA6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0A53A4BA-3B2C-C94F-C1C6-6C20AD61F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252C8B12-8513-6176-CB1A-B9ACDBA14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8F78EE0E-3598-D653-22A2-89BC8AB80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247DF519-819A-16D1-0726-787F252A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A5FC88E7-FB47-E688-C497-7FCD8C26E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66E07793-3372-A2DA-3AFA-ECFADBCE7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E9124A42-EF3A-BA45-FEA6-0B5D8C353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1B2950-8374-CADE-A287-DE46BB97B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Finance Team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12C0FB2-A260-C262-5D72-31CB7A8D1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14740" y="1761689"/>
            <a:ext cx="154417" cy="134099"/>
          </a:xfrm>
          <a:prstGeom prst="rect">
            <a:avLst/>
          </a:prstGeom>
        </p:spPr>
      </p:pic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7FB95AD5-CE87-5224-B8D1-FE839B0B4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521749"/>
            <a:ext cx="3774211" cy="523220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4A5FAE-E091-B5E7-2EA0-AD7279EB2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567878"/>
            <a:ext cx="12877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247109-9B0F-8A32-4B61-358B004E7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555892"/>
            <a:ext cx="229810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ts val="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Conversational AI Agent</a:t>
            </a:r>
          </a:p>
          <a:p>
            <a:r>
              <a:rPr lang="en-US"/>
              <a:t>Knowledge Retrieval Agent</a:t>
            </a:r>
          </a:p>
          <a:p>
            <a:r>
              <a:rPr lang="en-US"/>
              <a:t>Action Execution Agent 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C300D246-86FF-9657-69BE-EF796F687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6088833"/>
            <a:ext cx="3774211" cy="668101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9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Real-time access to ERP, policy documents, and communication history to support accurate financial query responses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Defined finance helpdesk or query handling workflows with embedded compliance validation and escalation logic</a:t>
            </a:r>
            <a:endParaRPr lang="en-GB" sz="700">
              <a:solidFill>
                <a:srgbClr val="D8D9DC">
                  <a:lumMod val="25000"/>
                </a:srgbClr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4798654-A389-BD09-C4A1-4F80FEB85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5"/>
            <a:ext cx="1506285" cy="143210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246470E-D08B-AE93-90F3-4AE404DC3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5"/>
            <a:ext cx="1597625" cy="2210867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4482F65D-34F0-3DEC-6A3A-3F56699EB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476042"/>
            <a:ext cx="1506285" cy="505830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B0311B4-5EDF-B80C-7B4A-85BFC96EC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17869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Q&amp;A Handler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(Instantly responds to finance-related queries)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1FADECAB-7D4D-0716-8108-1775A0546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24037"/>
            <a:ext cx="1439290" cy="436077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Workflow Generator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(Pulls real-time data from ERP, policy documents, and FAQs &amp; routes complex queries to response                via email)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F00E5A57-0843-79C9-6FD3-E56D01D2D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220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F8385766-21E1-C475-2A0C-1D6D92370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656237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60C1FC8-7125-ABC8-D6EC-79ED96FAB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97457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868E80C-CCDF-1D92-19E1-B5068AA05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01330"/>
            <a:ext cx="1439290" cy="493702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Compliance Tracker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(Ensures responses follow regulations, flags non-compliant transactions and queries for review – Review report triggered to all the teams to apply action)</a:t>
            </a:r>
          </a:p>
        </p:txBody>
      </p:sp>
    </p:spTree>
    <p:extLst>
      <p:ext uri="{BB962C8B-B14F-4D97-AF65-F5344CB8AC3E}">
        <p14:creationId xmlns:p14="http://schemas.microsoft.com/office/powerpoint/2010/main" val="337630574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3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Props1.xml><?xml version="1.0" encoding="utf-8"?>
<ds:datastoreItem xmlns:ds="http://schemas.openxmlformats.org/officeDocument/2006/customXml" ds:itemID="{48A3138C-A872-4414-B468-E9D9A92D16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3A0CE5-4562-4A97-8524-695E06D92E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40D3FE-36FA-4D11-9EA3-3A24F61F0898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1023</Words>
  <Application>Microsoft Office PowerPoint</Application>
  <PresentationFormat>Widescreen</PresentationFormat>
  <Paragraphs>145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1_ACN + MS 2024</vt:lpstr>
      <vt:lpstr>3_Office Theme</vt:lpstr>
      <vt:lpstr>Office Theme</vt:lpstr>
      <vt:lpstr>Microsoft 365 Copilot Template</vt:lpstr>
      <vt:lpstr>Finance Q&amp;A Agent</vt:lpstr>
      <vt:lpstr>Finance Q&amp;A Agent</vt:lpstr>
      <vt:lpstr>Finance Q&amp;A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34</cp:revision>
  <dcterms:created xsi:type="dcterms:W3CDTF">2025-05-07T16:33:22Z</dcterms:created>
  <dcterms:modified xsi:type="dcterms:W3CDTF">2025-05-30T20:31:13Z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