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880" r:id="rId4"/>
    <p:sldMasterId id="2147483660" r:id="rId5"/>
    <p:sldMasterId id="2147483709" r:id="rId6"/>
  </p:sldMasterIdLst>
  <p:notesMasterIdLst>
    <p:notesMasterId r:id="rId10"/>
  </p:notesMasterIdLst>
  <p:sldIdLst>
    <p:sldId id="2147483188" r:id="rId7"/>
    <p:sldId id="2147483296" r:id="rId8"/>
    <p:sldId id="214748318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955B87-9F8C-C348-A4A8-699B824E2FB7}" v="9" dt="2025-05-30T20:29:24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8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oline Camp" userId="S::carolinecamp@microsoft.com::b22ff8d0-7d06-48e8-9971-38809001dd16" providerId="AD" clId="Web-{11955B87-9F8C-C348-A4A8-699B824E2FB7}"/>
    <pc:docChg chg="addSld delSld addMainMaster">
      <pc:chgData name="Caroline Camp" userId="S::carolinecamp@microsoft.com::b22ff8d0-7d06-48e8-9971-38809001dd16" providerId="AD" clId="Web-{11955B87-9F8C-C348-A4A8-699B824E2FB7}" dt="2025-05-30T20:29:24.940" v="11"/>
      <pc:docMkLst>
        <pc:docMk/>
      </pc:docMkLst>
      <pc:sldChg chg="del">
        <pc:chgData name="Caroline Camp" userId="S::carolinecamp@microsoft.com::b22ff8d0-7d06-48e8-9971-38809001dd16" providerId="AD" clId="Web-{11955B87-9F8C-C348-A4A8-699B824E2FB7}" dt="2025-05-30T20:29:24.924" v="9"/>
        <pc:sldMkLst>
          <pc:docMk/>
          <pc:sldMk cId="2996544353" sldId="2147483008"/>
        </pc:sldMkLst>
      </pc:sldChg>
      <pc:sldChg chg="del">
        <pc:chgData name="Caroline Camp" userId="S::carolinecamp@microsoft.com::b22ff8d0-7d06-48e8-9971-38809001dd16" providerId="AD" clId="Web-{11955B87-9F8C-C348-A4A8-699B824E2FB7}" dt="2025-05-30T20:29:24.940" v="11"/>
        <pc:sldMkLst>
          <pc:docMk/>
          <pc:sldMk cId="2589685690" sldId="2147483063"/>
        </pc:sldMkLst>
      </pc:sldChg>
      <pc:sldChg chg="del">
        <pc:chgData name="Caroline Camp" userId="S::carolinecamp@microsoft.com::b22ff8d0-7d06-48e8-9971-38809001dd16" providerId="AD" clId="Web-{11955B87-9F8C-C348-A4A8-699B824E2FB7}" dt="2025-05-30T20:29:24.924" v="10"/>
        <pc:sldMkLst>
          <pc:docMk/>
          <pc:sldMk cId="3978105341" sldId="2147483095"/>
        </pc:sldMkLst>
      </pc:sldChg>
      <pc:sldChg chg="add del">
        <pc:chgData name="Caroline Camp" userId="S::carolinecamp@microsoft.com::b22ff8d0-7d06-48e8-9971-38809001dd16" providerId="AD" clId="Web-{11955B87-9F8C-C348-A4A8-699B824E2FB7}" dt="2025-05-30T20:29:19.096" v="6"/>
        <pc:sldMkLst>
          <pc:docMk/>
          <pc:sldMk cId="170385511" sldId="2147483188"/>
        </pc:sldMkLst>
      </pc:sldChg>
      <pc:sldChg chg="add del">
        <pc:chgData name="Caroline Camp" userId="S::carolinecamp@microsoft.com::b22ff8d0-7d06-48e8-9971-38809001dd16" providerId="AD" clId="Web-{11955B87-9F8C-C348-A4A8-699B824E2FB7}" dt="2025-05-30T20:29:19.346" v="8"/>
        <pc:sldMkLst>
          <pc:docMk/>
          <pc:sldMk cId="301782664" sldId="2147483189"/>
        </pc:sldMkLst>
      </pc:sldChg>
      <pc:sldChg chg="add del">
        <pc:chgData name="Caroline Camp" userId="S::carolinecamp@microsoft.com::b22ff8d0-7d06-48e8-9971-38809001dd16" providerId="AD" clId="Web-{11955B87-9F8C-C348-A4A8-699B824E2FB7}" dt="2025-05-30T20:29:19.174" v="7"/>
        <pc:sldMkLst>
          <pc:docMk/>
          <pc:sldMk cId="3379840044" sldId="2147483296"/>
        </pc:sldMkLst>
      </pc:sldChg>
      <pc:sldMasterChg chg="add addSldLayout">
        <pc:chgData name="Caroline Camp" userId="S::carolinecamp@microsoft.com::b22ff8d0-7d06-48e8-9971-38809001dd16" providerId="AD" clId="Web-{11955B87-9F8C-C348-A4A8-699B824E2FB7}" dt="2025-05-30T20:29:19.346" v="8"/>
        <pc:sldMasterMkLst>
          <pc:docMk/>
          <pc:sldMasterMk cId="2781266863" sldId="2147483709"/>
        </pc:sldMasterMkLst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465897513" sldId="214748371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549561006" sldId="214748371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386471709" sldId="214748371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504605719" sldId="214748371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027681783" sldId="214748371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694665519" sldId="214748371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575619129" sldId="214748371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799872089" sldId="214748371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981311981" sldId="214748371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403753880" sldId="214748371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697092223" sldId="214748372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618121518" sldId="214748372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349004458" sldId="214748372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505870875" sldId="214748372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993176903" sldId="214748372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916591084" sldId="214748372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583436187" sldId="214748372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799040638" sldId="214748372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4210481356" sldId="214748372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843819092" sldId="214748372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802240187" sldId="214748373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275716295" sldId="214748373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279934616" sldId="214748373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000610885" sldId="214748373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787007130" sldId="214748373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56763088" sldId="214748373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33760403" sldId="214748373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122241705" sldId="214748373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932269792" sldId="214748373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535299666" sldId="214748373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954897116" sldId="214748374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4117714867" sldId="214748374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837191626" sldId="214748374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905845166" sldId="214748374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350619254" sldId="214748374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40264257" sldId="214748374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414277488" sldId="214748374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973881139" sldId="214748374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592046698" sldId="214748374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412736578" sldId="214748374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485414174" sldId="214748375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6466573" sldId="214748375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991697544" sldId="214748375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499669277" sldId="214748375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287424202" sldId="214748375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833043277" sldId="214748375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340706365" sldId="214748375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243763318" sldId="214748375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47964212" sldId="214748375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30729196" sldId="214748375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823161866" sldId="214748376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217578380" sldId="214748376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581389218" sldId="214748376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80642550" sldId="214748376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924101231" sldId="214748376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427485999" sldId="214748376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246704539" sldId="214748376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721954292" sldId="2147483767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410487348" sldId="214748376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720750078" sldId="214748376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275477634" sldId="214748377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84953206" sldId="214748377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561837170" sldId="214748377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42943381" sldId="214748377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180174424" sldId="214748377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622305406" sldId="2147483775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215417614" sldId="2147483776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763619255" sldId="2147483778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324253585" sldId="214748377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683357570" sldId="214748378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910180732" sldId="2147483781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011398902" sldId="214748378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654638730" sldId="214748378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741358391" sldId="2147484860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774650136" sldId="214748499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3828071146" sldId="2147485079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1463934301" sldId="2147485082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096" v="6"/>
          <pc:sldLayoutMkLst>
            <pc:docMk/>
            <pc:sldMasterMk cId="2781266863" sldId="2147483709"/>
            <pc:sldLayoutMk cId="2040848623" sldId="2147485083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174" v="7"/>
          <pc:sldLayoutMkLst>
            <pc:docMk/>
            <pc:sldMasterMk cId="2781266863" sldId="2147483709"/>
            <pc:sldLayoutMk cId="774650136" sldId="2147485084"/>
          </pc:sldLayoutMkLst>
        </pc:sldLayoutChg>
        <pc:sldLayoutChg chg="add">
          <pc:chgData name="Caroline Camp" userId="S::carolinecamp@microsoft.com::b22ff8d0-7d06-48e8-9971-38809001dd16" providerId="AD" clId="Web-{11955B87-9F8C-C348-A4A8-699B824E2FB7}" dt="2025-05-30T20:29:19.346" v="8"/>
          <pc:sldLayoutMkLst>
            <pc:docMk/>
            <pc:sldMasterMk cId="2781266863" sldId="2147483709"/>
            <pc:sldLayoutMk cId="774650136" sldId="2147485085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11955B87-9F8C-C348-A4A8-699B824E2FB7}" dt="2025-05-30T20:29:18.080" v="4"/>
        <pc:sldMasterMkLst>
          <pc:docMk/>
          <pc:sldMasterMk cId="3668317557" sldId="2147484880"/>
        </pc:sldMasterMkLst>
        <pc:sldLayoutChg chg="add del">
          <pc:chgData name="Caroline Camp" userId="S::carolinecamp@microsoft.com::b22ff8d0-7d06-48e8-9971-38809001dd16" providerId="AD" clId="Web-{11955B87-9F8C-C348-A4A8-699B824E2FB7}" dt="2025-05-30T20:29:18.080" v="4"/>
          <pc:sldLayoutMkLst>
            <pc:docMk/>
            <pc:sldMasterMk cId="3668317557" sldId="2147484880"/>
            <pc:sldLayoutMk cId="2638671843" sldId="2147484906"/>
          </pc:sldLayoutMkLst>
        </pc:sldLayoutChg>
      </pc:sldMasterChg>
    </pc:docChg>
  </pc:docChgLst>
  <pc:docChgLst>
    <pc:chgData name="Caroline Camp" userId="S::carolinecamp@microsoft.com::b22ff8d0-7d06-48e8-9971-38809001dd16" providerId="AD" clId="Web-{29874B3B-9FE2-3374-CB2D-CC6DC35945BD}"/>
    <pc:docChg chg="addSld delSld addMainMaster">
      <pc:chgData name="Caroline Camp" userId="S::carolinecamp@microsoft.com::b22ff8d0-7d06-48e8-9971-38809001dd16" providerId="AD" clId="Web-{29874B3B-9FE2-3374-CB2D-CC6DC35945BD}" dt="2025-05-07T16:36:58.655" v="11"/>
      <pc:docMkLst>
        <pc:docMk/>
      </pc:docMkLst>
      <pc:sldChg chg="del">
        <pc:chgData name="Caroline Camp" userId="S::carolinecamp@microsoft.com::b22ff8d0-7d06-48e8-9971-38809001dd16" providerId="AD" clId="Web-{29874B3B-9FE2-3374-CB2D-CC6DC35945BD}" dt="2025-05-07T16:36:16.685" v="0"/>
        <pc:sldMkLst>
          <pc:docMk/>
          <pc:sldMk cId="2240821798" sldId="2147483007"/>
        </pc:sldMkLst>
      </pc:sldChg>
      <pc:sldChg chg="add del">
        <pc:chgData name="Caroline Camp" userId="S::carolinecamp@microsoft.com::b22ff8d0-7d06-48e8-9971-38809001dd16" providerId="AD" clId="Web-{29874B3B-9FE2-3374-CB2D-CC6DC35945BD}" dt="2025-05-07T16:36:46.889" v="8"/>
        <pc:sldMkLst>
          <pc:docMk/>
          <pc:sldMk cId="2996544353" sldId="2147483008"/>
        </pc:sldMkLst>
      </pc:sldChg>
      <pc:sldChg chg="del">
        <pc:chgData name="Caroline Camp" userId="S::carolinecamp@microsoft.com::b22ff8d0-7d06-48e8-9971-38809001dd16" providerId="AD" clId="Web-{29874B3B-9FE2-3374-CB2D-CC6DC35945BD}" dt="2025-05-07T16:36:16.731" v="1"/>
        <pc:sldMkLst>
          <pc:docMk/>
          <pc:sldMk cId="676937959" sldId="2147483027"/>
        </pc:sldMkLst>
      </pc:sldChg>
      <pc:sldChg chg="del">
        <pc:chgData name="Caroline Camp" userId="S::carolinecamp@microsoft.com::b22ff8d0-7d06-48e8-9971-38809001dd16" providerId="AD" clId="Web-{29874B3B-9FE2-3374-CB2D-CC6DC35945BD}" dt="2025-05-07T16:36:16.731" v="2"/>
        <pc:sldMkLst>
          <pc:docMk/>
          <pc:sldMk cId="92814855" sldId="2147483062"/>
        </pc:sldMkLst>
      </pc:sldChg>
      <pc:sldChg chg="add del">
        <pc:chgData name="Caroline Camp" userId="S::carolinecamp@microsoft.com::b22ff8d0-7d06-48e8-9971-38809001dd16" providerId="AD" clId="Web-{29874B3B-9FE2-3374-CB2D-CC6DC35945BD}" dt="2025-05-07T16:36:58.655" v="11"/>
        <pc:sldMkLst>
          <pc:docMk/>
          <pc:sldMk cId="2589685690" sldId="2147483063"/>
        </pc:sldMkLst>
      </pc:sldChg>
      <pc:sldChg chg="add del">
        <pc:chgData name="Caroline Camp" userId="S::carolinecamp@microsoft.com::b22ff8d0-7d06-48e8-9971-38809001dd16" providerId="AD" clId="Web-{29874B3B-9FE2-3374-CB2D-CC6DC35945BD}" dt="2025-05-07T16:36:46.717" v="7"/>
        <pc:sldMkLst>
          <pc:docMk/>
          <pc:sldMk cId="3978105341" sldId="2147483095"/>
        </pc:sldMkLst>
      </pc:sldChg>
      <pc:sldMasterChg chg="add addSldLayout">
        <pc:chgData name="Caroline Camp" userId="S::carolinecamp@microsoft.com::b22ff8d0-7d06-48e8-9971-38809001dd16" providerId="AD" clId="Web-{29874B3B-9FE2-3374-CB2D-CC6DC35945BD}" dt="2025-05-07T16:36:46.889" v="8"/>
        <pc:sldMasterMkLst>
          <pc:docMk/>
          <pc:sldMasterMk cId="3241977771" sldId="2147483648"/>
        </pc:sldMasterMkLst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2879630475" sldId="2147483649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2635193902" sldId="2147483650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3692231651" sldId="2147483651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498399976" sldId="2147483652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710645226" sldId="2147483653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3604111859" sldId="2147483654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2841456629" sldId="2147483655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921244155" sldId="2147483656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10410715" sldId="2147483657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873869603" sldId="2147483658"/>
          </pc:sldLayoutMkLst>
        </pc:sldLayoutChg>
        <pc:sldLayoutChg chg="add">
          <pc:chgData name="Caroline Camp" userId="S::carolinecamp@microsoft.com::b22ff8d0-7d06-48e8-9971-38809001dd16" providerId="AD" clId="Web-{29874B3B-9FE2-3374-CB2D-CC6DC35945BD}" dt="2025-05-07T16:36:46.889" v="8"/>
          <pc:sldLayoutMkLst>
            <pc:docMk/>
            <pc:sldMasterMk cId="3241977771" sldId="2147483648"/>
            <pc:sldLayoutMk cId="1554086452" sldId="2147483659"/>
          </pc:sldLayoutMkLst>
        </pc:sldLayoutChg>
      </pc:sldMasterChg>
      <pc:sldMasterChg chg="addSldLayout delSldLayout">
        <pc:chgData name="Caroline Camp" userId="S::carolinecamp@microsoft.com::b22ff8d0-7d06-48e8-9971-38809001dd16" providerId="AD" clId="Web-{29874B3B-9FE2-3374-CB2D-CC6DC35945BD}" dt="2025-05-07T16:36:46.452" v="6"/>
        <pc:sldMasterMkLst>
          <pc:docMk/>
          <pc:sldMasterMk cId="1112146750" sldId="2147484741"/>
        </pc:sldMasterMkLst>
        <pc:sldLayoutChg chg="add del">
          <pc:chgData name="Caroline Camp" userId="S::carolinecamp@microsoft.com::b22ff8d0-7d06-48e8-9971-38809001dd16" providerId="AD" clId="Web-{29874B3B-9FE2-3374-CB2D-CC6DC35945BD}" dt="2025-05-07T16:36:46.452" v="6"/>
          <pc:sldLayoutMkLst>
            <pc:docMk/>
            <pc:sldMasterMk cId="1112146750" sldId="2147484741"/>
            <pc:sldLayoutMk cId="801369987" sldId="2147484861"/>
          </pc:sldLayoutMkLst>
        </pc:sldLayoutChg>
      </pc:sldMasterChg>
    </pc:docChg>
  </pc:docChgLst>
  <pc:docChgLst>
    <pc:chgData name="Caroline Camp" userId="b22ff8d0-7d06-48e8-9971-38809001dd16" providerId="ADAL" clId="{45E2ECB0-770F-4BA5-842E-C820E8AFF35A}"/>
    <pc:docChg chg="custSel delSld modSld delMainMaster modMainMaster">
      <pc:chgData name="Caroline Camp" userId="b22ff8d0-7d06-48e8-9971-38809001dd16" providerId="ADAL" clId="{45E2ECB0-770F-4BA5-842E-C820E8AFF35A}" dt="2025-05-08T15:48:49.763" v="20" actId="478"/>
      <pc:docMkLst>
        <pc:docMk/>
      </pc:docMkLst>
      <pc:sldChg chg="delSp mod">
        <pc:chgData name="Caroline Camp" userId="b22ff8d0-7d06-48e8-9971-38809001dd16" providerId="ADAL" clId="{45E2ECB0-770F-4BA5-842E-C820E8AFF35A}" dt="2025-05-08T15:47:17.875" v="6" actId="478"/>
        <pc:sldMkLst>
          <pc:docMk/>
          <pc:sldMk cId="2996544353" sldId="2147483008"/>
        </pc:sldMkLst>
        <pc:spChg chg="del">
          <ac:chgData name="Caroline Camp" userId="b22ff8d0-7d06-48e8-9971-38809001dd16" providerId="ADAL" clId="{45E2ECB0-770F-4BA5-842E-C820E8AFF35A}" dt="2025-05-08T15:47:17.875" v="6" actId="478"/>
          <ac:spMkLst>
            <pc:docMk/>
            <pc:sldMk cId="2996544353" sldId="2147483008"/>
            <ac:spMk id="47" creationId="{1A36B6B7-A8B1-70CF-3B2E-69F9164930B2}"/>
          </ac:spMkLst>
        </pc:spChg>
        <pc:spChg chg="del">
          <ac:chgData name="Caroline Camp" userId="b22ff8d0-7d06-48e8-9971-38809001dd16" providerId="ADAL" clId="{45E2ECB0-770F-4BA5-842E-C820E8AFF35A}" dt="2025-05-08T15:47:17.875" v="6" actId="478"/>
          <ac:spMkLst>
            <pc:docMk/>
            <pc:sldMk cId="2996544353" sldId="2147483008"/>
            <ac:spMk id="343" creationId="{3D4CF5F2-6D4A-A8D4-F5E9-01592EB68F80}"/>
          </ac:spMkLst>
        </pc:spChg>
        <pc:spChg chg="del">
          <ac:chgData name="Caroline Camp" userId="b22ff8d0-7d06-48e8-9971-38809001dd16" providerId="ADAL" clId="{45E2ECB0-770F-4BA5-842E-C820E8AFF35A}" dt="2025-05-08T15:47:17.875" v="6" actId="478"/>
          <ac:spMkLst>
            <pc:docMk/>
            <pc:sldMk cId="2996544353" sldId="2147483008"/>
            <ac:spMk id="350" creationId="{D4F9D79D-9ADC-CAE3-772B-08A7FEF5D3AD}"/>
          </ac:spMkLst>
        </pc:spChg>
        <pc:spChg chg="del">
          <ac:chgData name="Caroline Camp" userId="b22ff8d0-7d06-48e8-9971-38809001dd16" providerId="ADAL" clId="{45E2ECB0-770F-4BA5-842E-C820E8AFF35A}" dt="2025-05-08T15:47:17.875" v="6" actId="478"/>
          <ac:spMkLst>
            <pc:docMk/>
            <pc:sldMk cId="2996544353" sldId="2147483008"/>
            <ac:spMk id="356" creationId="{A1E52D87-6341-985E-DA73-61FDDF9B5E3A}"/>
          </ac:spMkLst>
        </pc:spChg>
        <pc:spChg chg="del">
          <ac:chgData name="Caroline Camp" userId="b22ff8d0-7d06-48e8-9971-38809001dd16" providerId="ADAL" clId="{45E2ECB0-770F-4BA5-842E-C820E8AFF35A}" dt="2025-05-08T15:47:17.875" v="6" actId="478"/>
          <ac:spMkLst>
            <pc:docMk/>
            <pc:sldMk cId="2996544353" sldId="2147483008"/>
            <ac:spMk id="357" creationId="{A005F1DA-2484-C3BE-F581-3C5C27F6F253}"/>
          </ac:spMkLst>
        </pc:spChg>
        <pc:grpChg chg="del">
          <ac:chgData name="Caroline Camp" userId="b22ff8d0-7d06-48e8-9971-38809001dd16" providerId="ADAL" clId="{45E2ECB0-770F-4BA5-842E-C820E8AFF35A}" dt="2025-05-08T15:47:17.875" v="6" actId="478"/>
          <ac:grpSpMkLst>
            <pc:docMk/>
            <pc:sldMk cId="2996544353" sldId="2147483008"/>
            <ac:grpSpMk id="344" creationId="{44A77F19-C2A0-BA6C-C44D-FF58836A9021}"/>
          </ac:grpSpMkLst>
        </pc:grpChg>
        <pc:grpChg chg="del">
          <ac:chgData name="Caroline Camp" userId="b22ff8d0-7d06-48e8-9971-38809001dd16" providerId="ADAL" clId="{45E2ECB0-770F-4BA5-842E-C820E8AFF35A}" dt="2025-05-08T15:47:17.875" v="6" actId="478"/>
          <ac:grpSpMkLst>
            <pc:docMk/>
            <pc:sldMk cId="2996544353" sldId="2147483008"/>
            <ac:grpSpMk id="351" creationId="{D5FD7869-73CA-29CE-817D-090B467CFC5A}"/>
          </ac:grpSpMkLst>
        </pc:grpChg>
        <pc:cxnChg chg="del">
          <ac:chgData name="Caroline Camp" userId="b22ff8d0-7d06-48e8-9971-38809001dd16" providerId="ADAL" clId="{45E2ECB0-770F-4BA5-842E-C820E8AFF35A}" dt="2025-05-08T15:47:17.875" v="6" actId="478"/>
          <ac:cxnSpMkLst>
            <pc:docMk/>
            <pc:sldMk cId="2996544353" sldId="2147483008"/>
            <ac:cxnSpMk id="49" creationId="{21B84450-BC8A-883A-1F15-095A16D37AA2}"/>
          </ac:cxnSpMkLst>
        </pc:cxnChg>
        <pc:cxnChg chg="del">
          <ac:chgData name="Caroline Camp" userId="b22ff8d0-7d06-48e8-9971-38809001dd16" providerId="ADAL" clId="{45E2ECB0-770F-4BA5-842E-C820E8AFF35A}" dt="2025-05-08T15:47:17.875" v="6" actId="478"/>
          <ac:cxnSpMkLst>
            <pc:docMk/>
            <pc:sldMk cId="2996544353" sldId="2147483008"/>
            <ac:cxnSpMk id="342" creationId="{98C4D3AF-C16F-9045-225D-B07369F667B7}"/>
          </ac:cxnSpMkLst>
        </pc:cxnChg>
      </pc:sldChg>
      <pc:sldChg chg="delSp modSp mod">
        <pc:chgData name="Caroline Camp" userId="b22ff8d0-7d06-48e8-9971-38809001dd16" providerId="ADAL" clId="{45E2ECB0-770F-4BA5-842E-C820E8AFF35A}" dt="2025-05-08T15:47:14.747" v="5" actId="478"/>
        <pc:sldMkLst>
          <pc:docMk/>
          <pc:sldMk cId="2589685690" sldId="2147483063"/>
        </pc:sldMkLst>
        <pc:spChg chg="del">
          <ac:chgData name="Caroline Camp" userId="b22ff8d0-7d06-48e8-9971-38809001dd16" providerId="ADAL" clId="{45E2ECB0-770F-4BA5-842E-C820E8AFF35A}" dt="2025-05-08T15:47:14.747" v="5" actId="478"/>
          <ac:spMkLst>
            <pc:docMk/>
            <pc:sldMk cId="2589685690" sldId="2147483063"/>
            <ac:spMk id="3" creationId="{3015CACC-2BDB-945B-EE88-26F33102B9A0}"/>
          </ac:spMkLst>
        </pc:spChg>
        <pc:spChg chg="del">
          <ac:chgData name="Caroline Camp" userId="b22ff8d0-7d06-48e8-9971-38809001dd16" providerId="ADAL" clId="{45E2ECB0-770F-4BA5-842E-C820E8AFF35A}" dt="2025-05-08T15:47:14.747" v="5" actId="478"/>
          <ac:spMkLst>
            <pc:docMk/>
            <pc:sldMk cId="2589685690" sldId="2147483063"/>
            <ac:spMk id="4" creationId="{599DBA0E-9704-1795-D3B6-E4A6871E94E6}"/>
          </ac:spMkLst>
        </pc:spChg>
        <pc:spChg chg="del">
          <ac:chgData name="Caroline Camp" userId="b22ff8d0-7d06-48e8-9971-38809001dd16" providerId="ADAL" clId="{45E2ECB0-770F-4BA5-842E-C820E8AFF35A}" dt="2025-05-08T15:47:14.747" v="5" actId="478"/>
          <ac:spMkLst>
            <pc:docMk/>
            <pc:sldMk cId="2589685690" sldId="2147483063"/>
            <ac:spMk id="8" creationId="{595E5578-1446-401C-C31A-C2CB07ED569C}"/>
          </ac:spMkLst>
        </pc:spChg>
        <pc:spChg chg="del">
          <ac:chgData name="Caroline Camp" userId="b22ff8d0-7d06-48e8-9971-38809001dd16" providerId="ADAL" clId="{45E2ECB0-770F-4BA5-842E-C820E8AFF35A}" dt="2025-05-08T15:47:14.747" v="5" actId="478"/>
          <ac:spMkLst>
            <pc:docMk/>
            <pc:sldMk cId="2589685690" sldId="2147483063"/>
            <ac:spMk id="9" creationId="{3E01A7E0-448F-C251-AE14-A6174F715F95}"/>
          </ac:spMkLst>
        </pc:spChg>
        <pc:spChg chg="mod">
          <ac:chgData name="Caroline Camp" userId="b22ff8d0-7d06-48e8-9971-38809001dd16" providerId="ADAL" clId="{45E2ECB0-770F-4BA5-842E-C820E8AFF35A}" dt="2025-05-08T15:47:08.387" v="3" actId="1076"/>
          <ac:spMkLst>
            <pc:docMk/>
            <pc:sldMk cId="2589685690" sldId="2147483063"/>
            <ac:spMk id="37" creationId="{B9F880AC-2575-EFAB-5D01-416AB92A45DF}"/>
          </ac:spMkLst>
        </pc:spChg>
        <pc:spChg chg="mod">
          <ac:chgData name="Caroline Camp" userId="b22ff8d0-7d06-48e8-9971-38809001dd16" providerId="ADAL" clId="{45E2ECB0-770F-4BA5-842E-C820E8AFF35A}" dt="2025-05-08T15:47:10.637" v="4" actId="1076"/>
          <ac:spMkLst>
            <pc:docMk/>
            <pc:sldMk cId="2589685690" sldId="2147483063"/>
            <ac:spMk id="38" creationId="{1452ADB9-FC03-F544-AFA1-507EE214A447}"/>
          </ac:spMkLst>
        </pc:spChg>
        <pc:spChg chg="del">
          <ac:chgData name="Caroline Camp" userId="b22ff8d0-7d06-48e8-9971-38809001dd16" providerId="ADAL" clId="{45E2ECB0-770F-4BA5-842E-C820E8AFF35A}" dt="2025-05-08T15:47:14.747" v="5" actId="478"/>
          <ac:spMkLst>
            <pc:docMk/>
            <pc:sldMk cId="2589685690" sldId="2147483063"/>
            <ac:spMk id="44" creationId="{24F7A59A-F7D2-7F92-39CD-71025EAAEC63}"/>
          </ac:spMkLst>
        </pc:spChg>
        <pc:grpChg chg="mod">
          <ac:chgData name="Caroline Camp" userId="b22ff8d0-7d06-48e8-9971-38809001dd16" providerId="ADAL" clId="{45E2ECB0-770F-4BA5-842E-C820E8AFF35A}" dt="2025-05-08T15:47:05.801" v="2" actId="14100"/>
          <ac:grpSpMkLst>
            <pc:docMk/>
            <pc:sldMk cId="2589685690" sldId="2147483063"/>
            <ac:grpSpMk id="64" creationId="{66CBECF7-AB92-7ED0-A4BD-989FF602183D}"/>
          </ac:grpSpMkLst>
        </pc:grpChg>
        <pc:grpChg chg="del">
          <ac:chgData name="Caroline Camp" userId="b22ff8d0-7d06-48e8-9971-38809001dd16" providerId="ADAL" clId="{45E2ECB0-770F-4BA5-842E-C820E8AFF35A}" dt="2025-05-08T15:47:14.747" v="5" actId="478"/>
          <ac:grpSpMkLst>
            <pc:docMk/>
            <pc:sldMk cId="2589685690" sldId="2147483063"/>
            <ac:grpSpMk id="66" creationId="{66DB4DF2-60DB-521D-389A-A04504FF641B}"/>
          </ac:grpSpMkLst>
        </pc:grpChg>
        <pc:grpChg chg="del">
          <ac:chgData name="Caroline Camp" userId="b22ff8d0-7d06-48e8-9971-38809001dd16" providerId="ADAL" clId="{45E2ECB0-770F-4BA5-842E-C820E8AFF35A}" dt="2025-05-08T15:47:14.747" v="5" actId="478"/>
          <ac:grpSpMkLst>
            <pc:docMk/>
            <pc:sldMk cId="2589685690" sldId="2147483063"/>
            <ac:grpSpMk id="72" creationId="{96DB9FC6-5CAF-2853-A9A5-EDC0B1666071}"/>
          </ac:grpSpMkLst>
        </pc:grpChg>
        <pc:cxnChg chg="del">
          <ac:chgData name="Caroline Camp" userId="b22ff8d0-7d06-48e8-9971-38809001dd16" providerId="ADAL" clId="{45E2ECB0-770F-4BA5-842E-C820E8AFF35A}" dt="2025-05-08T15:47:14.747" v="5" actId="478"/>
          <ac:cxnSpMkLst>
            <pc:docMk/>
            <pc:sldMk cId="2589685690" sldId="2147483063"/>
            <ac:cxnSpMk id="7" creationId="{E8A17843-C1CA-0105-C859-151C4ACEDC0C}"/>
          </ac:cxnSpMkLst>
        </pc:cxnChg>
      </pc:sldChg>
      <pc:sldChg chg="del">
        <pc:chgData name="Caroline Camp" userId="b22ff8d0-7d06-48e8-9971-38809001dd16" providerId="ADAL" clId="{45E2ECB0-770F-4BA5-842E-C820E8AFF35A}" dt="2025-05-08T15:46:54.810" v="0" actId="47"/>
        <pc:sldMkLst>
          <pc:docMk/>
          <pc:sldMk cId="1722859779" sldId="2147483114"/>
        </pc:sldMkLst>
      </pc:sldChg>
      <pc:sldMasterChg chg="del delSldLayout">
        <pc:chgData name="Caroline Camp" userId="b22ff8d0-7d06-48e8-9971-38809001dd16" providerId="ADAL" clId="{45E2ECB0-770F-4BA5-842E-C820E8AFF35A}" dt="2025-05-08T15:46:54.810" v="0" actId="47"/>
        <pc:sldMasterMkLst>
          <pc:docMk/>
          <pc:sldMasterMk cId="1112146750" sldId="2147484741"/>
        </pc:sldMasterMkLst>
        <pc:sldLayoutChg chg="del">
          <pc:chgData name="Caroline Camp" userId="b22ff8d0-7d06-48e8-9971-38809001dd16" providerId="ADAL" clId="{45E2ECB0-770F-4BA5-842E-C820E8AFF35A}" dt="2025-05-08T15:46:54.810" v="0" actId="47"/>
          <pc:sldLayoutMkLst>
            <pc:docMk/>
            <pc:sldMasterMk cId="1112146750" sldId="2147484741"/>
            <pc:sldLayoutMk cId="731244990" sldId="2147484777"/>
          </pc:sldLayoutMkLst>
        </pc:sldLayoutChg>
        <pc:sldLayoutChg chg="del">
          <pc:chgData name="Caroline Camp" userId="b22ff8d0-7d06-48e8-9971-38809001dd16" providerId="ADAL" clId="{45E2ECB0-770F-4BA5-842E-C820E8AFF35A}" dt="2025-05-08T15:46:54.810" v="0" actId="47"/>
          <pc:sldLayoutMkLst>
            <pc:docMk/>
            <pc:sldMasterMk cId="1112146750" sldId="2147484741"/>
            <pc:sldLayoutMk cId="741358391" sldId="2147484860"/>
          </pc:sldLayoutMkLst>
        </pc:sldLayoutChg>
      </pc:sldMasterChg>
      <pc:sldMasterChg chg="modSldLayout">
        <pc:chgData name="Caroline Camp" userId="b22ff8d0-7d06-48e8-9971-38809001dd16" providerId="ADAL" clId="{45E2ECB0-770F-4BA5-842E-C820E8AFF35A}" dt="2025-05-08T15:48:49.763" v="20" actId="478"/>
        <pc:sldMasterMkLst>
          <pc:docMk/>
          <pc:sldMasterMk cId="3668317557" sldId="2147484880"/>
        </pc:sldMasterMkLst>
        <pc:sldLayoutChg chg="delSp mod">
          <pc:chgData name="Caroline Camp" userId="b22ff8d0-7d06-48e8-9971-38809001dd16" providerId="ADAL" clId="{45E2ECB0-770F-4BA5-842E-C820E8AFF35A}" dt="2025-05-08T15:48:32.305" v="11" actId="478"/>
          <pc:sldLayoutMkLst>
            <pc:docMk/>
            <pc:sldMasterMk cId="3668317557" sldId="2147484880"/>
            <pc:sldLayoutMk cId="4064885971" sldId="2147484902"/>
          </pc:sldLayoutMkLst>
          <pc:spChg chg="del">
            <ac:chgData name="Caroline Camp" userId="b22ff8d0-7d06-48e8-9971-38809001dd16" providerId="ADAL" clId="{45E2ECB0-770F-4BA5-842E-C820E8AFF35A}" dt="2025-05-08T15:48:29.773" v="9" actId="478"/>
            <ac:spMkLst>
              <pc:docMk/>
              <pc:sldMasterMk cId="3668317557" sldId="2147484880"/>
              <pc:sldLayoutMk cId="4064885971" sldId="2147484902"/>
              <ac:spMk id="9" creationId="{597C0116-165C-34E0-7878-30BF81174D29}"/>
            </ac:spMkLst>
          </pc:spChg>
          <pc:spChg chg="del">
            <ac:chgData name="Caroline Camp" userId="b22ff8d0-7d06-48e8-9971-38809001dd16" providerId="ADAL" clId="{45E2ECB0-770F-4BA5-842E-C820E8AFF35A}" dt="2025-05-08T15:48:32.305" v="11" actId="478"/>
            <ac:spMkLst>
              <pc:docMk/>
              <pc:sldMasterMk cId="3668317557" sldId="2147484880"/>
              <pc:sldLayoutMk cId="4064885971" sldId="2147484902"/>
              <ac:spMk id="10" creationId="{B8959E21-732B-135A-724B-98F359CE0A63}"/>
            </ac:spMkLst>
          </pc:spChg>
          <pc:picChg chg="del">
            <ac:chgData name="Caroline Camp" userId="b22ff8d0-7d06-48e8-9971-38809001dd16" providerId="ADAL" clId="{45E2ECB0-770F-4BA5-842E-C820E8AFF35A}" dt="2025-05-08T15:48:30.885" v="10" actId="478"/>
            <ac:picMkLst>
              <pc:docMk/>
              <pc:sldMasterMk cId="3668317557" sldId="2147484880"/>
              <pc:sldLayoutMk cId="4064885971" sldId="2147484902"/>
              <ac:picMk id="8" creationId="{ACC387B6-C610-A5B8-72E9-926B67A79A0A}"/>
            </ac:picMkLst>
          </pc:picChg>
        </pc:sldLayoutChg>
        <pc:sldLayoutChg chg="delSp mod">
          <pc:chgData name="Caroline Camp" userId="b22ff8d0-7d06-48e8-9971-38809001dd16" providerId="ADAL" clId="{45E2ECB0-770F-4BA5-842E-C820E8AFF35A}" dt="2025-05-08T15:48:38.526" v="14" actId="478"/>
          <pc:sldLayoutMkLst>
            <pc:docMk/>
            <pc:sldMasterMk cId="3668317557" sldId="2147484880"/>
            <pc:sldLayoutMk cId="757429559" sldId="2147484903"/>
          </pc:sldLayoutMkLst>
          <pc:spChg chg="del">
            <ac:chgData name="Caroline Camp" userId="b22ff8d0-7d06-48e8-9971-38809001dd16" providerId="ADAL" clId="{45E2ECB0-770F-4BA5-842E-C820E8AFF35A}" dt="2025-05-08T15:48:35.538" v="12" actId="478"/>
            <ac:spMkLst>
              <pc:docMk/>
              <pc:sldMasterMk cId="3668317557" sldId="2147484880"/>
              <pc:sldLayoutMk cId="757429559" sldId="2147484903"/>
              <ac:spMk id="6" creationId="{35C86434-5050-8271-9323-E922AE5FE08D}"/>
            </ac:spMkLst>
          </pc:spChg>
          <pc:spChg chg="del">
            <ac:chgData name="Caroline Camp" userId="b22ff8d0-7d06-48e8-9971-38809001dd16" providerId="ADAL" clId="{45E2ECB0-770F-4BA5-842E-C820E8AFF35A}" dt="2025-05-08T15:48:38.526" v="14" actId="478"/>
            <ac:spMkLst>
              <pc:docMk/>
              <pc:sldMasterMk cId="3668317557" sldId="2147484880"/>
              <pc:sldLayoutMk cId="757429559" sldId="2147484903"/>
              <ac:spMk id="8" creationId="{D9DF46CF-3BD8-A26C-7238-837EDAD5BC35}"/>
            </ac:spMkLst>
          </pc:spChg>
          <pc:picChg chg="del">
            <ac:chgData name="Caroline Camp" userId="b22ff8d0-7d06-48e8-9971-38809001dd16" providerId="ADAL" clId="{45E2ECB0-770F-4BA5-842E-C820E8AFF35A}" dt="2025-05-08T15:48:36.998" v="13" actId="478"/>
            <ac:picMkLst>
              <pc:docMk/>
              <pc:sldMasterMk cId="3668317557" sldId="2147484880"/>
              <pc:sldLayoutMk cId="757429559" sldId="2147484903"/>
              <ac:picMk id="4" creationId="{2D1F9EF4-6CBA-7A2D-938B-7367D7F60A74}"/>
            </ac:picMkLst>
          </pc:picChg>
        </pc:sldLayoutChg>
        <pc:sldLayoutChg chg="delSp mod">
          <pc:chgData name="Caroline Camp" userId="b22ff8d0-7d06-48e8-9971-38809001dd16" providerId="ADAL" clId="{45E2ECB0-770F-4BA5-842E-C820E8AFF35A}" dt="2025-05-08T15:48:43.265" v="17" actId="478"/>
          <pc:sldLayoutMkLst>
            <pc:docMk/>
            <pc:sldMasterMk cId="3668317557" sldId="2147484880"/>
            <pc:sldLayoutMk cId="3489576833" sldId="2147484904"/>
          </pc:sldLayoutMkLst>
          <pc:spChg chg="del">
            <ac:chgData name="Caroline Camp" userId="b22ff8d0-7d06-48e8-9971-38809001dd16" providerId="ADAL" clId="{45E2ECB0-770F-4BA5-842E-C820E8AFF35A}" dt="2025-05-08T15:48:40.667" v="15" actId="478"/>
            <ac:spMkLst>
              <pc:docMk/>
              <pc:sldMasterMk cId="3668317557" sldId="2147484880"/>
              <pc:sldLayoutMk cId="3489576833" sldId="2147484904"/>
              <ac:spMk id="11" creationId="{18C568EF-C15B-1554-C5FC-64B5E9384F49}"/>
            </ac:spMkLst>
          </pc:spChg>
          <pc:spChg chg="del">
            <ac:chgData name="Caroline Camp" userId="b22ff8d0-7d06-48e8-9971-38809001dd16" providerId="ADAL" clId="{45E2ECB0-770F-4BA5-842E-C820E8AFF35A}" dt="2025-05-08T15:48:43.265" v="17" actId="478"/>
            <ac:spMkLst>
              <pc:docMk/>
              <pc:sldMasterMk cId="3668317557" sldId="2147484880"/>
              <pc:sldLayoutMk cId="3489576833" sldId="2147484904"/>
              <ac:spMk id="12" creationId="{F192BC1B-13FA-ABC2-5AE2-BE72B7D777EE}"/>
            </ac:spMkLst>
          </pc:spChg>
          <pc:picChg chg="del">
            <ac:chgData name="Caroline Camp" userId="b22ff8d0-7d06-48e8-9971-38809001dd16" providerId="ADAL" clId="{45E2ECB0-770F-4BA5-842E-C820E8AFF35A}" dt="2025-05-08T15:48:42.010" v="16" actId="478"/>
            <ac:picMkLst>
              <pc:docMk/>
              <pc:sldMasterMk cId="3668317557" sldId="2147484880"/>
              <pc:sldLayoutMk cId="3489576833" sldId="2147484904"/>
              <ac:picMk id="10" creationId="{EE8EC0E8-5206-4574-DAED-E08BC026CC06}"/>
            </ac:picMkLst>
          </pc:picChg>
        </pc:sldLayoutChg>
        <pc:sldLayoutChg chg="delSp mod">
          <pc:chgData name="Caroline Camp" userId="b22ff8d0-7d06-48e8-9971-38809001dd16" providerId="ADAL" clId="{45E2ECB0-770F-4BA5-842E-C820E8AFF35A}" dt="2025-05-08T15:48:49.763" v="20" actId="478"/>
          <pc:sldLayoutMkLst>
            <pc:docMk/>
            <pc:sldMasterMk cId="3668317557" sldId="2147484880"/>
            <pc:sldLayoutMk cId="1679793130" sldId="2147484905"/>
          </pc:sldLayoutMkLst>
          <pc:spChg chg="del">
            <ac:chgData name="Caroline Camp" userId="b22ff8d0-7d06-48e8-9971-38809001dd16" providerId="ADAL" clId="{45E2ECB0-770F-4BA5-842E-C820E8AFF35A}" dt="2025-05-08T15:48:46.407" v="18" actId="478"/>
            <ac:spMkLst>
              <pc:docMk/>
              <pc:sldMasterMk cId="3668317557" sldId="2147484880"/>
              <pc:sldLayoutMk cId="1679793130" sldId="2147484905"/>
              <ac:spMk id="6" creationId="{A1F3638D-49C2-F512-1D52-2C6CE5755B46}"/>
            </ac:spMkLst>
          </pc:spChg>
          <pc:spChg chg="del">
            <ac:chgData name="Caroline Camp" userId="b22ff8d0-7d06-48e8-9971-38809001dd16" providerId="ADAL" clId="{45E2ECB0-770F-4BA5-842E-C820E8AFF35A}" dt="2025-05-08T15:48:49.763" v="20" actId="478"/>
            <ac:spMkLst>
              <pc:docMk/>
              <pc:sldMasterMk cId="3668317557" sldId="2147484880"/>
              <pc:sldLayoutMk cId="1679793130" sldId="2147484905"/>
              <ac:spMk id="7" creationId="{FD48C46C-9834-6288-50E4-C2A7FE028219}"/>
            </ac:spMkLst>
          </pc:spChg>
          <pc:picChg chg="del">
            <ac:chgData name="Caroline Camp" userId="b22ff8d0-7d06-48e8-9971-38809001dd16" providerId="ADAL" clId="{45E2ECB0-770F-4BA5-842E-C820E8AFF35A}" dt="2025-05-08T15:48:48.300" v="19" actId="478"/>
            <ac:picMkLst>
              <pc:docMk/>
              <pc:sldMasterMk cId="3668317557" sldId="2147484880"/>
              <pc:sldLayoutMk cId="1679793130" sldId="2147484905"/>
              <ac:picMk id="5" creationId="{4363F643-4D09-6142-35EE-EE053F2BE997}"/>
            </ac:picMkLst>
          </pc:picChg>
        </pc:sldLayoutChg>
      </pc:sldMasterChg>
      <pc:sldMasterChg chg="del">
        <pc:chgData name="Caroline Camp" userId="b22ff8d0-7d06-48e8-9971-38809001dd16" providerId="ADAL" clId="{45E2ECB0-770F-4BA5-842E-C820E8AFF35A}" dt="2025-05-08T15:48:04.101" v="8" actId="2696"/>
        <pc:sldMasterMkLst>
          <pc:docMk/>
          <pc:sldMasterMk cId="3272501663" sldId="2147484918"/>
        </pc:sldMasterMkLst>
      </pc:sldMasterChg>
      <pc:sldMasterChg chg="del">
        <pc:chgData name="Caroline Camp" userId="b22ff8d0-7d06-48e8-9971-38809001dd16" providerId="ADAL" clId="{45E2ECB0-770F-4BA5-842E-C820E8AFF35A}" dt="2025-05-08T15:47:33.226" v="7" actId="2696"/>
        <pc:sldMasterMkLst>
          <pc:docMk/>
          <pc:sldMasterMk cId="2460954070" sldId="2147484999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CBFBD-A767-4B7F-ACAD-E5E3D9AC0260}" type="datetimeFigureOut">
              <a:t>5/30/2025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2CDD9E-2D6D-4A4D-8657-996A74D4C0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62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8BD990-78C9-3706-6FF4-757EC4814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CB226-24F4-822A-4512-1D4FC1E64F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91344B-2162-F03E-1ABC-105747FBB5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2FED56-EA8F-4E5A-04BC-8A9A196E52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738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2DB9D-376E-5F94-40F3-1E099CE08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6357EA-A037-2A75-E59D-B3871058C0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6E11D-0EE5-F52A-6FA7-8610AF6B0A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F283F-E74C-E27C-2CC8-2C1BC5EB81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DA65AD-5A8D-4118-97FC-24037657BE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42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8.pn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5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3.xml"/><Relationship Id="rId4" Type="http://schemas.microsoft.com/office/2007/relationships/hdphoto" Target="../media/hdphoto2.wdp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2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svg"/><Relationship Id="rId2" Type="http://schemas.openxmlformats.org/officeDocument/2006/relationships/image" Target="../media/image78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hyperlink" Target="https://m365copilot.com/" TargetMode="External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488597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replaceable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495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495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3" b="23633"/>
          <a:stretch/>
        </p:blipFill>
        <p:spPr>
          <a:xfrm>
            <a:off x="396403" y="581978"/>
            <a:ext cx="1454782" cy="343851"/>
          </a:xfrm>
          <a:prstGeom prst="rect">
            <a:avLst/>
          </a:prstGeom>
        </p:spPr>
      </p:pic>
      <p:sp>
        <p:nvSpPr>
          <p:cNvPr id="2" name="Picture Placeholder" descr="Picture placeholder">
            <a:extLst>
              <a:ext uri="{FF2B5EF4-FFF2-40B4-BE49-F238E27FC236}">
                <a16:creationId xmlns:a16="http://schemas.microsoft.com/office/drawing/2014/main" id="{9BD5030A-DADA-E973-A194-2BD6C3CE6D4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504605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0276817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2308324"/>
          </a:xfrm>
        </p:spPr>
        <p:txBody>
          <a:bodyPr wrap="square">
            <a:spAutoFit/>
          </a:bodyPr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1363FF4-6EF0-D2BC-8DFE-19CC89CD9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46655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DC3595B-25C2-CF43-259D-75A3671E70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7561912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Sans Display" pitchFamily="2" charset="0"/>
                <a:cs typeface="Segoe Sans Display" pitchFamily="2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A3D27F9-7D19-8ECF-C50E-71D515E54BB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79987208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C112CDB0-015D-94C2-ECEE-970711F59E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981311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A51E17F0-59B9-3EAE-0FC7-A1EBDE8F7B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403753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96CCFA2-2D28-1617-4A3E-368924E9431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369709222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1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AB70484-C812-6F3C-92DD-F6B2E1A813C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6181215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A97F131-E501-E84F-7717-E61457B6D3A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3490044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464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10" name="Rectangle: Top Corners Rounded 73">
            <a:extLst>
              <a:ext uri="{FF2B5EF4-FFF2-40B4-BE49-F238E27FC236}">
                <a16:creationId xmlns:a16="http://schemas.microsoft.com/office/drawing/2014/main" id="{71E6113E-1519-BF2E-489E-264F3F59A11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36987A-11FB-36EF-A6DE-20C0D9B1E9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7F32531-6C74-E417-9733-07DB74519FBE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3" name="Rectangle 89">
              <a:extLst>
                <a:ext uri="{FF2B5EF4-FFF2-40B4-BE49-F238E27FC236}">
                  <a16:creationId xmlns:a16="http://schemas.microsoft.com/office/drawing/2014/main" id="{FD43D6A7-EDF5-3AEA-AED8-576A795FCBF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B6D6F3-A926-23A6-BAF7-4DDFACF38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189969F-7AA7-29A3-0D13-5C055C6A98FB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6" name="Rectangle 89">
              <a:extLst>
                <a:ext uri="{FF2B5EF4-FFF2-40B4-BE49-F238E27FC236}">
                  <a16:creationId xmlns:a16="http://schemas.microsoft.com/office/drawing/2014/main" id="{9566518A-B60A-A510-806F-C9142BE2E76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4278E3D-7141-23A7-6575-91C60C781B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7B48062-8275-A547-F200-5574F6D7C93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9" name="Rectangle 89">
              <a:extLst>
                <a:ext uri="{FF2B5EF4-FFF2-40B4-BE49-F238E27FC236}">
                  <a16:creationId xmlns:a16="http://schemas.microsoft.com/office/drawing/2014/main" id="{AB507B7F-E651-DEC6-AF69-259802A62989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C9A5618-0792-BF2F-F6C3-A35C726D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B8894A5-2F17-DE8D-D885-8A87A2C510D5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22" name="Rectangle 89">
              <a:extLst>
                <a:ext uri="{FF2B5EF4-FFF2-40B4-BE49-F238E27FC236}">
                  <a16:creationId xmlns:a16="http://schemas.microsoft.com/office/drawing/2014/main" id="{D517764B-FA3F-B004-A6C3-ADCA0367DA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429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134AA3C-2F0D-D667-86A9-3A48F0A226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1101852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15058708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1769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59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583680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5394960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27CBDD-49E9-BBDF-550B-482E4E570E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200" y="292100"/>
            <a:ext cx="6583680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B2CFD743-438B-21E8-B2BA-FF8644B73E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343080" y="1866864"/>
            <a:ext cx="5544120" cy="3124272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583436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888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75002"/>
            <a:ext cx="3840862" cy="1107996"/>
          </a:xfrm>
        </p:spPr>
        <p:txBody>
          <a:bodyPr anchor="ctr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pic>
        <p:nvPicPr>
          <p:cNvPr id="3" name="Picture 2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453295D4-3AEF-C922-4A3C-5C3DBD4757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402320" y="3068320"/>
            <a:ext cx="6858000" cy="721360"/>
          </a:xfrm>
          <a:prstGeom prst="roundRect">
            <a:avLst>
              <a:gd name="adj" fmla="val 0"/>
            </a:avLst>
          </a:prstGeom>
        </p:spPr>
      </p:pic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D4F7535E-BABE-1B76-52D3-D100205F62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1125" y="1542284"/>
            <a:ext cx="6696075" cy="3773432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179904063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6834586-5E35-30D9-D8B4-75A164A4F9C0}"/>
              </a:ext>
            </a:extLst>
          </p:cNvPr>
          <p:cNvSpPr/>
          <p:nvPr userDrawn="1"/>
        </p:nvSpPr>
        <p:spPr bwMode="auto">
          <a:xfrm>
            <a:off x="0" y="2438400"/>
            <a:ext cx="12192000" cy="4419600"/>
          </a:xfrm>
          <a:prstGeom prst="rect">
            <a:avLst/>
          </a:prstGeom>
          <a:solidFill>
            <a:srgbClr val="E1D3C7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745164" cy="1514157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2743200"/>
            <a:ext cx="4749800" cy="352583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918200" y="1155700"/>
            <a:ext cx="5702300" cy="5465928"/>
          </a:xfrm>
          <a:prstGeom prst="round2SameRect">
            <a:avLst>
              <a:gd name="adj1" fmla="val 2235"/>
              <a:gd name="adj2" fmla="val 0"/>
            </a:avLst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b="-4324"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1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5C000A-8BFF-12E7-7DFB-FF34728592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918200" y="6621628"/>
            <a:ext cx="5702300" cy="236372"/>
          </a:xfrm>
          <a:prstGeom prst="round2SameRect">
            <a:avLst>
              <a:gd name="adj1" fmla="val 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421048135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624513" y="585788"/>
            <a:ext cx="5683249" cy="5683249"/>
          </a:xfrm>
          <a:prstGeom prst="roundRect">
            <a:avLst>
              <a:gd name="adj" fmla="val 3259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91440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2" name="Picture 1" hidden="1">
            <a:extLst>
              <a:ext uri="{FF2B5EF4-FFF2-40B4-BE49-F238E27FC236}">
                <a16:creationId xmlns:a16="http://schemas.microsoft.com/office/drawing/2014/main" id="{4E2E619B-2D74-9B55-98E1-9E6126DE0D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93678"/>
          <a:stretch/>
        </p:blipFill>
        <p:spPr>
          <a:xfrm flipV="1">
            <a:off x="5614987" y="6032665"/>
            <a:ext cx="5702300" cy="236372"/>
          </a:xfrm>
          <a:prstGeom prst="round2SameRect">
            <a:avLst>
              <a:gd name="adj1" fmla="val 50000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8438190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A close-up of a colorful object&#10;&#10;Description automatically generated">
            <a:extLst>
              <a:ext uri="{FF2B5EF4-FFF2-40B4-BE49-F238E27FC236}">
                <a16:creationId xmlns:a16="http://schemas.microsoft.com/office/drawing/2014/main" id="{89A104E1-D13F-B13B-BB5D-930C8205C8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6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999" y="0"/>
            <a:ext cx="6858001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A colorful gradient going from darker blue on the left side to light blue to magenta to orange on the right side">
            <a:extLst>
              <a:ext uri="{FF2B5EF4-FFF2-40B4-BE49-F238E27FC236}">
                <a16:creationId xmlns:a16="http://schemas.microsoft.com/office/drawing/2014/main" id="{69B64261-FB99-ADE9-26E4-3ECE1E68CF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0" b="160"/>
          <a:stretch/>
        </p:blipFill>
        <p:spPr>
          <a:xfrm rot="16200000">
            <a:off x="6205856" y="868680"/>
            <a:ext cx="5120640" cy="5120640"/>
          </a:xfrm>
          <a:prstGeom prst="roundRect">
            <a:avLst>
              <a:gd name="adj" fmla="val 2716"/>
            </a:avLst>
          </a:prstGeom>
        </p:spPr>
      </p:pic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346"/>
            </a:avLst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224018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Graphic 4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8AEFBE-EE1F-0FBF-5C84-1DF6EC1777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6705600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757162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32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E18FD0C-FA99-4937-92CD-5CF7F279CD8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2799346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73">
            <a:extLst>
              <a:ext uri="{FF2B5EF4-FFF2-40B4-BE49-F238E27FC236}">
                <a16:creationId xmlns:a16="http://schemas.microsoft.com/office/drawing/2014/main" id="{69CAD30B-183C-B566-1DD0-14C83947DC2D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11708" y="-1675711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5998803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85F7F5-629E-9848-5530-5E22915E5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8706865" y="3865058"/>
            <a:ext cx="210652" cy="210652"/>
            <a:chOff x="5214995" y="-1168400"/>
            <a:chExt cx="431800" cy="4318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BA35EB5-1CCE-07E5-D98D-E2CE7966E78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9" name="Rectangle 89">
              <a:extLst>
                <a:ext uri="{FF2B5EF4-FFF2-40B4-BE49-F238E27FC236}">
                  <a16:creationId xmlns:a16="http://schemas.microsoft.com/office/drawing/2014/main" id="{09754E23-14AC-E93B-8CD0-017310BC5DF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C1EC4D5-F4F3-FD05-51E3-1CBBD33EF1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5831616" y="3866381"/>
            <a:ext cx="210652" cy="210652"/>
            <a:chOff x="5214995" y="-1168400"/>
            <a:chExt cx="431800" cy="43180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4371CCE-0C0E-1B39-3EFD-D030B251D361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7F31363F-39CC-F0C1-3154-555D06FC36DE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56CC94-D4B9-DBC3-EF8B-A492EB682D77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5768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F87341-ECEA-3B94-51B2-A9E24914685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ED39DE-8DED-DC59-2BDA-C621877CF64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0006108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D4BC3CE-C968-246E-EAC3-B829FDF59F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/>
              <a:t>Square photo layout with smaller text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78700713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67630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4EB85E8-62D6-9C5F-D48A-055FCADA251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2286000"/>
            <a:ext cx="12192000" cy="4572000"/>
          </a:xfr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37604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5367528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39255" y="2025650"/>
            <a:ext cx="5367528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1005840" rtlCol="0" anchor="ctr" anchorCtr="0">
            <a:noAutofit/>
          </a:bodyPr>
          <a:lstStyle>
            <a:lvl1pPr marL="0" indent="0" algn="ctr">
              <a:buNone/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1222417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3474720" cy="347472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322697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6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5352996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5489711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17714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10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719162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1B627A-89EF-316C-EBFB-3729AFC56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DBBA8-979D-4E75-9C31-E01C8A7C4CF0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2BE2E-A7E9-B612-6E60-7CABCD4A9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A62A31-EEBD-DA4C-0419-3A2D67120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40AAE-AA31-485C-ADDD-43BEF3379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31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731520" rtlCol="0" anchor="ctr" anchorCtr="0">
            <a:noAutofit/>
          </a:bodyPr>
          <a:lstStyle>
            <a:lvl1pPr>
              <a:defRPr lang="en-US" sz="8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90584516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9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506192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wrap="square" lIns="0" tIns="0" rIns="0" bIns="594360" rtlCol="0" anchor="ctr" anchorCtr="0">
            <a:noAutofit/>
          </a:bodyPr>
          <a:lstStyle>
            <a:lvl1pPr>
              <a:defRPr lang="en-US" sz="900" b="1" dirty="0">
                <a:solidFill>
                  <a:schemeClr val="tx1"/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026425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7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</a:t>
            </a:r>
            <a:br>
              <a:rPr lang="en-US"/>
            </a:br>
            <a:r>
              <a:rPr lang="en-US"/>
              <a:t>here or click or tap icon </a:t>
            </a:r>
            <a:br>
              <a:rPr lang="en-US"/>
            </a:br>
            <a:r>
              <a:rPr lang="en-US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41427748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2"/>
            <a:ext cx="3182027" cy="3959225"/>
          </a:xfrm>
        </p:spPr>
        <p:txBody>
          <a:bodyPr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38811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2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59204669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2736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4854141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6466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991697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69601-C503-1199-A647-E8B715DFB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62EA59-F861-1F90-DED2-270B3663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50B7C-BC8B-073B-7F6E-50A6A0E2E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479503-CFAC-9AE2-B9AD-7C093CE8F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2386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>
              <a:solidFill>
                <a:srgbClr val="FFFFFF"/>
              </a:soli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Sans Display" pitchFamily="2" charset="0"/>
                <a:cs typeface="Segoe Sans Display" pitchFamily="2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99669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D5F20BF-1B1B-50CA-191C-F2202EAF5B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tx2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287424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 descr="A person with curly hair standing in brightly illuminating outdoor light and shadows">
            <a:extLst>
              <a:ext uri="{FF2B5EF4-FFF2-40B4-BE49-F238E27FC236}">
                <a16:creationId xmlns:a16="http://schemas.microsoft.com/office/drawing/2014/main" id="{2E82545A-FD52-D775-7812-AC95C1735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213" r="21311"/>
          <a:stretch/>
        </p:blipFill>
        <p:spPr>
          <a:xfrm>
            <a:off x="5334000" y="0"/>
            <a:ext cx="6858000" cy="6858000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8330432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70AE3-8618-7645-AE3C-5E57E3BF17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6036" y="302036"/>
            <a:ext cx="6251164" cy="6251164"/>
          </a:xfrm>
          <a:prstGeom prst="roundRect">
            <a:avLst>
              <a:gd name="adj" fmla="val 2595"/>
            </a:avLst>
          </a:prstGeom>
        </p:spPr>
      </p:pic>
    </p:spTree>
    <p:extLst>
      <p:ext uri="{BB962C8B-B14F-4D97-AF65-F5344CB8AC3E}">
        <p14:creationId xmlns:p14="http://schemas.microsoft.com/office/powerpoint/2010/main" val="33407063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 4">
    <p:bg>
      <p:bgPr>
        <a:solidFill>
          <a:srgbClr val="E8E6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3223"/>
            <a:ext cx="4177284" cy="498598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4177284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4" name="Picture 3" descr="A person with white beard and hat&#10;&#10;Description automatically generated">
            <a:extLst>
              <a:ext uri="{FF2B5EF4-FFF2-40B4-BE49-F238E27FC236}">
                <a16:creationId xmlns:a16="http://schemas.microsoft.com/office/drawing/2014/main" id="{6114E386-90DD-2D33-E4EE-56C7BEC347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2DA8AD-FBCB-B320-7C32-5B6DFD8E5B66}"/>
              </a:ext>
            </a:extLst>
          </p:cNvPr>
          <p:cNvSpPr/>
          <p:nvPr userDrawn="1"/>
        </p:nvSpPr>
        <p:spPr bwMode="auto">
          <a:xfrm>
            <a:off x="0" y="-1"/>
            <a:ext cx="5334000" cy="685799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0">
                <a:schemeClr val="bg1">
                  <a:shade val="100000"/>
                  <a:satMod val="115000"/>
                  <a:alpha val="22143"/>
                </a:scheme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err="1">
              <a:solidFill>
                <a:schemeClr val="tx1"/>
              </a:solidFill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763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  <p15:guide id="5" pos="3360">
          <p15:clr>
            <a:srgbClr val="5ACBF0"/>
          </p15:clr>
        </p15:guide>
        <p15:guide id="6" pos="3000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sp>
        <p:nvSpPr>
          <p:cNvPr id="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C1E8B5B3-E911-FA3B-060D-08ACEFE48A2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</p:spTree>
    <p:extLst>
      <p:ext uri="{BB962C8B-B14F-4D97-AF65-F5344CB8AC3E}">
        <p14:creationId xmlns:p14="http://schemas.microsoft.com/office/powerpoint/2010/main" val="2479642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11608B-3482-A33C-BA63-70C5869A2A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1" y="0"/>
            <a:ext cx="6858000" cy="686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9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67BE8-1773-C479-4149-41024CAFA3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61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  <p:pic>
        <p:nvPicPr>
          <p:cNvPr id="4" name="Picture 3" descr="A close-up of a colorful wave&#10;&#10;Description automatically generated">
            <a:extLst>
              <a:ext uri="{FF2B5EF4-FFF2-40B4-BE49-F238E27FC236}">
                <a16:creationId xmlns:a16="http://schemas.microsoft.com/office/drawing/2014/main" id="{7E23DEF3-55CD-9793-23E4-712C6621B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0" y="0"/>
            <a:ext cx="6856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783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360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pos="3000">
          <p15:clr>
            <a:srgbClr val="5ACBF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581389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77DFCF-5A06-D891-32A4-C03591C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CF600B-CFDD-E149-4C3E-973F32322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DBAB1-083D-B0E2-3032-7A47CD3F1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3690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6">
    <p:bg>
      <p:bgPr>
        <a:solidFill>
          <a:srgbClr val="2A4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06425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7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B8FDC08-6E01-3B36-160B-ED2547ADF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3035808"/>
            <a:ext cx="4178808" cy="498598"/>
          </a:xfrm>
          <a:noFill/>
        </p:spPr>
        <p:txBody>
          <a:bodyPr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b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Sans Display" pitchFamily="2" charset="0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241012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748599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7045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95429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048734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C2122-D0AB-B54C-3BD9-B65B42E33A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042"/>
            <a:ext cx="12192000" cy="685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500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pos="778">
          <p15:clr>
            <a:srgbClr val="954F72"/>
          </p15:clr>
        </p15:guide>
        <p15:guide id="5" pos="962">
          <p15:clr>
            <a:srgbClr val="954F72"/>
          </p15:clr>
        </p15:guide>
        <p15:guide id="6" pos="1372">
          <p15:clr>
            <a:srgbClr val="954F72"/>
          </p15:clr>
        </p15:guide>
        <p15:guide id="7" pos="1556">
          <p15:clr>
            <a:srgbClr val="954F72"/>
          </p15:clr>
        </p15:guide>
        <p15:guide id="8" pos="1966">
          <p15:clr>
            <a:srgbClr val="954F72"/>
          </p15:clr>
        </p15:guide>
        <p15:guide id="9" pos="2150">
          <p15:clr>
            <a:srgbClr val="954F72"/>
          </p15:clr>
        </p15:guide>
        <p15:guide id="10" pos="2560">
          <p15:clr>
            <a:srgbClr val="954F72"/>
          </p15:clr>
        </p15:guide>
        <p15:guide id="11" pos="2744">
          <p15:clr>
            <a:srgbClr val="954F72"/>
          </p15:clr>
        </p15:guide>
        <p15:guide id="12" pos="3153">
          <p15:clr>
            <a:srgbClr val="954F72"/>
          </p15:clr>
        </p15:guide>
        <p15:guide id="13" pos="3338">
          <p15:clr>
            <a:srgbClr val="954F72"/>
          </p15:clr>
        </p15:guide>
        <p15:guide id="14" pos="3747">
          <p15:clr>
            <a:srgbClr val="954F72"/>
          </p15:clr>
        </p15:guide>
        <p15:guide id="15" pos="3932">
          <p15:clr>
            <a:srgbClr val="954F72"/>
          </p15:clr>
        </p15:guide>
        <p15:guide id="16" pos="4341">
          <p15:clr>
            <a:srgbClr val="954F72"/>
          </p15:clr>
        </p15:guide>
        <p15:guide id="17" pos="4526">
          <p15:clr>
            <a:srgbClr val="954F72"/>
          </p15:clr>
        </p15:guide>
        <p15:guide id="18" pos="4935">
          <p15:clr>
            <a:srgbClr val="954F72"/>
          </p15:clr>
        </p15:guide>
        <p15:guide id="19" pos="5120">
          <p15:clr>
            <a:srgbClr val="954F72"/>
          </p15:clr>
        </p15:guide>
        <p15:guide id="20" pos="5529">
          <p15:clr>
            <a:srgbClr val="954F72"/>
          </p15:clr>
        </p15:guide>
        <p15:guide id="21" pos="5713">
          <p15:clr>
            <a:srgbClr val="954F72"/>
          </p15:clr>
        </p15:guide>
        <p15:guide id="22" pos="6123">
          <p15:clr>
            <a:srgbClr val="954F72"/>
          </p15:clr>
        </p15:guide>
        <p15:guide id="23" pos="6307">
          <p15:clr>
            <a:srgbClr val="954F72"/>
          </p15:clr>
        </p15:guide>
        <p15:guide id="24" pos="6717">
          <p15:clr>
            <a:srgbClr val="954F72"/>
          </p15:clr>
        </p15:guide>
        <p15:guide id="25" pos="6901">
          <p15:clr>
            <a:srgbClr val="954F72"/>
          </p15:clr>
        </p15:guide>
        <p15:guide id="30" orient="horz" pos="812">
          <p15:clr>
            <a:srgbClr val="954F72"/>
          </p15:clr>
        </p15:guide>
        <p15:guide id="31" orient="horz" pos="996">
          <p15:clr>
            <a:srgbClr val="954F72"/>
          </p15:clr>
        </p15:guide>
        <p15:guide id="32" orient="horz" pos="1440">
          <p15:clr>
            <a:srgbClr val="954F72"/>
          </p15:clr>
        </p15:guide>
        <p15:guide id="33" orient="horz" pos="1624">
          <p15:clr>
            <a:srgbClr val="954F72"/>
          </p15:clr>
        </p15:guide>
        <p15:guide id="34" orient="horz" pos="2067">
          <p15:clr>
            <a:srgbClr val="954F72"/>
          </p15:clr>
        </p15:guide>
        <p15:guide id="35" orient="horz" pos="2252">
          <p15:clr>
            <a:srgbClr val="954F72"/>
          </p15:clr>
        </p15:guide>
        <p15:guide id="36" orient="horz" pos="2695">
          <p15:clr>
            <a:srgbClr val="954F72"/>
          </p15:clr>
        </p15:guide>
        <p15:guide id="37" orient="horz" pos="2880">
          <p15:clr>
            <a:srgbClr val="954F72"/>
          </p15:clr>
        </p15:guide>
        <p15:guide id="38" orient="horz" pos="3323">
          <p15:clr>
            <a:srgbClr val="954F72"/>
          </p15:clr>
        </p15:guide>
        <p15:guide id="39" orient="horz" pos="3507">
          <p15:clr>
            <a:srgbClr val="954F72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BC87E-4CC9-0F44-6DF9-7F6E2A043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2155222B-26E4-2F43-D7F5-FC045289128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49DBCD25-6DFA-052F-4ED9-1E8C8737F93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27547763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6318D53-3286-EAEB-3098-F1081AF276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rcRect t="48" b="48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AD825C2-7FF1-3371-96A7-47B946637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DFB201-BF2E-7E3A-CE08-CB33082FCE6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83B56F-81D2-3B74-659E-75EE6D1D48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849532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Graphic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6B235D-925E-935A-C0D1-66A1BCB6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"/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" r="29"/>
          <a:stretch/>
        </p:blipFill>
        <p:spPr>
          <a:xfrm>
            <a:off x="578642" y="588018"/>
            <a:ext cx="11033446" cy="5681964"/>
          </a:xfrm>
          <a:prstGeom prst="roundRect">
            <a:avLst>
              <a:gd name="adj" fmla="val 2183"/>
            </a:avLst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A31E95-ADF9-9E3F-1324-0D2A40C3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532" y="1008742"/>
            <a:ext cx="10363918" cy="5539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5F23D6-B0F2-95EC-6A60-E33F63B039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13382" y="2017712"/>
            <a:ext cx="10364218" cy="42513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9544-8C8F-F52A-1876-F01F4D0915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3532" y="843642"/>
            <a:ext cx="10363918" cy="153888"/>
          </a:xfrm>
        </p:spPr>
        <p:txBody>
          <a:bodyPr/>
          <a:lstStyle>
            <a:lvl1pPr marL="0" indent="0">
              <a:buNone/>
              <a:defRPr sz="1000" cap="all" baseline="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US"/>
              <a:t>Click to edit eyebrow style</a:t>
            </a:r>
          </a:p>
        </p:txBody>
      </p:sp>
    </p:spTree>
    <p:extLst>
      <p:ext uri="{BB962C8B-B14F-4D97-AF65-F5344CB8AC3E}">
        <p14:creationId xmlns:p14="http://schemas.microsoft.com/office/powerpoint/2010/main" val="25618371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91440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</a:t>
            </a:r>
            <a:br>
              <a:rPr lang="en-US"/>
            </a:br>
            <a:r>
              <a:rPr lang="en-US"/>
              <a:t>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6" name="Picture 15" descr="A logo of a company&#10;&#10;Description automatically generated">
            <a:extLst>
              <a:ext uri="{FF2B5EF4-FFF2-40B4-BE49-F238E27FC236}">
                <a16:creationId xmlns:a16="http://schemas.microsoft.com/office/drawing/2014/main" id="{DD0AF0F7-CB9D-430F-0371-DEAB62BB5B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897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53C62E-72E5-F065-0EA5-5455A61A10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61FDE9D-CE47-EE58-DDEB-A4E2C9956F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483921F1-D334-EC88-D639-C6492418B9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3429433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2">
          <p15:clr>
            <a:srgbClr val="A4A3A4"/>
          </p15:clr>
        </p15:guide>
        <p15:guide id="24" pos="6120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888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4CD05008-D889-2657-9E64-AE1A68432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90B9417-A140-ED0E-9B15-EC46E4352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E6AC568-C052-9C82-938A-92DB6B485D9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11801744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F1F03AAB-35E4-75D5-BC32-B2CE3D936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7823" y="1778853"/>
            <a:ext cx="7896354" cy="2462213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16000">
                <a:latin typeface="+mn-lt"/>
              </a:defRPr>
            </a:lvl1pPr>
          </a:lstStyle>
          <a:p>
            <a:r>
              <a:rPr lang="en-US"/>
              <a:t>##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D1F2F5D4-3A80-B49A-353F-38D18DF589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46300" y="4253885"/>
            <a:ext cx="7899400" cy="246221"/>
          </a:xfrm>
        </p:spPr>
        <p:txBody>
          <a:bodyPr/>
          <a:lstStyle>
            <a:lvl1pPr marL="0" indent="0" algn="ctr">
              <a:buNone/>
              <a:defRPr sz="16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subtext style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7DA8D6A-DC14-6890-FE2C-FDB67210F3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46300" y="5384185"/>
            <a:ext cx="7899400" cy="153888"/>
          </a:xfrm>
        </p:spPr>
        <p:txBody>
          <a:bodyPr/>
          <a:lstStyle>
            <a:lvl1pPr marL="0" indent="0" algn="ctr">
              <a:buNone/>
              <a:defRPr sz="1000"/>
            </a:lvl1pPr>
            <a:lvl2pPr marL="228600" indent="0" algn="ctr">
              <a:buNone/>
              <a:defRPr/>
            </a:lvl2pPr>
            <a:lvl3pPr marL="457200" indent="0" algn="ctr">
              <a:buNone/>
              <a:defRPr/>
            </a:lvl3pPr>
            <a:lvl4pPr marL="661988" indent="0" algn="ctr">
              <a:buNone/>
              <a:defRPr/>
            </a:lvl4pPr>
            <a:lvl5pPr marL="855663" indent="0" algn="ctr">
              <a:buNone/>
              <a:defRPr/>
            </a:lvl5pPr>
          </a:lstStyle>
          <a:p>
            <a:pPr lvl="0"/>
            <a:r>
              <a:rPr lang="en-US"/>
              <a:t>Click to edit footer style</a:t>
            </a:r>
          </a:p>
        </p:txBody>
      </p:sp>
    </p:spTree>
    <p:extLst>
      <p:ext uri="{BB962C8B-B14F-4D97-AF65-F5344CB8AC3E}">
        <p14:creationId xmlns:p14="http://schemas.microsoft.com/office/powerpoint/2010/main" val="26223054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60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28B26F-D58F-C59C-79A9-B632CC130C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5569"/>
            <a:ext cx="12192000" cy="19324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0830" y="31212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1500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4F713963-A5EA-2AC4-41B1-2A1162C6E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7505699" y="1371600"/>
            <a:ext cx="4114800" cy="4114800"/>
          </a:xfrm>
          <a:prstGeom prst="roundRect">
            <a:avLst>
              <a:gd name="adj" fmla="val 2602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118872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200" b="1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r>
              <a:rPr lang="en-US"/>
              <a:t>Drag &amp; drop your photo here </a:t>
            </a:r>
            <a:br>
              <a:rPr lang="en-US"/>
            </a:br>
            <a:r>
              <a:rPr lang="en-US"/>
              <a:t>or click or tap icon below </a:t>
            </a:r>
            <a:br>
              <a:rPr lang="en-US"/>
            </a:br>
            <a:r>
              <a:rPr lang="en-US"/>
              <a:t>to insert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570830" y="585788"/>
            <a:ext cx="674370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176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EB123-B336-56F7-07B9-7157FE92A3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9561" y="3159323"/>
            <a:ext cx="5958557" cy="307777"/>
          </a:xfrm>
        </p:spPr>
        <p:txBody>
          <a:bodyPr anchor="b" anchorCtr="0"/>
          <a:lstStyle>
            <a:lvl1pPr>
              <a:defRPr sz="2000">
                <a:latin typeface="+mn-lt"/>
              </a:defRPr>
            </a:lvl1pPr>
          </a:lstStyle>
          <a:p>
            <a:r>
              <a:rPr lang="en-US"/>
              <a:t>Click to edit quote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7E51B3-B187-5510-113C-862CE543F9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49561" y="3647032"/>
            <a:ext cx="5957887" cy="246221"/>
          </a:xfr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en-US"/>
              <a:t>Quote author, Title, Organization</a:t>
            </a:r>
          </a:p>
        </p:txBody>
      </p:sp>
      <p:pic>
        <p:nvPicPr>
          <p:cNvPr id="8" name="Graphic 7" descr="Quote mark">
            <a:extLst>
              <a:ext uri="{FF2B5EF4-FFF2-40B4-BE49-F238E27FC236}">
                <a16:creationId xmlns:a16="http://schemas.microsoft.com/office/drawing/2014/main" id="{64077A7A-76A3-4EA6-6BF5-2CFADD74DE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571500" y="585788"/>
            <a:ext cx="674370" cy="587754"/>
          </a:xfrm>
          <a:prstGeom prst="rect">
            <a:avLst/>
          </a:prstGeom>
        </p:spPr>
      </p:pic>
      <p:pic>
        <p:nvPicPr>
          <p:cNvPr id="3" name="Graphic 2" descr="Quote mark">
            <a:extLst>
              <a:ext uri="{FF2B5EF4-FFF2-40B4-BE49-F238E27FC236}">
                <a16:creationId xmlns:a16="http://schemas.microsoft.com/office/drawing/2014/main" id="{3884F2AA-E820-B43C-3C64-DA0CC8A69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34846" y="5845760"/>
            <a:ext cx="485654" cy="42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501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528">
          <p15:clr>
            <a:srgbClr val="FBAE40"/>
          </p15:clr>
        </p15:guide>
        <p15:guide id="3" pos="31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mpt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93FD22E-D362-78A6-2219-103E4138CA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117471" y="222068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ED89376E-3BB0-0414-9125-A137EF9F4E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17471" y="331796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8D545552-38C6-59C4-C664-F1E24F0794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7471" y="4415245"/>
            <a:ext cx="3991884" cy="663178"/>
          </a:xfrm>
          <a:prstGeom prst="roundRect">
            <a:avLst>
              <a:gd name="adj" fmla="val 12775"/>
            </a:avLst>
          </a:prstGeom>
          <a:gradFill flip="none" rotWithShape="1">
            <a:gsLst>
              <a:gs pos="0">
                <a:schemeClr val="bg1">
                  <a:alpha val="2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 w="12700">
            <a:solidFill>
              <a:schemeClr val="bg1"/>
            </a:solidFill>
          </a:ln>
        </p:spPr>
        <p:txBody>
          <a:bodyPr wrap="none" lIns="182880" tIns="91440" rIns="182880" bIns="91440" anchor="ctr" anchorCtr="0"/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53A433-F2D5-7B5B-B3BD-45E3929D6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3619255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>
                <a:solidFill>
                  <a:schemeClr val="tx1"/>
                </a:solidFill>
                <a:cs typeface="Segoe Sans Display" pitchFamily="2" charset="0"/>
              </a:rPr>
              <a:t>© Copyright Microsoft Corporation. All rights reserved. </a:t>
            </a:r>
          </a:p>
        </p:txBody>
      </p:sp>
      <p:pic>
        <p:nvPicPr>
          <p:cNvPr id="4" name="Picture 3" descr="A logo of a company&#10;&#10;Description automatically generated">
            <a:extLst>
              <a:ext uri="{FF2B5EF4-FFF2-40B4-BE49-F238E27FC236}">
                <a16:creationId xmlns:a16="http://schemas.microsoft.com/office/drawing/2014/main" id="{6D0E7ACD-25E9-7FAD-3A11-733954C79A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535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Sans Display" pitchFamily="2" charset="0"/>
                <a:ea typeface="Segoe Sans Display" pitchFamily="2" charset="0"/>
                <a:cs typeface="Segoe Sans Display" pitchFamily="2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68335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080397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080397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8" name="Picture 7" descr="A logo of a company&#10;&#10;Description automatically generated">
            <a:extLst>
              <a:ext uri="{FF2B5EF4-FFF2-40B4-BE49-F238E27FC236}">
                <a16:creationId xmlns:a16="http://schemas.microsoft.com/office/drawing/2014/main" id="{51065696-BF77-547A-924A-9F4AB38AD4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1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01807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7B5C5-638A-9161-1B9C-2957CA50F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2FE07D-0C02-0E6B-70FE-4E75F1486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99058-3097-DF18-4A03-9026E93FB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B499F-985F-1E6D-0635-F82BC7C77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AFF392-284E-BF22-3185-B3AF9AFB0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8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4AFE-ADC9-AC1C-19DB-3821A0E37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A5EBC-8441-7A62-E179-DFBC7EA03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71319-9C35-5D71-23A4-E562DD07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D68C3-6B6F-4D2B-AC39-970542115CED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2B15-F8BD-4C99-751B-75914378E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D57F4-41DC-6B38-4D0B-60B36B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7B2FCE-A089-4771-BD40-3FA580C2FE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87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9AD36-9697-7A80-3254-5F3E153B7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957" y="548736"/>
            <a:ext cx="10950086" cy="684055"/>
          </a:xfrm>
        </p:spPr>
        <p:txBody>
          <a:bodyPr/>
          <a:lstStyle>
            <a:lvl1pPr algn="ctr">
              <a:lnSpc>
                <a:spcPct val="90000"/>
              </a:lnSpc>
              <a:defRPr sz="3200">
                <a:latin typeface="Graphik Medium" panose="020B060303020206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 descr="Accenture Song">
            <a:extLst>
              <a:ext uri="{FF2B5EF4-FFF2-40B4-BE49-F238E27FC236}">
                <a16:creationId xmlns:a16="http://schemas.microsoft.com/office/drawing/2014/main" id="{8965CD11-D53B-32B0-FD2B-0CBEB3512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75000"/>
          </a:blip>
          <a:srcRect/>
          <a:stretch/>
        </p:blipFill>
        <p:spPr>
          <a:xfrm>
            <a:off x="10455422" y="6343366"/>
            <a:ext cx="1281651" cy="214908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045E59E-BAD4-29A7-47A1-4CFE154A00A4}"/>
              </a:ext>
            </a:extLst>
          </p:cNvPr>
          <p:cNvSpPr/>
          <p:nvPr userDrawn="1"/>
        </p:nvSpPr>
        <p:spPr>
          <a:xfrm>
            <a:off x="0" y="5775158"/>
            <a:ext cx="12192000" cy="1082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358391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CN+MS 2024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4E0F88B-2394-BA53-3960-379E8C2D4BB2}"/>
              </a:ext>
            </a:extLst>
          </p:cNvPr>
          <p:cNvSpPr txBox="1"/>
          <p:nvPr userDrawn="1"/>
        </p:nvSpPr>
        <p:spPr>
          <a:xfrm>
            <a:off x="9904614" y="6572699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 defTabSz="228554">
              <a:spcAft>
                <a:spcPts val="1200"/>
              </a:spcAft>
            </a:pPr>
            <a:endParaRPr lang="en-US" sz="1800" noProof="0"/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293F757F-855A-DF0C-CFB2-70C988210EF8}"/>
              </a:ext>
            </a:extLst>
          </p:cNvPr>
          <p:cNvSpPr txBox="1">
            <a:spLocks/>
          </p:cNvSpPr>
          <p:nvPr userDrawn="1"/>
        </p:nvSpPr>
        <p:spPr>
          <a:xfrm>
            <a:off x="1168802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609443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218885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82832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437771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3047213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656656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4266097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875541" algn="l" defTabSz="1218885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1F90F471-3972-4120-B8B3-0237DE626C35}" type="slidenum">
              <a:rPr lang="en-US" sz="8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‹#›</a:t>
            </a:fld>
            <a:endParaRPr lang="en-US" sz="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65FEC3B1-2C12-280D-D4D7-D6F39D8F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2578" y="600637"/>
            <a:ext cx="10021722" cy="3352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2000"/>
            </a:lvl1pPr>
          </a:lstStyle>
          <a:p>
            <a:r>
              <a:rPr lang="en-US"/>
              <a:t>Place headline here (20pt)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EE22CB22-6282-EAA1-CB68-C026ED52FA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82578" y="1002669"/>
            <a:ext cx="10021722" cy="45677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b="0" i="0">
                <a:latin typeface="Graphik Light" panose="020B0403030202060203" pitchFamily="34" charset="77"/>
              </a:defRPr>
            </a:lvl1pPr>
          </a:lstStyle>
          <a:p>
            <a:pPr lvl="0"/>
            <a:r>
              <a:rPr lang="en-US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828071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enario six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F195814D-E267-7072-10F7-BF43FCFF4D2E}"/>
              </a:ext>
            </a:extLst>
          </p:cNvPr>
          <p:cNvSpPr>
            <a:spLocks/>
          </p:cNvSpPr>
          <p:nvPr userDrawn="1"/>
        </p:nvSpPr>
        <p:spPr bwMode="auto">
          <a:xfrm>
            <a:off x="2179638" y="304726"/>
            <a:ext cx="4582191" cy="526298"/>
          </a:xfrm>
          <a:prstGeom prst="roundRect">
            <a:avLst/>
          </a:prstGeom>
          <a:solidFill>
            <a:srgbClr val="DDEEF8"/>
          </a:solidFill>
          <a:ln>
            <a:solidFill>
              <a:schemeClr val="bg1"/>
            </a:solidFill>
            <a:headEnd type="none" w="med" len="med"/>
            <a:tailEnd type="none" w="med" len="med"/>
          </a:ln>
          <a:effectLst>
            <a:outerShdw blurRad="254000" algn="ctr" rotWithShape="0">
              <a:schemeClr val="bg1">
                <a:lumMod val="75000"/>
                <a:alpha val="30000"/>
              </a:scheme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11480" tIns="91440" rIns="9144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742">
              <a:spcBef>
                <a:spcPts val="1200"/>
              </a:spcBef>
              <a:buSzPct val="100000"/>
            </a:pPr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" name="Step 5 Top">
            <a:extLst>
              <a:ext uri="{FF2B5EF4-FFF2-40B4-BE49-F238E27FC236}">
                <a16:creationId xmlns:a16="http://schemas.microsoft.com/office/drawing/2014/main" id="{6A995B05-0623-381A-BC20-075E020B55F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11388" y="1026303"/>
            <a:ext cx="2431246" cy="1131079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kumimoji="0" lang="en-US" sz="1050" b="0" i="0" u="none" strike="noStrike" kern="100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Aptos" panose="020B0004020202020204" pitchFamily="34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7FD8A26-5C7E-ACBF-9993-A64D1853B2F4}"/>
              </a:ext>
            </a:extLst>
          </p:cNvPr>
          <p:cNvSpPr txBox="1">
            <a:spLocks/>
          </p:cNvSpPr>
          <p:nvPr userDrawn="1"/>
        </p:nvSpPr>
        <p:spPr>
          <a:xfrm>
            <a:off x="0" y="304726"/>
            <a:ext cx="2431247" cy="526298"/>
          </a:xfrm>
          <a:custGeom>
            <a:avLst/>
            <a:gdLst>
              <a:gd name="connsiteX0" fmla="*/ 1993 w 2431247"/>
              <a:gd name="connsiteY0" fmla="*/ 0 h 526298"/>
              <a:gd name="connsiteX1" fmla="*/ 2338766 w 2431247"/>
              <a:gd name="connsiteY1" fmla="*/ 0 h 526298"/>
              <a:gd name="connsiteX2" fmla="*/ 2431247 w 2431247"/>
              <a:gd name="connsiteY2" fmla="*/ 92481 h 526298"/>
              <a:gd name="connsiteX3" fmla="*/ 2431247 w 2431247"/>
              <a:gd name="connsiteY3" fmla="*/ 433817 h 526298"/>
              <a:gd name="connsiteX4" fmla="*/ 2338766 w 2431247"/>
              <a:gd name="connsiteY4" fmla="*/ 526298 h 526298"/>
              <a:gd name="connsiteX5" fmla="*/ 1993 w 2431247"/>
              <a:gd name="connsiteY5" fmla="*/ 526298 h 526298"/>
              <a:gd name="connsiteX6" fmla="*/ 0 w 2431247"/>
              <a:gd name="connsiteY6" fmla="*/ 525896 h 526298"/>
              <a:gd name="connsiteX7" fmla="*/ 0 w 2431247"/>
              <a:gd name="connsiteY7" fmla="*/ 402 h 526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1247" h="526298">
                <a:moveTo>
                  <a:pt x="1993" y="0"/>
                </a:moveTo>
                <a:lnTo>
                  <a:pt x="2338766" y="0"/>
                </a:lnTo>
                <a:cubicBezTo>
                  <a:pt x="2389842" y="0"/>
                  <a:pt x="2431247" y="41405"/>
                  <a:pt x="2431247" y="92481"/>
                </a:cubicBezTo>
                <a:lnTo>
                  <a:pt x="2431247" y="433817"/>
                </a:lnTo>
                <a:cubicBezTo>
                  <a:pt x="2431247" y="484893"/>
                  <a:pt x="2389842" y="526298"/>
                  <a:pt x="2338766" y="526298"/>
                </a:cubicBezTo>
                <a:lnTo>
                  <a:pt x="1993" y="526298"/>
                </a:lnTo>
                <a:lnTo>
                  <a:pt x="0" y="525896"/>
                </a:lnTo>
                <a:lnTo>
                  <a:pt x="0" y="402"/>
                </a:lnTo>
                <a:close/>
              </a:path>
            </a:pathLst>
          </a:custGeom>
          <a:gradFill flip="none" rotWithShape="1">
            <a:gsLst>
              <a:gs pos="35000">
                <a:srgbClr val="0078D4"/>
              </a:gs>
              <a:gs pos="0">
                <a:srgbClr val="C03BC4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txBody>
          <a:bodyPr vert="horz" wrap="square" lIns="310896" tIns="0" rIns="0" bIns="0" rtlCol="0" anchor="ctr" anchorCtr="0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200" b="1" i="0" kern="1200" spc="0" baseline="0">
                <a:solidFill>
                  <a:srgbClr val="FFFFFF"/>
                </a:solidFill>
                <a:latin typeface="Segoe UI Semibold" panose="020B0502040204020203" pitchFamily="34" charset="0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40" name="Title 12">
            <a:extLst>
              <a:ext uri="{FF2B5EF4-FFF2-40B4-BE49-F238E27FC236}">
                <a16:creationId xmlns:a16="http://schemas.microsoft.com/office/drawing/2014/main" id="{26B05CF8-4E6B-B8CC-5AA9-B8ED44639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7" y="383209"/>
            <a:ext cx="2043116" cy="369332"/>
          </a:xfrm>
        </p:spPr>
        <p:txBody>
          <a:bodyPr anchor="ctr"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</a:t>
            </a:r>
          </a:p>
        </p:txBody>
      </p:sp>
      <p:sp>
        <p:nvSpPr>
          <p:cNvPr id="75" name="Scenario Level">
            <a:extLst>
              <a:ext uri="{FF2B5EF4-FFF2-40B4-BE49-F238E27FC236}">
                <a16:creationId xmlns:a16="http://schemas.microsoft.com/office/drawing/2014/main" id="{1BB75DAB-4D8A-2933-BB52-0C94AA4816E3}"/>
              </a:ext>
            </a:extLst>
          </p:cNvPr>
          <p:cNvSpPr txBox="1"/>
          <p:nvPr userDrawn="1"/>
        </p:nvSpPr>
        <p:spPr>
          <a:xfrm>
            <a:off x="10895070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Scenario level:</a:t>
            </a:r>
          </a:p>
        </p:txBody>
      </p:sp>
      <p:sp>
        <p:nvSpPr>
          <p:cNvPr id="5" name="Level">
            <a:extLst>
              <a:ext uri="{FF2B5EF4-FFF2-40B4-BE49-F238E27FC236}">
                <a16:creationId xmlns:a16="http://schemas.microsoft.com/office/drawing/2014/main" id="{D78A2D53-01ED-9D74-9712-451C6F321482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430351" y="521099"/>
            <a:ext cx="1456966" cy="175614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0078D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r>
              <a:rPr lang="en-US"/>
              <a:t>Click to edit </a:t>
            </a:r>
          </a:p>
        </p:txBody>
      </p:sp>
      <p:sp>
        <p:nvSpPr>
          <p:cNvPr id="84" name="Available with">
            <a:extLst>
              <a:ext uri="{FF2B5EF4-FFF2-40B4-BE49-F238E27FC236}">
                <a16:creationId xmlns:a16="http://schemas.microsoft.com/office/drawing/2014/main" id="{8D8427AA-F015-D373-46E2-2EB1053D80CE}"/>
              </a:ext>
            </a:extLst>
          </p:cNvPr>
          <p:cNvSpPr txBox="1"/>
          <p:nvPr userDrawn="1"/>
        </p:nvSpPr>
        <p:spPr>
          <a:xfrm>
            <a:off x="9126798" y="358721"/>
            <a:ext cx="992247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cs typeface="Segoe UI Semibold" panose="020B0502040204020203" pitchFamily="34" charset="0"/>
              </a:rPr>
              <a:t>Available with:</a:t>
            </a:r>
          </a:p>
        </p:txBody>
      </p:sp>
      <p:sp>
        <p:nvSpPr>
          <p:cNvPr id="103" name="Licenses">
            <a:extLst>
              <a:ext uri="{FF2B5EF4-FFF2-40B4-BE49-F238E27FC236}">
                <a16:creationId xmlns:a16="http://schemas.microsoft.com/office/drawing/2014/main" id="{6B562108-00FE-5F42-7550-13BB7DE58E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49557" y="521100"/>
            <a:ext cx="2969488" cy="169277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100" b="0" i="0" spc="0" baseline="0">
                <a:solidFill>
                  <a:srgbClr val="C03BC4"/>
                </a:solidFill>
                <a:latin typeface="+mj-lt"/>
                <a:cs typeface="Segoe UI Semibold" panose="020B0502040204020203" pitchFamily="34" charset="0"/>
              </a:defRPr>
            </a:lvl1pPr>
            <a:lvl2pPr marL="228600" indent="0" algn="r">
              <a:spcBef>
                <a:spcPts val="0"/>
              </a:spcBef>
              <a:buNone/>
              <a:defRPr sz="1100" spc="-20" baseline="0">
                <a:solidFill>
                  <a:srgbClr val="B1B3B3"/>
                </a:solidFill>
              </a:defRPr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216CED8-8F45-B380-FB1B-B9408979340F}"/>
              </a:ext>
            </a:extLst>
          </p:cNvPr>
          <p:cNvCxnSpPr/>
          <p:nvPr userDrawn="1"/>
        </p:nvCxnSpPr>
        <p:spPr>
          <a:xfrm>
            <a:off x="10357789" y="358721"/>
            <a:ext cx="0" cy="331655"/>
          </a:xfrm>
          <a:prstGeom prst="line">
            <a:avLst/>
          </a:prstGeom>
          <a:ln>
            <a:solidFill>
              <a:srgbClr val="B1B3B3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82157D41-F80D-AE68-F668-478CD741D47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503808" y="429376"/>
            <a:ext cx="4108470" cy="276999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spc="-50" baseline="0">
                <a:solidFill>
                  <a:schemeClr val="tx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74" name="Rectangle: Top Corners Rounded 73">
            <a:extLst>
              <a:ext uri="{FF2B5EF4-FFF2-40B4-BE49-F238E27FC236}">
                <a16:creationId xmlns:a16="http://schemas.microsoft.com/office/drawing/2014/main" id="{9C693E26-EC61-AEAC-C1C4-733CBC83CC4A}"/>
              </a:ext>
            </a:extLst>
          </p:cNvPr>
          <p:cNvSpPr>
            <a:spLocks/>
          </p:cNvSpPr>
          <p:nvPr userDrawn="1"/>
        </p:nvSpPr>
        <p:spPr bwMode="auto">
          <a:xfrm rot="16200000" flipV="1">
            <a:off x="6107793" y="-1681313"/>
            <a:ext cx="2612241" cy="8679949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158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lvl="0" indent="0" defTabSz="932472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N" sz="2000" b="0" i="0" u="none" strike="noStrike" kern="0" cap="none" spc="0" normalizeH="0" baseline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cs typeface="Segoe UI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467A5F-7BA2-6E3A-1EFE-31FAA4F5B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805591" y="1247214"/>
            <a:ext cx="210652" cy="210652"/>
            <a:chOff x="5214995" y="-1168400"/>
            <a:chExt cx="431800" cy="431800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1514AE07-2437-886C-64BF-90FCDB18900D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47" name="Rectangle 89">
              <a:extLst>
                <a:ext uri="{FF2B5EF4-FFF2-40B4-BE49-F238E27FC236}">
                  <a16:creationId xmlns:a16="http://schemas.microsoft.com/office/drawing/2014/main" id="{F1304105-F302-1DA2-7A52-41BBBCC44EED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C32FE7B-F07D-C499-EA83-97D8A5B9D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689384" y="1247214"/>
            <a:ext cx="210652" cy="210652"/>
            <a:chOff x="5214995" y="-1168400"/>
            <a:chExt cx="431800" cy="431800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D7ABAD2-6246-A1F3-5E86-044B3D8C3074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59" name="Rectangle 89">
              <a:extLst>
                <a:ext uri="{FF2B5EF4-FFF2-40B4-BE49-F238E27FC236}">
                  <a16:creationId xmlns:a16="http://schemas.microsoft.com/office/drawing/2014/main" id="{0E6F2315-5317-6C1E-5DF8-4BE9FE7C7CA6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9B13FA4-84C5-6F46-C1BB-22875F9B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648565" y="3486389"/>
            <a:ext cx="210652" cy="210652"/>
            <a:chOff x="5214995" y="-1168400"/>
            <a:chExt cx="431800" cy="431800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7D4A430-8084-5075-B04A-2E8CDD118B76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2" name="Rectangle 89">
              <a:extLst>
                <a:ext uri="{FF2B5EF4-FFF2-40B4-BE49-F238E27FC236}">
                  <a16:creationId xmlns:a16="http://schemas.microsoft.com/office/drawing/2014/main" id="{ABE5358E-92F9-96A5-6FDB-150E91A8AF78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FFD46EF-67A1-2B45-C906-05C4ACC2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5805591" y="3859456"/>
            <a:ext cx="210652" cy="210652"/>
            <a:chOff x="5214995" y="-1168400"/>
            <a:chExt cx="431800" cy="431800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14ED043E-EA90-195B-771E-CE53479D2BC8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5" name="Rectangle 89">
              <a:extLst>
                <a:ext uri="{FF2B5EF4-FFF2-40B4-BE49-F238E27FC236}">
                  <a16:creationId xmlns:a16="http://schemas.microsoft.com/office/drawing/2014/main" id="{3853106D-E38A-371E-B378-89F7601572D3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B2872BD-57A1-5A98-BBEC-120407B23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flipH="1">
            <a:off x="8689384" y="3859456"/>
            <a:ext cx="210652" cy="210652"/>
            <a:chOff x="5214995" y="-1168400"/>
            <a:chExt cx="431800" cy="431800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DC271353-C79B-E3BF-32F5-48C1A526FF02}"/>
                </a:ext>
              </a:extLst>
            </p:cNvPr>
            <p:cNvSpPr/>
            <p:nvPr/>
          </p:nvSpPr>
          <p:spPr bwMode="auto">
            <a:xfrm>
              <a:off x="5214995" y="-1168400"/>
              <a:ext cx="431800" cy="431800"/>
            </a:xfrm>
            <a:prstGeom prst="ellipse">
              <a:avLst/>
            </a:prstGeom>
            <a:gradFill flip="none" rotWithShape="1">
              <a:gsLst>
                <a:gs pos="60000">
                  <a:srgbClr val="0078D4"/>
                </a:gs>
                <a:gs pos="4000">
                  <a:srgbClr val="C03BC4"/>
                </a:gs>
              </a:gsLst>
              <a:path path="circle">
                <a:fillToRect l="100000" t="100000"/>
              </a:path>
              <a:tileRect r="-100000" b="-100000"/>
            </a:gra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defTabSz="932742">
                <a:spcBef>
                  <a:spcPct val="20000"/>
                </a:spcBef>
                <a:buSzPct val="90000"/>
              </a:pPr>
              <a:endParaRPr lang="en-US" sz="2000" b="1">
                <a:solidFill>
                  <a:schemeClr val="bg1"/>
                </a:solidFill>
                <a:latin typeface="+mj-lt"/>
                <a:cs typeface="Segoe UI Semibold" panose="020B0502040204020203" pitchFamily="34" charset="0"/>
              </a:endParaRPr>
            </a:p>
          </p:txBody>
        </p:sp>
        <p:sp>
          <p:nvSpPr>
            <p:cNvPr id="69" name="Rectangle 89">
              <a:extLst>
                <a:ext uri="{FF2B5EF4-FFF2-40B4-BE49-F238E27FC236}">
                  <a16:creationId xmlns:a16="http://schemas.microsoft.com/office/drawing/2014/main" id="{B93F1E4A-9BA7-C4D0-83D8-2451A1DEAD80}"/>
                </a:ext>
              </a:extLst>
            </p:cNvPr>
            <p:cNvSpPr/>
            <p:nvPr/>
          </p:nvSpPr>
          <p:spPr bwMode="auto">
            <a:xfrm rot="2700000">
              <a:off x="5334303" y="-1026795"/>
              <a:ext cx="148589" cy="1485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80" name="Text Placeholder 11">
            <a:extLst>
              <a:ext uri="{FF2B5EF4-FFF2-40B4-BE49-F238E27FC236}">
                <a16:creationId xmlns:a16="http://schemas.microsoft.com/office/drawing/2014/main" id="{05961624-9C51-A7B8-2A60-97B4BCCF5D7F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3182890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1" name="Step 1 Title">
            <a:extLst>
              <a:ext uri="{FF2B5EF4-FFF2-40B4-BE49-F238E27FC236}">
                <a16:creationId xmlns:a16="http://schemas.microsoft.com/office/drawing/2014/main" id="{7E33DF77-DD28-CC24-9FC2-0AD434BCF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82890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Step 1 Top">
            <a:extLst>
              <a:ext uri="{FF2B5EF4-FFF2-40B4-BE49-F238E27FC236}">
                <a16:creationId xmlns:a16="http://schemas.microsoft.com/office/drawing/2014/main" id="{4B00355E-1235-20E9-A051-604C9CFEC8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82890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0" name="Step 1 Title">
            <a:extLst>
              <a:ext uri="{FF2B5EF4-FFF2-40B4-BE49-F238E27FC236}">
                <a16:creationId xmlns:a16="http://schemas.microsoft.com/office/drawing/2014/main" id="{2F0B0E91-BF30-3362-2F5C-B3C5D2B134A1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066682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2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1" name="Step 1 Top">
            <a:extLst>
              <a:ext uri="{FF2B5EF4-FFF2-40B4-BE49-F238E27FC236}">
                <a16:creationId xmlns:a16="http://schemas.microsoft.com/office/drawing/2014/main" id="{4F227FB4-9BBF-2C43-E0ED-95EC51590A0D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066682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2" name="Text Placeholder 11">
            <a:extLst>
              <a:ext uri="{FF2B5EF4-FFF2-40B4-BE49-F238E27FC236}">
                <a16:creationId xmlns:a16="http://schemas.microsoft.com/office/drawing/2014/main" id="{A792B995-CAB9-3EE3-9521-7A8C4BAE128C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8950475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3" name="Step 1 Title">
            <a:extLst>
              <a:ext uri="{FF2B5EF4-FFF2-40B4-BE49-F238E27FC236}">
                <a16:creationId xmlns:a16="http://schemas.microsoft.com/office/drawing/2014/main" id="{78B57A65-16AE-5996-C81D-89A1171052D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8950475" y="111247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3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4" name="Step 1 Top">
            <a:extLst>
              <a:ext uri="{FF2B5EF4-FFF2-40B4-BE49-F238E27FC236}">
                <a16:creationId xmlns:a16="http://schemas.microsoft.com/office/drawing/2014/main" id="{6B743263-A0E0-B08F-8640-1A6F2A474017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950475" y="1438715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DC2F211B-3573-06B9-E31E-1BD1F5F8E1D8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066682" y="2725494"/>
            <a:ext cx="2572262" cy="712876"/>
          </a:xfrm>
          <a:prstGeom prst="roundRect">
            <a:avLst>
              <a:gd name="adj" fmla="val 9576"/>
            </a:avLst>
          </a:prstGeom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  <a:lvl3pPr>
              <a:defRPr lang="en-US" dirty="0"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2" name="Text Placeholder 11">
            <a:extLst>
              <a:ext uri="{FF2B5EF4-FFF2-40B4-BE49-F238E27FC236}">
                <a16:creationId xmlns:a16="http://schemas.microsoft.com/office/drawing/2014/main" id="{B7B6A3B2-F891-96DB-EDD6-15440AF2E8CD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82890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104" name="Step 1 Title">
            <a:extLst>
              <a:ext uri="{FF2B5EF4-FFF2-40B4-BE49-F238E27FC236}">
                <a16:creationId xmlns:a16="http://schemas.microsoft.com/office/drawing/2014/main" id="{0F93BF10-EBCF-85EF-D1B2-A7563451D76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182890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6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5" name="Step 1 Top">
            <a:extLst>
              <a:ext uri="{FF2B5EF4-FFF2-40B4-BE49-F238E27FC236}">
                <a16:creationId xmlns:a16="http://schemas.microsoft.com/office/drawing/2014/main" id="{C1C2FA4E-D061-ECCE-C8BB-24C647D60102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182890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9" name="Step 1 Title">
            <a:extLst>
              <a:ext uri="{FF2B5EF4-FFF2-40B4-BE49-F238E27FC236}">
                <a16:creationId xmlns:a16="http://schemas.microsoft.com/office/drawing/2014/main" id="{9CB910C7-53F5-CD35-F7B3-ED8F5DD4F6A1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066682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5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0" name="Step 1 Top">
            <a:extLst>
              <a:ext uri="{FF2B5EF4-FFF2-40B4-BE49-F238E27FC236}">
                <a16:creationId xmlns:a16="http://schemas.microsoft.com/office/drawing/2014/main" id="{E81FD2D6-1B95-AE76-667E-A7ADD3CD3A50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66682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1" name="Text Placeholder 11">
            <a:extLst>
              <a:ext uri="{FF2B5EF4-FFF2-40B4-BE49-F238E27FC236}">
                <a16:creationId xmlns:a16="http://schemas.microsoft.com/office/drawing/2014/main" id="{FC68DE7A-EB9D-4A01-4BAC-B775ADA5B66A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8950475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vert="horz" wrap="square" lIns="0" tIns="0" rIns="0" bIns="0" rtlCol="0" anchor="b">
            <a:noAutofit/>
          </a:bodyPr>
          <a:lstStyle>
            <a:lvl1pPr marL="0" indent="0">
              <a:buNone/>
              <a:defRPr lang="en-US" sz="900" dirty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2" name="Step 1 Title">
            <a:extLst>
              <a:ext uri="{FF2B5EF4-FFF2-40B4-BE49-F238E27FC236}">
                <a16:creationId xmlns:a16="http://schemas.microsoft.com/office/drawing/2014/main" id="{A1FCE115-20B6-1C4D-4833-053AE41AEBD7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950475" y="3725103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indent="-114300" algn="l">
              <a:buFont typeface="+mj-lt"/>
              <a:buAutoNum type="arabicPeriod" startAt="4"/>
              <a:defRPr sz="1000" b="0" i="0">
                <a:solidFill>
                  <a:schemeClr val="tx1"/>
                </a:solidFill>
                <a:latin typeface="+mj-lt"/>
                <a:cs typeface="Segoe UI Semibold" panose="020B05020402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3" name="Step 1 Top">
            <a:extLst>
              <a:ext uri="{FF2B5EF4-FFF2-40B4-BE49-F238E27FC236}">
                <a16:creationId xmlns:a16="http://schemas.microsoft.com/office/drawing/2014/main" id="{3D5F63B4-9275-D6B7-3A0E-699C0C868EA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950475" y="4050957"/>
            <a:ext cx="2572262" cy="626701"/>
          </a:xfr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9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4" name="Text Placeholder 11">
            <a:extLst>
              <a:ext uri="{FF2B5EF4-FFF2-40B4-BE49-F238E27FC236}">
                <a16:creationId xmlns:a16="http://schemas.microsoft.com/office/drawing/2014/main" id="{10084D1F-A3DD-D1B3-2BFA-AD9C1194CE60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6066682" y="5334522"/>
            <a:ext cx="2572262" cy="712876"/>
          </a:xfrm>
          <a:prstGeom prst="roundRect">
            <a:avLst>
              <a:gd name="adj" fmla="val 9576"/>
            </a:avLst>
          </a:prstGeom>
          <a:solidFill>
            <a:schemeClr val="bg1">
              <a:lumMod val="95000"/>
              <a:alpha val="50000"/>
            </a:schemeClr>
          </a:solidFill>
        </p:spPr>
        <p:txBody>
          <a:bodyPr lIns="0" tIns="0" rIns="0" bIns="0" anchor="b">
            <a:noAutofit/>
          </a:bodyPr>
          <a:lstStyle>
            <a:lvl1pPr marL="0" indent="0">
              <a:spcBef>
                <a:spcPts val="0"/>
              </a:spcBef>
              <a:spcAft>
                <a:spcPts val="100"/>
              </a:spcAft>
              <a:buNone/>
              <a:defRPr sz="900"/>
            </a:lvl1pPr>
            <a:lvl2pPr marL="0" indent="0">
              <a:spcBef>
                <a:spcPts val="0"/>
              </a:spcBef>
              <a:spcAft>
                <a:spcPts val="200"/>
              </a:spcAft>
              <a:buNone/>
              <a:defRPr sz="900"/>
            </a:lvl2pPr>
            <a:lvl3pPr marL="0" indent="0">
              <a:spcBef>
                <a:spcPts val="0"/>
              </a:spcBef>
              <a:spcAft>
                <a:spcPts val="100"/>
              </a:spcAft>
              <a:buNone/>
              <a:defRPr sz="900">
                <a:latin typeface="+mj-lt"/>
              </a:defRPr>
            </a:lvl3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2"/>
            <a:r>
              <a:rPr lang="en-US"/>
              <a:t>Level 2</a:t>
            </a:r>
          </a:p>
        </p:txBody>
      </p:sp>
      <p:sp>
        <p:nvSpPr>
          <p:cNvPr id="7" name="Footnote">
            <a:extLst>
              <a:ext uri="{FF2B5EF4-FFF2-40B4-BE49-F238E27FC236}">
                <a16:creationId xmlns:a16="http://schemas.microsoft.com/office/drawing/2014/main" id="{AC05EA29-0447-0506-FB1B-E11117B0DF2E}"/>
              </a:ext>
            </a:extLst>
          </p:cNvPr>
          <p:cNvSpPr txBox="1">
            <a:spLocks/>
          </p:cNvSpPr>
          <p:nvPr userDrawn="1"/>
        </p:nvSpPr>
        <p:spPr>
          <a:xfrm>
            <a:off x="320040" y="6100066"/>
            <a:ext cx="9597418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7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1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or the Microsoft 365 Copilot Chat mobile app and set toggle to “Web”.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2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Access M365 Copilot Chat at </a:t>
            </a:r>
            <a:r>
              <a:rPr lang="en-US" noProof="0">
                <a:solidFill>
                  <a:schemeClr val="tx1"/>
                </a:solidFill>
                <a:latin typeface="+mn-lt"/>
                <a:hlinkClick r:id="rId2"/>
              </a:rPr>
              <a:t>m365copilot.com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, the Microsoft 365 Copilot Chat mobile app, or the M365 Copilot Chat app in Teams, and set toggle to “Work”.</a:t>
            </a:r>
          </a:p>
          <a:p>
            <a:r>
              <a:rPr lang="en-US" baseline="30000" noProof="0">
                <a:solidFill>
                  <a:schemeClr val="tx1"/>
                </a:solidFill>
                <a:latin typeface="+mn-lt"/>
              </a:rPr>
              <a:t>3</a:t>
            </a:r>
            <a:r>
              <a:rPr lang="en-US" noProof="0">
                <a:solidFill>
                  <a:schemeClr val="tx1"/>
                </a:solidFill>
                <a:latin typeface="+mn-lt"/>
              </a:rPr>
              <a:t>Agents allow Copilot to access your organization-specific apps. In the past this would have required an API call to get data from a system of record.</a:t>
            </a:r>
          </a:p>
          <a:p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Segoe UI" panose="020B0502040204020203" pitchFamily="34" charset="0"/>
              </a:rPr>
              <a:t>The content in this example scenario is for demonstration purposes only. You should evaluate how Copilot aligns with your organization’s business processes, regulatory requirements, and responsible AI principles.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A1FD8182-9192-3293-3C25-613D50894B80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>
          <a:xfrm>
            <a:off x="320721" y="4709762"/>
            <a:ext cx="1131651" cy="219456"/>
          </a:xfrm>
          <a:prstGeom prst="roundRect">
            <a:avLst>
              <a:gd name="adj" fmla="val 50000"/>
            </a:avLst>
          </a:prstGeom>
          <a:solidFill>
            <a:srgbClr val="C03BC4"/>
          </a:solidFill>
          <a:ln w="12700">
            <a:solidFill>
              <a:srgbClr val="C03BC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" name="Text Placeholder 8">
            <a:extLst>
              <a:ext uri="{FF2B5EF4-FFF2-40B4-BE49-F238E27FC236}">
                <a16:creationId xmlns:a16="http://schemas.microsoft.com/office/drawing/2014/main" id="{DD81CAF3-1B44-C8D0-3BB0-F3DD087633FA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0721" y="3467940"/>
            <a:ext cx="1131650" cy="219456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 w="12700">
            <a:solidFill>
              <a:srgbClr val="0078D4"/>
            </a:solidFill>
          </a:ln>
          <a:effectLst>
            <a:outerShdw blurRad="63500" dist="63500" dir="2700000" algn="tl" rotWithShape="0">
              <a:prstClr val="black">
                <a:alpha val="20000"/>
              </a:prstClr>
            </a:outerShdw>
          </a:effectLst>
        </p:spPr>
        <p:txBody>
          <a:bodyPr lIns="0" tIns="36576" rIns="0" bIns="36576" anchor="ctr">
            <a:noAutofit/>
          </a:bodyPr>
          <a:lstStyle>
            <a:lvl1pPr marL="0" indent="0" algn="ctr">
              <a:buNone/>
              <a:defRPr sz="900">
                <a:solidFill>
                  <a:schemeClr val="bg1"/>
                </a:solidFill>
                <a:latin typeface="+mj-lt"/>
              </a:defRPr>
            </a:lvl1pPr>
            <a:lvl2pPr marL="228600" indent="0">
              <a:buNone/>
              <a:defRPr/>
            </a:lvl2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4DD3BF-4C96-8DF8-E5C1-BF66F7646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3280" y="6409515"/>
            <a:ext cx="401004" cy="365125"/>
          </a:xfrm>
          <a:prstGeom prst="rect">
            <a:avLst/>
          </a:prstGeom>
        </p:spPr>
        <p:txBody>
          <a:bodyPr/>
          <a:lstStyle>
            <a:lvl1pPr algn="ctr">
              <a:defRPr lang="en-US" sz="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BCB20294-7463-45E0-952B-417A59F582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43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ey Differenti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429D88A-22EB-011F-7ED7-060B15FEFB77}"/>
              </a:ext>
            </a:extLst>
          </p:cNvPr>
          <p:cNvSpPr/>
          <p:nvPr userDrawn="1"/>
        </p:nvSpPr>
        <p:spPr bwMode="auto">
          <a:xfrm>
            <a:off x="0" y="-1"/>
            <a:ext cx="12192000" cy="2151417"/>
          </a:xfrm>
          <a:custGeom>
            <a:avLst/>
            <a:gdLst>
              <a:gd name="connsiteX0" fmla="*/ 0 w 12192000"/>
              <a:gd name="connsiteY0" fmla="*/ 0 h 2151417"/>
              <a:gd name="connsiteX1" fmla="*/ 12192000 w 12192000"/>
              <a:gd name="connsiteY1" fmla="*/ 0 h 2151417"/>
              <a:gd name="connsiteX2" fmla="*/ 12192000 w 12192000"/>
              <a:gd name="connsiteY2" fmla="*/ 1813560 h 2151417"/>
              <a:gd name="connsiteX3" fmla="*/ 4619672 w 12192000"/>
              <a:gd name="connsiteY3" fmla="*/ 1813560 h 2151417"/>
              <a:gd name="connsiteX4" fmla="*/ 4307841 w 12192000"/>
              <a:gd name="connsiteY4" fmla="*/ 2125391 h 2151417"/>
              <a:gd name="connsiteX5" fmla="*/ 4307841 w 12192000"/>
              <a:gd name="connsiteY5" fmla="*/ 2151417 h 2151417"/>
              <a:gd name="connsiteX6" fmla="*/ 0 w 12192000"/>
              <a:gd name="connsiteY6" fmla="*/ 2151417 h 2151417"/>
              <a:gd name="connsiteX7" fmla="*/ 0 w 12192000"/>
              <a:gd name="connsiteY7" fmla="*/ 0 h 2151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151417">
                <a:moveTo>
                  <a:pt x="0" y="0"/>
                </a:moveTo>
                <a:lnTo>
                  <a:pt x="12192000" y="0"/>
                </a:lnTo>
                <a:lnTo>
                  <a:pt x="12192000" y="1813560"/>
                </a:lnTo>
                <a:lnTo>
                  <a:pt x="4619672" y="1813560"/>
                </a:lnTo>
                <a:cubicBezTo>
                  <a:pt x="4447452" y="1813560"/>
                  <a:pt x="4307841" y="1953171"/>
                  <a:pt x="4307841" y="2125391"/>
                </a:cubicBezTo>
                <a:lnTo>
                  <a:pt x="4307841" y="2151417"/>
                </a:lnTo>
                <a:lnTo>
                  <a:pt x="0" y="215141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0049257" cy="5539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EB6C96E3-B02C-43AF-E658-428651FA4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>
            <a:off x="6043852" y="370871"/>
            <a:ext cx="4584831" cy="7711465"/>
          </a:xfrm>
          <a:prstGeom prst="round2SameRect">
            <a:avLst>
              <a:gd name="adj1" fmla="val 4036"/>
              <a:gd name="adj2" fmla="val 0"/>
            </a:avLst>
          </a:prstGeom>
          <a:solidFill>
            <a:schemeClr val="tx1">
              <a:lumMod val="50000"/>
            </a:schemeClr>
          </a:solidFill>
          <a:ln>
            <a:noFill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32472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ffectLst/>
              <a:uLnTx/>
              <a:uFillTx/>
              <a:latin typeface="Segoe UI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Picture Placeholder 56">
            <a:extLst>
              <a:ext uri="{FF2B5EF4-FFF2-40B4-BE49-F238E27FC236}">
                <a16:creationId xmlns:a16="http://schemas.microsoft.com/office/drawing/2014/main" id="{CCCF1159-71BD-D20F-FE78-8963CB64A55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68706" y="2111725"/>
            <a:ext cx="7516368" cy="4233672"/>
          </a:xfrm>
          <a:prstGeom prst="rect">
            <a:avLst/>
          </a:prstGeom>
          <a:solidFill>
            <a:schemeClr val="bg1"/>
          </a:solidFill>
        </p:spPr>
        <p:txBody>
          <a:bodyPr bIns="914400" anchor="ctr">
            <a:noAutofit/>
          </a:bodyPr>
          <a:lstStyle>
            <a:lvl1pPr marL="0" marR="0" indent="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lang="en-US" sz="28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en-US"/>
              <a:t>Click on the icon to add Image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03477E80-CAE1-DD42-1452-AC0602594C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63" y="2248382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921799A4-6F69-314E-AB6C-21AF4393117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8263" y="3370394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9937B16B-15DB-F73E-EE36-B1B53A27B63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88263" y="449240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16DC85F3-18EB-D068-EC58-7955B00F08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8263" y="5614416"/>
            <a:ext cx="3621024" cy="786384"/>
          </a:xfrm>
          <a:noFill/>
          <a:ln w="15875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 typeface="Arial" panose="020B0604020202020204" pitchFamily="34" charset="0"/>
              <a:buNone/>
              <a:defRPr lang="en-US" sz="1600" kern="1200" spc="0" baseline="0" dirty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lang="en-US"/>
              <a:t>Click to edit text styles</a:t>
            </a:r>
          </a:p>
        </p:txBody>
      </p:sp>
      <p:sp>
        <p:nvSpPr>
          <p:cNvPr id="27" name="Picture Placeholder 56">
            <a:extLst>
              <a:ext uri="{FF2B5EF4-FFF2-40B4-BE49-F238E27FC236}">
                <a16:creationId xmlns:a16="http://schemas.microsoft.com/office/drawing/2014/main" id="{E260874D-C856-B7DE-F08E-FC4D3EF7BCE2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10916944" y="293237"/>
            <a:ext cx="927394" cy="927392"/>
          </a:xfrm>
          <a:prstGeom prst="rect">
            <a:avLst/>
          </a:prstGeom>
        </p:spPr>
        <p:txBody>
          <a:bodyPr wrap="none" anchor="ctr">
            <a:noAutofit/>
          </a:bodyPr>
          <a:lstStyle>
            <a:lvl1pPr marL="0" indent="0" algn="ctr">
              <a:buNone/>
              <a:defRPr sz="1600">
                <a:latin typeface="+mj-lt"/>
              </a:defRPr>
            </a:lvl1pPr>
          </a:lstStyle>
          <a:p>
            <a:r>
              <a:rPr lang="en-US"/>
              <a:t>Add icon/</a:t>
            </a:r>
            <a:br>
              <a:rPr lang="en-US"/>
            </a:br>
            <a:r>
              <a:rPr lang="en-US"/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20408486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66 2.59259E-6 L -1.04167E-6 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1966 -2.59259E-6 L -1.04167E-6 -2.59259E-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1966 3.7037E-6 L -1.04167E-6 3.7037E-6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1966 4.07407E-6 L -1.04167E-6 4.07407E-6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1"/>
      <p:bldP spid="23" grpId="0">
        <p:tmplLst>
          <p:tmpl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1"/>
      <p:bldP spid="24" grpId="0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1"/>
      <p:bldP spid="2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1"/>
    </p:bldLst>
  </p:timing>
  <p:extLst>
    <p:ext uri="{DCECCB84-F9BA-43D5-87BE-67443E8EF086}">
      <p15:sldGuideLst xmlns:p15="http://schemas.microsoft.com/office/powerpoint/2012/main">
        <p15:guide id="28" orient="horz" pos="86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55118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Sans Display" pitchFamily="2" charset="0"/>
              </a:defRPr>
            </a:lvl1pPr>
          </a:lstStyle>
          <a:p>
            <a:r>
              <a:rPr lang="en-US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55118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Sans Display" pitchFamily="2" charset="0"/>
              </a:defRPr>
            </a:lvl1pPr>
          </a:lstStyle>
          <a:p>
            <a:pPr lvl="0"/>
            <a:r>
              <a:rPr lang="en-US"/>
              <a:t>Speaker name or subtitle text</a:t>
            </a:r>
          </a:p>
        </p:txBody>
      </p:sp>
      <p:pic>
        <p:nvPicPr>
          <p:cNvPr id="11" name="Picture 10" descr="A logo of a company&#10;&#10;Description automatically generated">
            <a:extLst>
              <a:ext uri="{FF2B5EF4-FFF2-40B4-BE49-F238E27FC236}">
                <a16:creationId xmlns:a16="http://schemas.microsoft.com/office/drawing/2014/main" id="{CAE62B93-42FC-5FEC-B67B-BA687583F3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2448" t="32535" r="14401" b="28160"/>
          <a:stretch/>
        </p:blipFill>
        <p:spPr>
          <a:xfrm>
            <a:off x="571500" y="581978"/>
            <a:ext cx="1454782" cy="34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717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42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53.xml"/><Relationship Id="rId63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17.xml"/><Relationship Id="rId32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43.xml"/><Relationship Id="rId53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64.xml"/><Relationship Id="rId74" Type="http://schemas.openxmlformats.org/officeDocument/2006/relationships/slideLayout" Target="../slideLayouts/slideLayout80.xml"/><Relationship Id="rId79" Type="http://schemas.openxmlformats.org/officeDocument/2006/relationships/slideLayout" Target="../slideLayouts/slideLayout85.xml"/><Relationship Id="rId5" Type="http://schemas.openxmlformats.org/officeDocument/2006/relationships/slideLayout" Target="../slideLayouts/slideLayout11.xml"/><Relationship Id="rId61" Type="http://schemas.openxmlformats.org/officeDocument/2006/relationships/slideLayout" Target="../slideLayouts/slideLayout67.xml"/><Relationship Id="rId82" Type="http://schemas.openxmlformats.org/officeDocument/2006/relationships/image" Target="../media/image1.png"/><Relationship Id="rId1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70.xml"/><Relationship Id="rId69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83.xml"/><Relationship Id="rId8" Type="http://schemas.openxmlformats.org/officeDocument/2006/relationships/slideLayout" Target="../slideLayouts/slideLayout14.xml"/><Relationship Id="rId51" Type="http://schemas.openxmlformats.org/officeDocument/2006/relationships/slideLayout" Target="../slideLayouts/slideLayout57.xml"/><Relationship Id="rId72" Type="http://schemas.openxmlformats.org/officeDocument/2006/relationships/slideLayout" Target="../slideLayouts/slideLayout78.xml"/><Relationship Id="rId80" Type="http://schemas.openxmlformats.org/officeDocument/2006/relationships/slideLayout" Target="../slideLayouts/slideLayout86.xml"/><Relationship Id="rId3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52.xml"/><Relationship Id="rId59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26.xml"/><Relationship Id="rId41" Type="http://schemas.openxmlformats.org/officeDocument/2006/relationships/slideLayout" Target="../slideLayouts/slideLayout47.xml"/><Relationship Id="rId54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76.xml"/><Relationship Id="rId75" Type="http://schemas.openxmlformats.org/officeDocument/2006/relationships/slideLayout" Target="../slideLayouts/slideLayout81.xml"/><Relationship Id="rId83" Type="http://schemas.openxmlformats.org/officeDocument/2006/relationships/image" Target="../media/image2.sv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42.xml"/><Relationship Id="rId49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16.xml"/><Relationship Id="rId31" Type="http://schemas.openxmlformats.org/officeDocument/2006/relationships/slideLayout" Target="../slideLayouts/slideLayout37.xml"/><Relationship Id="rId44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9.xml"/><Relationship Id="rId78" Type="http://schemas.openxmlformats.org/officeDocument/2006/relationships/slideLayout" Target="../slideLayouts/slideLayout84.xml"/><Relationship Id="rId81" Type="http://schemas.openxmlformats.org/officeDocument/2006/relationships/theme" Target="../theme/theme3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9" Type="http://schemas.openxmlformats.org/officeDocument/2006/relationships/slideLayout" Target="../slideLayouts/slideLayout45.xml"/><Relationship Id="rId34" Type="http://schemas.openxmlformats.org/officeDocument/2006/relationships/slideLayout" Target="../slideLayouts/slideLayout40.xml"/><Relationship Id="rId50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61.xml"/><Relationship Id="rId76" Type="http://schemas.openxmlformats.org/officeDocument/2006/relationships/slideLayout" Target="../slideLayouts/slideLayout82.xml"/><Relationship Id="rId7" Type="http://schemas.openxmlformats.org/officeDocument/2006/relationships/slideLayout" Target="../slideLayouts/slideLayout13.xml"/><Relationship Id="rId71" Type="http://schemas.openxmlformats.org/officeDocument/2006/relationships/slideLayout" Target="../slideLayouts/slideLayout77.xml"/><Relationship Id="rId2" Type="http://schemas.openxmlformats.org/officeDocument/2006/relationships/slideLayout" Target="../slideLayouts/slideLayout8.xml"/><Relationship Id="rId29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0.xml"/><Relationship Id="rId40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51.xml"/><Relationship Id="rId66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7A189F-CDB6-4881-855E-11E780CE46B1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381000" y="381000"/>
            <a:ext cx="11430000" cy="990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Place headline here (36pt, min 30pt)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8F67F-4953-4937-B393-889106DBC906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381000" y="1371600"/>
            <a:ext cx="11430000" cy="493603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First level (bullet 20pt)</a:t>
            </a:r>
          </a:p>
          <a:p>
            <a:pPr lvl="1"/>
            <a:r>
              <a:rPr lang="en-US"/>
              <a:t>Second level (bullet 20pt)</a:t>
            </a:r>
          </a:p>
          <a:p>
            <a:pPr lvl="2"/>
            <a:r>
              <a:rPr lang="en-US"/>
              <a:t>Third level (bullet 20pt)</a:t>
            </a:r>
          </a:p>
          <a:p>
            <a:pPr lvl="3"/>
            <a:r>
              <a:rPr lang="en-US"/>
              <a:t>Fourth level (bullet 18pt)</a:t>
            </a:r>
          </a:p>
          <a:p>
            <a:pPr lvl="4"/>
            <a:r>
              <a:rPr lang="en-US"/>
              <a:t>Fifth level (bullet 18pt)</a:t>
            </a:r>
          </a:p>
          <a:p>
            <a:pPr lvl="5"/>
            <a:r>
              <a:rPr lang="en-US"/>
              <a:t>Sixth level (copy 16pt)</a:t>
            </a:r>
          </a:p>
          <a:p>
            <a:pPr lvl="6"/>
            <a:r>
              <a:rPr lang="en-US"/>
              <a:t>Seventh level (small copy 12pt)</a:t>
            </a:r>
          </a:p>
          <a:p>
            <a:pPr lvl="7"/>
            <a:r>
              <a:rPr lang="en-US"/>
              <a:t>EIGHT LEVEL (DESCRIPTOR 10PT)</a:t>
            </a:r>
          </a:p>
          <a:p>
            <a:pPr lvl="8"/>
            <a:r>
              <a:rPr lang="en-US"/>
              <a:t>Ninth level (footer 8pt)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A171160-C7F3-46DE-911A-73C4F50C8896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87944" y="0"/>
            <a:ext cx="2023056" cy="381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913851" rtl="0" eaLnBrk="1" latinLnBrk="0" hangingPunct="1">
              <a:defRPr lang="en-US" sz="800" kern="1200" smtClean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9624E0B2-760E-457A-8367-213CE89D6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15201" y="6488234"/>
            <a:ext cx="4114800" cy="19831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lvl1pPr algn="r">
              <a:defRPr lang="en-US" sz="800" kern="1200" dirty="0">
                <a:solidFill>
                  <a:schemeClr val="tx1">
                    <a:alpha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228463">
              <a:spcAft>
                <a:spcPts val="1200"/>
              </a:spcAft>
              <a:defRPr/>
            </a:pPr>
            <a:r>
              <a:rPr lang="en-GB"/>
              <a:t>Copyright © 2025 Accenture.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9DFD1-72F5-4590-A067-19F2501AA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746" y="6490026"/>
            <a:ext cx="326254" cy="201168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1F90F471-3972-4120-B8B3-0237DE626C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2" r:id="rId1"/>
    <p:sldLayoutId id="2147484903" r:id="rId2"/>
    <p:sldLayoutId id="2147484904" r:id="rId3"/>
    <p:sldLayoutId id="2147484905" r:id="rId4"/>
  </p:sldLayoutIdLst>
  <p:hf hdr="0" dt="0"/>
  <p:txStyles>
    <p:titleStyle>
      <a:lvl1pPr algn="l" defTabSz="913851" rtl="0" eaLnBrk="1" latinLnBrk="0" hangingPunct="1">
        <a:lnSpc>
          <a:spcPct val="80000"/>
        </a:lnSpc>
        <a:spcBef>
          <a:spcPct val="0"/>
        </a:spcBef>
        <a:buNone/>
        <a:defRPr sz="3598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3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Tx/>
        <a:buFont typeface="Arial" panose="020B0503030202060203" pitchFamily="34" charset="0"/>
        <a:buChar char="–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685389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913851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503030202060203" pitchFamily="34" charset="0"/>
        <a:buChar char="–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142314" indent="-228463" algn="l" defTabSz="228463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11107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503030202060203" pitchFamily="34" charset="0"/>
        <a:buNone/>
        <a:tabLst/>
        <a:defRPr sz="1599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000" b="1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228463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8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2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2pPr>
      <a:lvl3pPr marL="913851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777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2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629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555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480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6" algn="l" defTabSz="913851" rtl="0" eaLnBrk="1" latinLnBrk="0" hangingPunct="1">
        <a:defRPr sz="1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40">
          <p15:clr>
            <a:srgbClr val="C35EA4"/>
          </p15:clr>
        </p15:guide>
        <p15:guide id="2" orient="horz" pos="3976">
          <p15:clr>
            <a:srgbClr val="C35EA4"/>
          </p15:clr>
        </p15:guide>
        <p15:guide id="3" pos="240">
          <p15:clr>
            <a:srgbClr val="C35EA4"/>
          </p15:clr>
        </p15:guide>
        <p15:guide id="4" pos="7440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FFF891-373B-080C-639A-07E01CF1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F7530-45E3-FFF2-7B68-BE2A04FCF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40634-5353-988E-110D-CB7524245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36AF37-ECF5-4573-8824-73972BBA9D0A}" type="datetimeFigureOut">
              <a:rPr lang="en-US" smtClean="0"/>
              <a:t>5/30/2025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6674A-7F6E-984E-CFC7-FA6ECF519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6D324-A7AB-FDA2-43A4-A0587588A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CB20294-7463-45E0-952B-417A59F582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8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Sans Display" pitchFamily="2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266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  <p:sldLayoutId id="2147483770" r:id="rId61"/>
    <p:sldLayoutId id="2147483771" r:id="rId62"/>
    <p:sldLayoutId id="2147483772" r:id="rId63"/>
    <p:sldLayoutId id="2147483773" r:id="rId64"/>
    <p:sldLayoutId id="2147483774" r:id="rId65"/>
    <p:sldLayoutId id="2147483775" r:id="rId66"/>
    <p:sldLayoutId id="2147483776" r:id="rId67"/>
    <p:sldLayoutId id="2147485085" r:id="rId68"/>
    <p:sldLayoutId id="2147485084" r:id="rId69"/>
    <p:sldLayoutId id="2147484999" r:id="rId70"/>
    <p:sldLayoutId id="2147483778" r:id="rId71"/>
    <p:sldLayoutId id="2147483779" r:id="rId72"/>
    <p:sldLayoutId id="2147483780" r:id="rId73"/>
    <p:sldLayoutId id="2147483781" r:id="rId74"/>
    <p:sldLayoutId id="2147483782" r:id="rId75"/>
    <p:sldLayoutId id="2147483783" r:id="rId76"/>
    <p:sldLayoutId id="2147484860" r:id="rId77"/>
    <p:sldLayoutId id="2147485079" r:id="rId78"/>
    <p:sldLayoutId id="2147485082" r:id="rId79"/>
    <p:sldLayoutId id="2147485083" r:id="rId80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1"/>
          </a:solidFill>
          <a:effectLst/>
          <a:latin typeface="+mj-lt"/>
          <a:ea typeface="+mn-ea"/>
          <a:cs typeface="Segoe Sans Display" pitchFamily="2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Sans Display" pitchFamily="2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>
          <p15:clr>
            <a:srgbClr val="C35EA4"/>
          </p15:clr>
        </p15:guide>
        <p15:guide id="17" pos="7320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8" pos="192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6" Type="http://schemas.openxmlformats.org/officeDocument/2006/relationships/hyperlink" Target="https://its.fsu.edu/about-its/initiatives/ai-fsu/microsoft-copilot" TargetMode="External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png"/><Relationship Id="rId9" Type="http://schemas.openxmlformats.org/officeDocument/2006/relationships/image" Target="../media/image8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CADDF-A40C-7756-D8A6-0EA0FE203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498;p32">
            <a:extLst>
              <a:ext uri="{FF2B5EF4-FFF2-40B4-BE49-F238E27FC236}">
                <a16:creationId xmlns:a16="http://schemas.microsoft.com/office/drawing/2014/main" id="{35095D2E-9D05-853B-2DEE-9E10DF546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7" y="4766457"/>
            <a:ext cx="3057247" cy="1774484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User(s)</a:t>
            </a:r>
          </a:p>
        </p:txBody>
      </p:sp>
      <p:sp>
        <p:nvSpPr>
          <p:cNvPr id="53" name="Google Shape;516;p32">
            <a:extLst>
              <a:ext uri="{FF2B5EF4-FFF2-40B4-BE49-F238E27FC236}">
                <a16:creationId xmlns:a16="http://schemas.microsoft.com/office/drawing/2014/main" id="{5898DB53-BB57-E3E9-E65E-DCFCB766B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885236"/>
            <a:ext cx="1369774" cy="474694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Finance controllers</a:t>
            </a:r>
          </a:p>
        </p:txBody>
      </p:sp>
      <p:sp>
        <p:nvSpPr>
          <p:cNvPr id="54" name="Google Shape;516;p32">
            <a:extLst>
              <a:ext uri="{FF2B5EF4-FFF2-40B4-BE49-F238E27FC236}">
                <a16:creationId xmlns:a16="http://schemas.microsoft.com/office/drawing/2014/main" id="{C1B77766-4460-01D0-AC6B-59610C194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875258"/>
            <a:ext cx="1369774" cy="488318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Auditors &amp; compliance teams</a:t>
            </a:r>
          </a:p>
        </p:txBody>
      </p:sp>
      <p:sp>
        <p:nvSpPr>
          <p:cNvPr id="42" name="Google Shape;516;p32">
            <a:extLst>
              <a:ext uri="{FF2B5EF4-FFF2-40B4-BE49-F238E27FC236}">
                <a16:creationId xmlns:a16="http://schemas.microsoft.com/office/drawing/2014/main" id="{4AF75722-B2B9-90B2-A780-43BD40D0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682390" y="5241355"/>
            <a:ext cx="1369774" cy="52808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Finance operations team</a:t>
            </a:r>
          </a:p>
        </p:txBody>
      </p:sp>
      <p:sp>
        <p:nvSpPr>
          <p:cNvPr id="46" name="Google Shape;516;p32">
            <a:extLst>
              <a:ext uri="{FF2B5EF4-FFF2-40B4-BE49-F238E27FC236}">
                <a16:creationId xmlns:a16="http://schemas.microsoft.com/office/drawing/2014/main" id="{E13EDB67-C309-751A-F24E-A47EC1F57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23065" y="5241355"/>
            <a:ext cx="1369774" cy="528081"/>
          </a:xfrm>
          <a:prstGeom prst="roundRect">
            <a:avLst>
              <a:gd name="adj" fmla="val 15197"/>
            </a:avLst>
          </a:prstGeom>
          <a:solidFill>
            <a:srgbClr val="F7F7F7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Medium"/>
              </a:rPr>
              <a:t>Accounts payable &amp; accounts receivable Team</a:t>
            </a:r>
          </a:p>
        </p:txBody>
      </p:sp>
      <p:sp>
        <p:nvSpPr>
          <p:cNvPr id="12" name="Google Shape;498;p32">
            <a:extLst>
              <a:ext uri="{FF2B5EF4-FFF2-40B4-BE49-F238E27FC236}">
                <a16:creationId xmlns:a16="http://schemas.microsoft.com/office/drawing/2014/main" id="{9790F8D0-6DBA-633D-610B-13DEC360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1738027"/>
            <a:ext cx="2942106" cy="2056088"/>
          </a:xfrm>
          <a:prstGeom prst="roundRect">
            <a:avLst>
              <a:gd name="adj" fmla="val 4215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182880" rIns="0" bIns="0" anchor="ctr" anchorCtr="0">
            <a:noAutofit/>
          </a:bodyPr>
          <a:lstStyle/>
          <a:p>
            <a:pPr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US" sz="140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Financial close inefficiencies and compliance risks are caused by manual, delayed, and error-prone reconciliation of balance sheet items</a:t>
            </a:r>
            <a:endParaRPr lang="en-US" altLang="en-US" sz="1400">
              <a:solidFill>
                <a:srgbClr val="000000"/>
              </a:solidFill>
              <a:latin typeface="Segoe Sans Display" pitchFamily="2" charset="0"/>
              <a:cs typeface="Segoe Sans Display" pitchFamily="2" charset="0"/>
            </a:endParaRPr>
          </a:p>
        </p:txBody>
      </p:sp>
      <p:sp>
        <p:nvSpPr>
          <p:cNvPr id="14" name="Google Shape;523;p32">
            <a:extLst>
              <a:ext uri="{FF2B5EF4-FFF2-40B4-BE49-F238E27FC236}">
                <a16:creationId xmlns:a16="http://schemas.microsoft.com/office/drawing/2014/main" id="{42421178-2690-A84D-26A5-00001AB43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1904766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From</a:t>
            </a:r>
          </a:p>
        </p:txBody>
      </p:sp>
      <p:sp>
        <p:nvSpPr>
          <p:cNvPr id="15" name="Google Shape;498;p32">
            <a:extLst>
              <a:ext uri="{FF2B5EF4-FFF2-40B4-BE49-F238E27FC236}">
                <a16:creationId xmlns:a16="http://schemas.microsoft.com/office/drawing/2014/main" id="{357C5E7F-7C12-FD6A-4383-9DA653CB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754550" y="1738027"/>
            <a:ext cx="2243664" cy="4802915"/>
          </a:xfrm>
          <a:prstGeom prst="roundRect">
            <a:avLst>
              <a:gd name="adj" fmla="val 3353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>
                <a:solidFill>
                  <a:srgbClr val="0078D4"/>
                </a:solidFill>
                <a:latin typeface="Segoe Sans Display" pitchFamily="2" charset="0"/>
                <a:cs typeface="Segoe Sans Display" pitchFamily="2" charset="0"/>
                <a:sym typeface="DM Sans Light"/>
              </a:rPr>
              <a:t>Current Workflow Challenges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GB" sz="10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Data discrepancies due to manual/semi-manual identification  of variances across multiple ledgers, bank statements, and IC accounts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Delayed month-end close due to time consumed in investigating and resolving mismatches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Manual reconciliation efforts cause high operational costs 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Unresolved discrepancies lead to regulatory issues, financial misstatements, and compliance</a:t>
            </a:r>
          </a:p>
        </p:txBody>
      </p:sp>
      <p:sp>
        <p:nvSpPr>
          <p:cNvPr id="17" name="Google Shape;498;p32">
            <a:extLst>
              <a:ext uri="{FF2B5EF4-FFF2-40B4-BE49-F238E27FC236}">
                <a16:creationId xmlns:a16="http://schemas.microsoft.com/office/drawing/2014/main" id="{CDAF2209-E424-6FFA-F937-744260D7F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108367" y="1738027"/>
            <a:ext cx="2339831" cy="4805115"/>
          </a:xfrm>
          <a:prstGeom prst="roundRect">
            <a:avLst>
              <a:gd name="adj" fmla="val 4215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Key Features</a:t>
            </a:r>
          </a:p>
        </p:txBody>
      </p:sp>
      <p:sp>
        <p:nvSpPr>
          <p:cNvPr id="18" name="Google Shape;523;p32">
            <a:extLst>
              <a:ext uri="{FF2B5EF4-FFF2-40B4-BE49-F238E27FC236}">
                <a16:creationId xmlns:a16="http://schemas.microsoft.com/office/drawing/2014/main" id="{A9D6C0E7-2108-041E-5774-871912B96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8885" y="2233079"/>
            <a:ext cx="2066440" cy="1120119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Automatically pulls financial data from multiple sources, matches records across ledgers and entities, and detects missing transactions, unrecorded entries, and          currency mismatches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20" name="Google Shape;523;p32">
            <a:extLst>
              <a:ext uri="{FF2B5EF4-FFF2-40B4-BE49-F238E27FC236}">
                <a16:creationId xmlns:a16="http://schemas.microsoft.com/office/drawing/2014/main" id="{73FBE253-C938-7963-51CA-2BC17813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4457981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Finds the root cause of issues, suggests fixes, and prepares journal entries with data and explanations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0735B6B-8524-74C4-71F8-59C4498CE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2180838" y="3794114"/>
            <a:ext cx="0" cy="156629"/>
          </a:xfrm>
          <a:prstGeom prst="line">
            <a:avLst/>
          </a:prstGeom>
          <a:noFill/>
          <a:ln w="12700" cap="flat" cmpd="sng" algn="ctr">
            <a:solidFill>
              <a:srgbClr val="0078D4"/>
            </a:solidFill>
            <a:prstDash val="solid"/>
            <a:miter lim="800000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38AA07C-58EA-7192-FB46-88F0C97A3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007097" y="5747180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228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2" name="Google Shape;498;p32">
            <a:extLst>
              <a:ext uri="{FF2B5EF4-FFF2-40B4-BE49-F238E27FC236}">
                <a16:creationId xmlns:a16="http://schemas.microsoft.com/office/drawing/2014/main" id="{F04E3079-145C-0FAD-163B-237633F31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558349" y="1740228"/>
            <a:ext cx="3057246" cy="2910962"/>
          </a:xfrm>
          <a:prstGeom prst="roundRect">
            <a:avLst>
              <a:gd name="adj" fmla="val 2947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  <a:sym typeface="DM Sans Light"/>
              </a:rPr>
              <a:t>Business Impact</a:t>
            </a:r>
          </a:p>
        </p:txBody>
      </p:sp>
      <p:sp>
        <p:nvSpPr>
          <p:cNvPr id="24" name="Google Shape;523;p32">
            <a:extLst>
              <a:ext uri="{FF2B5EF4-FFF2-40B4-BE49-F238E27FC236}">
                <a16:creationId xmlns:a16="http://schemas.microsoft.com/office/drawing/2014/main" id="{6EF53CD8-8B02-D4FF-12A8-37AC33FDCE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3481221"/>
            <a:ext cx="2099734" cy="848737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</a:rPr>
              <a:t>Continuously tracks financial records, spots trends and patterns, and sends timely alerts for any anomalies</a:t>
            </a:r>
            <a:endParaRPr lang="en-GB" sz="900" kern="0">
              <a:solidFill>
                <a:srgbClr val="000000"/>
              </a:solidFill>
              <a:latin typeface="Segoe Sans Display" pitchFamily="2" charset="0"/>
              <a:cs typeface="Segoe Sans Display" pitchFamily="2" charset="0"/>
              <a:sym typeface="DM Sans"/>
            </a:endParaRPr>
          </a:p>
        </p:txBody>
      </p:sp>
      <p:sp>
        <p:nvSpPr>
          <p:cNvPr id="30" name="Google Shape;115;p20">
            <a:extLst>
              <a:ext uri="{FF2B5EF4-FFF2-40B4-BE49-F238E27FC236}">
                <a16:creationId xmlns:a16="http://schemas.microsoft.com/office/drawing/2014/main" id="{DBAEB5F4-A633-E094-E370-892AD46AC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31" name="Google Shape;163;p22">
            <a:extLst>
              <a:ext uri="{FF2B5EF4-FFF2-40B4-BE49-F238E27FC236}">
                <a16:creationId xmlns:a16="http://schemas.microsoft.com/office/drawing/2014/main" id="{76E7E69A-B836-9CB1-F884-2D8D76129C6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5" y="710974"/>
            <a:ext cx="5356785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Balance Sheet Reconciliation Agent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184FDE-D63C-2277-6F55-F8BE94F50A6B}"/>
              </a:ext>
            </a:extLst>
          </p:cNvPr>
          <p:cNvSpPr txBox="1"/>
          <p:nvPr/>
        </p:nvSpPr>
        <p:spPr>
          <a:xfrm>
            <a:off x="695994" y="1098881"/>
            <a:ext cx="7752203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Ensure accurate balance sheets by detecting variances and automating corrections</a:t>
            </a:r>
          </a:p>
        </p:txBody>
      </p:sp>
      <p:sp>
        <p:nvSpPr>
          <p:cNvPr id="37" name="Google Shape;498;p32">
            <a:extLst>
              <a:ext uri="{FF2B5EF4-FFF2-40B4-BE49-F238E27FC236}">
                <a16:creationId xmlns:a16="http://schemas.microsoft.com/office/drawing/2014/main" id="{BE8CAA29-663C-F881-AEDD-2C91AFB83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0558" y="3956440"/>
            <a:ext cx="2942106" cy="2584501"/>
          </a:xfrm>
          <a:prstGeom prst="roundRect">
            <a:avLst>
              <a:gd name="adj" fmla="val 4215"/>
            </a:avLst>
          </a:prstGeom>
          <a:gradFill flip="none" rotWithShape="1">
            <a:gsLst>
              <a:gs pos="79000">
                <a:srgbClr val="EAE0D7"/>
              </a:gs>
              <a:gs pos="33000">
                <a:srgbClr val="D1F1FE"/>
              </a:gs>
              <a:gs pos="100000">
                <a:srgbClr val="FDDDC1"/>
              </a:gs>
              <a:gs pos="18000">
                <a:srgbClr val="C9EFFE"/>
              </a:gs>
              <a:gs pos="0">
                <a:srgbClr val="A0D9F3"/>
              </a:gs>
            </a:gsLst>
            <a:path path="circle">
              <a:fillToRect l="100000" b="100000"/>
            </a:path>
            <a:tileRect t="-100000" r="-100000"/>
          </a:gra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endParaRPr lang="en-US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  <a:p>
            <a:pPr defTabSz="932472" fontAlgn="base">
              <a:lnSpc>
                <a:spcPts val="17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kern="0">
                <a:solidFill>
                  <a:prstClr val="black"/>
                </a:solidFill>
                <a:latin typeface="Segoe Sans Display"/>
                <a:cs typeface="Segoe UI" pitchFamily="34" charset="0"/>
              </a:rPr>
              <a:t>AI-Agent analyzes transaction patterns and discrepancies to streamline the entire process, automating reconciliation, real-time mismatch detection, and corrective actions recommendations</a:t>
            </a:r>
            <a:endParaRPr lang="en-GB" sz="1400" kern="0">
              <a:solidFill>
                <a:prstClr val="black"/>
              </a:solidFill>
              <a:latin typeface="Segoe Sans Display"/>
              <a:cs typeface="Segoe UI" pitchFamily="34" charset="0"/>
              <a:sym typeface="DM Sans Light"/>
            </a:endParaRPr>
          </a:p>
        </p:txBody>
      </p:sp>
      <p:sp>
        <p:nvSpPr>
          <p:cNvPr id="43" name="Google Shape;523;p32">
            <a:extLst>
              <a:ext uri="{FF2B5EF4-FFF2-40B4-BE49-F238E27FC236}">
                <a16:creationId xmlns:a16="http://schemas.microsoft.com/office/drawing/2014/main" id="{298AC445-4E96-CEA5-F9D9-43890BF96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83241" y="4123180"/>
            <a:ext cx="574433" cy="242052"/>
          </a:xfrm>
          <a:prstGeom prst="roundRect">
            <a:avLst>
              <a:gd name="adj" fmla="val 50000"/>
            </a:avLst>
          </a:prstGeom>
          <a:solidFill>
            <a:srgbClr val="0078D4"/>
          </a:solidFill>
          <a:ln>
            <a:noFill/>
          </a:ln>
        </p:spPr>
        <p:txBody>
          <a:bodyPr spcFirstLastPara="1" wrap="square" lIns="0" tIns="121837" rIns="0" bIns="121837" anchor="ctr" anchorCtr="0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To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B0779D3-EDBE-15C1-B9A3-C32DD0867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229263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Faster Financial Close → </a:t>
            </a:r>
            <a:r>
              <a:rPr lang="en-US" sz="800">
                <a:solidFill>
                  <a:prstClr val="black"/>
                </a:solidFill>
                <a:latin typeface="Segoe Sans Display" pitchFamily="2" charset="0"/>
                <a:cs typeface="Segoe Sans Display" pitchFamily="2" charset="0"/>
              </a:rPr>
              <a:t>Continuous matching transactions, and recommending the corrections real time with backups</a:t>
            </a:r>
          </a:p>
        </p:txBody>
      </p:sp>
      <p:sp>
        <p:nvSpPr>
          <p:cNvPr id="48" name="Arrow: Up 56">
            <a:extLst>
              <a:ext uri="{FF2B5EF4-FFF2-40B4-BE49-F238E27FC236}">
                <a16:creationId xmlns:a16="http://schemas.microsoft.com/office/drawing/2014/main" id="{9A2D04B9-C628-CACC-BBC4-1835FD47B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365223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2D9495CE-E9CC-EA60-19C5-7E469BB3C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2810432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Improve Ops  Efficiency 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Overall review time reduction with reduction in manual efforts </a:t>
            </a:r>
          </a:p>
        </p:txBody>
      </p:sp>
      <p:sp>
        <p:nvSpPr>
          <p:cNvPr id="50" name="Arrow: Up 56">
            <a:extLst>
              <a:ext uri="{FF2B5EF4-FFF2-40B4-BE49-F238E27FC236}">
                <a16:creationId xmlns:a16="http://schemas.microsoft.com/office/drawing/2014/main" id="{36970535-0F42-100B-94FF-9BCB97EA4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4754" y="2946392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7CADC437-1AAC-7353-C29F-AB420A46C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391601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Error Reduction 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Flags inconsistencies and suggests corrections to minimize rework and missed discrepancies</a:t>
            </a:r>
          </a:p>
        </p:txBody>
      </p:sp>
      <p:sp>
        <p:nvSpPr>
          <p:cNvPr id="52" name="Arrow: Up 56">
            <a:extLst>
              <a:ext uri="{FF2B5EF4-FFF2-40B4-BE49-F238E27FC236}">
                <a16:creationId xmlns:a16="http://schemas.microsoft.com/office/drawing/2014/main" id="{1A4DB00A-83DE-C81F-DF29-D971BAB510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3527561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Google Shape;523;p32">
            <a:extLst>
              <a:ext uri="{FF2B5EF4-FFF2-40B4-BE49-F238E27FC236}">
                <a16:creationId xmlns:a16="http://schemas.microsoft.com/office/drawing/2014/main" id="{C74EF417-9C70-B6EC-50F0-55AB2AD25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15591" y="5434741"/>
            <a:ext cx="2099734" cy="848738"/>
          </a:xfrm>
          <a:prstGeom prst="roundRect">
            <a:avLst>
              <a:gd name="adj" fmla="val 9670"/>
            </a:avLst>
          </a:prstGeom>
          <a:solidFill>
            <a:srgbClr val="FFFFFF">
              <a:lumMod val="85000"/>
              <a:alpha val="20000"/>
            </a:srgbClr>
          </a:solidFill>
          <a:ln>
            <a:noFill/>
          </a:ln>
        </p:spPr>
        <p:txBody>
          <a:bodyPr spcFirstLastPara="1" wrap="square" lIns="72000" tIns="144000" rIns="72000" bIns="144000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kern="0">
                <a:solidFill>
                  <a:srgbClr val="000000"/>
                </a:solidFill>
                <a:latin typeface="Segoe Sans Display" pitchFamily="2" charset="0"/>
                <a:cs typeface="Segoe Sans Display" pitchFamily="2" charset="0"/>
                <a:sym typeface="DM Sans"/>
              </a:rPr>
              <a:t>Tracks reconciliation status and routes unresolved issues for review</a:t>
            </a:r>
          </a:p>
        </p:txBody>
      </p:sp>
      <p:sp>
        <p:nvSpPr>
          <p:cNvPr id="82" name="Rounded Rectangle 81">
            <a:extLst>
              <a:ext uri="{FF2B5EF4-FFF2-40B4-BE49-F238E27FC236}">
                <a16:creationId xmlns:a16="http://schemas.microsoft.com/office/drawing/2014/main" id="{A1A4439A-9BC2-5D51-17CE-53968C793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00923" y="3966636"/>
            <a:ext cx="2790518" cy="542767"/>
          </a:xfrm>
          <a:prstGeom prst="roundRect">
            <a:avLst/>
          </a:prstGeom>
          <a:solidFill>
            <a:srgbClr val="DDEE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rtlCol="0" anchor="ctr"/>
          <a:lstStyle/>
          <a:p>
            <a:r>
              <a:rPr lang="en-US" sz="800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Regulatory Compliance → </a:t>
            </a:r>
            <a:r>
              <a:rPr lang="en-US" sz="800">
                <a:solidFill>
                  <a:prstClr val="black"/>
                </a:solidFill>
                <a:latin typeface=""/>
                <a:cs typeface="Segoe Sans Display Semibold" pitchFamily="2" charset="0"/>
              </a:rPr>
              <a:t>Accurate variance detection, full reconciliation, and exception handling to flag and review non-compliant transactions per audit standards</a:t>
            </a:r>
          </a:p>
        </p:txBody>
      </p:sp>
      <p:sp>
        <p:nvSpPr>
          <p:cNvPr id="83" name="Arrow: Up 56">
            <a:extLst>
              <a:ext uri="{FF2B5EF4-FFF2-40B4-BE49-F238E27FC236}">
                <a16:creationId xmlns:a16="http://schemas.microsoft.com/office/drawing/2014/main" id="{D0458D46-48F7-FB7B-5959-8401A2BBF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8794754" y="4102596"/>
            <a:ext cx="134695" cy="275688"/>
          </a:xfrm>
          <a:prstGeom prst="upArrow">
            <a:avLst/>
          </a:prstGeom>
          <a:solidFill>
            <a:srgbClr val="0078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38551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3FE8-9F70-B998-D63D-364D69BDB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: Rounded Corners 28">
            <a:extLst>
              <a:ext uri="{FF2B5EF4-FFF2-40B4-BE49-F238E27FC236}">
                <a16:creationId xmlns:a16="http://schemas.microsoft.com/office/drawing/2014/main" id="{FE580F1F-3D4D-9CD9-31F4-93E166F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>
            <a:off x="2341944" y="931521"/>
            <a:ext cx="9617839" cy="5768909"/>
          </a:xfrm>
          <a:prstGeom prst="roundRect">
            <a:avLst>
              <a:gd name="adj" fmla="val 2074"/>
            </a:avLst>
          </a:prstGeom>
          <a:solidFill>
            <a:srgbClr val="FFFFFF">
              <a:alpha val="75000"/>
            </a:srgbClr>
          </a:solidFill>
          <a:ln w="15875" cap="flat" cmpd="sng" algn="ctr">
            <a:noFill/>
            <a:prstDash val="solid"/>
            <a:headEnd type="none" w="med" len="med"/>
            <a:tailEnd type="none" w="med" len="med"/>
          </a:ln>
          <a:effectLst>
            <a:outerShdw blurRad="279400" algn="ctr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284B955-B469-802A-60E4-8BE6F485C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DED92D2-8FB4-C68E-A085-14329349505F}"/>
              </a:ext>
            </a:extLst>
          </p:cNvPr>
          <p:cNvSpPr>
            <a:spLocks noGrp="1"/>
          </p:cNvSpPr>
          <p:nvPr>
            <p:ph type="title" idx="4294967295"/>
          </p:nvPr>
        </p:nvSpPr>
        <p:spPr bwMode="auto">
          <a:xfrm>
            <a:off x="1971041" y="371288"/>
            <a:ext cx="4009135" cy="425399"/>
          </a:xfrm>
          <a:prstGeom prst="roundRect">
            <a:avLst>
              <a:gd name="adj" fmla="val 5000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  <a:prstDash/>
          </a:ln>
          <a:effectLst/>
        </p:spPr>
        <p:txBody>
          <a:bodyPr rot="0" spcFirstLastPara="0" vertOverflow="overflow" horzOverflow="overflow" vert="horz" wrap="square" lIns="36576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Sans Display" pitchFamily="2" charset="0"/>
              </a:rPr>
              <a:t>Balance Sheet Reconciliation Agent</a:t>
            </a:r>
          </a:p>
        </p:txBody>
      </p:sp>
      <p:sp>
        <p:nvSpPr>
          <p:cNvPr id="57" name="Rectangle: Top Corners Rounded 56">
            <a:extLst>
              <a:ext uri="{FF2B5EF4-FFF2-40B4-BE49-F238E27FC236}">
                <a16:creationId xmlns:a16="http://schemas.microsoft.com/office/drawing/2014/main" id="{282ED647-02A9-7EEA-28C1-AB3A4BBB8D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16200000" flipH="1">
            <a:off x="-1017808" y="2768899"/>
            <a:ext cx="4602877" cy="2116628"/>
          </a:xfrm>
          <a:prstGeom prst="round2SameRect">
            <a:avLst>
              <a:gd name="adj1" fmla="val 9794"/>
              <a:gd name="adj2" fmla="val 0"/>
            </a:avLst>
          </a:prstGeom>
          <a:solidFill>
            <a:srgbClr val="FFFFFF">
              <a:alpha val="59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Available with">
            <a:extLst>
              <a:ext uri="{FF2B5EF4-FFF2-40B4-BE49-F238E27FC236}">
                <a16:creationId xmlns:a16="http://schemas.microsoft.com/office/drawing/2014/main" id="{F39D4469-2291-85DC-A860-630E3A2AB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126798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Available with: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Copilot Studio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A679224-CB03-264A-3787-89B43BCCE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0486514" y="358721"/>
            <a:ext cx="0" cy="331655"/>
          </a:xfrm>
          <a:prstGeom prst="line">
            <a:avLst/>
          </a:prstGeom>
          <a:ln>
            <a:solidFill>
              <a:schemeClr val="bg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Top Corners Rounded 73">
            <a:extLst>
              <a:ext uri="{FF2B5EF4-FFF2-40B4-BE49-F238E27FC236}">
                <a16:creationId xmlns:a16="http://schemas.microsoft.com/office/drawing/2014/main" id="{67F8B390-76CF-AA20-2018-B2C58CB17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567065" y="-1844256"/>
            <a:ext cx="2819523" cy="9269766"/>
          </a:xfrm>
          <a:custGeom>
            <a:avLst/>
            <a:gdLst>
              <a:gd name="connsiteX0" fmla="*/ 163683 w 2612241"/>
              <a:gd name="connsiteY0" fmla="*/ 0 h 8666696"/>
              <a:gd name="connsiteX1" fmla="*/ 2448558 w 2612241"/>
              <a:gd name="connsiteY1" fmla="*/ 0 h 8666696"/>
              <a:gd name="connsiteX2" fmla="*/ 2612241 w 2612241"/>
              <a:gd name="connsiteY2" fmla="*/ 163683 h 8666696"/>
              <a:gd name="connsiteX3" fmla="*/ 2612241 w 2612241"/>
              <a:gd name="connsiteY3" fmla="*/ 8666696 h 8666696"/>
              <a:gd name="connsiteX4" fmla="*/ 2612241 w 2612241"/>
              <a:gd name="connsiteY4" fmla="*/ 8666696 h 8666696"/>
              <a:gd name="connsiteX5" fmla="*/ 0 w 2612241"/>
              <a:gd name="connsiteY5" fmla="*/ 8666696 h 8666696"/>
              <a:gd name="connsiteX6" fmla="*/ 0 w 2612241"/>
              <a:gd name="connsiteY6" fmla="*/ 8666696 h 8666696"/>
              <a:gd name="connsiteX7" fmla="*/ 0 w 2612241"/>
              <a:gd name="connsiteY7" fmla="*/ 163683 h 8666696"/>
              <a:gd name="connsiteX8" fmla="*/ 163683 w 2612241"/>
              <a:gd name="connsiteY8" fmla="*/ 0 h 8666696"/>
              <a:gd name="connsiteX0" fmla="*/ 0 w 2612241"/>
              <a:gd name="connsiteY0" fmla="*/ 8666696 h 8758136"/>
              <a:gd name="connsiteX1" fmla="*/ 0 w 2612241"/>
              <a:gd name="connsiteY1" fmla="*/ 163683 h 8758136"/>
              <a:gd name="connsiteX2" fmla="*/ 163683 w 2612241"/>
              <a:gd name="connsiteY2" fmla="*/ 0 h 8758136"/>
              <a:gd name="connsiteX3" fmla="*/ 2448558 w 2612241"/>
              <a:gd name="connsiteY3" fmla="*/ 0 h 8758136"/>
              <a:gd name="connsiteX4" fmla="*/ 2612241 w 2612241"/>
              <a:gd name="connsiteY4" fmla="*/ 163683 h 8758136"/>
              <a:gd name="connsiteX5" fmla="*/ 2612241 w 2612241"/>
              <a:gd name="connsiteY5" fmla="*/ 8666696 h 8758136"/>
              <a:gd name="connsiteX6" fmla="*/ 2612241 w 2612241"/>
              <a:gd name="connsiteY6" fmla="*/ 8666696 h 8758136"/>
              <a:gd name="connsiteX7" fmla="*/ 0 w 2612241"/>
              <a:gd name="connsiteY7" fmla="*/ 8666696 h 8758136"/>
              <a:gd name="connsiteX8" fmla="*/ 91440 w 2612241"/>
              <a:gd name="connsiteY8" fmla="*/ 8758136 h 875813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  <a:gd name="connsiteX7" fmla="*/ 0 w 2612241"/>
              <a:gd name="connsiteY7" fmla="*/ 8666696 h 8666696"/>
              <a:gd name="connsiteX0" fmla="*/ 0 w 2612241"/>
              <a:gd name="connsiteY0" fmla="*/ 8666696 h 8666696"/>
              <a:gd name="connsiteX1" fmla="*/ 0 w 2612241"/>
              <a:gd name="connsiteY1" fmla="*/ 163683 h 8666696"/>
              <a:gd name="connsiteX2" fmla="*/ 163683 w 2612241"/>
              <a:gd name="connsiteY2" fmla="*/ 0 h 8666696"/>
              <a:gd name="connsiteX3" fmla="*/ 2448558 w 2612241"/>
              <a:gd name="connsiteY3" fmla="*/ 0 h 8666696"/>
              <a:gd name="connsiteX4" fmla="*/ 2612241 w 2612241"/>
              <a:gd name="connsiteY4" fmla="*/ 163683 h 8666696"/>
              <a:gd name="connsiteX5" fmla="*/ 2612241 w 2612241"/>
              <a:gd name="connsiteY5" fmla="*/ 8666696 h 8666696"/>
              <a:gd name="connsiteX6" fmla="*/ 2612241 w 2612241"/>
              <a:gd name="connsiteY6" fmla="*/ 8666696 h 8666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12241" h="8666696">
                <a:moveTo>
                  <a:pt x="0" y="8666696"/>
                </a:moveTo>
                <a:lnTo>
                  <a:pt x="0" y="163683"/>
                </a:lnTo>
                <a:cubicBezTo>
                  <a:pt x="0" y="73283"/>
                  <a:pt x="73283" y="0"/>
                  <a:pt x="163683" y="0"/>
                </a:cubicBezTo>
                <a:lnTo>
                  <a:pt x="2448558" y="0"/>
                </a:lnTo>
                <a:cubicBezTo>
                  <a:pt x="2538958" y="0"/>
                  <a:pt x="2612241" y="73283"/>
                  <a:pt x="2612241" y="163683"/>
                </a:cubicBezTo>
                <a:lnTo>
                  <a:pt x="2612241" y="8666696"/>
                </a:lnTo>
                <a:lnTo>
                  <a:pt x="2612241" y="8666696"/>
                </a:lnTo>
              </a:path>
            </a:pathLst>
          </a:custGeom>
          <a:ln w="41275" cap="flat">
            <a:gradFill flip="none" rotWithShape="1">
              <a:gsLst>
                <a:gs pos="0">
                  <a:srgbClr val="0078D4"/>
                </a:gs>
                <a:gs pos="100000">
                  <a:schemeClr val="accent3"/>
                </a:gs>
              </a:gsLst>
              <a:lin ang="16200000" scaled="1"/>
              <a:tileRect/>
            </a:gradFill>
            <a:headEnd type="none" w="lg" len="med"/>
            <a:tailEnd type="none" w="lg" len="med"/>
          </a:ln>
          <a:effectLst>
            <a:outerShdw blurRad="127000" algn="ctr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N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+mn-ea"/>
              <a:cs typeface="Segoe UI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379435A-C901-45C5-7D83-077B4ACE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1269937"/>
            <a:ext cx="210652" cy="210652"/>
            <a:chOff x="5627224" y="1615899"/>
            <a:chExt cx="210652" cy="21065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B02DCC8-84A0-F162-FD93-E5D1AD0BA305}"/>
                </a:ext>
              </a:extLst>
            </p:cNvPr>
            <p:cNvSpPr/>
            <p:nvPr/>
          </p:nvSpPr>
          <p:spPr bwMode="auto">
            <a:xfrm>
              <a:off x="5627224" y="1615899"/>
              <a:ext cx="210652" cy="210652"/>
            </a:xfrm>
            <a:prstGeom prst="ellipse">
              <a:avLst/>
            </a:prstGeom>
            <a:solidFill>
              <a:srgbClr val="0078D4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5" name="Rectangle 89">
              <a:extLst>
                <a:ext uri="{FF2B5EF4-FFF2-40B4-BE49-F238E27FC236}">
                  <a16:creationId xmlns:a16="http://schemas.microsoft.com/office/drawing/2014/main" id="{EF77477F-3BDC-2481-99F7-E5D926F8DB3D}"/>
                </a:ext>
              </a:extLst>
            </p:cNvPr>
            <p:cNvSpPr/>
            <p:nvPr/>
          </p:nvSpPr>
          <p:spPr bwMode="auto">
            <a:xfrm rot="2700000">
              <a:off x="5685428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1164838-01EA-E2AD-B0A2-B0FA5A5211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1269937"/>
            <a:ext cx="210652" cy="210652"/>
            <a:chOff x="8511017" y="1615899"/>
            <a:chExt cx="210652" cy="210652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76AD29-C067-2A7C-F20B-A06A4A1D4414}"/>
                </a:ext>
              </a:extLst>
            </p:cNvPr>
            <p:cNvSpPr/>
            <p:nvPr/>
          </p:nvSpPr>
          <p:spPr bwMode="auto">
            <a:xfrm>
              <a:off x="8511017" y="1615899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18" name="Rectangle 89">
              <a:extLst>
                <a:ext uri="{FF2B5EF4-FFF2-40B4-BE49-F238E27FC236}">
                  <a16:creationId xmlns:a16="http://schemas.microsoft.com/office/drawing/2014/main" id="{DD02F4E1-EDD6-A638-1202-FBAD42717FA6}"/>
                </a:ext>
              </a:extLst>
            </p:cNvPr>
            <p:cNvSpPr/>
            <p:nvPr/>
          </p:nvSpPr>
          <p:spPr bwMode="auto">
            <a:xfrm rot="2700000">
              <a:off x="8569221" y="1684980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71F77B8-3D77-280D-D7E1-87548C00C7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502472" y="2685301"/>
            <a:ext cx="210652" cy="210652"/>
            <a:chOff x="11470198" y="3558643"/>
            <a:chExt cx="210652" cy="21065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9EBA62F-CBEB-7723-38AC-31FF5DD0B551}"/>
                </a:ext>
              </a:extLst>
            </p:cNvPr>
            <p:cNvSpPr/>
            <p:nvPr/>
          </p:nvSpPr>
          <p:spPr bwMode="auto">
            <a:xfrm rot="5400000">
              <a:off x="11470198" y="355864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21" name="Rectangle 89">
              <a:extLst>
                <a:ext uri="{FF2B5EF4-FFF2-40B4-BE49-F238E27FC236}">
                  <a16:creationId xmlns:a16="http://schemas.microsoft.com/office/drawing/2014/main" id="{F75959F9-ABFE-0579-F2D7-B865C5A9F27B}"/>
                </a:ext>
              </a:extLst>
            </p:cNvPr>
            <p:cNvSpPr/>
            <p:nvPr/>
          </p:nvSpPr>
          <p:spPr bwMode="auto">
            <a:xfrm rot="8100000">
              <a:off x="11539280" y="3627007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55" name="Rectangle: Top Corners Rounded 54">
            <a:extLst>
              <a:ext uri="{FF2B5EF4-FFF2-40B4-BE49-F238E27FC236}">
                <a16:creationId xmlns:a16="http://schemas.microsoft.com/office/drawing/2014/main" id="{B072E48F-DF21-AF05-0368-AB2418E09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 rot="5400000">
            <a:off x="795072" y="-530208"/>
            <a:ext cx="638245" cy="2228391"/>
          </a:xfrm>
          <a:prstGeom prst="round2SameRect">
            <a:avLst>
              <a:gd name="adj1" fmla="val 11477"/>
              <a:gd name="adj2" fmla="val 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ans Display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37819D8-E37C-E663-45B2-204CF2CAE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16061" y="445487"/>
            <a:ext cx="199626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Finance</a:t>
            </a:r>
          </a:p>
        </p:txBody>
      </p:sp>
      <p:sp>
        <p:nvSpPr>
          <p:cNvPr id="4" name="Available with">
            <a:extLst>
              <a:ext uri="{FF2B5EF4-FFF2-40B4-BE49-F238E27FC236}">
                <a16:creationId xmlns:a16="http://schemas.microsoft.com/office/drawing/2014/main" id="{C9E702C9-FCF8-AB8C-F37A-D03130490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853982" y="358721"/>
            <a:ext cx="9922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Scenario level: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Extend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2F21007-1FDE-8796-3BBD-7C8DC8515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/>
        </p:nvGraphicFramePr>
        <p:xfrm>
          <a:off x="316788" y="1608472"/>
          <a:ext cx="1907446" cy="39527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7446">
                  <a:extLst>
                    <a:ext uri="{9D8B030D-6E8A-4147-A177-3AD203B41FA5}">
                      <a16:colId xmlns:a16="http://schemas.microsoft.com/office/drawing/2014/main" val="297064152"/>
                    </a:ext>
                  </a:extLst>
                </a:gridCol>
              </a:tblGrid>
              <a:tr h="8158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91F2C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Ensure accurate balance sheets by detecting variances and automating corrections.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7740856"/>
                  </a:ext>
                </a:extLst>
              </a:tr>
              <a:tr h="1859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Segoe Sans Display Semibold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655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KPIs impacted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414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648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0" lang="en-US" sz="1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4477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Segoe Sans Display Semibold"/>
                          <a:ea typeface="+mn-ea"/>
                          <a:cs typeface="+mn-cs"/>
                        </a:rPr>
                        <a:t>Value benefit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1255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kumimoji="0" lang="en-US" sz="10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91F2C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51641558"/>
                  </a:ext>
                </a:extLst>
              </a:tr>
            </a:tbl>
          </a:graphicData>
        </a:graphic>
      </p:graphicFrame>
      <p:sp>
        <p:nvSpPr>
          <p:cNvPr id="25" name="Step 1 Title">
            <a:extLst>
              <a:ext uri="{FF2B5EF4-FFF2-40B4-BE49-F238E27FC236}">
                <a16:creationId xmlns:a16="http://schemas.microsoft.com/office/drawing/2014/main" id="{DF408CA4-D54E-5A89-30D8-B4D0C5065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20589" y="1135201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2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Reconcile Cross System</a:t>
            </a:r>
          </a:p>
        </p:txBody>
      </p:sp>
      <p:sp>
        <p:nvSpPr>
          <p:cNvPr id="26" name="Step 1 Top">
            <a:extLst>
              <a:ext uri="{FF2B5EF4-FFF2-40B4-BE49-F238E27FC236}">
                <a16:creationId xmlns:a16="http://schemas.microsoft.com/office/drawing/2014/main" id="{99F9EAF7-57C6-8CDF-55B9-A4CA4C089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Aligns transactions across systems and business units to ensure consistency and detect cross-entity discrepancies.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D60A241-F7E7-8CBC-DDD6-B42E913BC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4128838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Error Reduction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26CF16-B491-721F-0733-858350053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2952" y="4415609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Regulatory Compliance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54B8ED-F882-2771-ADCA-DC4B8A02C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68101" y="5170741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Employee Experience</a:t>
            </a:r>
          </a:p>
        </p:txBody>
      </p:sp>
      <p:sp>
        <p:nvSpPr>
          <p:cNvPr id="23" name="Step 1 Title">
            <a:extLst>
              <a:ext uri="{FF2B5EF4-FFF2-40B4-BE49-F238E27FC236}">
                <a16:creationId xmlns:a16="http://schemas.microsoft.com/office/drawing/2014/main" id="{07C481CC-BBC7-5761-7E43-A2F4AD741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1135201"/>
            <a:ext cx="2572262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Pull Financial Data</a:t>
            </a:r>
          </a:p>
        </p:txBody>
      </p:sp>
      <p:sp>
        <p:nvSpPr>
          <p:cNvPr id="24" name="Step 1 Top">
            <a:extLst>
              <a:ext uri="{FF2B5EF4-FFF2-40B4-BE49-F238E27FC236}">
                <a16:creationId xmlns:a16="http://schemas.microsoft.com/office/drawing/2014/main" id="{8D6AB11E-7EBF-62BF-C377-AA84986A4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DM Sans 14pt"/>
                <a:cs typeface="DM Sans 14pt"/>
                <a:sym typeface="DM Sans"/>
              </a:rPr>
              <a:t>Automatically pulls financial data from multiple sources.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E62F928-C1CA-40B9-D5AC-DE2AA344C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608565D9-42F4-F8A6-B4B6-0C9E3470B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7344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28" name="Step 1 Title">
            <a:extLst>
              <a:ext uri="{FF2B5EF4-FFF2-40B4-BE49-F238E27FC236}">
                <a16:creationId xmlns:a16="http://schemas.microsoft.com/office/drawing/2014/main" id="{779587C5-E8BB-0107-E873-89ABB6C18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135201"/>
            <a:ext cx="2698090" cy="153888"/>
          </a:xfrm>
          <a:prstGeom prst="rect">
            <a:avLst/>
          </a:prstGeom>
          <a:noFill/>
          <a:effectLst/>
        </p:spPr>
        <p:txBody>
          <a:bodyPr wrap="square"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3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Detect Missing Records</a:t>
            </a:r>
          </a:p>
        </p:txBody>
      </p:sp>
      <p:sp>
        <p:nvSpPr>
          <p:cNvPr id="29" name="Step 1 Top">
            <a:extLst>
              <a:ext uri="{FF2B5EF4-FFF2-40B4-BE49-F238E27FC236}">
                <a16:creationId xmlns:a16="http://schemas.microsoft.com/office/drawing/2014/main" id="{8EE48631-2465-6D3C-F5C5-945F4FD718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1461438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Identifies gaps in transactions, unrecorded entries, and currency mismatches.</a:t>
            </a:r>
          </a:p>
        </p:txBody>
      </p:sp>
      <p:sp>
        <p:nvSpPr>
          <p:cNvPr id="37" name="Step 1 Title">
            <a:extLst>
              <a:ext uri="{FF2B5EF4-FFF2-40B4-BE49-F238E27FC236}">
                <a16:creationId xmlns:a16="http://schemas.microsoft.com/office/drawing/2014/main" id="{F6225419-C597-30C0-EDC2-07F8C01D3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4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Analyze Root Cause</a:t>
            </a:r>
          </a:p>
        </p:txBody>
      </p:sp>
      <p:sp>
        <p:nvSpPr>
          <p:cNvPr id="38" name="Step 1 Top">
            <a:extLst>
              <a:ext uri="{FF2B5EF4-FFF2-40B4-BE49-F238E27FC236}">
                <a16:creationId xmlns:a16="http://schemas.microsoft.com/office/drawing/2014/main" id="{425B737F-C792-AE08-EDA7-FE2FA8D4DA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2" y="4275090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Agent correlates mismatch causes (timing issues, missing entries). Agent recommends adjustment entries to resolve differences and routes to Manager for review.</a:t>
            </a:r>
          </a:p>
        </p:txBody>
      </p:sp>
      <p:sp>
        <p:nvSpPr>
          <p:cNvPr id="46" name="Text Placeholder 11">
            <a:extLst>
              <a:ext uri="{FF2B5EF4-FFF2-40B4-BE49-F238E27FC236}">
                <a16:creationId xmlns:a16="http://schemas.microsoft.com/office/drawing/2014/main" id="{BEDA8673-A078-0154-3341-7727F6C1C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9848B06-285B-1A18-2E0A-D2CB3D6A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"/>
              <a:ea typeface="+mn-ea"/>
              <a:cs typeface="+mn-cs"/>
            </a:endParaRP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40F43A9-0FBE-7074-62C7-C3FDC0FD0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7918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65" name="Text Placeholder 11">
            <a:extLst>
              <a:ext uri="{FF2B5EF4-FFF2-40B4-BE49-F238E27FC236}">
                <a16:creationId xmlns:a16="http://schemas.microsoft.com/office/drawing/2014/main" id="{05D28733-6F3D-C360-8348-5976BFE43A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2017071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1971C48-1DB8-892D-BE04-4E5680ABF5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2331584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2FFAF9-1D70-CF8D-F803-38BBEDBAD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207135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70" name="Text Placeholder 11">
            <a:extLst>
              <a:ext uri="{FF2B5EF4-FFF2-40B4-BE49-F238E27FC236}">
                <a16:creationId xmlns:a16="http://schemas.microsoft.com/office/drawing/2014/main" id="{5303A7F8-C2EB-DEDD-CA5E-D056CA7EF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804381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25702D-505C-663D-FF80-FA30FA7F7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90602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BB74B994-7EAA-079E-50B8-FAC5247B13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11071339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80" name="Step 1 Title">
            <a:extLst>
              <a:ext uri="{FF2B5EF4-FFF2-40B4-BE49-F238E27FC236}">
                <a16:creationId xmlns:a16="http://schemas.microsoft.com/office/drawing/2014/main" id="{31BC07E5-1449-80D0-195A-3E2B392BD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6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Monitor Continuously</a:t>
            </a:r>
          </a:p>
        </p:txBody>
      </p:sp>
      <p:sp>
        <p:nvSpPr>
          <p:cNvPr id="81" name="Step 1 Top">
            <a:extLst>
              <a:ext uri="{FF2B5EF4-FFF2-40B4-BE49-F238E27FC236}">
                <a16:creationId xmlns:a16="http://schemas.microsoft.com/office/drawing/2014/main" id="{6B6B3DCD-0DC8-82EB-604F-2540FADF2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5003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Continuously tracks financial records, spots trends and patterns, and sends timely alerts for any anomalies.</a:t>
            </a:r>
          </a:p>
        </p:txBody>
      </p:sp>
      <p:sp>
        <p:nvSpPr>
          <p:cNvPr id="82" name="Step 1 Title">
            <a:extLst>
              <a:ext uri="{FF2B5EF4-FFF2-40B4-BE49-F238E27FC236}">
                <a16:creationId xmlns:a16="http://schemas.microsoft.com/office/drawing/2014/main" id="{05D22AFB-EDA9-81FA-FC40-4F8F1F166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3958128"/>
            <a:ext cx="2572262" cy="153888"/>
          </a:xfrm>
          <a:prstGeom prst="rect">
            <a:avLst/>
          </a:prstGeom>
          <a:noFill/>
          <a:effectLst/>
        </p:spPr>
        <p:txBody>
          <a:bodyPr lIns="0" tIns="0" rIns="0" bIns="0" anchor="ctr" anchorCtr="0">
            <a:spAutoFit/>
          </a:bodyPr>
          <a:lstStyle>
            <a:lvl1pPr marL="114300" marR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 sz="1000" b="0" i="0" kern="1200" spc="0" baseline="0">
                <a:solidFill>
                  <a:schemeClr val="tx1"/>
                </a:solidFill>
                <a:latin typeface="+mj-lt"/>
                <a:ea typeface="+mn-ea"/>
                <a:cs typeface="Segoe UI Semibold" panose="020B0502040204020203" pitchFamily="34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marR="0" lvl="0" indent="-1143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+mj-lt"/>
              <a:buAutoNum type="arabicPeriod" startAt="5"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rPr>
              <a:t> Track Reconciliation</a:t>
            </a:r>
          </a:p>
        </p:txBody>
      </p:sp>
      <p:sp>
        <p:nvSpPr>
          <p:cNvPr id="83" name="Step 1 Top">
            <a:extLst>
              <a:ext uri="{FF2B5EF4-FFF2-40B4-BE49-F238E27FC236}">
                <a16:creationId xmlns:a16="http://schemas.microsoft.com/office/drawing/2014/main" id="{2B745FEF-D287-E620-626B-94003A505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8795" y="4283982"/>
            <a:ext cx="2572262" cy="6267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457200" marR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7225" marR="0" indent="-20002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91F2C"/>
                </a:solidFill>
                <a:effectLst/>
                <a:uLnTx/>
                <a:uFillTx/>
                <a:latin typeface="Segoe Sans Display"/>
                <a:ea typeface="+mn-ea"/>
                <a:cs typeface="Segoe Sans Display" pitchFamily="2" charset="0"/>
              </a:rPr>
              <a:t>Tracks reconciliation status and routes unresolved issues for review.</a:t>
            </a:r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35EFA76-95EC-CC07-E6CF-7BFF86A69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532533" y="4098083"/>
            <a:ext cx="210652" cy="210652"/>
            <a:chOff x="8558978" y="4098083"/>
            <a:chExt cx="210652" cy="210652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34DA8AB5-769B-7364-3DC3-535A96C985CF}"/>
                </a:ext>
              </a:extLst>
            </p:cNvPr>
            <p:cNvSpPr/>
            <p:nvPr/>
          </p:nvSpPr>
          <p:spPr bwMode="auto">
            <a:xfrm rot="10800000">
              <a:off x="8558978" y="4098083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5" name="Rectangle 89">
              <a:extLst>
                <a:ext uri="{FF2B5EF4-FFF2-40B4-BE49-F238E27FC236}">
                  <a16:creationId xmlns:a16="http://schemas.microsoft.com/office/drawing/2014/main" id="{4F25B515-5F37-5E38-3C80-F5C1B27F2BB9}"/>
                </a:ext>
              </a:extLst>
            </p:cNvPr>
            <p:cNvSpPr/>
            <p:nvPr/>
          </p:nvSpPr>
          <p:spPr bwMode="auto">
            <a:xfrm rot="13500000">
              <a:off x="8638937" y="4167165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7515A000-D896-BC00-E2B3-F96F528F9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48740" y="4099406"/>
            <a:ext cx="210652" cy="210652"/>
            <a:chOff x="5683729" y="4099406"/>
            <a:chExt cx="210652" cy="210652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09C2C579-0111-79BE-1C29-4BDA2B158548}"/>
                </a:ext>
              </a:extLst>
            </p:cNvPr>
            <p:cNvSpPr/>
            <p:nvPr/>
          </p:nvSpPr>
          <p:spPr bwMode="auto">
            <a:xfrm rot="10800000">
              <a:off x="5683729" y="4099406"/>
              <a:ext cx="210652" cy="21065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bg1"/>
              </a:solidFill>
            </a:ln>
            <a:effectLst>
              <a:outerShdw blurRad="254000" algn="ctr" rotWithShape="0">
                <a:schemeClr val="bg1">
                  <a:lumMod val="75000"/>
                  <a:alpha val="30000"/>
                </a:schemeClr>
              </a:outerShdw>
            </a:effectLst>
          </p:spPr>
          <p:txBody>
            <a:bodyPr vert="horz" wrap="square" lIns="320040" tIns="0" rIns="0" bIns="0" rtlCol="0" anchor="ctr" anchorCtr="0">
              <a:noAutofit/>
            </a:bodyPr>
            <a:lstStyle/>
            <a:p>
              <a:pPr marL="0" marR="0" lvl="0" indent="0" algn="l" defTabSz="932742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Pct val="90000"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+mn-ea"/>
                <a:cs typeface="Segoe UI Semibold" panose="020B0502040204020203" pitchFamily="34" charset="0"/>
              </a:endParaRPr>
            </a:p>
          </p:txBody>
        </p:sp>
        <p:sp>
          <p:nvSpPr>
            <p:cNvPr id="87" name="Rectangle 89">
              <a:extLst>
                <a:ext uri="{FF2B5EF4-FFF2-40B4-BE49-F238E27FC236}">
                  <a16:creationId xmlns:a16="http://schemas.microsoft.com/office/drawing/2014/main" id="{899268CD-AA4E-B399-3BB5-664949396BE2}"/>
                </a:ext>
              </a:extLst>
            </p:cNvPr>
            <p:cNvSpPr/>
            <p:nvPr/>
          </p:nvSpPr>
          <p:spPr bwMode="auto">
            <a:xfrm rot="13500000">
              <a:off x="5763688" y="4168488"/>
              <a:ext cx="72489" cy="72489"/>
            </a:xfrm>
            <a:custGeom>
              <a:avLst/>
              <a:gdLst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  <a:gd name="connsiteX3" fmla="*/ 0 w 317500"/>
                <a:gd name="connsiteY3" fmla="*/ 317500 h 317500"/>
                <a:gd name="connsiteX4" fmla="*/ 0 w 317500"/>
                <a:gd name="connsiteY4" fmla="*/ 0 h 317500"/>
                <a:gd name="connsiteX0" fmla="*/ 0 w 317500"/>
                <a:gd name="connsiteY0" fmla="*/ 317500 h 408940"/>
                <a:gd name="connsiteX1" fmla="*/ 0 w 317500"/>
                <a:gd name="connsiteY1" fmla="*/ 0 h 408940"/>
                <a:gd name="connsiteX2" fmla="*/ 317500 w 317500"/>
                <a:gd name="connsiteY2" fmla="*/ 0 h 408940"/>
                <a:gd name="connsiteX3" fmla="*/ 317500 w 317500"/>
                <a:gd name="connsiteY3" fmla="*/ 317500 h 408940"/>
                <a:gd name="connsiteX4" fmla="*/ 91440 w 317500"/>
                <a:gd name="connsiteY4" fmla="*/ 408940 h 408940"/>
                <a:gd name="connsiteX0" fmla="*/ 0 w 317500"/>
                <a:gd name="connsiteY0" fmla="*/ 317500 h 317500"/>
                <a:gd name="connsiteX1" fmla="*/ 0 w 317500"/>
                <a:gd name="connsiteY1" fmla="*/ 0 h 317500"/>
                <a:gd name="connsiteX2" fmla="*/ 317500 w 317500"/>
                <a:gd name="connsiteY2" fmla="*/ 0 h 317500"/>
                <a:gd name="connsiteX3" fmla="*/ 317500 w 317500"/>
                <a:gd name="connsiteY3" fmla="*/ 317500 h 317500"/>
                <a:gd name="connsiteX0" fmla="*/ 0 w 317500"/>
                <a:gd name="connsiteY0" fmla="*/ 0 h 317500"/>
                <a:gd name="connsiteX1" fmla="*/ 317500 w 317500"/>
                <a:gd name="connsiteY1" fmla="*/ 0 h 317500"/>
                <a:gd name="connsiteX2" fmla="*/ 317500 w 317500"/>
                <a:gd name="connsiteY2" fmla="*/ 3175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7500" h="317500">
                  <a:moveTo>
                    <a:pt x="0" y="0"/>
                  </a:moveTo>
                  <a:lnTo>
                    <a:pt x="317500" y="0"/>
                  </a:lnTo>
                  <a:lnTo>
                    <a:pt x="317500" y="317500"/>
                  </a:lnTo>
                </a:path>
              </a:pathLst>
            </a:custGeom>
            <a:ln w="25400" cap="rnd">
              <a:solidFill>
                <a:schemeClr val="bg1"/>
              </a:solidFill>
              <a:headEnd type="none" w="lg" len="med"/>
              <a:tailEnd type="none" w="lg" len="med"/>
            </a:ln>
            <a:effectLst>
              <a:outerShdw blurRad="127000" algn="ctr" rotWithShape="0">
                <a:prstClr val="black">
                  <a:alpha val="15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3247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Segoe UI" pitchFamily="34" charset="0"/>
              </a:endParaRPr>
            </a:p>
          </p:txBody>
        </p:sp>
      </p:grpSp>
      <p:sp>
        <p:nvSpPr>
          <p:cNvPr id="95" name="Text Placeholder 11">
            <a:extLst>
              <a:ext uri="{FF2B5EF4-FFF2-40B4-BE49-F238E27FC236}">
                <a16:creationId xmlns:a16="http://schemas.microsoft.com/office/drawing/2014/main" id="{EE2FCC71-00B4-3022-D69C-18C29E62D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5514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B80ECBF-466A-CE73-AC39-27495C678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101735" y="4983252"/>
            <a:ext cx="2199820" cy="70788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ERP System (General Ledger, Intercompany records)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Power Automate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User Input (Routing Logic)</a:t>
            </a:r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F60F85A9-62C8-76B6-0DB3-4B713382F3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8182472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101" name="Text Placeholder 11">
            <a:extLst>
              <a:ext uri="{FF2B5EF4-FFF2-40B4-BE49-F238E27FC236}">
                <a16:creationId xmlns:a16="http://schemas.microsoft.com/office/drawing/2014/main" id="{F6EBDA83-3568-0A30-80FD-AAFC8319A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4827756"/>
            <a:ext cx="2572262" cy="1018877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0" tIns="0" rIns="0" bIns="0" anchor="b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091F2C"/>
              </a:solidFill>
              <a:effectLst/>
              <a:uLnTx/>
              <a:uFillTx/>
              <a:latin typeface="Segoe Sans Display"/>
              <a:ea typeface="+mn-ea"/>
              <a:cs typeface="Segoe Sans Display" pitchFamily="2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8EAD29B-BDA5-ED3B-2DB2-A52252AC46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223018" y="5142270"/>
            <a:ext cx="2199820" cy="38985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/>
              </a:defRPr>
            </a:lvl1pPr>
          </a:lstStyle>
          <a:p>
            <a:pPr marL="0" marR="0" lvl="0" indent="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AI Agent </a:t>
            </a:r>
          </a:p>
          <a:p>
            <a:pPr marL="171450" marR="0" lvl="0" indent="-171450" algn="l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 typeface="Segoe Sans Display" pitchFamily="2" charset="0"/>
              <a:buChar char="+"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/>
                <a:ea typeface="+mn-ea"/>
                <a:cs typeface="+mn-cs"/>
              </a:rPr>
              <a:t>Connection to Communication Channel (Outlook, Teams)</a:t>
            </a:r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95BF48D1-FCAD-261C-B32A-59D701890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736"/>
          <a:stretch/>
        </p:blipFill>
        <p:spPr>
          <a:xfrm>
            <a:off x="5303755" y="4898725"/>
            <a:ext cx="219971" cy="211752"/>
          </a:xfrm>
          <a:prstGeom prst="rect">
            <a:avLst/>
          </a:prstGeom>
          <a:ln w="6657" cap="flat">
            <a:noFill/>
            <a:prstDash val="solid"/>
            <a:miter/>
          </a:ln>
          <a:effectLst/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ACE1E77-2C55-F6F5-48FA-A047A3E80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3545923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Faster Financial Close 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FE373A-7A37-0CF0-0CAC-7ADF30E4FA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377108" y="3832694"/>
            <a:ext cx="1851282" cy="200517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64008" tIns="0" rIns="64008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32472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ans Display Semibold"/>
                <a:ea typeface="Segoe UI" pitchFamily="34" charset="0"/>
                <a:cs typeface="Segoe UI" pitchFamily="34" charset="0"/>
              </a:rPr>
              <a:t>Improve Ops  Efficiency </a:t>
            </a:r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98180335-E227-6154-C329-D7084167B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Segoe Sans Display" pitchFamily="2" charset="0"/>
              </a:defRPr>
            </a:lvl1pPr>
            <a:lvl2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marR="0" indent="0" algn="l" defTabSz="932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kern="1200" spc="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842963" marR="0" indent="-1809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3938" marR="0" indent="-168275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67">
              <a:spcAft>
                <a:spcPts val="400"/>
              </a:spcAft>
              <a:buClr>
                <a:srgbClr val="0078D4"/>
              </a:buClr>
              <a:buSzPct val="130000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  <a:ea typeface="+mn-ea"/>
                <a:cs typeface="+mn-cs"/>
              </a:rPr>
              <a:t>Benefit: </a:t>
            </a:r>
            <a:r>
              <a:rPr lang="en-US" sz="700" dirty="0">
                <a:solidFill>
                  <a:srgbClr val="131313"/>
                </a:solidFill>
                <a:latin typeface="Segoe Sans Display" pitchFamily="2" charset="0"/>
              </a:rPr>
              <a:t>Automatically gathers data from all relevant systems to begin reconciliation.</a:t>
            </a:r>
            <a:endParaRPr lang="en-US" sz="800" dirty="0">
              <a:solidFill>
                <a:srgbClr val="131313"/>
              </a:solidFill>
              <a:latin typeface="Segoe Sans Display" pitchFamily="2" charset="0"/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1D8F6D58-8D03-2709-A92B-37D80CFE3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Aligns records across entities to catch discrepancies and maintain consistency.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D4DE92DA-AFC3-50DE-6AAF-110BC7BE4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3144533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Flags gaps, unrecorded transactions, and mismatches before they impact close.</a:t>
            </a:r>
          </a:p>
        </p:txBody>
      </p:sp>
      <p:sp>
        <p:nvSpPr>
          <p:cNvPr id="27" name="Text Placeholder 11">
            <a:extLst>
              <a:ext uri="{FF2B5EF4-FFF2-40B4-BE49-F238E27FC236}">
                <a16:creationId xmlns:a16="http://schemas.microsoft.com/office/drawing/2014/main" id="{3C8FF9F3-E3D6-9BEF-D513-957BB2A0A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3036797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Keeps an eye on trends and anomalies in real time to prevent downstream errors.</a:t>
            </a:r>
          </a:p>
        </p:txBody>
      </p:sp>
      <p:sp>
        <p:nvSpPr>
          <p:cNvPr id="30" name="Text Placeholder 11">
            <a:extLst>
              <a:ext uri="{FF2B5EF4-FFF2-40B4-BE49-F238E27FC236}">
                <a16:creationId xmlns:a16="http://schemas.microsoft.com/office/drawing/2014/main" id="{67747FB3-87D5-6FA3-8EFB-35DC81F0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5912904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Monitors reconciliation progress and escalates unresolved issues to the right teams.</a:t>
            </a:r>
          </a:p>
        </p:txBody>
      </p:sp>
      <p:sp>
        <p:nvSpPr>
          <p:cNvPr id="32" name="Text Placeholder 11">
            <a:extLst>
              <a:ext uri="{FF2B5EF4-FFF2-40B4-BE49-F238E27FC236}">
                <a16:creationId xmlns:a16="http://schemas.microsoft.com/office/drawing/2014/main" id="{DC87B752-72AB-A772-6C53-52D7FBA31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99643" y="5953047"/>
            <a:ext cx="2572262" cy="475594"/>
          </a:xfrm>
          <a:prstGeom prst="round2SameRect">
            <a:avLst>
              <a:gd name="adj1" fmla="val 7620"/>
              <a:gd name="adj2" fmla="val 0"/>
            </a:avLst>
          </a:prstGeom>
          <a:solidFill>
            <a:srgbClr val="FFFFFF">
              <a:alpha val="50000"/>
            </a:srgbClr>
          </a:solidFill>
          <a:ln>
            <a:solidFill>
              <a:schemeClr val="bg1"/>
            </a:solidFill>
          </a:ln>
        </p:spPr>
        <p:txBody>
          <a:bodyPr lIns="137160" tIns="0" rIns="137160" bIns="0" anchor="ctr" anchorCtr="0">
            <a:noAutofit/>
          </a:bodyPr>
          <a:lstStyle>
            <a:defPPr>
              <a:defRPr lang="en-US"/>
            </a:defPPr>
            <a:lvl1pPr marR="0" lvl="0" indent="0" defTabSz="914367" fontAlgn="auto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78D4"/>
              </a:buClr>
              <a:buSzPct val="130000"/>
              <a:buFontTx/>
              <a:buNone/>
              <a:tabLst/>
              <a:defRPr kumimoji="0" sz="700" b="0" i="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bold"/>
              </a:defRPr>
            </a:lvl1pPr>
            <a:lvl2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/>
            </a:lvl2pPr>
            <a:lvl3pPr marL="0" marR="0" indent="0" defTabSz="932742" fontAlgn="auto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900" spc="0" baseline="0">
                <a:latin typeface="+mj-lt"/>
              </a:defRPr>
            </a:lvl3pPr>
            <a:lvl4pPr marL="842963" marR="0" indent="-1809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4pPr>
            <a:lvl5pPr marL="1023938" marR="0" indent="-168275" defTabSz="932742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 sz="1400" spc="0" baseline="0"/>
            </a:lvl5pPr>
            <a:lvl6pPr marL="2565040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3031412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97783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964155" indent="-233186" defTabSz="932742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Benefit: </a:t>
            </a:r>
            <a:r>
              <a:rPr lang="en-US" dirty="0">
                <a:solidFill>
                  <a:srgbClr val="131313"/>
                </a:solidFill>
                <a:latin typeface="Segoe Sans Display" pitchFamily="2" charset="0"/>
                <a:cs typeface="Segoe Sans Display" pitchFamily="2" charset="0"/>
              </a:rPr>
              <a:t>Identifies why variances occurred and suggests corrections to resolve them.</a:t>
            </a:r>
          </a:p>
        </p:txBody>
      </p:sp>
    </p:spTree>
    <p:extLst>
      <p:ext uri="{BB962C8B-B14F-4D97-AF65-F5344CB8AC3E}">
        <p14:creationId xmlns:p14="http://schemas.microsoft.com/office/powerpoint/2010/main" val="337984004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E3F05-9CC7-E3AE-E976-6D29149AB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96B9716-CCF0-FC3F-1D3D-C89E9877F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48" idx="1"/>
          </p:cNvCxnSpPr>
          <p:nvPr/>
        </p:nvCxnSpPr>
        <p:spPr>
          <a:xfrm flipH="1" flipV="1">
            <a:off x="8596770" y="5433345"/>
            <a:ext cx="896618" cy="50533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A47B1D49-84CB-5CF2-E307-B9E5CED19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99778" y="2114940"/>
            <a:ext cx="3965716" cy="4246552"/>
          </a:xfrm>
          <a:prstGeom prst="roundRect">
            <a:avLst>
              <a:gd name="adj" fmla="val 179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Sans Display Semibold" pitchFamily="2" charset="0"/>
              <a:ea typeface="+mn-ea"/>
              <a:cs typeface="Segoe Sans Display Semibold" pitchFamily="2" charset="0"/>
            </a:endParaRPr>
          </a:p>
        </p:txBody>
      </p:sp>
      <p:sp>
        <p:nvSpPr>
          <p:cNvPr id="170" name="Rounded Rectangle 169">
            <a:extLst>
              <a:ext uri="{FF2B5EF4-FFF2-40B4-BE49-F238E27FC236}">
                <a16:creationId xmlns:a16="http://schemas.microsoft.com/office/drawing/2014/main" id="{74E6D6D2-9122-AF53-0FF2-AE0E5F669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2267840"/>
            <a:ext cx="1926570" cy="2297533"/>
          </a:xfrm>
          <a:prstGeom prst="roundRect">
            <a:avLst>
              <a:gd name="adj" fmla="val 3943"/>
            </a:avLst>
          </a:prstGeom>
          <a:solidFill>
            <a:srgbClr val="8971E1">
              <a:lumMod val="20000"/>
              <a:lumOff val="80000"/>
            </a:srgbClr>
          </a:solidFill>
          <a:ln w="9525" cap="flat" cmpd="sng" algn="ctr">
            <a:solidFill>
              <a:srgbClr val="8971E1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1" name="Rounded Rectangle 170">
            <a:extLst>
              <a:ext uri="{FF2B5EF4-FFF2-40B4-BE49-F238E27FC236}">
                <a16:creationId xmlns:a16="http://schemas.microsoft.com/office/drawing/2014/main" id="{FA060EEA-81B0-1EFF-771F-2001455EC6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62" y="3225206"/>
            <a:ext cx="640354" cy="698361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7" name="Rounded Rectangle 166">
            <a:extLst>
              <a:ext uri="{FF2B5EF4-FFF2-40B4-BE49-F238E27FC236}">
                <a16:creationId xmlns:a16="http://schemas.microsoft.com/office/drawing/2014/main" id="{5A92CBCC-CCDF-2DB8-F6F5-B6570A553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3630584"/>
            <a:ext cx="974395" cy="75180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6" name="Rounded Rectangle 165">
            <a:extLst>
              <a:ext uri="{FF2B5EF4-FFF2-40B4-BE49-F238E27FC236}">
                <a16:creationId xmlns:a16="http://schemas.microsoft.com/office/drawing/2014/main" id="{C1C329C9-FF4F-6DED-C0FF-AE8A16617E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3669888"/>
            <a:ext cx="883916" cy="346014"/>
          </a:xfrm>
          <a:prstGeom prst="roundRect">
            <a:avLst>
              <a:gd name="adj" fmla="val 10165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Semantic Index/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Advanced search features</a:t>
            </a:r>
          </a:p>
        </p:txBody>
      </p:sp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934E04CC-737E-3EBE-CCE5-635722CBF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42929" y="2343291"/>
            <a:ext cx="974395" cy="1110433"/>
          </a:xfrm>
          <a:prstGeom prst="roundRect">
            <a:avLst>
              <a:gd name="adj" fmla="val 4542"/>
            </a:avLst>
          </a:prstGeom>
          <a:solidFill>
            <a:schemeClr val="bg1"/>
          </a:solidFill>
          <a:ln w="952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0" name="Rounded Rectangle 159">
            <a:extLst>
              <a:ext uri="{FF2B5EF4-FFF2-40B4-BE49-F238E27FC236}">
                <a16:creationId xmlns:a16="http://schemas.microsoft.com/office/drawing/2014/main" id="{C5FFDF04-DC9A-2242-942D-1A7D68485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888168" y="2387703"/>
            <a:ext cx="883916" cy="707038"/>
          </a:xfrm>
          <a:prstGeom prst="roundRect">
            <a:avLst>
              <a:gd name="adj" fmla="val 454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BAAA1C6-34D0-90C5-E3B5-8A815493B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49" y="6068079"/>
            <a:ext cx="3828913" cy="183479"/>
          </a:xfrm>
          <a:prstGeom prst="roundRect">
            <a:avLst>
              <a:gd name="adj" fmla="val 50000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Base Pre-trained OpenAI Models available in Copilot Studio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8C2DAFF2-75B3-E18A-C6F1-C7CF0C474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65550" y="2267840"/>
            <a:ext cx="716698" cy="3585425"/>
          </a:xfrm>
          <a:prstGeom prst="roundRect">
            <a:avLst>
              <a:gd name="adj" fmla="val 6853"/>
            </a:avLst>
          </a:prstGeom>
          <a:solidFill>
            <a:srgbClr val="4EA6DC">
              <a:lumMod val="20000"/>
              <a:lumOff val="80000"/>
            </a:srgbClr>
          </a:solidFill>
          <a:ln w="9525" cap="flat" cmpd="sng" algn="ctr">
            <a:solidFill>
              <a:srgbClr val="4EA6DC">
                <a:lumMod val="20000"/>
                <a:lumOff val="8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D4A57508-1321-2FE2-24EE-2567243A8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662131" y="1629872"/>
            <a:ext cx="4262441" cy="4884810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8" name="Google Shape;498;p32">
            <a:extLst>
              <a:ext uri="{FF2B5EF4-FFF2-40B4-BE49-F238E27FC236}">
                <a16:creationId xmlns:a16="http://schemas.microsoft.com/office/drawing/2014/main" id="{47D39463-A14E-11F3-F3C7-1A17CFB55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07186" y="1629871"/>
            <a:ext cx="3693840" cy="3141866"/>
          </a:xfrm>
          <a:prstGeom prst="roundRect">
            <a:avLst>
              <a:gd name="adj" fmla="val 2332"/>
            </a:avLst>
          </a:prstGeom>
          <a:solidFill>
            <a:srgbClr val="DDEEF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80" tIns="91440" rIns="91440" bIns="3017520" anchor="t" anchorCtr="0">
            <a:no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GB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Key Considerations to Address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Core integrations to ERP, Treasury Management Systems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Sensitive business details include General Ledger, Balance Sheet accounts, and intercompany transactions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lang="en-US" sz="1050">
              <a:solidFill>
                <a:srgbClr val="0078D4"/>
              </a:solidFill>
              <a:latin typeface="Segoe Sans Display" pitchFamily="2" charset="0"/>
              <a:cs typeface="Segoe Sans Display" pitchFamily="2" charset="0"/>
              <a:sym typeface="DM Sans Light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lang="en-US" sz="1050" b="1">
                <a:solidFill>
                  <a:srgbClr val="0078D4"/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Inputs needed</a:t>
            </a:r>
            <a:endParaRPr lang="en-GB" sz="1050" b="1">
              <a:solidFill>
                <a:srgbClr val="0078D4"/>
              </a:solidFill>
              <a:latin typeface="Segoe Sans Display Semibold" pitchFamily="2" charset="0"/>
              <a:cs typeface="Segoe Sans Display Semibold" pitchFamily="2" charset="0"/>
              <a:sym typeface="DM Sans Light"/>
            </a:endParaRP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Ledger and balance sheet entries (CSV, JSON)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Bank and intercompany statements (PDF, CSV)</a:t>
            </a:r>
          </a:p>
          <a:p>
            <a:pPr marL="171450" indent="-171450" fontAlgn="base">
              <a:spcBef>
                <a:spcPts val="6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050">
                <a:latin typeface="Segoe Sans Display" pitchFamily="2" charset="0"/>
                <a:cs typeface="Segoe Sans Display" pitchFamily="2" charset="0"/>
                <a:sym typeface="DM Sans Light"/>
              </a:rPr>
              <a:t>Month-end checklist and reconciliation policies (DOC, XLSX)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E98965E-30B9-41E0-0FA5-5B099F3EFF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403162" y="1987520"/>
            <a:ext cx="523876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1. User Query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F1E1150-E717-76AE-8AE7-62294FB045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895718" y="3855887"/>
            <a:ext cx="65449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Orchestrator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8DB1A678-BA7D-101F-82B7-1BD17F5EA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799778" y="1987520"/>
            <a:ext cx="50060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7. Response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406F0DBB-A620-BD3F-E686-532ED1D88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23579" y="3368215"/>
            <a:ext cx="39543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2. Fetch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information</a:t>
            </a:r>
          </a:p>
        </p:txBody>
      </p:sp>
      <p:pic>
        <p:nvPicPr>
          <p:cNvPr id="104" name="Picture 4">
            <a:extLst>
              <a:ext uri="{FF2B5EF4-FFF2-40B4-BE49-F238E27FC236}">
                <a16:creationId xmlns:a16="http://schemas.microsoft.com/office/drawing/2014/main" id="{D9CE2FD3-3014-5C3D-700F-FF75F37A0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6053" y="3473127"/>
            <a:ext cx="138866" cy="1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B602C1DD-AA8A-8018-8F37-E6CA269C9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4738" y="3630981"/>
            <a:ext cx="644987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Context and Content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(emails, files,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 meetings, chats,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calendars and contacts)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842B221-7A67-668B-905B-D80743735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1311" y="2432665"/>
            <a:ext cx="813028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Power Platform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Connectors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175E142-F9A1-C2A7-CC87-C4D02BED7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2140" y="2644400"/>
            <a:ext cx="191370" cy="146717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E1860BD8-E03A-8362-0154-B51B76D7F9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3130713"/>
            <a:ext cx="816787" cy="25128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Power Platform Connection Identity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User Intent(Prompt) to (SQL,API Call)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Backend system search – based on  connector implementation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2248245-6FBC-832F-B1E8-861C2F956C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1" y="4090834"/>
            <a:ext cx="851133" cy="18716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L="60325" marR="0" lvl="0" indent="-60325" fontAlgn="auto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35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defRPr>
            </a:lvl1pPr>
          </a:lstStyle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End-User Identity 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User Intent (Prompt) to MSFT Graph query</a:t>
            </a:r>
          </a:p>
          <a:p>
            <a:pPr marL="60325" marR="0" lvl="0" indent="-60325" algn="l" defTabSz="914400" rtl="0" eaLnBrk="1" fontAlgn="auto" latinLnBrk="0" hangingPunct="1">
              <a:lnSpc>
                <a:spcPts val="5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Keyword(Lexical) Search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2D3A0739-0B3C-CC1F-84D9-7C5F83376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19432" y="2847033"/>
            <a:ext cx="816786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SharePoint, Dynamics 365, Salesforce, ServiceNow, Public URLs and other integrated platforms</a:t>
            </a:r>
          </a:p>
        </p:txBody>
      </p:sp>
      <p:sp>
        <p:nvSpPr>
          <p:cNvPr id="114" name="Flowchart: Decision 113">
            <a:extLst>
              <a:ext uri="{FF2B5EF4-FFF2-40B4-BE49-F238E27FC236}">
                <a16:creationId xmlns:a16="http://schemas.microsoft.com/office/drawing/2014/main" id="{576770AC-3D83-9B12-6C97-C3C60FBC79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580375" y="3795274"/>
            <a:ext cx="1189640" cy="638924"/>
          </a:xfrm>
          <a:prstGeom prst="flowChartDecision">
            <a:avLst/>
          </a:prstGeom>
          <a:solidFill>
            <a:srgbClr val="D9D9D6">
              <a:alpha val="46963"/>
            </a:srgbClr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3. Tenant Graph Grounding</a:t>
            </a:r>
          </a:p>
        </p:txBody>
      </p:sp>
      <p:cxnSp>
        <p:nvCxnSpPr>
          <p:cNvPr id="118" name="Connector: Elbow 117">
            <a:extLst>
              <a:ext uri="{FF2B5EF4-FFF2-40B4-BE49-F238E27FC236}">
                <a16:creationId xmlns:a16="http://schemas.microsoft.com/office/drawing/2014/main" id="{7AE3BF56-FB28-EBEB-F1E0-DC07FACC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90686" y="1829208"/>
            <a:ext cx="91136" cy="3542854"/>
          </a:xfrm>
          <a:prstGeom prst="bentConnector4">
            <a:avLst>
              <a:gd name="adj1" fmla="val -350402"/>
              <a:gd name="adj2" fmla="val 99983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w="sm" len="sm"/>
            <a:tailEnd type="triangle" w="sm" len="sm"/>
          </a:ln>
          <a:effectLst/>
        </p:spPr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37020A1A-725F-BD6D-A1BF-B4C8E2F5F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300379" y="1961228"/>
            <a:ext cx="0" cy="31829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121" name="Connector: Elbow 120">
            <a:extLst>
              <a:ext uri="{FF2B5EF4-FFF2-40B4-BE49-F238E27FC236}">
                <a16:creationId xmlns:a16="http://schemas.microsoft.com/office/drawing/2014/main" id="{41E88D91-EA98-0868-AE93-EA5722D0BF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14" idx="2"/>
            <a:endCxn id="167" idx="2"/>
          </p:cNvCxnSpPr>
          <p:nvPr/>
        </p:nvCxnSpPr>
        <p:spPr>
          <a:xfrm rot="5400000" flipH="1" flipV="1">
            <a:off x="6726755" y="3830827"/>
            <a:ext cx="51811" cy="1154932"/>
          </a:xfrm>
          <a:prstGeom prst="bentConnector3">
            <a:avLst>
              <a:gd name="adj1" fmla="val -441219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71164509-3B73-119D-1262-E2477F764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4538943"/>
            <a:ext cx="34251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00" u="none" strike="noStrike" kern="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Yes</a:t>
            </a:r>
          </a:p>
        </p:txBody>
      </p:sp>
      <p:cxnSp>
        <p:nvCxnSpPr>
          <p:cNvPr id="123" name="Connector: Elbow 122">
            <a:extLst>
              <a:ext uri="{FF2B5EF4-FFF2-40B4-BE49-F238E27FC236}">
                <a16:creationId xmlns:a16="http://schemas.microsoft.com/office/drawing/2014/main" id="{7474783D-236E-5410-090C-3CDEA04E1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161" idx="3"/>
          </p:cNvCxnSpPr>
          <p:nvPr/>
        </p:nvCxnSpPr>
        <p:spPr>
          <a:xfrm>
            <a:off x="7817324" y="2898508"/>
            <a:ext cx="459041" cy="330683"/>
          </a:xfrm>
          <a:prstGeom prst="bentConnector3">
            <a:avLst>
              <a:gd name="adj1" fmla="val 99800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0EDC8C6-028A-C2A9-A4BD-566BB263D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38644" y="4477228"/>
            <a:ext cx="106610" cy="106610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C16BEC8E-2F2E-DF22-045F-A17BDF8FA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587048" y="4799533"/>
            <a:ext cx="1191702" cy="17906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4. One or more actions/topics/ knowledge matched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srgbClr val="0078D4"/>
              </a:solidFill>
              <a:effectLst/>
              <a:uLnTx/>
              <a:uFillTx/>
              <a:latin typeface="Segoe Sans Display Semilight" pitchFamily="2" charset="0"/>
              <a:cs typeface="Segoe Sans Display Semilight" pitchFamily="2" charset="0"/>
            </a:endParaRPr>
          </a:p>
        </p:txBody>
      </p:sp>
      <p:cxnSp>
        <p:nvCxnSpPr>
          <p:cNvPr id="134" name="Connector: Elbow 133">
            <a:extLst>
              <a:ext uri="{FF2B5EF4-FFF2-40B4-BE49-F238E27FC236}">
                <a16:creationId xmlns:a16="http://schemas.microsoft.com/office/drawing/2014/main" id="{74A6630D-8695-524D-F682-37F116AD5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816234" y="3922776"/>
            <a:ext cx="460131" cy="242907"/>
          </a:xfrm>
          <a:prstGeom prst="bentConnector3">
            <a:avLst>
              <a:gd name="adj1" fmla="val 99682"/>
            </a:avLst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2" name="Connector: Elbow 201">
            <a:extLst>
              <a:ext uri="{FF2B5EF4-FFF2-40B4-BE49-F238E27FC236}">
                <a16:creationId xmlns:a16="http://schemas.microsoft.com/office/drawing/2014/main" id="{66846DF2-7E82-0D14-2B49-F0527E824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114" idx="0"/>
          </p:cNvCxnSpPr>
          <p:nvPr/>
        </p:nvCxnSpPr>
        <p:spPr>
          <a:xfrm rot="10800000" flipV="1">
            <a:off x="6175195" y="2898508"/>
            <a:ext cx="666888" cy="896766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3" name="TextBox 202">
            <a:extLst>
              <a:ext uri="{FF2B5EF4-FFF2-40B4-BE49-F238E27FC236}">
                <a16:creationId xmlns:a16="http://schemas.microsoft.com/office/drawing/2014/main" id="{C4D7F0A1-5366-BAA8-7CD2-3E4B093C1A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301457" y="2804159"/>
            <a:ext cx="343981" cy="200055"/>
          </a:xfrm>
          <a:prstGeom prst="rect">
            <a:avLst/>
          </a:prstGeom>
          <a:solidFill>
            <a:srgbClr val="F2F2F2"/>
          </a:solidFill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Calibri" panose="020F0502020204030204" pitchFamily="34" charset="0"/>
                <a:cs typeface="Segoe Sans Display Semilight" pitchFamily="2" charset="0"/>
              </a:rPr>
              <a:t>No</a:t>
            </a:r>
          </a:p>
        </p:txBody>
      </p:sp>
      <p:pic>
        <p:nvPicPr>
          <p:cNvPr id="204" name="Graphic 203">
            <a:extLst>
              <a:ext uri="{FF2B5EF4-FFF2-40B4-BE49-F238E27FC236}">
                <a16:creationId xmlns:a16="http://schemas.microsoft.com/office/drawing/2014/main" id="{7B6FAB19-C0D2-63C5-FB2D-ED475EAF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1874" y="3327979"/>
            <a:ext cx="516311" cy="516311"/>
          </a:xfrm>
          <a:prstGeom prst="rect">
            <a:avLst/>
          </a:prstGeom>
        </p:spPr>
      </p:pic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92B7EF50-DE4C-3262-69A5-A8D3874AE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204" idx="3"/>
            <a:endCxn id="114" idx="0"/>
          </p:cNvCxnSpPr>
          <p:nvPr/>
        </p:nvCxnSpPr>
        <p:spPr>
          <a:xfrm>
            <a:off x="5488185" y="3586135"/>
            <a:ext cx="687010" cy="209139"/>
          </a:xfrm>
          <a:prstGeom prst="bentConnector2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06" name="Straight Arrow Connector 205">
            <a:extLst>
              <a:ext uri="{FF2B5EF4-FFF2-40B4-BE49-F238E27FC236}">
                <a16:creationId xmlns:a16="http://schemas.microsoft.com/office/drawing/2014/main" id="{3C3833B8-068B-9C59-6939-8AB50F41A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003705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07" name="TextBox 206">
            <a:extLst>
              <a:ext uri="{FF2B5EF4-FFF2-40B4-BE49-F238E27FC236}">
                <a16:creationId xmlns:a16="http://schemas.microsoft.com/office/drawing/2014/main" id="{1111F9D5-E0D6-C5FF-6C60-40FB863DE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618418" y="5170355"/>
            <a:ext cx="1128962" cy="1839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5. A plan is generated using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 actions / knowledge / topics</a:t>
            </a:r>
          </a:p>
        </p:txBody>
      </p:sp>
      <p:sp>
        <p:nvSpPr>
          <p:cNvPr id="208" name="TextBox 207">
            <a:extLst>
              <a:ext uri="{FF2B5EF4-FFF2-40B4-BE49-F238E27FC236}">
                <a16:creationId xmlns:a16="http://schemas.microsoft.com/office/drawing/2014/main" id="{347C3341-1337-3171-6372-6749AB4650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13625" y="5634147"/>
            <a:ext cx="938548" cy="1077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700" u="none" strike="noStrike" cap="none" spc="0" normalizeH="0" baseline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Text Semilight" pitchFamily="2" charset="0"/>
                <a:ea typeface="Calibri" panose="020F0502020204030204" pitchFamily="34" charset="0"/>
                <a:cs typeface="Segoe Sans Text Semilight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 Semilight" pitchFamily="2" charset="0"/>
                <a:cs typeface="Segoe Sans Display Semilight" pitchFamily="2" charset="0"/>
              </a:rPr>
              <a:t>6. Monitor Management</a:t>
            </a:r>
          </a:p>
        </p:txBody>
      </p:sp>
      <p:cxnSp>
        <p:nvCxnSpPr>
          <p:cNvPr id="252" name="Straight Connector 251">
            <a:extLst>
              <a:ext uri="{FF2B5EF4-FFF2-40B4-BE49-F238E27FC236}">
                <a16:creationId xmlns:a16="http://schemas.microsoft.com/office/drawing/2014/main" id="{EE01BC6C-53D1-D1EB-E8DB-D64BDAD5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8648806" y="4574463"/>
            <a:ext cx="848083" cy="45373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Google Shape;115;p20">
            <a:extLst>
              <a:ext uri="{FF2B5EF4-FFF2-40B4-BE49-F238E27FC236}">
                <a16:creationId xmlns:a16="http://schemas.microsoft.com/office/drawing/2014/main" id="{4425F94C-33FE-2E1E-E0B4-49B52DE3F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995" y="472952"/>
            <a:ext cx="2376571" cy="159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DM Sans 14pt"/>
                <a:cs typeface="Segoe Sans Display" pitchFamily="2" charset="0"/>
                <a:sym typeface="DM Sans"/>
              </a:rPr>
              <a:t>FINANCE FUNCTION</a:t>
            </a:r>
          </a:p>
        </p:txBody>
      </p:sp>
      <p:sp>
        <p:nvSpPr>
          <p:cNvPr id="6" name="Google Shape;163;p22">
            <a:extLst>
              <a:ext uri="{FF2B5EF4-FFF2-40B4-BE49-F238E27FC236}">
                <a16:creationId xmlns:a16="http://schemas.microsoft.com/office/drawing/2014/main" id="{AED9AA0C-3012-C963-C815-68D01AD5E4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95994" y="710974"/>
            <a:ext cx="7361381" cy="36933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12187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  <a:sym typeface="DM Sans ExtraLight"/>
              </a:rPr>
              <a:t>Balance Sheet Reconciliation Agent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DBA99A-C894-E1AE-ACBB-B07B2A37A4D5}"/>
              </a:ext>
            </a:extLst>
          </p:cNvPr>
          <p:cNvSpPr txBox="1"/>
          <p:nvPr/>
        </p:nvSpPr>
        <p:spPr>
          <a:xfrm>
            <a:off x="695994" y="1098881"/>
            <a:ext cx="11229707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992563" algn="l"/>
              </a:tabLst>
              <a:defRPr kumimoji="0" sz="1400" b="1" i="0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defRPr>
            </a:lvl1pPr>
          </a:lstStyle>
          <a:p>
            <a:r>
              <a:rPr lang="en-US"/>
              <a:t>Ensure accurate balance sheets by detecting variances and automating corrections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9F761097-BD16-913F-5DBF-05BE7EFA26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57376" y="3281906"/>
            <a:ext cx="399709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>
            <a:defPPr>
              <a:defRPr lang="en-US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" b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ts val="6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cs typeface="Segoe Sans Display Semibold" pitchFamily="2" charset="0"/>
              </a:rPr>
              <a:t>Microsoft Graph</a:t>
            </a:r>
          </a:p>
        </p:txBody>
      </p:sp>
      <p:sp>
        <p:nvSpPr>
          <p:cNvPr id="232" name="Rounded Rectangle 231">
            <a:extLst>
              <a:ext uri="{FF2B5EF4-FFF2-40B4-BE49-F238E27FC236}">
                <a16:creationId xmlns:a16="http://schemas.microsoft.com/office/drawing/2014/main" id="{8EA0B654-A26D-DD83-4666-A0A5940D2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75168" y="2173425"/>
            <a:ext cx="708243" cy="11986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Knowledge</a:t>
            </a:r>
          </a:p>
        </p:txBody>
      </p:sp>
      <p:sp>
        <p:nvSpPr>
          <p:cNvPr id="236" name="Rounded Rectangle 235">
            <a:extLst>
              <a:ext uri="{FF2B5EF4-FFF2-40B4-BE49-F238E27FC236}">
                <a16:creationId xmlns:a16="http://schemas.microsoft.com/office/drawing/2014/main" id="{75C818EF-D15D-E503-391B-27DDBA61A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78750" y="5610472"/>
            <a:ext cx="1915712" cy="242793"/>
          </a:xfrm>
          <a:prstGeom prst="roundRect">
            <a:avLst>
              <a:gd name="adj" fmla="val 50000"/>
            </a:avLst>
          </a:prstGeom>
          <a:solidFill>
            <a:srgbClr val="E7E3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Calibri" panose="020F0502020204030204" pitchFamily="34" charset="0"/>
                <a:cs typeface="Segoe Sans Display Semibold" pitchFamily="2" charset="0"/>
              </a:rPr>
              <a:t>Logs, Telemetry data for analysis and Monitoring</a:t>
            </a:r>
          </a:p>
        </p:txBody>
      </p:sp>
      <p:sp>
        <p:nvSpPr>
          <p:cNvPr id="250" name="Rounded Rectangle 249">
            <a:extLst>
              <a:ext uri="{FF2B5EF4-FFF2-40B4-BE49-F238E27FC236}">
                <a16:creationId xmlns:a16="http://schemas.microsoft.com/office/drawing/2014/main" id="{A7AB9EDE-BB46-60C4-E5D6-679D56A3E4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545209"/>
            <a:ext cx="602932" cy="85583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Insights</a:t>
            </a:r>
          </a:p>
        </p:txBody>
      </p:sp>
      <p:sp>
        <p:nvSpPr>
          <p:cNvPr id="255" name="Rounded Rectangle 254">
            <a:extLst>
              <a:ext uri="{FF2B5EF4-FFF2-40B4-BE49-F238E27FC236}">
                <a16:creationId xmlns:a16="http://schemas.microsoft.com/office/drawing/2014/main" id="{5C21E83B-CC38-658B-7D27-1914F7517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5237259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Planning, Self-Learning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(using feedback)</a:t>
            </a:r>
          </a:p>
        </p:txBody>
      </p:sp>
      <p:sp>
        <p:nvSpPr>
          <p:cNvPr id="256" name="Rounded Rectangle 255">
            <a:extLst>
              <a:ext uri="{FF2B5EF4-FFF2-40B4-BE49-F238E27FC236}">
                <a16:creationId xmlns:a16="http://schemas.microsoft.com/office/drawing/2014/main" id="{BB571754-26E0-F9DA-1484-A9FCFA3FD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5171996"/>
            <a:ext cx="602932" cy="85583"/>
          </a:xfrm>
          <a:prstGeom prst="roundRect">
            <a:avLst>
              <a:gd name="adj" fmla="val 50000"/>
            </a:avLst>
          </a:prstGeom>
          <a:solidFill>
            <a:srgbClr val="FF5B38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Autonomy</a:t>
            </a:r>
          </a:p>
        </p:txBody>
      </p:sp>
      <p:sp>
        <p:nvSpPr>
          <p:cNvPr id="259" name="Rounded Rectangle 258">
            <a:extLst>
              <a:ext uri="{FF2B5EF4-FFF2-40B4-BE49-F238E27FC236}">
                <a16:creationId xmlns:a16="http://schemas.microsoft.com/office/drawing/2014/main" id="{23C3946A-BF96-D1C6-088E-B763C0CD3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767892" y="4864045"/>
            <a:ext cx="1926570" cy="242793"/>
          </a:xfrm>
          <a:prstGeom prst="roundRect">
            <a:avLst>
              <a:gd name="adj" fmla="val 50000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Trigger, Actions, Workflows </a:t>
            </a:r>
            <a:r>
              <a:rPr kumimoji="0" lang="en-US" sz="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light" pitchFamily="2" charset="0"/>
                <a:ea typeface="+mn-ea"/>
                <a:cs typeface="Segoe Sans Display Semilight" pitchFamily="2" charset="0"/>
              </a:rPr>
              <a:t>(Perform data grounding)</a:t>
            </a:r>
          </a:p>
        </p:txBody>
      </p:sp>
      <p:sp>
        <p:nvSpPr>
          <p:cNvPr id="260" name="Rounded Rectangle 259">
            <a:extLst>
              <a:ext uri="{FF2B5EF4-FFF2-40B4-BE49-F238E27FC236}">
                <a16:creationId xmlns:a16="http://schemas.microsoft.com/office/drawing/2014/main" id="{641AB987-3B30-A240-28F2-891A701FC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417567" y="4798782"/>
            <a:ext cx="602932" cy="85583"/>
          </a:xfrm>
          <a:prstGeom prst="roundRect">
            <a:avLst>
              <a:gd name="adj" fmla="val 50000"/>
            </a:avLst>
          </a:prstGeom>
          <a:solidFill>
            <a:srgbClr val="48C5B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" b="1" i="0" u="none" strike="noStrike" kern="0" cap="none" spc="5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Skills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D875B39C-721E-97EF-C641-E5E951858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7729837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4" name="Straight Arrow Connector 273">
            <a:extLst>
              <a:ext uri="{FF2B5EF4-FFF2-40B4-BE49-F238E27FC236}">
                <a16:creationId xmlns:a16="http://schemas.microsoft.com/office/drawing/2014/main" id="{A2089C2B-7974-EB5D-2F59-7DE773728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V="1">
            <a:off x="5213781" y="5857029"/>
            <a:ext cx="0" cy="209723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8" name="Straight Arrow Connector 277">
            <a:extLst>
              <a:ext uri="{FF2B5EF4-FFF2-40B4-BE49-F238E27FC236}">
                <a16:creationId xmlns:a16="http://schemas.microsoft.com/office/drawing/2014/main" id="{481CEF7A-BA34-91A3-3C45-230B8CABE4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373223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cxnSp>
        <p:nvCxnSpPr>
          <p:cNvPr id="279" name="Straight Arrow Connector 278">
            <a:extLst>
              <a:ext uri="{FF2B5EF4-FFF2-40B4-BE49-F238E27FC236}">
                <a16:creationId xmlns:a16="http://schemas.microsoft.com/office/drawing/2014/main" id="{0595170D-33DA-32F9-DE86-B2D66FF17F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587048" y="5749004"/>
            <a:ext cx="1180844" cy="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  <a:headEnd type="triangle" w="sm" len="sm"/>
            <a:tailEnd type="triangle" w="sm" len="sm"/>
          </a:ln>
          <a:effectLst/>
        </p:spPr>
      </p:cxnSp>
      <p:sp>
        <p:nvSpPr>
          <p:cNvPr id="280" name="Rounded Rectangle 279">
            <a:extLst>
              <a:ext uri="{FF2B5EF4-FFF2-40B4-BE49-F238E27FC236}">
                <a16:creationId xmlns:a16="http://schemas.microsoft.com/office/drawing/2014/main" id="{8B7D5785-C68A-63D8-E179-57FE83CEB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8418646" y="3980176"/>
            <a:ext cx="848738" cy="163113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User Feedback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192BB9-A0CF-100C-AF27-6400EAC5C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6106" y="1707844"/>
            <a:ext cx="3965716" cy="242727"/>
          </a:xfrm>
          <a:prstGeom prst="roundRect">
            <a:avLst>
              <a:gd name="adj" fmla="val 50000"/>
            </a:avLst>
          </a:prstGeom>
          <a:solidFill>
            <a:srgbClr val="D9D9D9">
              <a:alpha val="20000"/>
            </a:srgbClr>
          </a:solidFill>
          <a:ln w="9525" cap="flat" cmpd="sng" algn="ctr">
            <a:solidFill>
              <a:sysClr val="windowText" lastClr="000000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     Finance Team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30366AD-795F-33D0-9F1E-00E718AB1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14740" y="1761689"/>
            <a:ext cx="154417" cy="134099"/>
          </a:xfrm>
          <a:prstGeom prst="rect">
            <a:avLst/>
          </a:prstGeom>
        </p:spPr>
      </p:pic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E3AF55EC-3BC0-DD17-18F9-3BBEE7985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4864045"/>
            <a:ext cx="3705033" cy="884959"/>
          </a:xfrm>
          <a:prstGeom prst="roundRect">
            <a:avLst>
              <a:gd name="adj" fmla="val 8528"/>
            </a:avLst>
          </a:prstGeom>
          <a:solidFill>
            <a:srgbClr val="FFFFFF">
              <a:alpha val="11373"/>
            </a:srgbClr>
          </a:solidFill>
          <a:ln w="9525" cap="flat" cmpd="sng">
            <a:solidFill>
              <a:srgbClr val="FFFFFF">
                <a:lumMod val="85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A100FF"/>
              </a:solidFill>
              <a:effectLst/>
              <a:uLnTx/>
              <a:uFillTx/>
              <a:latin typeface="Segoe UI Variable Display" pitchFamily="2" charset="0"/>
              <a:ea typeface="+mn-ea"/>
              <a:cs typeface="Segoe UI Variable Display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949FC7-8E9A-58E2-CADC-90EF8A47A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40798" y="5127028"/>
            <a:ext cx="128779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Agent-to-Agent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78D4"/>
                </a:solidFill>
                <a:effectLst/>
                <a:uLnTx/>
                <a:uFillTx/>
                <a:latin typeface="Segoe Sans Display" pitchFamily="2" charset="0"/>
                <a:ea typeface="+mn-ea"/>
                <a:cs typeface="Segoe Sans Display" pitchFamily="2" charset="0"/>
              </a:rPr>
              <a:t>Workflow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163C23-4CE9-1E62-4372-7B35A2967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076802" y="5050272"/>
            <a:ext cx="2298101" cy="50456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171450" marR="0" lvl="0" indent="-171450" fontAlgn="auto">
              <a:lnSpc>
                <a:spcPts val="10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Sans Display" pitchFamily="2" charset="0"/>
                <a:cs typeface="Segoe Sans Display" pitchFamily="2" charset="0"/>
              </a:defRPr>
            </a:lvl1pPr>
          </a:lstStyle>
          <a:p>
            <a:r>
              <a:rPr lang="en-US"/>
              <a:t>Ledger Matching Agent</a:t>
            </a:r>
          </a:p>
          <a:p>
            <a:r>
              <a:rPr lang="en-US"/>
              <a:t>Variance Detection Agent</a:t>
            </a:r>
          </a:p>
          <a:p>
            <a:r>
              <a:rPr lang="en-US"/>
              <a:t>Correction Suggestion Agent</a:t>
            </a:r>
          </a:p>
        </p:txBody>
      </p:sp>
      <p:sp>
        <p:nvSpPr>
          <p:cNvPr id="35" name="Rounded Rectangle 19">
            <a:extLst>
              <a:ext uri="{FF2B5EF4-FFF2-40B4-BE49-F238E27FC236}">
                <a16:creationId xmlns:a16="http://schemas.microsoft.com/office/drawing/2014/main" id="{394116A3-1A69-B404-7D27-2BD1FCDB0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95993" y="5803071"/>
            <a:ext cx="3705033" cy="711611"/>
          </a:xfrm>
          <a:prstGeom prst="roundRect">
            <a:avLst>
              <a:gd name="adj" fmla="val 8528"/>
            </a:avLst>
          </a:prstGeom>
          <a:solidFill>
            <a:srgbClr val="D9D9D9">
              <a:alpha val="20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40" tIns="91440" rIns="91440" bIns="335092" anchor="t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</a:pPr>
            <a:r>
              <a:rPr lang="en-GB" sz="900" b="1">
                <a:solidFill>
                  <a:srgbClr val="D8D9DC">
                    <a:lumMod val="25000"/>
                  </a:srgbClr>
                </a:solidFill>
                <a:latin typeface="Segoe Sans Display Semibold" pitchFamily="2" charset="0"/>
                <a:cs typeface="Segoe Sans Display Semibold" pitchFamily="2" charset="0"/>
                <a:sym typeface="DM Sans Light"/>
              </a:rPr>
              <a:t>*Reference Architecture Assumptions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Integration with ERP, treasury, and ledger systems providing structured financial records and reconciliation checkpoints</a:t>
            </a:r>
          </a:p>
          <a:p>
            <a:pPr marL="171450" indent="-17145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ts val="500"/>
              <a:buFont typeface="Arial" panose="020B0604020202020204" pitchFamily="34" charset="0"/>
              <a:buChar char="•"/>
            </a:pPr>
            <a:r>
              <a:rPr lang="en-US" sz="700">
                <a:solidFill>
                  <a:srgbClr val="D8D9DC">
                    <a:lumMod val="25000"/>
                  </a:srgbClr>
                </a:solidFill>
                <a:latin typeface=""/>
                <a:cs typeface="Segoe Sans Display Semibold" pitchFamily="2" charset="0"/>
                <a:sym typeface="DM Sans Light"/>
              </a:rPr>
              <a:t>Established financial close workflows, including month-end checklists, discrepancy handling, and audit trail requirements</a:t>
            </a:r>
            <a:endParaRPr lang="en-GB" sz="700">
              <a:solidFill>
                <a:srgbClr val="D8D9DC">
                  <a:lumMod val="25000"/>
                </a:srgbClr>
              </a:solidFill>
              <a:latin typeface=""/>
              <a:cs typeface="Segoe Sans Display Semibold" pitchFamily="2" charset="0"/>
              <a:sym typeface="DM Sans Light"/>
            </a:endParaRP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C96EFD8-C79C-1084-F58D-7ABFE34C2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3922185"/>
            <a:ext cx="1506285" cy="1675859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19684EB4-4D24-B97C-7F44-AC4D40FAB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47718" y="3855885"/>
            <a:ext cx="1597625" cy="2395673"/>
          </a:xfrm>
          <a:prstGeom prst="roundRect">
            <a:avLst>
              <a:gd name="adj" fmla="val 1344"/>
            </a:avLst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122EBF5-D1E0-7CC4-15FA-4071867CD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493388" y="5685768"/>
            <a:ext cx="1506285" cy="505830"/>
          </a:xfrm>
          <a:prstGeom prst="roundRect">
            <a:avLst>
              <a:gd name="adj" fmla="val 1112"/>
            </a:avLst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E8E8CC67-7570-D9FB-B8BE-D884DE6F1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3960132"/>
            <a:ext cx="1439290" cy="390324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Ledger Data Collector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(based on given logic Pulls financial data,           matches records)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53B7AE15-39E8-F1A5-4794-0B25E09F0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392042"/>
            <a:ext cx="1439290" cy="425865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Discrepancy Detector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(Perform validation using comparison report and detect discrepancies from ledger)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0471D26-44A0-6D83-BEEF-6144A05EA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4859493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Anomaly Communicator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(Tracks records, spots trends, trigger anomaly alerts to Finance team)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358BC722-96CC-1803-6E60-DFB0AB6B6C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731804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Handling and security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53D403CE-F16C-F28C-B9C1-6E331DE1E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86596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Workflow Development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0E93C328-2E3D-9FDE-6D4F-472250959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6007183"/>
            <a:ext cx="1439290" cy="106716"/>
          </a:xfrm>
          <a:prstGeom prst="roundRect">
            <a:avLst>
              <a:gd name="adj" fmla="val 50000"/>
            </a:avLst>
          </a:prstGeom>
          <a:solidFill>
            <a:srgbClr val="FFA38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Sans Display Semibold" pitchFamily="2" charset="0"/>
                <a:ea typeface="+mn-ea"/>
                <a:cs typeface="Segoe Sans Display Semibold" pitchFamily="2" charset="0"/>
              </a:rPr>
              <a:t>Data Source Integration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E50AE320-162C-075C-1246-4F550669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528192" y="5226696"/>
            <a:ext cx="1439290" cy="325616"/>
          </a:xfrm>
          <a:prstGeom prst="roundRect">
            <a:avLst>
              <a:gd name="adj" fmla="val 6531"/>
            </a:avLst>
          </a:prstGeom>
          <a:solidFill>
            <a:srgbClr val="B9DC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 rtlCol="0" anchor="ctr" anchorCtr="0"/>
          <a:lstStyle/>
          <a:p>
            <a:pPr algn="ctr"/>
            <a:r>
              <a:rPr lang="en-US" sz="600" b="1">
                <a:solidFill>
                  <a:prstClr val="black"/>
                </a:solidFill>
                <a:latin typeface="Segoe Sans Display Semibold" pitchFamily="2" charset="0"/>
                <a:cs typeface="Segoe Sans Display Semibold" pitchFamily="2" charset="0"/>
              </a:rPr>
              <a:t>Reconciliation Processor</a:t>
            </a:r>
          </a:p>
          <a:p>
            <a:pPr algn="ctr"/>
            <a:r>
              <a:rPr lang="en-US" sz="500">
                <a:solidFill>
                  <a:prstClr val="black"/>
                </a:solidFill>
                <a:latin typeface="Segoe Sans Display Semilight" pitchFamily="2" charset="0"/>
                <a:cs typeface="Segoe Sans Display Semilight" pitchFamily="2" charset="0"/>
              </a:rPr>
              <a:t>(Based on variances detected, amened data in the balance sheet)</a:t>
            </a:r>
          </a:p>
        </p:txBody>
      </p:sp>
    </p:spTree>
    <p:extLst>
      <p:ext uri="{BB962C8B-B14F-4D97-AF65-F5344CB8AC3E}">
        <p14:creationId xmlns:p14="http://schemas.microsoft.com/office/powerpoint/2010/main" val="3017826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ACN + MS 2024">
  <a:themeElements>
    <a:clrScheme name="Custom 2">
      <a:dk1>
        <a:srgbClr val="000000"/>
      </a:dk1>
      <a:lt1>
        <a:srgbClr val="FFFFFF"/>
      </a:lt1>
      <a:dk2>
        <a:srgbClr val="96968C"/>
      </a:dk2>
      <a:lt2>
        <a:srgbClr val="E6E6DC"/>
      </a:lt2>
      <a:accent1>
        <a:srgbClr val="A100FF"/>
      </a:accent1>
      <a:accent2>
        <a:srgbClr val="0041F0"/>
      </a:accent2>
      <a:accent3>
        <a:srgbClr val="7500C0"/>
      </a:accent3>
      <a:accent4>
        <a:srgbClr val="B455AA"/>
      </a:accent4>
      <a:accent5>
        <a:srgbClr val="BE82FF"/>
      </a:accent5>
      <a:accent6>
        <a:srgbClr val="DCAFFF"/>
      </a:accent6>
      <a:hlink>
        <a:srgbClr val="A100FF"/>
      </a:hlink>
      <a:folHlink>
        <a:srgbClr val="0041F0"/>
      </a:folHlink>
    </a:clrScheme>
    <a:fontScheme name="Custom 2">
      <a:majorFont>
        <a:latin typeface="Graphik"/>
        <a:ea typeface=""/>
        <a:cs typeface=""/>
      </a:majorFont>
      <a:minorFont>
        <a:latin typeface="Graphi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tIns="91440" bIns="9144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 defTabSz="228600">
          <a:spcAft>
            <a:spcPts val="1200"/>
          </a:spcAft>
          <a:defRPr noProof="0" dirty="0" smtClean="0"/>
        </a:defPPr>
      </a:lstStyle>
    </a:txDef>
  </a:objectDefaults>
  <a:extraClrSchemeLst/>
  <a:custClrLst>
    <a:custClr name="Accent Purple 1">
      <a:srgbClr val="B455AA"/>
    </a:custClr>
    <a:custClr name="Accent Purple 2">
      <a:srgbClr val="A055F5"/>
    </a:custClr>
    <a:custClr name="Accent Purple 3">
      <a:srgbClr val="BE82FF"/>
    </a:custClr>
    <a:custClr name="Accent Purple 4">
      <a:srgbClr val="DCAFFF"/>
    </a:custClr>
    <a:custClr name="Accent Purple 5">
      <a:srgbClr val="E6DC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ANK">
      <a:srgbClr val="FFFFFF"/>
    </a:custClr>
    <a:custClr name="Blue">
      <a:srgbClr val="0041F0"/>
    </a:custClr>
    <a:custClr name="Light Blue">
      <a:srgbClr val="00FFFF"/>
    </a:custClr>
    <a:custClr name="Green">
      <a:srgbClr val="64FF50"/>
    </a:custClr>
    <a:custClr name="Blue Green">
      <a:srgbClr val="05F0A5"/>
    </a:custClr>
    <a:custClr name="Red">
      <a:srgbClr val="FF3246"/>
    </a:custClr>
    <a:custClr name="Pink">
      <a:srgbClr val="FF50A0"/>
    </a:custClr>
    <a:custClr name="Orange">
      <a:srgbClr val="FF7800"/>
    </a:custClr>
    <a:custClr name="Yellow">
      <a:srgbClr val="FFEB32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IMP_Acc_PPT_Starter_Pack_Graphik_210303_Fixed_Accessibility.potx" id="{5533E145-E600-4444-BC3D-5102D2EEDB31}" vid="{383380C5-E3D1-4977-8974-3F092EA624F2}"/>
    </a:ext>
  </a:extLst>
</a:theme>
</file>

<file path=ppt/theme/theme2.xml><?xml version="1.0" encoding="utf-8"?>
<a:theme xmlns:a="http://schemas.openxmlformats.org/drawingml/2006/main" name="3_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icrosoft 365 Copilot Template">
  <a:themeElements>
    <a:clrScheme name="Microsoft 365 Copilot">
      <a:dk1>
        <a:srgbClr val="091F2C"/>
      </a:dk1>
      <a:lt1>
        <a:srgbClr val="FFFFFF"/>
      </a:lt1>
      <a:dk2>
        <a:srgbClr val="000000"/>
      </a:dk2>
      <a:lt2>
        <a:srgbClr val="FFF8F5"/>
      </a:lt2>
      <a:accent1>
        <a:srgbClr val="0078D4"/>
      </a:accent1>
      <a:accent2>
        <a:srgbClr val="C03BC4"/>
      </a:accent2>
      <a:accent3>
        <a:srgbClr val="FFA38B"/>
      </a:accent3>
      <a:accent4>
        <a:srgbClr val="8661C5"/>
      </a:accent4>
      <a:accent5>
        <a:srgbClr val="8DC8E8"/>
      </a:accent5>
      <a:accent6>
        <a:srgbClr val="FF5C39"/>
      </a:accent6>
      <a:hlink>
        <a:srgbClr val="0078D4"/>
      </a:hlink>
      <a:folHlink>
        <a:srgbClr val="C03BC4"/>
      </a:folHlink>
    </a:clrScheme>
    <a:fontScheme name="FantasyxMSFT">
      <a:majorFont>
        <a:latin typeface="Segoe Sans Display Semibold"/>
        <a:ea typeface=""/>
        <a:cs typeface=""/>
      </a:majorFont>
      <a:minorFont>
        <a:latin typeface="Segoe Sans Display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>
            <a:solidFill>
              <a:schemeClr val="bg1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37823CB9-DC0F-DE49-A7F7-325A4228CCF9}" vid="{6CB80000-F9EA-4D40-9817-2B5CD0D7D27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ec632a0-1bd0-4125-8c6d-d2b199a1beac" xsi:nil="true"/>
    <_ip_UnifiedCompliancePolicyUIAction xmlns="http://schemas.microsoft.com/sharepoint/v3" xsi:nil="true"/>
    <Status xmlns="5b27bcf2-d2a5-4921-b0b8-d8444e972c96" xsi:nil="true"/>
    <lcf76f155ced4ddcb4097134ff3c332f xmlns="5b27bcf2-d2a5-4921-b0b8-d8444e972c96">
      <Terms xmlns="http://schemas.microsoft.com/office/infopath/2007/PartnerControls"/>
    </lcf76f155ced4ddcb4097134ff3c332f>
    <Category xmlns="5b27bcf2-d2a5-4921-b0b8-d8444e972c96" xsi:nil="true"/>
    <_ip_UnifiedCompliancePolicyProperties xmlns="http://schemas.microsoft.com/sharepoint/v3" xsi:nil="true"/>
    <Recentasof xmlns="5b27bcf2-d2a5-4921-b0b8-d8444e972c9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218A59F3A1524FAB2A29160B556249" ma:contentTypeVersion="20" ma:contentTypeDescription="Create a new document." ma:contentTypeScope="" ma:versionID="13e62a3c2b11abf5a6292a4e87a55917">
  <xsd:schema xmlns:xsd="http://www.w3.org/2001/XMLSchema" xmlns:xs="http://www.w3.org/2001/XMLSchema" xmlns:p="http://schemas.microsoft.com/office/2006/metadata/properties" xmlns:ns1="http://schemas.microsoft.com/sharepoint/v3" xmlns:ns2="5b27bcf2-d2a5-4921-b0b8-d8444e972c96" xmlns:ns3="9ec632a0-1bd0-4125-8c6d-d2b199a1beac" targetNamespace="http://schemas.microsoft.com/office/2006/metadata/properties" ma:root="true" ma:fieldsID="a2409fce28752c4777961bcb0fa99011" ns1:_="" ns2:_="" ns3:_="">
    <xsd:import namespace="http://schemas.microsoft.com/sharepoint/v3"/>
    <xsd:import namespace="5b27bcf2-d2a5-4921-b0b8-d8444e972c96"/>
    <xsd:import namespace="9ec632a0-1bd0-4125-8c6d-d2b199a1beac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Status" minOccurs="0"/>
                <xsd:element ref="ns2:Category" minOccurs="0"/>
                <xsd:element ref="ns2:Recentasof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27bcf2-d2a5-4921-b0b8-d8444e972c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Status" ma:index="16" nillable="true" ma:displayName="Status" ma:format="Dropdown" ma:internalName="Status">
      <xsd:simpleType>
        <xsd:restriction base="dms:Choice">
          <xsd:enumeration value="Current"/>
          <xsd:enumeration value="Outdated"/>
          <xsd:enumeration value="WIP"/>
        </xsd:restriction>
      </xsd:simpleType>
    </xsd:element>
    <xsd:element name="Category" ma:index="17" nillable="true" ma:displayName="Category" ma:format="Dropdown" ma:internalName="Category">
      <xsd:simpleType>
        <xsd:restriction base="dms:Choice">
          <xsd:enumeration value="Analysts"/>
          <xsd:enumeration value="Budget"/>
          <xsd:enumeration value="Reporting"/>
          <xsd:enumeration value="Planning"/>
          <xsd:enumeration value="Reseach"/>
          <xsd:enumeration value="Resource"/>
          <xsd:enumeration value="Social"/>
          <xsd:enumeration value="Web"/>
        </xsd:restriction>
      </xsd:simpleType>
    </xsd:element>
    <xsd:element name="Recentasof" ma:index="18" nillable="true" ma:displayName="Recent as of" ma:format="DateOnly" ma:internalName="Recentasof">
      <xsd:simpleType>
        <xsd:restriction base="dms:DateTim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c632a0-1bd0-4125-8c6d-d2b199a1bea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7c675e44-b45a-4e38-95bd-fe3b15c6a8a8}" ma:internalName="TaxCatchAll" ma:showField="CatchAllData" ma:web="9ec632a0-1bd0-4125-8c6d-d2b199a1bea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40D3FE-36FA-4D11-9EA3-3A24F61F0898}">
  <ds:schemaRefs>
    <ds:schemaRef ds:uri="http://schemas.microsoft.com/office/2006/metadata/properties"/>
    <ds:schemaRef ds:uri="http://schemas.microsoft.com/office/infopath/2007/PartnerControls"/>
    <ds:schemaRef ds:uri="9ec632a0-1bd0-4125-8c6d-d2b199a1beac"/>
    <ds:schemaRef ds:uri="http://schemas.microsoft.com/sharepoint/v3"/>
    <ds:schemaRef ds:uri="5b27bcf2-d2a5-4921-b0b8-d8444e972c96"/>
  </ds:schemaRefs>
</ds:datastoreItem>
</file>

<file path=customXml/itemProps2.xml><?xml version="1.0" encoding="utf-8"?>
<ds:datastoreItem xmlns:ds="http://schemas.openxmlformats.org/officeDocument/2006/customXml" ds:itemID="{B63A0CE5-4562-4A97-8524-695E06D92E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b27bcf2-d2a5-4921-b0b8-d8444e972c96"/>
    <ds:schemaRef ds:uri="9ec632a0-1bd0-4125-8c6d-d2b199a1be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8A3138C-A872-4414-B468-E9D9A92D16DD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916</Words>
  <Application>Microsoft Office PowerPoint</Application>
  <PresentationFormat>Widescreen</PresentationFormat>
  <Paragraphs>144</Paragraphs>
  <Slides>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1_ACN + MS 2024</vt:lpstr>
      <vt:lpstr>3_Office Theme</vt:lpstr>
      <vt:lpstr>Microsoft 365 Copilot Template</vt:lpstr>
      <vt:lpstr>Balance Sheet Reconciliation Agent</vt:lpstr>
      <vt:lpstr>Balance Sheet Reconciliation Agent</vt:lpstr>
      <vt:lpstr>Balance Sheet Reconciliation Agent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Caroline Camp</cp:lastModifiedBy>
  <cp:revision>17</cp:revision>
  <dcterms:created xsi:type="dcterms:W3CDTF">2025-05-07T16:33:22Z</dcterms:created>
  <dcterms:modified xsi:type="dcterms:W3CDTF">2025-05-30T20:29:30Z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0x01010086218A59F3A1524FAB2A29160B556249</vt:lpwstr>
  </property>
  <property fmtid="{D5CDD505-2E9C-101B-9397-08002B2CF9AE}" pid="3" name="MediaServiceImageTags">
    <vt:lpwstr/>
  </property>
</Properties>
</file>