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50" r:id="rId7"/>
    <p:sldId id="2147483242" r:id="rId8"/>
    <p:sldId id="214748315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95116-F410-1424-9616-F9056773EB76}" v="9" dt="2025-05-30T20:28:11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C5C95116-F410-1424-9616-F9056773EB76}"/>
    <pc:docChg chg="addSld delSld addMainMaster">
      <pc:chgData name="Caroline Camp" userId="S::carolinecamp@microsoft.com::b22ff8d0-7d06-48e8-9971-38809001dd16" providerId="AD" clId="Web-{C5C95116-F410-1424-9616-F9056773EB76}" dt="2025-05-30T20:28:11.108" v="11"/>
      <pc:docMkLst>
        <pc:docMk/>
      </pc:docMkLst>
      <pc:sldChg chg="del">
        <pc:chgData name="Caroline Camp" userId="S::carolinecamp@microsoft.com::b22ff8d0-7d06-48e8-9971-38809001dd16" providerId="AD" clId="Web-{C5C95116-F410-1424-9616-F9056773EB76}" dt="2025-05-30T20:28:11.108" v="11"/>
        <pc:sldMkLst>
          <pc:docMk/>
          <pc:sldMk cId="4129193248" sldId="281"/>
        </pc:sldMkLst>
      </pc:sldChg>
      <pc:sldChg chg="del">
        <pc:chgData name="Caroline Camp" userId="S::carolinecamp@microsoft.com::b22ff8d0-7d06-48e8-9971-38809001dd16" providerId="AD" clId="Web-{C5C95116-F410-1424-9616-F9056773EB76}" dt="2025-05-30T20:28:11.108" v="9"/>
        <pc:sldMkLst>
          <pc:docMk/>
          <pc:sldMk cId="1202203201" sldId="282"/>
        </pc:sldMkLst>
      </pc:sldChg>
      <pc:sldChg chg="del">
        <pc:chgData name="Caroline Camp" userId="S::carolinecamp@microsoft.com::b22ff8d0-7d06-48e8-9971-38809001dd16" providerId="AD" clId="Web-{C5C95116-F410-1424-9616-F9056773EB76}" dt="2025-05-30T20:28:11.108" v="10"/>
        <pc:sldMkLst>
          <pc:docMk/>
          <pc:sldMk cId="2335841682" sldId="2147483090"/>
        </pc:sldMkLst>
      </pc:sldChg>
      <pc:sldChg chg="add del">
        <pc:chgData name="Caroline Camp" userId="S::carolinecamp@microsoft.com::b22ff8d0-7d06-48e8-9971-38809001dd16" providerId="AD" clId="Web-{C5C95116-F410-1424-9616-F9056773EB76}" dt="2025-05-30T20:28:05.389" v="6"/>
        <pc:sldMkLst>
          <pc:docMk/>
          <pc:sldMk cId="437917248" sldId="2147483150"/>
        </pc:sldMkLst>
      </pc:sldChg>
      <pc:sldChg chg="add del">
        <pc:chgData name="Caroline Camp" userId="S::carolinecamp@microsoft.com::b22ff8d0-7d06-48e8-9971-38809001dd16" providerId="AD" clId="Web-{C5C95116-F410-1424-9616-F9056773EB76}" dt="2025-05-30T20:28:05.623" v="8"/>
        <pc:sldMkLst>
          <pc:docMk/>
          <pc:sldMk cId="1358658905" sldId="2147483151"/>
        </pc:sldMkLst>
      </pc:sldChg>
      <pc:sldChg chg="add del">
        <pc:chgData name="Caroline Camp" userId="S::carolinecamp@microsoft.com::b22ff8d0-7d06-48e8-9971-38809001dd16" providerId="AD" clId="Web-{C5C95116-F410-1424-9616-F9056773EB76}" dt="2025-05-30T20:28:05.467" v="7"/>
        <pc:sldMkLst>
          <pc:docMk/>
          <pc:sldMk cId="514560891" sldId="2147483242"/>
        </pc:sldMkLst>
      </pc:sldChg>
      <pc:sldMasterChg chg="add addSldLayout">
        <pc:chgData name="Caroline Camp" userId="S::carolinecamp@microsoft.com::b22ff8d0-7d06-48e8-9971-38809001dd16" providerId="AD" clId="Web-{C5C95116-F410-1424-9616-F9056773EB76}" dt="2025-05-30T20:28:05.623" v="8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389" v="6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467" v="7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C5C95116-F410-1424-9616-F9056773EB76}" dt="2025-05-30T20:28:05.623" v="8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C5C95116-F410-1424-9616-F9056773EB76}" dt="2025-05-30T20:28:04.483" v="4"/>
        <pc:sldMasterMkLst>
          <pc:docMk/>
          <pc:sldMasterMk cId="335698546" sldId="2147484905"/>
        </pc:sldMasterMkLst>
        <pc:sldLayoutChg chg="add del">
          <pc:chgData name="Caroline Camp" userId="S::carolinecamp@microsoft.com::b22ff8d0-7d06-48e8-9971-38809001dd16" providerId="AD" clId="Web-{C5C95116-F410-1424-9616-F9056773EB76}" dt="2025-05-30T20:28:04.483" v="4"/>
          <pc:sldLayoutMkLst>
            <pc:docMk/>
            <pc:sldMasterMk cId="335698546" sldId="2147484905"/>
            <pc:sldLayoutMk cId="2229375933" sldId="2147484913"/>
          </pc:sldLayoutMkLst>
        </pc:sldLayoutChg>
      </pc:sldMasterChg>
    </pc:docChg>
  </pc:docChgLst>
  <pc:docChgLst>
    <pc:chgData name="Caroline Camp" userId="b22ff8d0-7d06-48e8-9971-38809001dd16" providerId="ADAL" clId="{68B594D0-CFA2-45AE-BEA3-1D03C388D5C4}"/>
    <pc:docChg chg="custSel delSld modSld delMainMaster modMainMaster">
      <pc:chgData name="Caroline Camp" userId="b22ff8d0-7d06-48e8-9971-38809001dd16" providerId="ADAL" clId="{68B594D0-CFA2-45AE-BEA3-1D03C388D5C4}" dt="2025-05-08T15:45:59.703" v="16" actId="478"/>
      <pc:docMkLst>
        <pc:docMk/>
      </pc:docMkLst>
      <pc:sldChg chg="delSp mod">
        <pc:chgData name="Caroline Camp" userId="b22ff8d0-7d06-48e8-9971-38809001dd16" providerId="ADAL" clId="{68B594D0-CFA2-45AE-BEA3-1D03C388D5C4}" dt="2025-05-08T15:44:49.780" v="1" actId="478"/>
        <pc:sldMkLst>
          <pc:docMk/>
          <pc:sldMk cId="4129193248" sldId="281"/>
        </pc:sldMkLst>
        <pc:spChg chg="del">
          <ac:chgData name="Caroline Camp" userId="b22ff8d0-7d06-48e8-9971-38809001dd16" providerId="ADAL" clId="{68B594D0-CFA2-45AE-BEA3-1D03C388D5C4}" dt="2025-05-08T15:44:49.780" v="1" actId="478"/>
          <ac:spMkLst>
            <pc:docMk/>
            <pc:sldMk cId="4129193248" sldId="281"/>
            <ac:spMk id="3" creationId="{A7F553D7-6617-7459-2FC7-818AFE873AA2}"/>
          </ac:spMkLst>
        </pc:spChg>
        <pc:spChg chg="del">
          <ac:chgData name="Caroline Camp" userId="b22ff8d0-7d06-48e8-9971-38809001dd16" providerId="ADAL" clId="{68B594D0-CFA2-45AE-BEA3-1D03C388D5C4}" dt="2025-05-08T15:44:49.780" v="1" actId="478"/>
          <ac:spMkLst>
            <pc:docMk/>
            <pc:sldMk cId="4129193248" sldId="281"/>
            <ac:spMk id="4" creationId="{A380343F-E00A-8EFA-9D9B-8FC0605CEC72}"/>
          </ac:spMkLst>
        </pc:spChg>
        <pc:spChg chg="del">
          <ac:chgData name="Caroline Camp" userId="b22ff8d0-7d06-48e8-9971-38809001dd16" providerId="ADAL" clId="{68B594D0-CFA2-45AE-BEA3-1D03C388D5C4}" dt="2025-05-08T15:44:49.780" v="1" actId="478"/>
          <ac:spMkLst>
            <pc:docMk/>
            <pc:sldMk cId="4129193248" sldId="281"/>
            <ac:spMk id="8" creationId="{E7AB8B6C-A469-6190-4692-5F3CCA2D47F3}"/>
          </ac:spMkLst>
        </pc:spChg>
        <pc:spChg chg="del">
          <ac:chgData name="Caroline Camp" userId="b22ff8d0-7d06-48e8-9971-38809001dd16" providerId="ADAL" clId="{68B594D0-CFA2-45AE-BEA3-1D03C388D5C4}" dt="2025-05-08T15:44:49.780" v="1" actId="478"/>
          <ac:spMkLst>
            <pc:docMk/>
            <pc:sldMk cId="4129193248" sldId="281"/>
            <ac:spMk id="9" creationId="{5A991CB2-E4D1-4265-629A-BA1B4E60B42E}"/>
          </ac:spMkLst>
        </pc:spChg>
        <pc:spChg chg="del">
          <ac:chgData name="Caroline Camp" userId="b22ff8d0-7d06-48e8-9971-38809001dd16" providerId="ADAL" clId="{68B594D0-CFA2-45AE-BEA3-1D03C388D5C4}" dt="2025-05-08T15:44:49.780" v="1" actId="478"/>
          <ac:spMkLst>
            <pc:docMk/>
            <pc:sldMk cId="4129193248" sldId="281"/>
            <ac:spMk id="44" creationId="{B005DF78-A7D0-F95B-5545-36751AC49810}"/>
          </ac:spMkLst>
        </pc:spChg>
        <pc:grpChg chg="del">
          <ac:chgData name="Caroline Camp" userId="b22ff8d0-7d06-48e8-9971-38809001dd16" providerId="ADAL" clId="{68B594D0-CFA2-45AE-BEA3-1D03C388D5C4}" dt="2025-05-08T15:44:49.780" v="1" actId="478"/>
          <ac:grpSpMkLst>
            <pc:docMk/>
            <pc:sldMk cId="4129193248" sldId="281"/>
            <ac:grpSpMk id="66" creationId="{93C2E253-2B12-4FB6-12E3-4793B1A03F0D}"/>
          </ac:grpSpMkLst>
        </pc:grpChg>
        <pc:grpChg chg="del">
          <ac:chgData name="Caroline Camp" userId="b22ff8d0-7d06-48e8-9971-38809001dd16" providerId="ADAL" clId="{68B594D0-CFA2-45AE-BEA3-1D03C388D5C4}" dt="2025-05-08T15:44:49.780" v="1" actId="478"/>
          <ac:grpSpMkLst>
            <pc:docMk/>
            <pc:sldMk cId="4129193248" sldId="281"/>
            <ac:grpSpMk id="72" creationId="{399F78D8-A19F-A0FD-0F86-15B8AAF14750}"/>
          </ac:grpSpMkLst>
        </pc:grpChg>
        <pc:cxnChg chg="del">
          <ac:chgData name="Caroline Camp" userId="b22ff8d0-7d06-48e8-9971-38809001dd16" providerId="ADAL" clId="{68B594D0-CFA2-45AE-BEA3-1D03C388D5C4}" dt="2025-05-08T15:44:49.780" v="1" actId="478"/>
          <ac:cxnSpMkLst>
            <pc:docMk/>
            <pc:sldMk cId="4129193248" sldId="281"/>
            <ac:cxnSpMk id="7" creationId="{42E73758-2E84-3243-E2B2-472C9E31E827}"/>
          </ac:cxnSpMkLst>
        </pc:cxnChg>
      </pc:sldChg>
      <pc:sldChg chg="delSp mod">
        <pc:chgData name="Caroline Camp" userId="b22ff8d0-7d06-48e8-9971-38809001dd16" providerId="ADAL" clId="{68B594D0-CFA2-45AE-BEA3-1D03C388D5C4}" dt="2025-05-08T15:44:55.033" v="2" actId="478"/>
        <pc:sldMkLst>
          <pc:docMk/>
          <pc:sldMk cId="1202203201" sldId="282"/>
        </pc:sldMkLst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68" creationId="{C516436D-1F60-4D07-7EE4-346138E2D85D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79" creationId="{3168EF29-CFA1-722E-12D7-10C1D17CD207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1" creationId="{8E142CE1-A87E-00F6-751A-6CE1A4F994DF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2" creationId="{8F41D176-F1B0-F51D-3C3F-39F0E2C93528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3" creationId="{40F61EBC-7465-06D0-45C5-E5F738915332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4" creationId="{0ED238DE-861D-35F3-2C3C-4D3D26DE425E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5" creationId="{49532EA6-57E5-3269-E151-62ED2E72BB2C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86" creationId="{915BB825-E7F7-6F9A-427E-FA515510943B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92" creationId="{015FF688-10E1-E2C5-E6DC-3C79291DDC7A}"/>
          </ac:spMkLst>
        </pc:spChg>
        <pc:spChg chg="del">
          <ac:chgData name="Caroline Camp" userId="b22ff8d0-7d06-48e8-9971-38809001dd16" providerId="ADAL" clId="{68B594D0-CFA2-45AE-BEA3-1D03C388D5C4}" dt="2025-05-08T15:44:55.033" v="2" actId="478"/>
          <ac:spMkLst>
            <pc:docMk/>
            <pc:sldMk cId="1202203201" sldId="282"/>
            <ac:spMk id="193" creationId="{FF059FA2-0C22-BCC2-AA62-2C6A6CE73B4F}"/>
          </ac:spMkLst>
        </pc:spChg>
      </pc:sldChg>
      <pc:sldChg chg="del">
        <pc:chgData name="Caroline Camp" userId="b22ff8d0-7d06-48e8-9971-38809001dd16" providerId="ADAL" clId="{68B594D0-CFA2-45AE-BEA3-1D03C388D5C4}" dt="2025-05-08T15:44:47.796" v="0" actId="47"/>
        <pc:sldMkLst>
          <pc:docMk/>
          <pc:sldMk cId="2331692507" sldId="2147482976"/>
        </pc:sldMkLst>
      </pc:sldChg>
      <pc:sldMasterChg chg="del">
        <pc:chgData name="Caroline Camp" userId="b22ff8d0-7d06-48e8-9971-38809001dd16" providerId="ADAL" clId="{68B594D0-CFA2-45AE-BEA3-1D03C388D5C4}" dt="2025-05-08T15:45:04.776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68B594D0-CFA2-45AE-BEA3-1D03C388D5C4}" dt="2025-05-08T15:44:47.796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68B594D0-CFA2-45AE-BEA3-1D03C388D5C4}" dt="2025-05-08T15:44:47.796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68B594D0-CFA2-45AE-BEA3-1D03C388D5C4}" dt="2025-05-08T15:44:47.796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68B594D0-CFA2-45AE-BEA3-1D03C388D5C4}" dt="2025-05-08T15:45:52.776" v="13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68B594D0-CFA2-45AE-BEA3-1D03C388D5C4}" dt="2025-05-08T15:45:34.792" v="7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68B594D0-CFA2-45AE-BEA3-1D03C388D5C4}" dt="2025-05-08T15:45:31.143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68B594D0-CFA2-45AE-BEA3-1D03C388D5C4}" dt="2025-05-08T15:45:28.570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68B594D0-CFA2-45AE-BEA3-1D03C388D5C4}" dt="2025-05-08T15:45:31.143" v="6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68B594D0-CFA2-45AE-BEA3-1D03C388D5C4}" dt="2025-05-08T15:45:29.690" v="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68B594D0-CFA2-45AE-BEA3-1D03C388D5C4}" dt="2025-05-08T15:45:42.921" v="10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68B594D0-CFA2-45AE-BEA3-1D03C388D5C4}" dt="2025-05-08T15:45:39.231" v="8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68B594D0-CFA2-45AE-BEA3-1D03C388D5C4}" dt="2025-05-08T15:45:42.921" v="10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68B594D0-CFA2-45AE-BEA3-1D03C388D5C4}" dt="2025-05-08T15:45:41.227" v="9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68B594D0-CFA2-45AE-BEA3-1D03C388D5C4}" dt="2025-05-08T15:45:52.776" v="13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68B594D0-CFA2-45AE-BEA3-1D03C388D5C4}" dt="2025-05-08T15:45:50.010" v="11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68B594D0-CFA2-45AE-BEA3-1D03C388D5C4}" dt="2025-05-08T15:45:52.776" v="13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68B594D0-CFA2-45AE-BEA3-1D03C388D5C4}" dt="2025-05-08T15:45:51.157" v="12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modSldLayout">
        <pc:chgData name="Caroline Camp" userId="b22ff8d0-7d06-48e8-9971-38809001dd16" providerId="ADAL" clId="{68B594D0-CFA2-45AE-BEA3-1D03C388D5C4}" dt="2025-05-08T15:45:59.703" v="16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68B594D0-CFA2-45AE-BEA3-1D03C388D5C4}" dt="2025-05-08T15:45:59.703" v="16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68B594D0-CFA2-45AE-BEA3-1D03C388D5C4}" dt="2025-05-08T15:45:59.703" v="16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68B594D0-CFA2-45AE-BEA3-1D03C388D5C4}" dt="2025-05-08T15:45:58.196" v="15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68B594D0-CFA2-45AE-BEA3-1D03C388D5C4}" dt="2025-05-08T15:45:56.919" v="14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8D398FA1-9D89-4281-B0C1-8751489B1013}"/>
    <pc:docChg chg="addSld delSld">
      <pc:chgData name="Caroline Camp" userId="S::carolinecamp@microsoft.com::b22ff8d0-7d06-48e8-9971-38809001dd16" providerId="AD" clId="Web-{8D398FA1-9D89-4281-B0C1-8751489B1013}" dt="2025-05-07T15:44:16.132" v="11"/>
      <pc:docMkLst>
        <pc:docMk/>
      </pc:docMkLst>
      <pc:sldChg chg="add del">
        <pc:chgData name="Caroline Camp" userId="S::carolinecamp@microsoft.com::b22ff8d0-7d06-48e8-9971-38809001dd16" providerId="AD" clId="Web-{8D398FA1-9D89-4281-B0C1-8751489B1013}" dt="2025-05-07T15:44:16.132" v="11"/>
        <pc:sldMkLst>
          <pc:docMk/>
          <pc:sldMk cId="4129193248" sldId="281"/>
        </pc:sldMkLst>
      </pc:sldChg>
      <pc:sldChg chg="add del">
        <pc:chgData name="Caroline Camp" userId="S::carolinecamp@microsoft.com::b22ff8d0-7d06-48e8-9971-38809001dd16" providerId="AD" clId="Web-{8D398FA1-9D89-4281-B0C1-8751489B1013}" dt="2025-05-07T15:43:48.225" v="8"/>
        <pc:sldMkLst>
          <pc:docMk/>
          <pc:sldMk cId="1202203201" sldId="282"/>
        </pc:sldMkLst>
      </pc:sldChg>
      <pc:sldChg chg="del">
        <pc:chgData name="Caroline Camp" userId="S::carolinecamp@microsoft.com::b22ff8d0-7d06-48e8-9971-38809001dd16" providerId="AD" clId="Web-{8D398FA1-9D89-4281-B0C1-8751489B1013}" dt="2025-05-07T15:43:23.240" v="2"/>
        <pc:sldMkLst>
          <pc:docMk/>
          <pc:sldMk cId="2262050678" sldId="2147483018"/>
        </pc:sldMkLst>
      </pc:sldChg>
      <pc:sldChg chg="del">
        <pc:chgData name="Caroline Camp" userId="S::carolinecamp@microsoft.com::b22ff8d0-7d06-48e8-9971-38809001dd16" providerId="AD" clId="Web-{8D398FA1-9D89-4281-B0C1-8751489B1013}" dt="2025-05-07T15:43:19.787" v="1"/>
        <pc:sldMkLst>
          <pc:docMk/>
          <pc:sldMk cId="2189637438" sldId="2147483089"/>
        </pc:sldMkLst>
      </pc:sldChg>
      <pc:sldChg chg="add del">
        <pc:chgData name="Caroline Camp" userId="S::carolinecamp@microsoft.com::b22ff8d0-7d06-48e8-9971-38809001dd16" providerId="AD" clId="Web-{8D398FA1-9D89-4281-B0C1-8751489B1013}" dt="2025-05-07T15:43:48.038" v="7"/>
        <pc:sldMkLst>
          <pc:docMk/>
          <pc:sldMk cId="2335841682" sldId="2147483090"/>
        </pc:sldMkLst>
      </pc:sldChg>
      <pc:sldChg chg="del">
        <pc:chgData name="Caroline Camp" userId="S::carolinecamp@microsoft.com::b22ff8d0-7d06-48e8-9971-38809001dd16" providerId="AD" clId="Web-{8D398FA1-9D89-4281-B0C1-8751489B1013}" dt="2025-05-07T15:43:17.302" v="0"/>
        <pc:sldMkLst>
          <pc:docMk/>
          <pc:sldMk cId="1976562431" sldId="2147483112"/>
        </pc:sldMkLst>
      </pc:sldChg>
      <pc:sldMasterChg chg="addSldLayout delSldLayout">
        <pc:chgData name="Caroline Camp" userId="S::carolinecamp@microsoft.com::b22ff8d0-7d06-48e8-9971-38809001dd16" providerId="AD" clId="Web-{8D398FA1-9D89-4281-B0C1-8751489B1013}" dt="2025-05-07T15:43:47.616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8D398FA1-9D89-4281-B0C1-8751489B1013}" dt="2025-05-07T15:43:47.616" v="6"/>
          <pc:sldLayoutMkLst>
            <pc:docMk/>
            <pc:sldMasterMk cId="1112146750" sldId="2147484741"/>
            <pc:sldLayoutMk cId="2486824690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98537-869A-4589-B36B-7434A51D1CE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554D7-7D8B-40AC-A219-91AB37989D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65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14339-C76F-00B3-3D2B-B04CEDFC5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917D4-937E-3392-3E38-3DE60F2836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D6B0A-0538-FD01-E5C7-24F1A6D10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283C8-D5AE-A4FA-F9F1-F79F57CDF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20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39A9E-CFE1-C0C0-DAB3-71CA770B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D77A28-A05B-B5FD-1F62-389C8272F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92444E-ECA6-6D89-5F69-7B4484557C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4E4BF-3214-F6F0-1FB9-A33F963BF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5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8C85B-8B65-33F3-0F3C-D3ABAD1C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FD10F8AC-2C48-5AE1-21CC-043B846AD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dirty="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3D2378D4-8CA7-D1B7-DF97-B97945BFC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B2DE44B0-16D6-9E34-542F-E39F6999E0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Personalized Cross-Sell/Upsell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DA339-6FA1-0A33-3CA3-7BF684451ED7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b="1">
                <a:latin typeface="Segoe Sans Display Semibold" pitchFamily="2" charset="0"/>
                <a:cs typeface="Segoe Sans Display Semibold" pitchFamily="2" charset="0"/>
              </a:rPr>
              <a:t>Automatically identify customer preferences/patterns and deliver hyper-personalized upsell/cross-sell recommendations to human agents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CE72E497-0FF8-02D4-1294-54A87712A081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Manual and reactive sales offerings result in missed opportunities owing to lack of real-time contextualization and personalization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3BA0DD23-B3F6-5B27-FD69-5112BE69C8BD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r>
              <a:rPr lang="en-US" sz="1400">
                <a:latin typeface="Segoe Sans Display" pitchFamily="2" charset="0"/>
                <a:cs typeface="Segoe Sans Display" pitchFamily="2" charset="0"/>
                <a:sym typeface="DM Sans Light"/>
              </a:rPr>
              <a:t>AI-driven automation enables proactive, hyper-personalized sales recommendations for human agents by analyzing customer data</a:t>
            </a:r>
            <a:endParaRPr lang="en-GB" sz="1400"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0A78DC0C-BE1C-2A8C-D72B-5214E4AD2265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ea typeface="DM Sans 14pt SemiBold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endParaRPr lang="en-GB" sz="100">
              <a:solidFill>
                <a:srgbClr val="000000"/>
              </a:solidFill>
              <a:latin typeface="Segoe Sans Display" pitchFamily="2" charset="0"/>
              <a:ea typeface="DM Sans 14pt Light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Customer historical data is gathered and interpreted manually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real-time insights causes missed contextual selling opportunities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Sales messages are often generic and not tailored to individual customer profiles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Minimal qualified / high propensity leads routed to the sales teams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5" name="Google Shape;523;p32">
            <a:extLst>
              <a:ext uri="{FF2B5EF4-FFF2-40B4-BE49-F238E27FC236}">
                <a16:creationId xmlns:a16="http://schemas.microsoft.com/office/drawing/2014/main" id="{0C79F842-D2EC-E90A-F4E2-CA038D35FC14}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Continuously monitors and analyzes customer historical data to identify patterns and triggers for potential upsell/cross-sell opportunities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3" name="Google Shape;523;p32">
            <a:extLst>
              <a:ext uri="{FF2B5EF4-FFF2-40B4-BE49-F238E27FC236}">
                <a16:creationId xmlns:a16="http://schemas.microsoft.com/office/drawing/2014/main" id="{909E0E39-63FB-0496-1881-A28929B621C0}"/>
              </a:ext>
            </a:extLst>
          </p:cNvPr>
          <p:cNvSpPr/>
          <p:nvPr/>
        </p:nvSpPr>
        <p:spPr>
          <a:xfrm>
            <a:off x="6215591" y="323675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Generates contextual sales recommendations for human agents based on customer persona, purchase journey, and historical needs, etc.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6" name="Google Shape;523;p32">
            <a:extLst>
              <a:ext uri="{FF2B5EF4-FFF2-40B4-BE49-F238E27FC236}">
                <a16:creationId xmlns:a16="http://schemas.microsoft.com/office/drawing/2014/main" id="{4D53763C-20B6-00B4-06DC-C0FA8D8477A0}"/>
              </a:ext>
            </a:extLst>
          </p:cNvPr>
          <p:cNvSpPr/>
          <p:nvPr/>
        </p:nvSpPr>
        <p:spPr>
          <a:xfrm>
            <a:off x="6215591" y="424043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Routes warm or qualified leads to the sales team for further follow-up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A67C8E-3718-AF18-B6F1-70523760CF2B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Conversion Ratio ​​→ 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Hyper-personalized sales messaging significantly boosts conversion rates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0BF66FE-4B66-B4E2-CD94-B584FFABB1CD}"/>
              </a:ext>
            </a:extLst>
          </p:cNvPr>
          <p:cNvSpPr/>
          <p:nvPr/>
        </p:nvSpPr>
        <p:spPr>
          <a:xfrm>
            <a:off x="8700922" y="2894281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Sales velocity​→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Real-time identification of upsell/cross-sell opportunities accelerates sales process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39E7CAF-BAD5-599E-2A9C-7DFA296F2368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Average cost per sales rep ​→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Automation of lead routing and sales messaging reduces the operational costs</a:t>
            </a:r>
          </a:p>
        </p:txBody>
      </p:sp>
      <p:sp>
        <p:nvSpPr>
          <p:cNvPr id="35" name="Google Shape;516;p32">
            <a:extLst>
              <a:ext uri="{FF2B5EF4-FFF2-40B4-BE49-F238E27FC236}">
                <a16:creationId xmlns:a16="http://schemas.microsoft.com/office/drawing/2014/main" id="{C0354596-4A91-1A15-67AC-C88F21C1487B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Customer Support</a:t>
            </a:r>
          </a:p>
        </p:txBody>
      </p:sp>
      <p:sp>
        <p:nvSpPr>
          <p:cNvPr id="38" name="Google Shape;516;p32">
            <a:extLst>
              <a:ext uri="{FF2B5EF4-FFF2-40B4-BE49-F238E27FC236}">
                <a16:creationId xmlns:a16="http://schemas.microsoft.com/office/drawing/2014/main" id="{E1B7835B-A672-035A-DB83-75AAE9C6AC4E}"/>
              </a:ext>
            </a:extLst>
          </p:cNvPr>
          <p:cNvSpPr/>
          <p:nvPr/>
        </p:nvSpPr>
        <p:spPr>
          <a:xfrm>
            <a:off x="1020972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Sales Representative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76EDC41A-CC67-0B7C-5486-EF92629B1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0D7AF30E-6A93-FB77-73B2-F1BF7E134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52780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A45289-A0EB-5C93-CA14-6D2EBE4CD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52117779-C59A-BE7F-429F-DA9B391C9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F39374CC-A16F-5786-1056-BE778D9C8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21" name="Arrow: Up 56">
            <a:extLst>
              <a:ext uri="{FF2B5EF4-FFF2-40B4-BE49-F238E27FC236}">
                <a16:creationId xmlns:a16="http://schemas.microsoft.com/office/drawing/2014/main" id="{C76EF1ED-325C-BAEA-CAF0-F722895F2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Arrow: Up 56">
            <a:extLst>
              <a:ext uri="{FF2B5EF4-FFF2-40B4-BE49-F238E27FC236}">
                <a16:creationId xmlns:a16="http://schemas.microsoft.com/office/drawing/2014/main" id="{5DB2F9D7-E7D4-0ED2-9032-E7A70DFD1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Arrow: Up 56">
            <a:extLst>
              <a:ext uri="{FF2B5EF4-FFF2-40B4-BE49-F238E27FC236}">
                <a16:creationId xmlns:a16="http://schemas.microsoft.com/office/drawing/2014/main" id="{3CDC45C6-B3AF-EB46-F3A5-344A5C4C6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172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3D44-6DC1-83F1-1BE7-E96445037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D9E50E9D-0CC7-F525-077E-2ACF14CB5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F6289EB-EA25-F1E9-1060-6B2E92C9B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A424BF3-BA07-EA7B-45E0-301C01B48AC8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Personalized Cross-Sell/Upsell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3552FEF1-13E0-4E4D-5E27-B122346D9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DACBD9A2-DB9D-823A-426A-3C08A303B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A78C00-DD50-B259-828B-DC7F6D0F9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1C5404DE-4255-550B-D427-EEE1D44E0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CEEF99-BD68-CFAB-3FCF-4E4CA6BB1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05A70F4-6EC8-1B0F-F127-2B661441D20A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3F789E77-6FCF-F215-BF2C-2555D089D25B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77323D-23D2-0C90-D9C1-ECD94B16C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0E04DA-C0A1-4F91-34B8-24DE162B5C5C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E12F558F-A0B4-B852-10D3-D454288E9465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467DFE-E1A0-7194-51DE-CC32B94D0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A9B7FB-ED7F-1947-47C9-0C5BAE5E0D8C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FF3AFBB1-5D3A-E4DC-8150-F0D08E948809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51BF6310-1EFB-F847-2012-53D4D99AE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242950-1EFD-32BA-A895-E47329F0F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Customer Service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439FD8C4-DA13-B0C7-1F85-35CEFB90C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CD6F242-CF17-1104-EB3F-171204B12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Automatically identify customer preferences/patterns and deliver hyper-personalized upsell/cross-sell recommendations to human agents.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8148BB88-610D-06DE-AD12-8376A38A5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Historical Data Analysis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CE4CFE68-D692-E71D-BE59-0E04CAA73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Continuously monitors and analyzes customer historical data.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45B8408-E5DA-5945-23D6-1922F71D5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Conversion Ratio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2F5992-50D0-6E1F-DAF2-36DAFE69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Sales Velocity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79C526-4860-3CDA-EF33-8CA46B560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Increased Sales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73400D2C-3392-2DF9-B863-2629AFEA0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Customer Data Ingestion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6D2D3DB8-DDD6-EF09-5FB3-F325F50E9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Collects and consolidates customer interaction and transaction history from CRM.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32C497-0603-B2AB-1BFE-55D38DA9D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05936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CDP (Dynamics Customer Insights)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647872B-EE7F-84CC-F19B-905E71BCE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F9E58C1B-73F1-4B31-D3F5-134FF340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Pattern Identification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74A4494E-0854-34CA-B20C-D2C25CF5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Identifies patterns and triggers for potential upsell/cross-sell opportunities.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20C4A832-5359-BBA5-3CCB-0B448F033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contextual sales recommendations for human agents based on customer persona, purchase journey, and historical needs, etc.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6A768C-6699-6139-35D5-B98FD9826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9466" y="4230669"/>
            <a:ext cx="1851281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Average Cost Per Sales Rep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24B20B2-0A6B-7F98-E7BE-169C20BA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B62FB8-3EEC-217D-B34A-4B9478948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252075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CDP (Dynamics Customer Insights) for Transaction History, Preferences, etc.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20B555-0EFA-5476-45F0-EB61DF752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39444285-558B-BA47-9E37-6E47D310E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E1F86F-69C2-5596-3AC8-BDB8A7569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252075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CDP (Dynamics Customer Insights) for Transaction History, Preferences, etc.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57FA167-F6BC-00DC-5DC7-4C0AEE9B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75AC9B54-4FA7-DE88-5521-E89ED479C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B6E898-7B89-A309-7D76-24F63DC75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CDP (Dynamics Customer Insights) for Transaction History, Preferences, etc.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CC4B872-AC68-FFD6-5B93-66284EAC0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E960A02D-C4CF-6A38-943C-30AEA12AC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defPPr>
              <a:defRPr lang="en-US"/>
            </a:defPPr>
            <a:lvl1pPr marL="114300" marR="0" indent="-1143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spc="0" baseline="0">
                <a:latin typeface="+mj-lt"/>
                <a:cs typeface="Segoe UI Semibold" panose="020B0502040204020203" pitchFamily="34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6. Outcome Tracking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823E16D5-C18E-53C2-FDDF-D11D04544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agent outcomes.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DA4119CE-E2B1-E61C-9EA5-96EB75AC1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4. Recommendation Generation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B86DDC2F-250B-6604-C7C7-DAC66CA8D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5. Lead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Routing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2CAC376A-9087-4B97-6257-08DEF2881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Routes warm or qualified leads to the sales team for further follow-up.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CC935A2-5482-BE7A-C089-9E4292B37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18F4F41-EA5F-C748-BB5B-6AFF75AC38AD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788A8138-7E68-3DCF-300C-CB1180145D98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714B18E-A477-0BAC-008E-E0DA5D518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A8494DC-C38F-16EB-969A-272714263AE4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0009EEFD-5D31-2770-7FE6-2D006E04DF1E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C350DB0C-C724-1ED8-E343-D7154465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8E99D6-67C9-FE25-5C68-C5218B64C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Lead Management System (Dynamics)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08BE7FBA-2E06-9DA5-B04B-E63D70E7D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3755B416-DCF4-86B2-2970-E4C9986DD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83A592A-898E-11BE-B980-31769B879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16622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20F55D6-C168-B229-EDF6-5C32E3860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E8BC214-D9A4-FB2E-2926-46C53EB6C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Unifies interaction and purchase history in one place to give agents a complete customer view.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82789D05-E4D2-B323-BD07-0A521B653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Surfaces trends and behavior patterns by continuously analyzing customer data over time.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A6CDD7-78C4-60E1-617A-F6AAD624C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Detects buying signals and opportunities for personalized upsell or cross-sell outreach.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642037C-71D1-D031-DA8D-94415DF9C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Measures the effectiveness of agent actions to refine future sales strategies.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1D5E5982-FB5E-F267-1F3F-D8439130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Pushes qualified leads to sales at the right moment to improve conversion speed and accuracy.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BEFCE1B5-E18E-D012-06C5-82B798B16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tailored product suggestions based on individual preferences, needs, and journey stage.</a:t>
            </a:r>
          </a:p>
        </p:txBody>
      </p:sp>
    </p:spTree>
    <p:extLst>
      <p:ext uri="{BB962C8B-B14F-4D97-AF65-F5344CB8AC3E}">
        <p14:creationId xmlns:p14="http://schemas.microsoft.com/office/powerpoint/2010/main" val="51456089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2915-4DE1-3A42-EB9E-A1DA3F5D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FEF16878-51B2-1EAD-C238-1149DCDF9E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DM Sans 14pt ExtraLight"/>
                <a:cs typeface="Segoe Sans Display Semibold" pitchFamily="2" charset="0"/>
                <a:sym typeface="DM Sans ExtraLight"/>
              </a:rPr>
              <a:t>Personalized Cross-Sell/Upsell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E0087-7573-F02E-EAE9-B8A8C33EB972}"/>
              </a:ext>
            </a:extLst>
          </p:cNvPr>
          <p:cNvSpPr txBox="1"/>
          <p:nvPr/>
        </p:nvSpPr>
        <p:spPr>
          <a:xfrm>
            <a:off x="695994" y="1098881"/>
            <a:ext cx="109606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Automatically identify customer preferences/patterns and deliver hyper-personalized upsell/cross-sell recommendations to human agents</a:t>
            </a: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CA04CCF7-050F-2703-1A9B-6737FC3B3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071501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GB" sz="1050" b="1" dirty="0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  <a:endParaRPr lang="en-GB" sz="100" b="1" dirty="0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Communications context and metadata (sender/recipient, prior threads) must be accessible​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Must integrate data from CRM​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AI/ML training using historical conversion data​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Likely needs occasional retraining​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PII / Sensitive info: LLMs should operate in-memory or ensure sensitive data is secure (e.g., customer name, purchase history, etc.) communication history, etc.)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0" b="1" dirty="0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CRM records and pipeline data (JSON/CSV)​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Communication Data (.msg/.txt, Doc, HTML)​</a:t>
            </a:r>
          </a:p>
          <a:p>
            <a:pPr marL="171450" lvl="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Knowledge content  (PDF, Doc, HTML)</a:t>
            </a:r>
            <a:endParaRPr lang="en-US" sz="1050" dirty="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645084B-0421-C657-0CC5-8A06AD9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B0E36559-79B0-A9E8-D52D-E4F8C73B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C7B0E0A-C1C6-72BF-E5F7-2122C2190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/>
            <a:endParaRPr lang="en-US" sz="1000" b="1" kern="0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619EF81F-DC14-42C8-8450-6FD9B657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CE84DA20-EBC0-5C89-E941-969D53843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484CA394-02DD-043D-8DAB-A0B4D7F23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A135D8ED-FAF0-BC3C-35C8-56C3894E0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CD3011AC-EEF4-0C29-56D2-29AB68B5F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6C8A84FC-E609-281B-F3FC-B53E55887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6B9A5F6-4DC7-8479-C229-C32006FDA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800" b="1" kern="0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13D6E26-DDC7-A690-9F6C-C3A2913C0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CD17FBC-E8C8-C3E8-3CBA-62706324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1000" b="1" kern="0" dirty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                    Customer Service Agent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2D496C0-AB54-828F-359A-4E37EFD20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ounded Rectangle 19">
            <a:extLst>
              <a:ext uri="{FF2B5EF4-FFF2-40B4-BE49-F238E27FC236}">
                <a16:creationId xmlns:a16="http://schemas.microsoft.com/office/drawing/2014/main" id="{A9ECDEB9-FA90-F304-4A07-1047D9CA5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798782"/>
            <a:ext cx="3705033" cy="7775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0D1F8-8A65-2BA3-C847-864B59263FD3}"/>
              </a:ext>
            </a:extLst>
          </p:cNvPr>
          <p:cNvSpPr txBox="1"/>
          <p:nvPr/>
        </p:nvSpPr>
        <p:spPr>
          <a:xfrm>
            <a:off x="740798" y="5003705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830C6-C2B4-3C81-4B67-320B92C3DFDD}"/>
              </a:ext>
            </a:extLst>
          </p:cNvPr>
          <p:cNvSpPr txBox="1"/>
          <p:nvPr/>
        </p:nvSpPr>
        <p:spPr>
          <a:xfrm>
            <a:off x="2039192" y="4952589"/>
            <a:ext cx="2298101" cy="50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Customer Support Assist Agent​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Knowledge Metadata Agent​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Document Compliance Agent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5F01D97-6859-1906-928E-087CB6284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2C4AF35-4925-4A0A-CAE4-F57F024AD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8E21DC-5D5D-94B0-BA1F-B48338482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06C300E-EA3F-0958-6705-45AF4FE9A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EEEB1B3F-3EB7-F3C5-4519-05830748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326DC457-C28C-300D-B32C-C463A2864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5BEF5E-ED29-2803-40E5-F0FC2F878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F4E9A793-73A1-0002-298C-E90AB2E40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5D873BB5-C7D6-BB11-F82E-D383446FD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A1C30A7-29E3-49AC-9FD0-EF5C0F127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r>
              <a:rPr lang="en-US"/>
              <a:t>End-User Identity </a:t>
            </a:r>
          </a:p>
          <a:p>
            <a:r>
              <a:rPr lang="en-US"/>
              <a:t>User Intent (Prompt) to MSFT Graph query</a:t>
            </a:r>
          </a:p>
          <a:p>
            <a:r>
              <a:rPr lang="en-US"/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8E951B-FF06-90E1-180D-3DFC1F02A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B1AC8B4F-AD2E-0ED4-588B-9AEC4D336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CCFA5881-B613-2CFE-A81E-30BBC8414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198B122-A8AD-9830-E4A1-9E08950EF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1A27730A-85D9-27AB-61AE-4958109EA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5B10FDFC-7B12-456E-7895-443DEDAF1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r>
              <a:rPr lang="en-US" sz="700"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60299F79-07DC-D236-B0DD-9AA673F08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10D92E04-F225-9FA5-EAE0-DFF66211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9C2F2663-3025-F481-A208-5FDAF9B6C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algn="ctr"/>
            <a:endParaRPr lang="en-US" sz="600"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FFD39568-D6AB-7E7A-1364-5298561A9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2F4C599-923B-883D-790F-7C86902DD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A21AB40D-CE99-C436-71DE-8BC8B3472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C1836F8D-3568-EEB5-0E8B-D9185E609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CDC4E41D-6849-9746-CBBE-43187A321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384645BF-9482-E17A-86F6-A65D0FC86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E8F01C4A-AC57-92EE-AAFB-39F224471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C16CEB6C-7EAD-2742-4C91-9B33B96F2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algn="ctr"/>
            <a:r>
              <a:rPr lang="en-US" sz="600"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2B0C802A-568B-D485-B02F-5F23D3F23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24B06DC1-A3B9-23A6-E497-F06E849A2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E5D31CCC-9EA4-BD8A-6D21-77A373408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B09972EE-032F-D70D-6CD5-B6498C174E48}"/>
              </a:ext>
            </a:extLst>
          </p:cNvPr>
          <p:cNvSpPr/>
          <p:nvPr/>
        </p:nvSpPr>
        <p:spPr>
          <a:xfrm>
            <a:off x="695993" y="5673789"/>
            <a:ext cx="3705033" cy="840893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 dirty="0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endParaRPr lang="en-GB" sz="200" b="1" dirty="0">
              <a:solidFill>
                <a:srgbClr val="D8D9DC">
                  <a:lumMod val="25000"/>
                </a:srgbClr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lnSpc>
                <a:spcPts val="94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CRM data models, customer journey maps, and structured conversion tracking​</a:t>
            </a:r>
          </a:p>
          <a:p>
            <a:pPr marL="171450" indent="-171450" fontAlgn="base">
              <a:lnSpc>
                <a:spcPts val="94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Historical engagement and sales data available to enable model training and insight generation​</a:t>
            </a:r>
          </a:p>
        </p:txBody>
      </p: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EF86C3DA-1850-1826-19F2-4D576E425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CUSTOMER SERVICE FUNCTION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DE91915-9C63-C8F3-2615-E917548B5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>
              <a:lnSpc>
                <a:spcPts val="620"/>
              </a:lnSpc>
            </a:pPr>
            <a:r>
              <a:rPr lang="en-US"/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92E9DA6C-700E-E093-52A3-B3C04413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600" b="1" kern="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12A0852D-80F4-61C2-266A-3930C337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53C618B7-C51E-01C9-180A-E90C6F5AE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852076B-B905-4E7C-4FF7-E26EA1380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Planning, Self-Learning </a:t>
            </a:r>
            <a:r>
              <a:rPr lang="en-US" sz="600" kern="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2068DDEA-347D-F13E-EAA4-8D4CCE5F4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303A56B2-0AA8-2FB6-2B42-8ECBA1BFB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 kern="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Trigger, Actions, Workflows </a:t>
            </a:r>
            <a:r>
              <a:rPr lang="en-US" sz="600" kern="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25AD091D-C8D0-D628-CC96-6DBBC1BC1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500" b="1" kern="0" spc="5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B26DBECF-FF9E-9818-C0A5-7285EF01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3BABB252-5DC9-D30A-67D6-3FD639524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71463843-17E6-B19E-E852-F4427E7E0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A2224B65-B584-2140-4A3C-88855660E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0BBA2009-1BCD-D282-9D1B-63555106F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700" b="1" kern="0">
                <a:solidFill>
                  <a:prstClr val="white"/>
                </a:solidFill>
                <a:latin typeface="Segoe Sans Display Semibold" pitchFamily="2" charset="0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3CE4A468-2A25-AAB6-265F-C13A0357A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02BE4E0F-0EFB-851F-8D4B-F40854FF3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Customer Data Collector</a:t>
            </a:r>
          </a:p>
          <a:p>
            <a:pPr lvl="0" algn="ctr">
              <a:defRPr/>
            </a:pPr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(Gathers conversation and stores as historical data)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AD6C078B-51AD-2E89-8552-8239E01C2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Analyzer</a:t>
            </a:r>
          </a:p>
          <a:p>
            <a:pPr lvl="0" algn="ctr">
              <a:defRPr/>
            </a:pPr>
            <a:endParaRPr lang="en-US" sz="200" b="1">
              <a:solidFill>
                <a:prstClr val="black"/>
              </a:solidFill>
              <a:latin typeface="Segoe Sans Display Semibold" pitchFamily="2" charset="0"/>
              <a:cs typeface="Segoe Sans Display Semibold" pitchFamily="2" charset="0"/>
            </a:endParaRPr>
          </a:p>
          <a:p>
            <a:pPr lvl="0" algn="ctr">
              <a:defRPr/>
            </a:pPr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 the data and identify the                      customer interests)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6F97839B-DF7A-BC76-71EC-0DBBB5582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lvl="0" algn="ctr">
              <a:defRPr/>
            </a:pPr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Recommendation Provider</a:t>
            </a:r>
          </a:p>
          <a:p>
            <a:pPr lvl="0" algn="ctr">
              <a:defRPr/>
            </a:pPr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(Suggest personalized recommendation based         on the analysis report)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590FB4EF-742F-7B28-54BC-997EBFF6D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4FA0B923-AFC2-9780-7924-6877BC266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BFA6B4DA-9C0A-392A-C104-489D14D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Source Integration</a:t>
            </a:r>
          </a:p>
        </p:txBody>
      </p:sp>
    </p:spTree>
    <p:extLst>
      <p:ext uri="{BB962C8B-B14F-4D97-AF65-F5344CB8AC3E}">
        <p14:creationId xmlns:p14="http://schemas.microsoft.com/office/powerpoint/2010/main" val="13586589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47247B-B8F8-4EEE-B61A-5E8512FEDB9B}">
  <ds:schemaRefs>
    <ds:schemaRef ds:uri="5b27bcf2-d2a5-4921-b0b8-d8444e972c96"/>
    <ds:schemaRef ds:uri="9ec632a0-1bd0-4125-8c6d-d2b199a1beac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9C6CAC3-CDE8-4DFB-B01B-EF2B6356C909}">
  <ds:schemaRefs>
    <ds:schemaRef ds:uri="5b27bcf2-d2a5-4921-b0b8-d8444e972c96"/>
    <ds:schemaRef ds:uri="9ec632a0-1bd0-4125-8c6d-d2b199a1be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B730D8-28DE-48E7-9F18-C09C4A5FD0B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Personalized Cross-Sell/Upsell Agent</vt:lpstr>
      <vt:lpstr>Personalized Cross-Sell/Upsell Agent</vt:lpstr>
      <vt:lpstr>Personalized Cross-Sell/Upsell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</cp:revision>
  <dcterms:created xsi:type="dcterms:W3CDTF">2025-05-07T15:39:01Z</dcterms:created>
  <dcterms:modified xsi:type="dcterms:W3CDTF">2025-05-30T20:28:13Z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