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52" r:id="rId7"/>
    <p:sldId id="2147483167" r:id="rId8"/>
    <p:sldId id="214748315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CAACD5-176B-585A-4885-4EFA7BC72F5B}" v="9" dt="2025-05-30T20:27:15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B09CD6F3-B99F-FBBD-4031-C82711D8DEA3}"/>
    <pc:docChg chg="addSld delSld">
      <pc:chgData name="Caroline Camp" userId="S::carolinecamp@microsoft.com::b22ff8d0-7d06-48e8-9971-38809001dd16" providerId="AD" clId="Web-{B09CD6F3-B99F-FBBD-4031-C82711D8DEA3}" dt="2025-05-07T15:46:12.766" v="11"/>
      <pc:docMkLst>
        <pc:docMk/>
      </pc:docMkLst>
      <pc:sldChg chg="del">
        <pc:chgData name="Caroline Camp" userId="S::carolinecamp@microsoft.com::b22ff8d0-7d06-48e8-9971-38809001dd16" providerId="AD" clId="Web-{B09CD6F3-B99F-FBBD-4031-C82711D8DEA3}" dt="2025-05-07T15:45:27.374" v="0"/>
        <pc:sldMkLst>
          <pc:docMk/>
          <pc:sldMk cId="4129193248" sldId="281"/>
        </pc:sldMkLst>
      </pc:sldChg>
      <pc:sldChg chg="del">
        <pc:chgData name="Caroline Camp" userId="S::carolinecamp@microsoft.com::b22ff8d0-7d06-48e8-9971-38809001dd16" providerId="AD" clId="Web-{B09CD6F3-B99F-FBBD-4031-C82711D8DEA3}" dt="2025-05-07T15:45:38.343" v="2"/>
        <pc:sldMkLst>
          <pc:docMk/>
          <pc:sldMk cId="1202203201" sldId="282"/>
        </pc:sldMkLst>
      </pc:sldChg>
      <pc:sldChg chg="add del">
        <pc:chgData name="Caroline Camp" userId="S::carolinecamp@microsoft.com::b22ff8d0-7d06-48e8-9971-38809001dd16" providerId="AD" clId="Web-{B09CD6F3-B99F-FBBD-4031-C82711D8DEA3}" dt="2025-05-07T15:46:12.766" v="11"/>
        <pc:sldMkLst>
          <pc:docMk/>
          <pc:sldMk cId="744619721" sldId="283"/>
        </pc:sldMkLst>
      </pc:sldChg>
      <pc:sldChg chg="add del">
        <pc:chgData name="Caroline Camp" userId="S::carolinecamp@microsoft.com::b22ff8d0-7d06-48e8-9971-38809001dd16" providerId="AD" clId="Web-{B09CD6F3-B99F-FBBD-4031-C82711D8DEA3}" dt="2025-05-07T15:45:48.297" v="8"/>
        <pc:sldMkLst>
          <pc:docMk/>
          <pc:sldMk cId="3316990510" sldId="284"/>
        </pc:sldMkLst>
      </pc:sldChg>
      <pc:sldChg chg="del">
        <pc:chgData name="Caroline Camp" userId="S::carolinecamp@microsoft.com::b22ff8d0-7d06-48e8-9971-38809001dd16" providerId="AD" clId="Web-{B09CD6F3-B99F-FBBD-4031-C82711D8DEA3}" dt="2025-05-07T15:45:30.437" v="1"/>
        <pc:sldMkLst>
          <pc:docMk/>
          <pc:sldMk cId="2335841682" sldId="2147483090"/>
        </pc:sldMkLst>
      </pc:sldChg>
      <pc:sldChg chg="add del">
        <pc:chgData name="Caroline Camp" userId="S::carolinecamp@microsoft.com::b22ff8d0-7d06-48e8-9971-38809001dd16" providerId="AD" clId="Web-{B09CD6F3-B99F-FBBD-4031-C82711D8DEA3}" dt="2025-05-07T15:45:48.140" v="7"/>
        <pc:sldMkLst>
          <pc:docMk/>
          <pc:sldMk cId="3528823286" sldId="2147483091"/>
        </pc:sldMkLst>
      </pc:sldChg>
      <pc:sldMasterChg chg="addSldLayout delSldLayout">
        <pc:chgData name="Caroline Camp" userId="S::carolinecamp@microsoft.com::b22ff8d0-7d06-48e8-9971-38809001dd16" providerId="AD" clId="Web-{B09CD6F3-B99F-FBBD-4031-C82711D8DEA3}" dt="2025-05-07T15:45:47.812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B09CD6F3-B99F-FBBD-4031-C82711D8DEA3}" dt="2025-05-07T15:45:47.812" v="6"/>
          <pc:sldLayoutMkLst>
            <pc:docMk/>
            <pc:sldMasterMk cId="1112146750" sldId="2147484741"/>
            <pc:sldLayoutMk cId="971065615" sldId="2147484861"/>
          </pc:sldLayoutMkLst>
        </pc:sldLayoutChg>
      </pc:sldMasterChg>
    </pc:docChg>
  </pc:docChgLst>
  <pc:docChgLst>
    <pc:chgData name="Caroline Camp" userId="b22ff8d0-7d06-48e8-9971-38809001dd16" providerId="ADAL" clId="{28DF72B8-B346-4FE2-9CEE-F5400AE0B516}"/>
    <pc:docChg chg="custSel delSld modSld delMainMaster modMainMaster">
      <pc:chgData name="Caroline Camp" userId="b22ff8d0-7d06-48e8-9971-38809001dd16" providerId="ADAL" clId="{28DF72B8-B346-4FE2-9CEE-F5400AE0B516}" dt="2025-05-08T15:43:56.411" v="13" actId="478"/>
      <pc:docMkLst>
        <pc:docMk/>
      </pc:docMkLst>
      <pc:sldChg chg="delSp mod">
        <pc:chgData name="Caroline Camp" userId="b22ff8d0-7d06-48e8-9971-38809001dd16" providerId="ADAL" clId="{28DF72B8-B346-4FE2-9CEE-F5400AE0B516}" dt="2025-05-08T15:43:51.318" v="12" actId="478"/>
        <pc:sldMkLst>
          <pc:docMk/>
          <pc:sldMk cId="744619721" sldId="283"/>
        </pc:sldMkLst>
        <pc:spChg chg="del">
          <ac:chgData name="Caroline Camp" userId="b22ff8d0-7d06-48e8-9971-38809001dd16" providerId="ADAL" clId="{28DF72B8-B346-4FE2-9CEE-F5400AE0B516}" dt="2025-05-08T15:43:51.318" v="12" actId="478"/>
          <ac:spMkLst>
            <pc:docMk/>
            <pc:sldMk cId="744619721" sldId="283"/>
            <ac:spMk id="3" creationId="{1C488647-C19E-DF91-A670-798600E1E1C9}"/>
          </ac:spMkLst>
        </pc:spChg>
        <pc:spChg chg="del">
          <ac:chgData name="Caroline Camp" userId="b22ff8d0-7d06-48e8-9971-38809001dd16" providerId="ADAL" clId="{28DF72B8-B346-4FE2-9CEE-F5400AE0B516}" dt="2025-05-08T15:43:51.318" v="12" actId="478"/>
          <ac:spMkLst>
            <pc:docMk/>
            <pc:sldMk cId="744619721" sldId="283"/>
            <ac:spMk id="4" creationId="{7395680C-EB87-56F0-7DFF-CA32FD3262FC}"/>
          </ac:spMkLst>
        </pc:spChg>
        <pc:spChg chg="del">
          <ac:chgData name="Caroline Camp" userId="b22ff8d0-7d06-48e8-9971-38809001dd16" providerId="ADAL" clId="{28DF72B8-B346-4FE2-9CEE-F5400AE0B516}" dt="2025-05-08T15:43:51.318" v="12" actId="478"/>
          <ac:spMkLst>
            <pc:docMk/>
            <pc:sldMk cId="744619721" sldId="283"/>
            <ac:spMk id="8" creationId="{7FA0FD63-C8B7-9361-2A4F-C0D37E6426AA}"/>
          </ac:spMkLst>
        </pc:spChg>
        <pc:spChg chg="del">
          <ac:chgData name="Caroline Camp" userId="b22ff8d0-7d06-48e8-9971-38809001dd16" providerId="ADAL" clId="{28DF72B8-B346-4FE2-9CEE-F5400AE0B516}" dt="2025-05-08T15:43:51.318" v="12" actId="478"/>
          <ac:spMkLst>
            <pc:docMk/>
            <pc:sldMk cId="744619721" sldId="283"/>
            <ac:spMk id="9" creationId="{A7F7F6E4-70DE-936E-79EE-91734A2FE550}"/>
          </ac:spMkLst>
        </pc:spChg>
        <pc:spChg chg="del">
          <ac:chgData name="Caroline Camp" userId="b22ff8d0-7d06-48e8-9971-38809001dd16" providerId="ADAL" clId="{28DF72B8-B346-4FE2-9CEE-F5400AE0B516}" dt="2025-05-08T15:43:51.318" v="12" actId="478"/>
          <ac:spMkLst>
            <pc:docMk/>
            <pc:sldMk cId="744619721" sldId="283"/>
            <ac:spMk id="44" creationId="{AC6C3840-452F-4D82-5389-8BF192FD79CB}"/>
          </ac:spMkLst>
        </pc:spChg>
        <pc:grpChg chg="del">
          <ac:chgData name="Caroline Camp" userId="b22ff8d0-7d06-48e8-9971-38809001dd16" providerId="ADAL" clId="{28DF72B8-B346-4FE2-9CEE-F5400AE0B516}" dt="2025-05-08T15:43:51.318" v="12" actId="478"/>
          <ac:grpSpMkLst>
            <pc:docMk/>
            <pc:sldMk cId="744619721" sldId="283"/>
            <ac:grpSpMk id="66" creationId="{86D01D4F-7082-0AD8-FD9D-1C93FD64D2E0}"/>
          </ac:grpSpMkLst>
        </pc:grpChg>
        <pc:grpChg chg="del">
          <ac:chgData name="Caroline Camp" userId="b22ff8d0-7d06-48e8-9971-38809001dd16" providerId="ADAL" clId="{28DF72B8-B346-4FE2-9CEE-F5400AE0B516}" dt="2025-05-08T15:43:51.318" v="12" actId="478"/>
          <ac:grpSpMkLst>
            <pc:docMk/>
            <pc:sldMk cId="744619721" sldId="283"/>
            <ac:grpSpMk id="72" creationId="{B99EC617-5987-B5CE-CD2F-C058B22460AB}"/>
          </ac:grpSpMkLst>
        </pc:grpChg>
        <pc:cxnChg chg="del">
          <ac:chgData name="Caroline Camp" userId="b22ff8d0-7d06-48e8-9971-38809001dd16" providerId="ADAL" clId="{28DF72B8-B346-4FE2-9CEE-F5400AE0B516}" dt="2025-05-08T15:43:51.318" v="12" actId="478"/>
          <ac:cxnSpMkLst>
            <pc:docMk/>
            <pc:sldMk cId="744619721" sldId="283"/>
            <ac:cxnSpMk id="7" creationId="{F074D433-74A0-9EEF-E8B1-C5EF1AB2202F}"/>
          </ac:cxnSpMkLst>
        </pc:cxnChg>
      </pc:sldChg>
      <pc:sldChg chg="delSp mod">
        <pc:chgData name="Caroline Camp" userId="b22ff8d0-7d06-48e8-9971-38809001dd16" providerId="ADAL" clId="{28DF72B8-B346-4FE2-9CEE-F5400AE0B516}" dt="2025-05-08T15:43:56.411" v="13" actId="478"/>
        <pc:sldMkLst>
          <pc:docMk/>
          <pc:sldMk cId="3316990510" sldId="284"/>
        </pc:sldMkLst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67" creationId="{F729347D-598D-036C-30E2-C61942E8DC63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78" creationId="{A8E2930A-1CB4-24D3-7CE2-EE5BFADB16B4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80" creationId="{AF9C41BA-E74F-0D57-BE6F-6D95DEBF6B53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81" creationId="{AD9B588A-BD74-6324-06C1-4EBFEF1BD939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82" creationId="{B5D32BA4-29D5-C81C-3BAF-0C5089A65D8E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83" creationId="{469B84EC-75DD-F605-7638-48A1C5406BC2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84" creationId="{59E215A7-FE57-D1F0-5ABB-9C340984D26F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85" creationId="{BBE34815-971B-C779-C104-8A3C21E87B69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91" creationId="{DE92344E-2A46-43CF-395E-16F884457C58}"/>
          </ac:spMkLst>
        </pc:spChg>
        <pc:spChg chg="del">
          <ac:chgData name="Caroline Camp" userId="b22ff8d0-7d06-48e8-9971-38809001dd16" providerId="ADAL" clId="{28DF72B8-B346-4FE2-9CEE-F5400AE0B516}" dt="2025-05-08T15:43:56.411" v="13" actId="478"/>
          <ac:spMkLst>
            <pc:docMk/>
            <pc:sldMk cId="3316990510" sldId="284"/>
            <ac:spMk id="192" creationId="{D5D3BC65-1CC6-0750-AE64-8DA548DB4A1A}"/>
          </ac:spMkLst>
        </pc:spChg>
      </pc:sldChg>
      <pc:sldChg chg="del">
        <pc:chgData name="Caroline Camp" userId="b22ff8d0-7d06-48e8-9971-38809001dd16" providerId="ADAL" clId="{28DF72B8-B346-4FE2-9CEE-F5400AE0B516}" dt="2025-05-08T15:42:13.678" v="0" actId="47"/>
        <pc:sldMkLst>
          <pc:docMk/>
          <pc:sldMk cId="2331692507" sldId="2147482976"/>
        </pc:sldMkLst>
      </pc:sldChg>
      <pc:sldMasterChg chg="del">
        <pc:chgData name="Caroline Camp" userId="b22ff8d0-7d06-48e8-9971-38809001dd16" providerId="ADAL" clId="{28DF72B8-B346-4FE2-9CEE-F5400AE0B516}" dt="2025-05-08T15:42:21.009" v="1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28DF72B8-B346-4FE2-9CEE-F5400AE0B516}" dt="2025-05-08T15:42:13.678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28DF72B8-B346-4FE2-9CEE-F5400AE0B516}" dt="2025-05-08T15:42:13.678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28DF72B8-B346-4FE2-9CEE-F5400AE0B516}" dt="2025-05-08T15:42:13.678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28DF72B8-B346-4FE2-9CEE-F5400AE0B516}" dt="2025-05-08T15:43:43.303" v="11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28DF72B8-B346-4FE2-9CEE-F5400AE0B516}" dt="2025-05-08T15:43:43.303" v="11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28DF72B8-B346-4FE2-9CEE-F5400AE0B516}" dt="2025-05-08T15:43:38.509" v="10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28DF72B8-B346-4FE2-9CEE-F5400AE0B516}" dt="2025-05-08T15:43:35.698" v="8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28DF72B8-B346-4FE2-9CEE-F5400AE0B516}" dt="2025-05-08T15:43:38.509" v="10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28DF72B8-B346-4FE2-9CEE-F5400AE0B516}" dt="2025-05-08T15:43:37.206" v="9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28DF72B8-B346-4FE2-9CEE-F5400AE0B516}" dt="2025-05-08T15:43:32.448" v="7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28DF72B8-B346-4FE2-9CEE-F5400AE0B516}" dt="2025-05-08T15:43:32.448" v="7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28DF72B8-B346-4FE2-9CEE-F5400AE0B516}" dt="2025-05-08T15:43:29.859" v="6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28DF72B8-B346-4FE2-9CEE-F5400AE0B516}" dt="2025-05-08T15:43:28.691" v="5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28DF72B8-B346-4FE2-9CEE-F5400AE0B516}" dt="2025-05-08T15:43:24.434" v="4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28DF72B8-B346-4FE2-9CEE-F5400AE0B516}" dt="2025-05-08T15:43:24.434" v="4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28DF72B8-B346-4FE2-9CEE-F5400AE0B516}" dt="2025-05-08T15:43:24.434" v="4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28DF72B8-B346-4FE2-9CEE-F5400AE0B516}" dt="2025-05-08T15:43:22.499" v="3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28DF72B8-B346-4FE2-9CEE-F5400AE0B516}" dt="2025-05-08T15:43:20.269" v="2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57CAACD5-176B-585A-4885-4EFA7BC72F5B}"/>
    <pc:docChg chg="addSld delSld addMainMaster">
      <pc:chgData name="Caroline Camp" userId="S::carolinecamp@microsoft.com::b22ff8d0-7d06-48e8-9971-38809001dd16" providerId="AD" clId="Web-{57CAACD5-176B-585A-4885-4EFA7BC72F5B}" dt="2025-05-30T20:27:15.100" v="11"/>
      <pc:docMkLst>
        <pc:docMk/>
      </pc:docMkLst>
      <pc:sldChg chg="del">
        <pc:chgData name="Caroline Camp" userId="S::carolinecamp@microsoft.com::b22ff8d0-7d06-48e8-9971-38809001dd16" providerId="AD" clId="Web-{57CAACD5-176B-585A-4885-4EFA7BC72F5B}" dt="2025-05-30T20:27:15.100" v="11"/>
        <pc:sldMkLst>
          <pc:docMk/>
          <pc:sldMk cId="744619721" sldId="283"/>
        </pc:sldMkLst>
      </pc:sldChg>
      <pc:sldChg chg="del">
        <pc:chgData name="Caroline Camp" userId="S::carolinecamp@microsoft.com::b22ff8d0-7d06-48e8-9971-38809001dd16" providerId="AD" clId="Web-{57CAACD5-176B-585A-4885-4EFA7BC72F5B}" dt="2025-05-30T20:27:15.100" v="9"/>
        <pc:sldMkLst>
          <pc:docMk/>
          <pc:sldMk cId="3316990510" sldId="284"/>
        </pc:sldMkLst>
      </pc:sldChg>
      <pc:sldChg chg="del">
        <pc:chgData name="Caroline Camp" userId="S::carolinecamp@microsoft.com::b22ff8d0-7d06-48e8-9971-38809001dd16" providerId="AD" clId="Web-{57CAACD5-176B-585A-4885-4EFA7BC72F5B}" dt="2025-05-30T20:27:15.100" v="10"/>
        <pc:sldMkLst>
          <pc:docMk/>
          <pc:sldMk cId="3528823286" sldId="2147483091"/>
        </pc:sldMkLst>
      </pc:sldChg>
      <pc:sldChg chg="add del">
        <pc:chgData name="Caroline Camp" userId="S::carolinecamp@microsoft.com::b22ff8d0-7d06-48e8-9971-38809001dd16" providerId="AD" clId="Web-{57CAACD5-176B-585A-4885-4EFA7BC72F5B}" dt="2025-05-30T20:27:03.350" v="6"/>
        <pc:sldMkLst>
          <pc:docMk/>
          <pc:sldMk cId="2718131535" sldId="2147483152"/>
        </pc:sldMkLst>
      </pc:sldChg>
      <pc:sldChg chg="add del">
        <pc:chgData name="Caroline Camp" userId="S::carolinecamp@microsoft.com::b22ff8d0-7d06-48e8-9971-38809001dd16" providerId="AD" clId="Web-{57CAACD5-176B-585A-4885-4EFA7BC72F5B}" dt="2025-05-30T20:27:03.647" v="8"/>
        <pc:sldMkLst>
          <pc:docMk/>
          <pc:sldMk cId="1611329726" sldId="2147483155"/>
        </pc:sldMkLst>
      </pc:sldChg>
      <pc:sldChg chg="add del">
        <pc:chgData name="Caroline Camp" userId="S::carolinecamp@microsoft.com::b22ff8d0-7d06-48e8-9971-38809001dd16" providerId="AD" clId="Web-{57CAACD5-176B-585A-4885-4EFA7BC72F5B}" dt="2025-05-30T20:27:03.428" v="7"/>
        <pc:sldMkLst>
          <pc:docMk/>
          <pc:sldMk cId="593636791" sldId="2147483167"/>
        </pc:sldMkLst>
      </pc:sldChg>
      <pc:sldMasterChg chg="add addSldLayout">
        <pc:chgData name="Caroline Camp" userId="S::carolinecamp@microsoft.com::b22ff8d0-7d06-48e8-9971-38809001dd16" providerId="AD" clId="Web-{57CAACD5-176B-585A-4885-4EFA7BC72F5B}" dt="2025-05-30T20:27:03.647" v="8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350" v="6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428" v="7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57CAACD5-176B-585A-4885-4EFA7BC72F5B}" dt="2025-05-30T20:27:03.647" v="8"/>
          <pc:sldLayoutMkLst>
            <pc:docMk/>
            <pc:sldMasterMk cId="2781266863" sldId="2147483709"/>
            <pc:sldLayoutMk cId="774650136" sldId="2147485085"/>
          </pc:sldLayoutMkLst>
        </pc:sldLayoutChg>
      </pc:sldMasterChg>
      <pc:sldMasterChg chg="addSldLayout delSldLayout">
        <pc:chgData name="Caroline Camp" userId="S::carolinecamp@microsoft.com::b22ff8d0-7d06-48e8-9971-38809001dd16" providerId="AD" clId="Web-{57CAACD5-176B-585A-4885-4EFA7BC72F5B}" dt="2025-05-30T20:27:02.366" v="4"/>
        <pc:sldMasterMkLst>
          <pc:docMk/>
          <pc:sldMasterMk cId="335698546" sldId="2147484905"/>
        </pc:sldMasterMkLst>
        <pc:sldLayoutChg chg="add del">
          <pc:chgData name="Caroline Camp" userId="S::carolinecamp@microsoft.com::b22ff8d0-7d06-48e8-9971-38809001dd16" providerId="AD" clId="Web-{57CAACD5-176B-585A-4885-4EFA7BC72F5B}" dt="2025-05-30T20:27:02.366" v="4"/>
          <pc:sldLayoutMkLst>
            <pc:docMk/>
            <pc:sldMasterMk cId="335698546" sldId="2147484905"/>
            <pc:sldLayoutMk cId="2840536804" sldId="21474849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8537-869A-4589-B36B-7434A51D1CEE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54D7-7D8B-40AC-A219-91AB37989D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5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668F-7215-DA34-5A98-16F50413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A44B5-17D8-2E6C-88B1-857E67356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1A3E8-586E-C712-5F14-AF3F01367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74392-785B-4368-C002-2FC402A76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1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7633F-EDE3-FA14-3C90-78A3717CD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F0859-C07A-FAEB-75A7-AD2B75A2C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E2A48-1AAA-46D3-B849-878C1C67B5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D18A7-1F4B-E049-B00E-4F7760662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40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61" Type="http://schemas.openxmlformats.org/officeDocument/2006/relationships/slideLayout" Target="../slideLayouts/slideLayout65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3" r:id="rId1"/>
    <p:sldLayoutId id="2147484904" r:id="rId2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B7496-D42A-FBFA-F1F8-215ABEEB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F346E296-68A2-11FE-D022-3E010235BB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Knowledge Metadata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4EAD59-6844-2638-E89C-7AFA71CF0C74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Streamline knowledge management with automated document classification, metadata tagging, and version tracking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884AC9D8-BE3E-3B1B-D189-79CFB92F144B}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Poor knowledge management leads to inaccurate, irrelevant, and non-reproducible responses from agent assist solution, as well as low quality data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F81D9E1E-62F7-201D-EB8C-41D2B6124F62}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r>
              <a:rPr lang="en-US" sz="1400">
                <a:latin typeface="Segoe Sans Display" pitchFamily="2" charset="0"/>
                <a:cs typeface="Segoe Sans Display" pitchFamily="2" charset="0"/>
                <a:sym typeface="DM Sans Light"/>
              </a:rPr>
              <a:t>AI-driven automation of document segregation, metadata tagging, and organization ensures efficient, compliant, and up-to-date knowledge management</a:t>
            </a:r>
            <a:endParaRPr lang="en-GB" sz="1400"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21E30C43-8060-6468-960E-BB882E205A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 SemiBold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 pitchFamily="2" charset="0"/>
              <a:ea typeface="DM Sans 14pt Light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Teams rely on manual tagging, resulting in inconsistent taxonomies which hampers search accuracy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Lack of automated version tracking leads to outdated documents being used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Outdated content utilization may further lead to compliance issues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Even with a well-designed knowledge repository, encouraging employees to actively contribute can be a challenge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Lack of data governance creates low quality data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899E0D64-7DBD-A6E3-0E11-B2B802181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B6AD7AF3-28DE-F2D2-3E6F-F7CEF2AC4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873F64-1BDD-68FD-6115-2A036E69D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2FAE7292-E6D4-CB56-27ED-E30953E2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07897D1A-0673-14A7-A38B-412C0A062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803DE4B5-9666-E615-1800-9BD5B421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A10622D9-C5D0-A0FB-4138-37F92927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A3EDBC50-4717-30F4-304B-3700A5C5848F}"/>
              </a:ext>
            </a:extLst>
          </p:cNvPr>
          <p:cNvSpPr/>
          <p:nvPr/>
        </p:nvSpPr>
        <p:spPr>
          <a:xfrm>
            <a:off x="6248885" y="2233079"/>
            <a:ext cx="2066440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Scans existing content structured and unstructured  (e.g., SharePoint, CRM notes, ticket histories) to pick up topics, types, metadata, etc.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56BCF616-A212-1AFA-CB6F-1A7FFC24A40E}"/>
              </a:ext>
            </a:extLst>
          </p:cNvPr>
          <p:cNvSpPr/>
          <p:nvPr/>
        </p:nvSpPr>
        <p:spPr>
          <a:xfrm>
            <a:off x="6215591" y="3236759"/>
            <a:ext cx="2099734" cy="1128473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Automatically generates relevant metadata tags (e.g. topic, product, issue type, owner, version, creation date) that align to org taxonomy  and indexes</a:t>
            </a: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for easy and accurate retrieval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9" name="Google Shape;523;p32">
            <a:extLst>
              <a:ext uri="{FF2B5EF4-FFF2-40B4-BE49-F238E27FC236}">
                <a16:creationId xmlns:a16="http://schemas.microsoft.com/office/drawing/2014/main" id="{AD59602F-4132-9664-141F-BB3C066E4E21}"/>
              </a:ext>
            </a:extLst>
          </p:cNvPr>
          <p:cNvSpPr/>
          <p:nvPr/>
        </p:nvSpPr>
        <p:spPr>
          <a:xfrm>
            <a:off x="6215591" y="4520175"/>
            <a:ext cx="2099734" cy="112847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Continuously monitors and automatically updates version of documents and 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uses version control to make sure latest articles are used for search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E7F3A2-A38F-1510-331C-078F2E3D5193}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Knowledge Retrieval time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Reduced time-to-insight with AI-curated search results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D02135A1-753E-4C0E-B134-2E62D4FDA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FBEF345-1722-1D9A-2364-460986FC4FEE}"/>
              </a:ext>
            </a:extLst>
          </p:cNvPr>
          <p:cNvSpPr/>
          <p:nvPr/>
        </p:nvSpPr>
        <p:spPr>
          <a:xfrm>
            <a:off x="8700922" y="2894281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Manual Tagging Time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Cuts document management effort time via autonomous tagging, sorting, and version control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7CC9B351-9E23-EFDD-0465-F335D6D0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DD1874E-25A5-DF46-AC7F-EB596EF3EEF3}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Search Result Accuracy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Increasing precision of content pulled by the agent due to improved metadata tagging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B0F0817B-78DD-9880-528C-037E744E0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F4FB83B9-1A40-4EE2-BEB5-A7A904144498}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Customer Support Agent</a:t>
            </a:r>
          </a:p>
        </p:txBody>
      </p:sp>
      <p:sp>
        <p:nvSpPr>
          <p:cNvPr id="45" name="Google Shape;516;p32">
            <a:extLst>
              <a:ext uri="{FF2B5EF4-FFF2-40B4-BE49-F238E27FC236}">
                <a16:creationId xmlns:a16="http://schemas.microsoft.com/office/drawing/2014/main" id="{E7C23C82-7A58-83DD-ACB0-5CF7339A5A6B}"/>
              </a:ext>
            </a:extLst>
          </p:cNvPr>
          <p:cNvSpPr/>
          <p:nvPr/>
        </p:nvSpPr>
        <p:spPr>
          <a:xfrm>
            <a:off x="10209729" y="4807002"/>
            <a:ext cx="1283109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Customer </a:t>
            </a:r>
            <a:r>
              <a:rPr lang="en-GB" sz="900">
                <a:solidFill>
                  <a:srgbClr val="000000"/>
                </a:solidFill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Service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 Supervisor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013A89C4-BC4E-6EAF-FC8B-A2AC401D1BDD}"/>
              </a:ext>
            </a:extLst>
          </p:cNvPr>
          <p:cNvSpPr/>
          <p:nvPr/>
        </p:nvSpPr>
        <p:spPr>
          <a:xfrm>
            <a:off x="8682389" y="5530484"/>
            <a:ext cx="2809052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All functional teams 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Sales, Marketing, Finance, HR, Legal and IT team</a:t>
            </a:r>
          </a:p>
        </p:txBody>
      </p:sp>
    </p:spTree>
    <p:extLst>
      <p:ext uri="{BB962C8B-B14F-4D97-AF65-F5344CB8AC3E}">
        <p14:creationId xmlns:p14="http://schemas.microsoft.com/office/powerpoint/2010/main" val="27181315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36883-5701-3ACB-338B-D5886373D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C1A8612B-3067-B8C3-74E2-B69239B5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3B4FB23-28AD-07C8-62B1-2566EDA9F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8ED0C3-542A-F06B-F789-26DE406F66B9}"/>
              </a:ext>
            </a:extLst>
          </p:cNvPr>
          <p:cNvSpPr>
            <a:spLocks/>
          </p:cNvSpPr>
          <p:nvPr/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365760" tIns="0" rIns="0" bIns="0" anchor="ctr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Knowledge Metadata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1655A9CB-EF4D-E5DD-C14D-55D566503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F34FAC45-0901-95D9-A7C9-CE3BBAF50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090A7B-7058-7EC8-79E1-2ECD794CC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3248E173-A7CA-C9C6-B6A5-986FEE395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B346C84-5B43-FE93-B7B4-A1789882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8F3221A-A216-BFF4-9E1E-579F15A0001C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63506149-D46B-E611-5C64-3A79439A65A5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5E7DF5-12FF-899B-3B89-420F3263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A1A26-8B63-131D-694B-4FFA3B218BA6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D2C540D3-F67D-C665-0AF4-E3D8C4B54E0C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77BA8E-1236-1E9B-504E-B7688F8D6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8D707BA-90A1-E273-9944-E263817A7679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C7DD23AF-3F01-7F05-7B8E-D59036C79CD6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E9607BBA-031C-EAF6-1120-54511B1CC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6F48C1A1-0FA9-6415-FAF7-F2E52DF3F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6061" y="445487"/>
            <a:ext cx="1996267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Customer Service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330C6E74-0408-E305-5DFA-FA90ADD5E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367C154-75EB-BA03-4FDD-8F1A95455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Streamline knowledge management with automated document classification, metadata tagging, and version tracking.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6720C868-ABF9-25B3-B2A5-A4AB3B727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Metadata Tag Generation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DCAAF6BA-BF55-E3ED-31E7-1F6A0DF69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Automatically generates relevant metadata tags (e.g. topic, product, issue type, owner, version, creation date) that align to org taxonomy.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223CE94-9803-B4CD-C5A6-A71B45DBF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Knowledge Retrieval Time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4A4A8C-8082-0AB4-C740-4BB5D0EE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Manual Tagging Time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F42765-2EBB-4E50-9191-D9F54EC6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Process Efficiency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FEF9F1EB-ECC2-4835-2912-FF6C7F8DF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Content Scanning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517FDC87-250B-BAC1-F661-5B6F970F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Scans existing content structured and unstructured  (e.g., SharePoint, CRM notes, ticket histories) to pick up topics, types, metadata, etc.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766EC5-7770-6DD8-6926-FC98A7618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901F147-F24B-5B99-BF25-E20E41410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F04FE4E0-0596-EBAC-CB11-3279094C8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Metadata Tag Indexing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65F4E49A-A7A3-E20B-B8A0-926058237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Indexes metadata tags for easy and accurate retrieval.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E289D74B-A18F-3B70-45CB-8FA9085BF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Tracks and compares document versions to avoid duplication. 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F49273FB-4D06-2AA5-B884-7EA2F5E6F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1C0216-6E6B-D69C-53DB-AF208C5C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 (Org Taxonomy Docs)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BC9A47C-A9D1-B6C2-57FC-4982BD47B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EE176874-1A0F-2159-9C55-EA879757E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1DD6FB-5BB9-5FDA-B8CA-1FA5B13BC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EC716CC-B79F-74DA-2840-FC0C40B09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94F540F5-6C7E-86C0-4180-045882452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2D961EB-3FCF-621E-2ADE-980FCA669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Management System (SharePoint)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3353EAC-82B9-5C49-7DD4-C2BA38332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0893C4F1-C521-6D49-F94D-CF727BFE9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4. Tracking &amp; Comparison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29B89CF6-ADF3-8217-C749-9AC53FC6B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5. Monitoring &amp; Updating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70B3132B-8570-F616-6913-5A92FE305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Continuously monitors and automatically updates version of documents and uses version control to make sure latest articles are used for search.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8230CE2-E4E2-0F28-29FE-14CDFB773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8934AE2-4F92-DF7C-4FED-D9E3B90898DB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2614B80B-26BC-AFB1-8BBB-8CC8B56D8871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F56F741C-2480-7EDF-DA81-5FEC50017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77AC019-DA6F-81AF-FFC6-C9727830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Management System (SharePoint)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17813959-FD0E-D008-4428-D9EC7BBF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AB7009D-ED2A-F0BB-28E5-010F8110B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Quickly identifies key topics, metadata, and content types across both structured and unstructured sources.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EDF3FB1-A085-D237-378B-1D895C886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Saves time by auto-tagging documents with consistent, taxonomy-aligned metadata.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B7B9A77-A124-4835-8BBB-C968B8AF3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Enables fast, accurate document retrieval through smart indexing.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D933EF-F239-1713-2582-76933D4AD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Ensures users always access the latest versions by auto-updating tagged content.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D0D2CD5D-2CE8-EF87-E2AC-BEA01D5A4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Prevents duplication by comparing document versions and surfacing the most current.</a:t>
            </a:r>
          </a:p>
        </p:txBody>
      </p:sp>
    </p:spTree>
    <p:extLst>
      <p:ext uri="{BB962C8B-B14F-4D97-AF65-F5344CB8AC3E}">
        <p14:creationId xmlns:p14="http://schemas.microsoft.com/office/powerpoint/2010/main" val="5936367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7C0A6-BCBD-344E-5DBD-F7C47889D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0437CAD8-2A46-8DCE-E1F9-55136342A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Knowledge Metadata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69198-A072-4B5C-DD3F-B8FBA59B0EB3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Streamline knowledge management with automated document classification, metadata tagging, and version tracking</a:t>
            </a: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BA918201-54E5-5F96-DC4F-7356D5FC6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807448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  <a:endParaRPr lang="en-GB" sz="10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content repositories (DAM, CMS, SharePoint)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Requires existing content structured and unstructured  (e.g., SharePoint, CRM notes, ticket histories) to pick up topics, types, metadata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training on metadata tagging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Integrates with document repositories (e.g., CLM, SharePoint, OneDrive)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Creative Content Libraries (e.g., Microsoft ECM, Adobe, DAMs)  ((HTML, DOC, PDF, PNG/JPG for OCR)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Knowledge content  (PDF, Doc,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Historic metadata tagging content (Excel)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8E5C5DA7-2FEB-87D6-23F0-58AFA08344F3}"/>
              </a:ext>
            </a:extLst>
          </p:cNvPr>
          <p:cNvSpPr/>
          <p:nvPr/>
        </p:nvSpPr>
        <p:spPr>
          <a:xfrm>
            <a:off x="695993" y="5544035"/>
            <a:ext cx="3705033" cy="707523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endParaRPr lang="en-GB" sz="100" b="1">
              <a:solidFill>
                <a:srgbClr val="D8D9DC">
                  <a:lumMod val="25000"/>
                </a:srgbClr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Structured knowledge management processes across ECM/DAM/CMS systems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Existing taxonomy, metadata standards, and document lifecycle governance frameworks</a:t>
            </a:r>
          </a:p>
        </p:txBody>
      </p:sp>
      <p:pic>
        <p:nvPicPr>
          <p:cNvPr id="233" name="Graphic 232">
            <a:extLst>
              <a:ext uri="{FF2B5EF4-FFF2-40B4-BE49-F238E27FC236}">
                <a16:creationId xmlns:a16="http://schemas.microsoft.com/office/drawing/2014/main" id="{D4D30452-0913-FC00-064C-8E743B419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638DF723-9413-92EB-3B89-7C708B3E0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03B43A39-98D0-FB2B-668E-1C64E0D6F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B20DB63-364A-ECE0-0B86-513E98230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A742CD37-4F75-00AF-419F-C0797E1C2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0EE2B685-DB13-5B25-DEA2-F51AA550C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1CFCFCE5-C557-A5AB-93C5-2E5C551C6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BBACCC13-21DC-9505-2300-8054E4F1E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8A913C25-80F0-7C06-3EE7-05929FC33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A05CCC00-375C-4BBF-ED6D-06786F3FB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75BFB82-F01C-18DC-AEFD-ED4A38B40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3018C82-CA92-390A-B4E0-76430FA5E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F6292CC-9255-FE37-DA21-E72B282B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Support agent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3BE588-5396-9A88-12F4-19A7744FA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956EADC-EBB4-B2D1-101D-BFA2DE9D1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CE0AC70-604A-E3D5-F8A7-1FCE10464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0AFD1F5-4BAD-6304-05C4-BD0620AA2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FBEA443-0F66-9FB7-A5F2-F290E6AD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8FF2563F-ECE0-FA32-F84D-E8D10300A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71FC7128-C1EA-9F1D-3005-90B5643C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47AEBBB-F1ED-D5C5-46FE-CFD9E181A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AD190FC-772E-FE04-80BB-F1422B41C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AD216A6B-03B1-03FD-5BE7-B45FB93EF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4FA2D5D-776A-E084-ACB5-CD86A23F7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E9B034C-033E-8302-F320-95649C49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5282F892-18E5-76CD-2B24-5B395CDD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364C77A6-7478-8FA7-DF41-D3761B0C6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F69621D-140C-BA7F-18CC-C676F6A04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3D1D9F2A-DA06-E29F-365D-C25E07AAD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D833C382-82BD-5514-B7DD-73E4188C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E4C88305-2EA4-31F8-3759-F0ADFC0A4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3F9BFC1-770D-1F86-3A57-DE0EC236E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15089CC-1F47-6205-D72D-C1DBE0008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07CFCF27-077F-FCF8-7F9A-690CD0FC2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81FB3E15-B88A-0D86-D712-D234473AC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8897D87E-03E0-C90C-4EFD-A790CC212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84C80AD5-44D3-3D92-CC1A-D2AEE4176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317D2F7B-E12B-13EA-971F-BDD622DA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88F65BA0-D187-B2FF-9DD6-6DB8DFC57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041193E3-D3BD-B8DB-A104-E8D301A24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1BD7D7F-D36A-4DBD-9A1D-041E0C45B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92014F95-617A-D361-CF6B-9996F10CA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15555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9994CE9E-D159-6E49-C5CB-92041AFC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931C89A-A3AD-FE07-E9DF-CD14C5AA7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50A613F0-7581-FBB5-4B84-E6029CEE8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BCE164B-2F47-1962-3D63-3DF6CB856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BCCF70BF-F52D-B160-BE2D-201908828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36036A59-CFAC-4CFC-30FD-655A6F6D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44D88158-67AA-DF5E-7032-59B775F84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3F22DD95-7BE3-53BA-B286-EDE6014D7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146D2873-DC08-2059-25BE-F3CD31846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B7C8C592-EC46-063D-D583-8EA0ACDC4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EC8CFE8A-208D-B92C-4531-D3786BD0D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85D9265-2DE2-E9C6-0C8A-EB212F9EC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5C482863-6E98-75D8-77F6-2456584C0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41D3C399-5977-AE15-2870-36C9C634E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AE4E6CE8-3D90-4DFA-296E-9A35DEDD0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226CDF24-AAAE-F96F-1682-F4A1DB4FC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B23E2E6F-8971-B85D-B4A0-50E0104D5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ECC7CD11-4534-BD3A-96AA-A5BEE19F7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extractor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(Gather conversation and extract metadata based on the requirement ) 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CC726AF4-CA12-CC1D-F95E-5E373C67A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Analyzer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(Analyze the data and classify data)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50DE6D18-6993-AEA0-FE64-764A7B02A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Version Tracker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(For each analysis report, this trigger will            maintain a version to avoid duplication)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92335997-7FF4-1108-DDDC-6604E0CD5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06BE1A59-8CD1-EDCF-6F6E-7C06E2827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DC6F48D8-DE73-E871-1F84-32B35F891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</p:spTree>
    <p:extLst>
      <p:ext uri="{BB962C8B-B14F-4D97-AF65-F5344CB8AC3E}">
        <p14:creationId xmlns:p14="http://schemas.microsoft.com/office/powerpoint/2010/main" val="161132972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B730D8-28DE-48E7-9F18-C09C4A5FD0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47247B-B8F8-4EEE-B61A-5E8512FEDB9B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3.xml><?xml version="1.0" encoding="utf-8"?>
<ds:datastoreItem xmlns:ds="http://schemas.openxmlformats.org/officeDocument/2006/customXml" ds:itemID="{19C6CAC3-CDE8-4DFB-B01B-EF2B6356C9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889</Words>
  <Application>Microsoft Office PowerPoint</Application>
  <PresentationFormat>Widescreen</PresentationFormat>
  <Paragraphs>136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Knowledge Metadata Agent</vt:lpstr>
      <vt:lpstr>Customer Service</vt:lpstr>
      <vt:lpstr>Knowledge Metadata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24</cp:revision>
  <dcterms:created xsi:type="dcterms:W3CDTF">2025-05-07T15:39:01Z</dcterms:created>
  <dcterms:modified xsi:type="dcterms:W3CDTF">2025-05-30T20:27:17Z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