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156" r:id="rId7"/>
    <p:sldId id="2147483243" r:id="rId8"/>
    <p:sldId id="21474831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4DBCB0-D3EF-5A4A-AFDC-927CE7B65476}" v="11" dt="2025-05-30T20:26:26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604DBCB0-D3EF-5A4A-AFDC-927CE7B65476}"/>
    <pc:docChg chg="addSld delSld addMainMaster">
      <pc:chgData name="Caroline Camp" userId="S::carolinecamp@microsoft.com::b22ff8d0-7d06-48e8-9971-38809001dd16" providerId="AD" clId="Web-{604DBCB0-D3EF-5A4A-AFDC-927CE7B65476}" dt="2025-05-30T20:26:26.038" v="13"/>
      <pc:docMkLst>
        <pc:docMk/>
      </pc:docMkLst>
      <pc:sldChg chg="new del">
        <pc:chgData name="Caroline Camp" userId="S::carolinecamp@microsoft.com::b22ff8d0-7d06-48e8-9971-38809001dd16" providerId="AD" clId="Web-{604DBCB0-D3EF-5A4A-AFDC-927CE7B65476}" dt="2025-05-30T20:26:26.038" v="13"/>
        <pc:sldMkLst>
          <pc:docMk/>
          <pc:sldMk cId="961933827" sldId="256"/>
        </pc:sldMkLst>
      </pc:sldChg>
      <pc:sldChg chg="del">
        <pc:chgData name="Caroline Camp" userId="S::carolinecamp@microsoft.com::b22ff8d0-7d06-48e8-9971-38809001dd16" providerId="AD" clId="Web-{604DBCB0-D3EF-5A4A-AFDC-927CE7B65476}" dt="2025-05-30T20:26:06.803" v="2"/>
        <pc:sldMkLst>
          <pc:docMk/>
          <pc:sldMk cId="3702253725" sldId="2147482960"/>
        </pc:sldMkLst>
      </pc:sldChg>
      <pc:sldChg chg="del">
        <pc:chgData name="Caroline Camp" userId="S::carolinecamp@microsoft.com::b22ff8d0-7d06-48e8-9971-38809001dd16" providerId="AD" clId="Web-{604DBCB0-D3EF-5A4A-AFDC-927CE7B65476}" dt="2025-05-30T20:26:06.803" v="0"/>
        <pc:sldMkLst>
          <pc:docMk/>
          <pc:sldMk cId="3017729916" sldId="2147482961"/>
        </pc:sldMkLst>
      </pc:sldChg>
      <pc:sldChg chg="del">
        <pc:chgData name="Caroline Camp" userId="S::carolinecamp@microsoft.com::b22ff8d0-7d06-48e8-9971-38809001dd16" providerId="AD" clId="Web-{604DBCB0-D3EF-5A4A-AFDC-927CE7B65476}" dt="2025-05-30T20:26:06.803" v="1"/>
        <pc:sldMkLst>
          <pc:docMk/>
          <pc:sldMk cId="3386437864" sldId="2147483092"/>
        </pc:sldMkLst>
      </pc:sldChg>
      <pc:sldChg chg="add del">
        <pc:chgData name="Caroline Camp" userId="S::carolinecamp@microsoft.com::b22ff8d0-7d06-48e8-9971-38809001dd16" providerId="AD" clId="Web-{604DBCB0-D3EF-5A4A-AFDC-927CE7B65476}" dt="2025-05-30T20:26:21.163" v="10"/>
        <pc:sldMkLst>
          <pc:docMk/>
          <pc:sldMk cId="933935383" sldId="2147483156"/>
        </pc:sldMkLst>
      </pc:sldChg>
      <pc:sldChg chg="add del">
        <pc:chgData name="Caroline Camp" userId="S::carolinecamp@microsoft.com::b22ff8d0-7d06-48e8-9971-38809001dd16" providerId="AD" clId="Web-{604DBCB0-D3EF-5A4A-AFDC-927CE7B65476}" dt="2025-05-30T20:26:21.413" v="12"/>
        <pc:sldMkLst>
          <pc:docMk/>
          <pc:sldMk cId="2023387822" sldId="2147483160"/>
        </pc:sldMkLst>
      </pc:sldChg>
      <pc:sldChg chg="add del">
        <pc:chgData name="Caroline Camp" userId="S::carolinecamp@microsoft.com::b22ff8d0-7d06-48e8-9971-38809001dd16" providerId="AD" clId="Web-{604DBCB0-D3EF-5A4A-AFDC-927CE7B65476}" dt="2025-05-30T20:26:21.241" v="11"/>
        <pc:sldMkLst>
          <pc:docMk/>
          <pc:sldMk cId="3643253280" sldId="2147483243"/>
        </pc:sldMkLst>
      </pc:sldChg>
      <pc:sldMasterChg chg="add addSldLayout">
        <pc:chgData name="Caroline Camp" userId="S::carolinecamp@microsoft.com::b22ff8d0-7d06-48e8-9971-38809001dd16" providerId="AD" clId="Web-{604DBCB0-D3EF-5A4A-AFDC-927CE7B65476}" dt="2025-05-30T20:26:21.413" v="1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163" v="1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241" v="1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604DBCB0-D3EF-5A4A-AFDC-927CE7B65476}" dt="2025-05-30T20:26:21.413" v="12"/>
          <pc:sldLayoutMkLst>
            <pc:docMk/>
            <pc:sldMasterMk cId="2781266863" sldId="2147483709"/>
            <pc:sldLayoutMk cId="774650136" sldId="2147485085"/>
          </pc:sldLayoutMkLst>
        </pc:sldLayoutChg>
      </pc:sldMasterChg>
      <pc:sldMasterChg chg="addSldLayout delSldLayout">
        <pc:chgData name="Caroline Camp" userId="S::carolinecamp@microsoft.com::b22ff8d0-7d06-48e8-9971-38809001dd16" providerId="AD" clId="Web-{604DBCB0-D3EF-5A4A-AFDC-927CE7B65476}" dt="2025-05-30T20:26:20.178" v="9"/>
        <pc:sldMasterMkLst>
          <pc:docMk/>
          <pc:sldMasterMk cId="3668317557" sldId="2147484880"/>
        </pc:sldMasterMkLst>
        <pc:sldLayoutChg chg="add del replId">
          <pc:chgData name="Caroline Camp" userId="S::carolinecamp@microsoft.com::b22ff8d0-7d06-48e8-9971-38809001dd16" providerId="AD" clId="Web-{604DBCB0-D3EF-5A4A-AFDC-927CE7B65476}" dt="2025-05-30T20:26:20.178" v="9"/>
          <pc:sldLayoutMkLst>
            <pc:docMk/>
            <pc:sldMasterMk cId="3668317557" sldId="2147484880"/>
            <pc:sldLayoutMk cId="3270019555" sldId="2147484913"/>
          </pc:sldLayoutMkLst>
        </pc:sldLayoutChg>
        <pc:sldLayoutChg chg="add del">
          <pc:chgData name="Caroline Camp" userId="S::carolinecamp@microsoft.com::b22ff8d0-7d06-48e8-9971-38809001dd16" providerId="AD" clId="Web-{604DBCB0-D3EF-5A4A-AFDC-927CE7B65476}" dt="2025-05-30T20:26:20.178" v="8"/>
          <pc:sldLayoutMkLst>
            <pc:docMk/>
            <pc:sldMasterMk cId="3668317557" sldId="2147484880"/>
            <pc:sldLayoutMk cId="1921012456" sldId="2147484914"/>
          </pc:sldLayoutMkLst>
        </pc:sldLayoutChg>
      </pc:sldMasterChg>
    </pc:docChg>
  </pc:docChgLst>
  <pc:docChgLst>
    <pc:chgData name="Caroline Camp" userId="b22ff8d0-7d06-48e8-9971-38809001dd16" providerId="ADAL" clId="{0759533F-2CAE-4768-84D0-81FC906EFC0E}"/>
    <pc:docChg chg="undo custSel delSld modSld delMainMaster modMainMaster">
      <pc:chgData name="Caroline Camp" userId="b22ff8d0-7d06-48e8-9971-38809001dd16" providerId="ADAL" clId="{0759533F-2CAE-4768-84D0-81FC906EFC0E}" dt="2025-05-08T15:40:48.173" v="21" actId="478"/>
      <pc:docMkLst>
        <pc:docMk/>
      </pc:docMkLst>
      <pc:sldChg chg="addSp delSp mod">
        <pc:chgData name="Caroline Camp" userId="b22ff8d0-7d06-48e8-9971-38809001dd16" providerId="ADAL" clId="{0759533F-2CAE-4768-84D0-81FC906EFC0E}" dt="2025-05-08T15:39:28.839" v="17" actId="478"/>
        <pc:sldMkLst>
          <pc:docMk/>
          <pc:sldMk cId="3702253725" sldId="2147482960"/>
        </pc:sldMkLst>
        <pc:spChg chg="add del">
          <ac:chgData name="Caroline Camp" userId="b22ff8d0-7d06-48e8-9971-38809001dd16" providerId="ADAL" clId="{0759533F-2CAE-4768-84D0-81FC906EFC0E}" dt="2025-05-08T15:39:27.686" v="16" actId="478"/>
          <ac:spMkLst>
            <pc:docMk/>
            <pc:sldMk cId="3702253725" sldId="2147482960"/>
            <ac:spMk id="3" creationId="{EDBFACEB-5DDF-4A45-41A0-1AFF076F3403}"/>
          </ac:spMkLst>
        </pc:spChg>
        <pc:spChg chg="del">
          <ac:chgData name="Caroline Camp" userId="b22ff8d0-7d06-48e8-9971-38809001dd16" providerId="ADAL" clId="{0759533F-2CAE-4768-84D0-81FC906EFC0E}" dt="2025-05-08T15:37:14.992" v="1" actId="478"/>
          <ac:spMkLst>
            <pc:docMk/>
            <pc:sldMk cId="3702253725" sldId="2147482960"/>
            <ac:spMk id="4" creationId="{B605162C-C17D-7FE0-0D6B-AE1C52094E24}"/>
          </ac:spMkLst>
        </pc:spChg>
        <pc:spChg chg="del">
          <ac:chgData name="Caroline Camp" userId="b22ff8d0-7d06-48e8-9971-38809001dd16" providerId="ADAL" clId="{0759533F-2CAE-4768-84D0-81FC906EFC0E}" dt="2025-05-08T15:37:14.992" v="1" actId="478"/>
          <ac:spMkLst>
            <pc:docMk/>
            <pc:sldMk cId="3702253725" sldId="2147482960"/>
            <ac:spMk id="8" creationId="{081CC47D-AFC6-842B-9947-9189862AAFDB}"/>
          </ac:spMkLst>
        </pc:spChg>
        <pc:spChg chg="del">
          <ac:chgData name="Caroline Camp" userId="b22ff8d0-7d06-48e8-9971-38809001dd16" providerId="ADAL" clId="{0759533F-2CAE-4768-84D0-81FC906EFC0E}" dt="2025-05-08T15:37:14.992" v="1" actId="478"/>
          <ac:spMkLst>
            <pc:docMk/>
            <pc:sldMk cId="3702253725" sldId="2147482960"/>
            <ac:spMk id="9" creationId="{021A8473-8A69-7D05-B39D-3C22B503171D}"/>
          </ac:spMkLst>
        </pc:spChg>
        <pc:spChg chg="del">
          <ac:chgData name="Caroline Camp" userId="b22ff8d0-7d06-48e8-9971-38809001dd16" providerId="ADAL" clId="{0759533F-2CAE-4768-84D0-81FC906EFC0E}" dt="2025-05-08T15:37:14.992" v="1" actId="478"/>
          <ac:spMkLst>
            <pc:docMk/>
            <pc:sldMk cId="3702253725" sldId="2147482960"/>
            <ac:spMk id="44" creationId="{E527F115-89FC-5EE2-A905-C20F58D718EF}"/>
          </ac:spMkLst>
        </pc:spChg>
        <pc:grpChg chg="del">
          <ac:chgData name="Caroline Camp" userId="b22ff8d0-7d06-48e8-9971-38809001dd16" providerId="ADAL" clId="{0759533F-2CAE-4768-84D0-81FC906EFC0E}" dt="2025-05-08T15:37:14.992" v="1" actId="478"/>
          <ac:grpSpMkLst>
            <pc:docMk/>
            <pc:sldMk cId="3702253725" sldId="2147482960"/>
            <ac:grpSpMk id="66" creationId="{9A7AF487-7B6C-740F-8243-262D592A8C43}"/>
          </ac:grpSpMkLst>
        </pc:grpChg>
        <pc:grpChg chg="del">
          <ac:chgData name="Caroline Camp" userId="b22ff8d0-7d06-48e8-9971-38809001dd16" providerId="ADAL" clId="{0759533F-2CAE-4768-84D0-81FC906EFC0E}" dt="2025-05-08T15:37:14.992" v="1" actId="478"/>
          <ac:grpSpMkLst>
            <pc:docMk/>
            <pc:sldMk cId="3702253725" sldId="2147482960"/>
            <ac:grpSpMk id="72" creationId="{963A24A5-B962-007D-B480-F2159ECB2BC6}"/>
          </ac:grpSpMkLst>
        </pc:grpChg>
        <pc:cxnChg chg="add del">
          <ac:chgData name="Caroline Camp" userId="b22ff8d0-7d06-48e8-9971-38809001dd16" providerId="ADAL" clId="{0759533F-2CAE-4768-84D0-81FC906EFC0E}" dt="2025-05-08T15:39:28.839" v="17" actId="478"/>
          <ac:cxnSpMkLst>
            <pc:docMk/>
            <pc:sldMk cId="3702253725" sldId="2147482960"/>
            <ac:cxnSpMk id="7" creationId="{7DBC7F24-CECF-A4E7-912A-4EC830BFCEAD}"/>
          </ac:cxnSpMkLst>
        </pc:cxnChg>
      </pc:sldChg>
      <pc:sldChg chg="delSp mod">
        <pc:chgData name="Caroline Camp" userId="b22ff8d0-7d06-48e8-9971-38809001dd16" providerId="ADAL" clId="{0759533F-2CAE-4768-84D0-81FC906EFC0E}" dt="2025-05-08T15:39:25.603" v="15" actId="478"/>
        <pc:sldMkLst>
          <pc:docMk/>
          <pc:sldMk cId="3017729916" sldId="2147482961"/>
        </pc:sldMkLst>
        <pc:spChg chg="del">
          <ac:chgData name="Caroline Camp" userId="b22ff8d0-7d06-48e8-9971-38809001dd16" providerId="ADAL" clId="{0759533F-2CAE-4768-84D0-81FC906EFC0E}" dt="2025-05-08T15:39:25.603" v="15" actId="478"/>
          <ac:spMkLst>
            <pc:docMk/>
            <pc:sldMk cId="3017729916" sldId="2147482961"/>
            <ac:spMk id="167" creationId="{105B4C95-2A12-4186-BAC7-EE4BF74728E4}"/>
          </ac:spMkLst>
        </pc:spChg>
        <pc:spChg chg="del">
          <ac:chgData name="Caroline Camp" userId="b22ff8d0-7d06-48e8-9971-38809001dd16" providerId="ADAL" clId="{0759533F-2CAE-4768-84D0-81FC906EFC0E}" dt="2025-05-08T15:39:25.603" v="15" actId="478"/>
          <ac:spMkLst>
            <pc:docMk/>
            <pc:sldMk cId="3017729916" sldId="2147482961"/>
            <ac:spMk id="178" creationId="{646FFDB4-0002-B5BF-500C-623924398B02}"/>
          </ac:spMkLst>
        </pc:spChg>
        <pc:spChg chg="del">
          <ac:chgData name="Caroline Camp" userId="b22ff8d0-7d06-48e8-9971-38809001dd16" providerId="ADAL" clId="{0759533F-2CAE-4768-84D0-81FC906EFC0E}" dt="2025-05-08T15:39:25.603" v="15" actId="478"/>
          <ac:spMkLst>
            <pc:docMk/>
            <pc:sldMk cId="3017729916" sldId="2147482961"/>
            <ac:spMk id="180" creationId="{86319917-CFFF-9049-3E1A-A7CCA74BD17A}"/>
          </ac:spMkLst>
        </pc:spChg>
        <pc:spChg chg="del">
          <ac:chgData name="Caroline Camp" userId="b22ff8d0-7d06-48e8-9971-38809001dd16" providerId="ADAL" clId="{0759533F-2CAE-4768-84D0-81FC906EFC0E}" dt="2025-05-08T15:39:25.603" v="15" actId="478"/>
          <ac:spMkLst>
            <pc:docMk/>
            <pc:sldMk cId="3017729916" sldId="2147482961"/>
            <ac:spMk id="181" creationId="{74E42F1B-A0F1-27E0-2B73-8D231F74550F}"/>
          </ac:spMkLst>
        </pc:spChg>
        <pc:spChg chg="del">
          <ac:chgData name="Caroline Camp" userId="b22ff8d0-7d06-48e8-9971-38809001dd16" providerId="ADAL" clId="{0759533F-2CAE-4768-84D0-81FC906EFC0E}" dt="2025-05-08T15:39:25.603" v="15" actId="478"/>
          <ac:spMkLst>
            <pc:docMk/>
            <pc:sldMk cId="3017729916" sldId="2147482961"/>
            <ac:spMk id="182" creationId="{F0E6DA4C-4D0D-C4B6-E78C-4125A1F16E23}"/>
          </ac:spMkLst>
        </pc:spChg>
        <pc:spChg chg="del">
          <ac:chgData name="Caroline Camp" userId="b22ff8d0-7d06-48e8-9971-38809001dd16" providerId="ADAL" clId="{0759533F-2CAE-4768-84D0-81FC906EFC0E}" dt="2025-05-08T15:39:25.603" v="15" actId="478"/>
          <ac:spMkLst>
            <pc:docMk/>
            <pc:sldMk cId="3017729916" sldId="2147482961"/>
            <ac:spMk id="183" creationId="{3CDD2BF4-38BB-1460-D3DB-D4C7011A3B74}"/>
          </ac:spMkLst>
        </pc:spChg>
        <pc:spChg chg="del">
          <ac:chgData name="Caroline Camp" userId="b22ff8d0-7d06-48e8-9971-38809001dd16" providerId="ADAL" clId="{0759533F-2CAE-4768-84D0-81FC906EFC0E}" dt="2025-05-08T15:39:25.603" v="15" actId="478"/>
          <ac:spMkLst>
            <pc:docMk/>
            <pc:sldMk cId="3017729916" sldId="2147482961"/>
            <ac:spMk id="184" creationId="{BE69ECBD-6379-E75E-E202-B135E57ABC58}"/>
          </ac:spMkLst>
        </pc:spChg>
        <pc:spChg chg="del">
          <ac:chgData name="Caroline Camp" userId="b22ff8d0-7d06-48e8-9971-38809001dd16" providerId="ADAL" clId="{0759533F-2CAE-4768-84D0-81FC906EFC0E}" dt="2025-05-08T15:39:25.603" v="15" actId="478"/>
          <ac:spMkLst>
            <pc:docMk/>
            <pc:sldMk cId="3017729916" sldId="2147482961"/>
            <ac:spMk id="185" creationId="{F8F81956-B48E-F318-27E9-596736E1B5A6}"/>
          </ac:spMkLst>
        </pc:spChg>
        <pc:spChg chg="del">
          <ac:chgData name="Caroline Camp" userId="b22ff8d0-7d06-48e8-9971-38809001dd16" providerId="ADAL" clId="{0759533F-2CAE-4768-84D0-81FC906EFC0E}" dt="2025-05-08T15:39:25.603" v="15" actId="478"/>
          <ac:spMkLst>
            <pc:docMk/>
            <pc:sldMk cId="3017729916" sldId="2147482961"/>
            <ac:spMk id="191" creationId="{8447B873-A4C6-99B9-3C41-E60D53768B96}"/>
          </ac:spMkLst>
        </pc:spChg>
        <pc:spChg chg="del">
          <ac:chgData name="Caroline Camp" userId="b22ff8d0-7d06-48e8-9971-38809001dd16" providerId="ADAL" clId="{0759533F-2CAE-4768-84D0-81FC906EFC0E}" dt="2025-05-08T15:39:25.603" v="15" actId="478"/>
          <ac:spMkLst>
            <pc:docMk/>
            <pc:sldMk cId="3017729916" sldId="2147482961"/>
            <ac:spMk id="192" creationId="{BE0CB153-4993-1171-71B2-CD8CCD3A795E}"/>
          </ac:spMkLst>
        </pc:spChg>
      </pc:sldChg>
      <pc:sldChg chg="del">
        <pc:chgData name="Caroline Camp" userId="b22ff8d0-7d06-48e8-9971-38809001dd16" providerId="ADAL" clId="{0759533F-2CAE-4768-84D0-81FC906EFC0E}" dt="2025-05-08T15:37:12.038" v="0" actId="47"/>
        <pc:sldMkLst>
          <pc:docMk/>
          <pc:sldMk cId="2331692507" sldId="2147482976"/>
        </pc:sldMkLst>
      </pc:sldChg>
      <pc:sldMasterChg chg="del">
        <pc:chgData name="Caroline Camp" userId="b22ff8d0-7d06-48e8-9971-38809001dd16" providerId="ADAL" clId="{0759533F-2CAE-4768-84D0-81FC906EFC0E}" dt="2025-05-08T15:38:09.914" v="2" actId="2696"/>
        <pc:sldMasterMkLst>
          <pc:docMk/>
          <pc:sldMasterMk cId="2460954070" sldId="2147483660"/>
        </pc:sldMasterMkLst>
      </pc:sldMasterChg>
      <pc:sldMasterChg chg="del delSldLayout">
        <pc:chgData name="Caroline Camp" userId="b22ff8d0-7d06-48e8-9971-38809001dd16" providerId="ADAL" clId="{0759533F-2CAE-4768-84D0-81FC906EFC0E}" dt="2025-05-08T15:37:12.038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0759533F-2CAE-4768-84D0-81FC906EFC0E}" dt="2025-05-08T15:37:12.038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0759533F-2CAE-4768-84D0-81FC906EFC0E}" dt="2025-05-08T15:37:12.038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0759533F-2CAE-4768-84D0-81FC906EFC0E}" dt="2025-05-08T15:40:48.173" v="21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0759533F-2CAE-4768-84D0-81FC906EFC0E}" dt="2025-05-08T15:40:43.562" v="20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addSp delSp mod">
          <pc:chgData name="Caroline Camp" userId="b22ff8d0-7d06-48e8-9971-38809001dd16" providerId="ADAL" clId="{0759533F-2CAE-4768-84D0-81FC906EFC0E}" dt="2025-05-08T15:40:48.173" v="21" actId="478"/>
          <pc:sldLayoutMkLst>
            <pc:docMk/>
            <pc:sldMasterMk cId="3668317557" sldId="2147484880"/>
            <pc:sldLayoutMk cId="3489576833" sldId="2147484904"/>
          </pc:sldLayoutMkLst>
          <pc:spChg chg="add del">
            <ac:chgData name="Caroline Camp" userId="b22ff8d0-7d06-48e8-9971-38809001dd16" providerId="ADAL" clId="{0759533F-2CAE-4768-84D0-81FC906EFC0E}" dt="2025-05-08T15:40:48.173" v="21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add del">
            <ac:chgData name="Caroline Camp" userId="b22ff8d0-7d06-48e8-9971-38809001dd16" providerId="ADAL" clId="{0759533F-2CAE-4768-84D0-81FC906EFC0E}" dt="2025-05-08T15:40:40.886" v="19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0759533F-2CAE-4768-84D0-81FC906EFC0E}" dt="2025-05-08T15:38:52.654" v="6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</pc:sldMasterChg>
      <pc:sldMasterChg chg="modSldLayout">
        <pc:chgData name="Caroline Camp" userId="b22ff8d0-7d06-48e8-9971-38809001dd16" providerId="ADAL" clId="{0759533F-2CAE-4768-84D0-81FC906EFC0E}" dt="2025-05-08T15:40:36.505" v="18" actId="478"/>
        <pc:sldMasterMkLst>
          <pc:docMk/>
          <pc:sldMasterMk cId="335698546" sldId="2147484905"/>
        </pc:sldMasterMkLst>
        <pc:sldLayoutChg chg="delSp modSp mod">
          <pc:chgData name="Caroline Camp" userId="b22ff8d0-7d06-48e8-9971-38809001dd16" providerId="ADAL" clId="{0759533F-2CAE-4768-84D0-81FC906EFC0E}" dt="2025-05-08T15:40:36.505" v="18" actId="478"/>
          <pc:sldLayoutMkLst>
            <pc:docMk/>
            <pc:sldMasterMk cId="335698546" sldId="2147484905"/>
            <pc:sldLayoutMk cId="1218266534" sldId="2147484912"/>
          </pc:sldLayoutMkLst>
          <pc:spChg chg="del mod">
            <ac:chgData name="Caroline Camp" userId="b22ff8d0-7d06-48e8-9971-38809001dd16" providerId="ADAL" clId="{0759533F-2CAE-4768-84D0-81FC906EFC0E}" dt="2025-05-08T15:38:49.018" v="5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0759533F-2CAE-4768-84D0-81FC906EFC0E}" dt="2025-05-08T15:40:36.505" v="18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0759533F-2CAE-4768-84D0-81FC906EFC0E}" dt="2025-05-08T15:38:44.624" v="3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  <pc:docChgLst>
    <pc:chgData name="Caroline Camp" userId="S::carolinecamp@microsoft.com::b22ff8d0-7d06-48e8-9971-38809001dd16" providerId="AD" clId="Web-{1470A665-C4B3-5A64-A2A2-6517C7FBB8FF}"/>
    <pc:docChg chg="addSld delSld modSld">
      <pc:chgData name="Caroline Camp" userId="S::carolinecamp@microsoft.com::b22ff8d0-7d06-48e8-9971-38809001dd16" providerId="AD" clId="Web-{1470A665-C4B3-5A64-A2A2-6517C7FBB8FF}" dt="2025-05-07T15:47:59.286" v="13" actId="20577"/>
      <pc:docMkLst>
        <pc:docMk/>
      </pc:docMkLst>
      <pc:sldChg chg="del">
        <pc:chgData name="Caroline Camp" userId="S::carolinecamp@microsoft.com::b22ff8d0-7d06-48e8-9971-38809001dd16" providerId="AD" clId="Web-{1470A665-C4B3-5A64-A2A2-6517C7FBB8FF}" dt="2025-05-07T15:46:52.767" v="0"/>
        <pc:sldMkLst>
          <pc:docMk/>
          <pc:sldMk cId="744619721" sldId="283"/>
        </pc:sldMkLst>
      </pc:sldChg>
      <pc:sldChg chg="del">
        <pc:chgData name="Caroline Camp" userId="S::carolinecamp@microsoft.com::b22ff8d0-7d06-48e8-9971-38809001dd16" providerId="AD" clId="Web-{1470A665-C4B3-5A64-A2A2-6517C7FBB8FF}" dt="2025-05-07T15:46:58.752" v="2"/>
        <pc:sldMkLst>
          <pc:docMk/>
          <pc:sldMk cId="3316990510" sldId="284"/>
        </pc:sldMkLst>
      </pc:sldChg>
      <pc:sldChg chg="add del">
        <pc:chgData name="Caroline Camp" userId="S::carolinecamp@microsoft.com::b22ff8d0-7d06-48e8-9971-38809001dd16" providerId="AD" clId="Web-{1470A665-C4B3-5A64-A2A2-6517C7FBB8FF}" dt="2025-05-07T15:47:35.441" v="11"/>
        <pc:sldMkLst>
          <pc:docMk/>
          <pc:sldMk cId="3702253725" sldId="2147482960"/>
        </pc:sldMkLst>
      </pc:sldChg>
      <pc:sldChg chg="add del">
        <pc:chgData name="Caroline Camp" userId="S::carolinecamp@microsoft.com::b22ff8d0-7d06-48e8-9971-38809001dd16" providerId="AD" clId="Web-{1470A665-C4B3-5A64-A2A2-6517C7FBB8FF}" dt="2025-05-07T15:47:10.065" v="8"/>
        <pc:sldMkLst>
          <pc:docMk/>
          <pc:sldMk cId="3017729916" sldId="2147482961"/>
        </pc:sldMkLst>
      </pc:sldChg>
      <pc:sldChg chg="del">
        <pc:chgData name="Caroline Camp" userId="S::carolinecamp@microsoft.com::b22ff8d0-7d06-48e8-9971-38809001dd16" providerId="AD" clId="Web-{1470A665-C4B3-5A64-A2A2-6517C7FBB8FF}" dt="2025-05-07T15:46:56.158" v="1"/>
        <pc:sldMkLst>
          <pc:docMk/>
          <pc:sldMk cId="3528823286" sldId="2147483091"/>
        </pc:sldMkLst>
      </pc:sldChg>
      <pc:sldChg chg="modSp add del">
        <pc:chgData name="Caroline Camp" userId="S::carolinecamp@microsoft.com::b22ff8d0-7d06-48e8-9971-38809001dd16" providerId="AD" clId="Web-{1470A665-C4B3-5A64-A2A2-6517C7FBB8FF}" dt="2025-05-07T15:47:59.286" v="13" actId="20577"/>
        <pc:sldMkLst>
          <pc:docMk/>
          <pc:sldMk cId="3386437864" sldId="2147483092"/>
        </pc:sldMkLst>
        <pc:spChg chg="mod">
          <ac:chgData name="Caroline Camp" userId="S::carolinecamp@microsoft.com::b22ff8d0-7d06-48e8-9971-38809001dd16" providerId="AD" clId="Web-{1470A665-C4B3-5A64-A2A2-6517C7FBB8FF}" dt="2025-05-07T15:47:59.286" v="13" actId="20577"/>
          <ac:spMkLst>
            <pc:docMk/>
            <pc:sldMk cId="3386437864" sldId="2147483092"/>
            <ac:spMk id="30" creationId="{917AB2B2-8FED-5CF9-CC6C-A0EE65CD41C1}"/>
          </ac:spMkLst>
        </pc:spChg>
      </pc:sldChg>
      <pc:sldMasterChg chg="addSldLayout delSldLayout">
        <pc:chgData name="Caroline Camp" userId="S::carolinecamp@microsoft.com::b22ff8d0-7d06-48e8-9971-38809001dd16" providerId="AD" clId="Web-{1470A665-C4B3-5A64-A2A2-6517C7FBB8FF}" dt="2025-05-07T15:47:09.737" v="6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1470A665-C4B3-5A64-A2A2-6517C7FBB8FF}" dt="2025-05-07T15:47:09.737" v="6"/>
          <pc:sldLayoutMkLst>
            <pc:docMk/>
            <pc:sldMasterMk cId="1112146750" sldId="2147484741"/>
            <pc:sldLayoutMk cId="1160155717" sldId="21474848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98537-869A-4589-B36B-7434A51D1CEE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554D7-7D8B-40AC-A219-91AB37989DF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5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0A6E7-A448-4B5B-99AB-1CBB3E28C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55AE59-D1A4-191A-1298-0F4D0DB67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70DBE0-FE7C-EBCB-18AE-7DCB014E7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DDCDC-2D0E-3C8D-0F25-9706CD10B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047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B4F0-C45D-D632-3096-2B484AEB1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81D3A1-F2B2-B915-9FD2-51427F598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D658EB-6E58-B4AA-0A3C-804706A21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4C6DB-BAEE-F78E-9A40-6CA246CCB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360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24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37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27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6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s://its.fsu.edu/about-its/initiatives/ai-fsu/microsoft-copilot" TargetMode="External"/><Relationship Id="rId5" Type="http://schemas.openxmlformats.org/officeDocument/2006/relationships/image" Target="../media/image85.png"/><Relationship Id="rId10" Type="http://schemas.openxmlformats.org/officeDocument/2006/relationships/image" Target="../media/image89.sv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B71B5-449E-C7E2-A60C-923FAA53A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F651F7A2-92A8-7CA6-11F9-B5AA5CC2B0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Document Compliance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BDADF5-DD91-E72C-632A-172D18F07457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Monitor and analyze documents to prevent compliance violations and recommend process improvements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4C14FFF1-AEF8-4855-A74D-4A32769B5173}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9144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Document monitoring and compliance checking processes are manual, intermittent, time-consuming and prone to errors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27EC8C45-CD3A-6C70-4F95-F2727711518E}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780"/>
              </a:lnSpc>
            </a:pPr>
            <a:endParaRPr lang="en-US" sz="1400">
              <a:latin typeface="Segoe Sans Display" pitchFamily="2" charset="0"/>
              <a:cs typeface="Segoe Sans Display" pitchFamily="2" charset="0"/>
            </a:endParaRPr>
          </a:p>
          <a:p>
            <a:pPr>
              <a:lnSpc>
                <a:spcPts val="1780"/>
              </a:lnSpc>
            </a:pPr>
            <a:r>
              <a:rPr lang="en-US" sz="1400">
                <a:latin typeface="Segoe Sans Display" pitchFamily="2" charset="0"/>
                <a:cs typeface="Segoe Sans Display" pitchFamily="2" charset="0"/>
              </a:rPr>
              <a:t>Real-time compliance monitoring and alerts powered by AI agents help prevent violations and suggest process enhancements to maintain accuracy, consistency, and boost efficiency</a:t>
            </a:r>
            <a:endParaRPr lang="en-GB" sz="1400"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2EA311A3-68D8-DE60-4237-2CC525B66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1E5EB87A-D839-DD93-B70B-40F96B013E6D}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Customer service document compliance violations are identified manually, which is time-consuming and prone to errors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Documents are analyzed after interactions, leading to delayed confirmation to acceptance/rejection to customers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Traceability can be difficult and inefficient because violations are manual reported</a:t>
            </a: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F93ED94B-C937-14A1-A27B-76686CEDD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305E4C-2E6B-9B40-8B0B-71BF033DE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492C94-7C37-0CF3-C115-701842831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5116C192-55F6-C10D-0915-D8E5C257C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97CDDB46-774E-184F-9DD1-55B55E15B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C3D7EE91-81BA-E715-D683-E4F70AC05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CUSTOMER SERVICE FUNCTION</a:t>
            </a: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082A27B5-3BD7-FC44-05A7-9DCEEF797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6D575238-8A30-5220-1CB4-12B60FF469B6}"/>
              </a:ext>
            </a:extLst>
          </p:cNvPr>
          <p:cNvSpPr/>
          <p:nvPr/>
        </p:nvSpPr>
        <p:spPr>
          <a:xfrm>
            <a:off x="6248885" y="2233079"/>
            <a:ext cx="2066440" cy="107285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Continuously monitors customer service documents (ex: customer service scripts, dispute resolutions reports, etc.)  for potential compliance violations against </a:t>
            </a: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compliance benchmarks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2580DEEE-A319-B0B9-1490-DFD8B3AE7313}"/>
              </a:ext>
            </a:extLst>
          </p:cNvPr>
          <p:cNvSpPr/>
          <p:nvPr/>
        </p:nvSpPr>
        <p:spPr>
          <a:xfrm>
            <a:off x="6215591" y="3437048"/>
            <a:ext cx="2099734" cy="7728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Alerts customer support reps and supervisors in real-time when compliance steps are missed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19" name="Google Shape;523;p32">
            <a:extLst>
              <a:ext uri="{FF2B5EF4-FFF2-40B4-BE49-F238E27FC236}">
                <a16:creationId xmlns:a16="http://schemas.microsoft.com/office/drawing/2014/main" id="{A491E15D-27DC-96E8-94D2-BA6D7FE01678}"/>
              </a:ext>
            </a:extLst>
          </p:cNvPr>
          <p:cNvSpPr/>
          <p:nvPr/>
        </p:nvSpPr>
        <p:spPr>
          <a:xfrm>
            <a:off x="6215591" y="4341004"/>
            <a:ext cx="2099734" cy="7728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Suggests compliant alternatives  to documents based on  company guidelines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16" name="Google Shape;523;p32">
            <a:extLst>
              <a:ext uri="{FF2B5EF4-FFF2-40B4-BE49-F238E27FC236}">
                <a16:creationId xmlns:a16="http://schemas.microsoft.com/office/drawing/2014/main" id="{6B90EE18-4ECC-479B-086D-3F114A474A3B}"/>
              </a:ext>
            </a:extLst>
          </p:cNvPr>
          <p:cNvSpPr/>
          <p:nvPr/>
        </p:nvSpPr>
        <p:spPr>
          <a:xfrm>
            <a:off x="6215591" y="5244771"/>
            <a:ext cx="2099734" cy="7728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Stores compliance check history, suggested edits, user overrides, and approvals in an auditable log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57BF6A9-BE83-7C7B-A262-E94BD2F9BB58}"/>
              </a:ext>
            </a:extLst>
          </p:cNvPr>
          <p:cNvSpPr/>
          <p:nvPr/>
        </p:nvSpPr>
        <p:spPr>
          <a:xfrm>
            <a:off x="8700922" y="2229263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Compliance Rate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Automated violation monitoring will reduce the likelihood of compliance oversights</a:t>
            </a:r>
          </a:p>
        </p:txBody>
      </p:sp>
      <p:sp>
        <p:nvSpPr>
          <p:cNvPr id="26" name="Arrow: Up 56">
            <a:extLst>
              <a:ext uri="{FF2B5EF4-FFF2-40B4-BE49-F238E27FC236}">
                <a16:creationId xmlns:a16="http://schemas.microsoft.com/office/drawing/2014/main" id="{6C14886B-DA3B-463A-E24A-69B53F7D7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43AC449-B791-18AF-62CE-76FA1B496225}"/>
              </a:ext>
            </a:extLst>
          </p:cNvPr>
          <p:cNvSpPr/>
          <p:nvPr/>
        </p:nvSpPr>
        <p:spPr>
          <a:xfrm>
            <a:off x="8700922" y="2894281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Customer Satisfaction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Real-time recommendation on corrective action reduces TAT and thus increases CSAT</a:t>
            </a:r>
          </a:p>
        </p:txBody>
      </p:sp>
      <p:sp>
        <p:nvSpPr>
          <p:cNvPr id="40" name="Arrow: Up 56">
            <a:extLst>
              <a:ext uri="{FF2B5EF4-FFF2-40B4-BE49-F238E27FC236}">
                <a16:creationId xmlns:a16="http://schemas.microsoft.com/office/drawing/2014/main" id="{7FC83F1B-FA20-24D8-9930-2AD3D20AD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CD1BAA5-5CAF-7137-3C06-8AECD33A8562}"/>
              </a:ext>
            </a:extLst>
          </p:cNvPr>
          <p:cNvSpPr/>
          <p:nvPr/>
        </p:nvSpPr>
        <p:spPr>
          <a:xfrm>
            <a:off x="8700922" y="3550264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Manual compliance check time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Reduce average time taken to manually check compliance</a:t>
            </a:r>
          </a:p>
        </p:txBody>
      </p:sp>
      <p:sp>
        <p:nvSpPr>
          <p:cNvPr id="42" name="Arrow: Up 56">
            <a:extLst>
              <a:ext uri="{FF2B5EF4-FFF2-40B4-BE49-F238E27FC236}">
                <a16:creationId xmlns:a16="http://schemas.microsoft.com/office/drawing/2014/main" id="{DE2BBE59-4C6D-0283-99A9-87F8C541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Google Shape;516;p32">
            <a:extLst>
              <a:ext uri="{FF2B5EF4-FFF2-40B4-BE49-F238E27FC236}">
                <a16:creationId xmlns:a16="http://schemas.microsoft.com/office/drawing/2014/main" id="{F73EAF08-5328-E076-A436-CE4684AC89D5}"/>
              </a:ext>
            </a:extLst>
          </p:cNvPr>
          <p:cNvSpPr/>
          <p:nvPr/>
        </p:nvSpPr>
        <p:spPr>
          <a:xfrm>
            <a:off x="8682389" y="4807002"/>
            <a:ext cx="1429893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Customer Support Agent</a:t>
            </a:r>
          </a:p>
        </p:txBody>
      </p:sp>
      <p:sp>
        <p:nvSpPr>
          <p:cNvPr id="45" name="Google Shape;516;p32">
            <a:extLst>
              <a:ext uri="{FF2B5EF4-FFF2-40B4-BE49-F238E27FC236}">
                <a16:creationId xmlns:a16="http://schemas.microsoft.com/office/drawing/2014/main" id="{172F9C3B-38F6-18AB-4B9A-5A56E9B82FA4}"/>
              </a:ext>
            </a:extLst>
          </p:cNvPr>
          <p:cNvSpPr/>
          <p:nvPr/>
        </p:nvSpPr>
        <p:spPr>
          <a:xfrm>
            <a:off x="10209729" y="4807002"/>
            <a:ext cx="1283109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Customer </a:t>
            </a:r>
            <a:r>
              <a:rPr lang="en-GB" sz="900">
                <a:solidFill>
                  <a:srgbClr val="000000"/>
                </a:solidFill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Service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 Supervisor</a:t>
            </a: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A962CF98-D9BF-32BA-D470-1DDE115C35F8}"/>
              </a:ext>
            </a:extLst>
          </p:cNvPr>
          <p:cNvSpPr/>
          <p:nvPr/>
        </p:nvSpPr>
        <p:spPr>
          <a:xfrm>
            <a:off x="8682389" y="5530484"/>
            <a:ext cx="2809052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9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Medium"/>
              </a:rPr>
              <a:t>All functional teams –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9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Medium"/>
              </a:rPr>
              <a:t>Sales, Marketing, Finance, HR, Legal and IT team</a:t>
            </a:r>
          </a:p>
        </p:txBody>
      </p:sp>
    </p:spTree>
    <p:extLst>
      <p:ext uri="{BB962C8B-B14F-4D97-AF65-F5344CB8AC3E}">
        <p14:creationId xmlns:p14="http://schemas.microsoft.com/office/powerpoint/2010/main" val="93393538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44B54-46EF-2E88-6DFA-7FC21EF36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0D0DC3E2-CB34-2D99-18BF-475ACD431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885C0D0-0756-7D1A-A366-484A06C6C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BFE3A42-8159-8498-C863-5430B621CA1E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372060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Document Compliance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A78A66CE-94EE-ED87-6423-8E725FAF6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304A8641-7095-F44B-BA02-EAD795438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A9D7-B2C8-2FB0-0E51-BBC930EB8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02A7F522-E580-6C4E-6099-1F26F75CB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9B8EFC8-C070-1209-FB54-ABCE4A2E6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36F44-4C76-A538-A507-8BE78D90DC57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1725B931-0468-347D-FFA2-89CFB6520BE8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DE9AF2-A4E7-22A4-744B-D15488F50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E69D75F-83F6-D15C-4110-0770B70D7C5D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B6731D72-E088-378B-BF73-6E404B3D6B48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43C9BE8-D2AE-89F5-9320-31B8ECDB1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67E32A7-E8A5-8D90-9043-4BD2FA42B1D4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117EAC0B-4C12-225D-CD51-E7B07A799890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E073065F-623F-AA28-2E16-EE224EF3D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F77C28-94F9-FC97-DA63-F23340889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Customer Service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FAA93ADD-56BF-07F5-4CA2-B8A176E04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AE34889-2284-7C81-8771-B7C69AAC1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Monitor and analyze documents to prevent compliance violations and recommend process improvements.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1F10EFA0-750B-561B-4B70-0B0AB90D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Alert Generation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8F0CA7D2-E028-1952-94E3-5A8175B3A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Alerts customer support reps and supervisors in real-time when compliance steps are missed.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AA3AF10-120D-3F6E-D7B3-6D5462B88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Knowledge Retrieval Time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9DBF90-5218-52F4-AD27-9EA812233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Manual Tagging Time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0B363E-FED8-6BAC-50EC-D788D9C2A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Process Efficiency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17AC1057-6C6A-C702-E855-D88CE7612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Compliance Monitoring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CE468F2D-F774-9492-5ED3-9C95AC5A7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Continuously monitors customer service documents (ex: customer service scripts, dispute resolutions reports, etc.)  for potential compliance violations against compliance benchmarks.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44AD372-8D4F-EFC3-0719-14C9B05FD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185390"/>
            <a:ext cx="2199820" cy="68223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Internal and External Compliance Requirements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Connection to Knowledge Base (SharePoint) for Service Articles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484A15B-BB65-F7F5-0A44-57A89F132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182502F5-ECBB-157C-DD78-821AD9347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Alternative Suggestions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0DA18400-5047-E7F5-4670-8EB008AC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Suggests compliant alternatives  to documents based on company guidelines.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200583B4-C869-EE67-7E81-207473B27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Stores compliance check history, suggested edits, user overrides, and approvals in an auditable log.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F39D75E5-6ECE-9AB7-946C-2A0D6D606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B249D32-621C-A759-ED32-5935E88E8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7DE2518-B01B-FDF9-DB01-67E59F854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41370811-A847-B250-20C6-2821D746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D0A7A36-C28F-114E-1731-86DF65410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6A4A8F8-280B-089B-A3CA-5889D7C0D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F0A3C2DB-EC10-CF25-9AD9-11E515471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09DBFE-FC85-BA24-E9EE-37BA6652C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Content Management System (SharePoint)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288CBAF-4AF2-F518-8661-8EFC27D05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7" name="Step 1 Title">
            <a:extLst>
              <a:ext uri="{FF2B5EF4-FFF2-40B4-BE49-F238E27FC236}">
                <a16:creationId xmlns:a16="http://schemas.microsoft.com/office/drawing/2014/main" id="{FD5F8D1E-78BF-64F6-F7D9-C0531DB94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History Logging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E63F13-A86D-2B09-6DEA-A2F819E2E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Manual Compliance Check Time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EF39A9C-904D-97F5-6146-4600D4333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Automatically flags potential compliance issues before they become violations.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7F4771A-1F8F-6E75-6663-742E00F6A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Notifies agents in real time when compliance protocols aren’t followed.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846FFE4-5BF6-BA1D-D7EC-351B2187B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Provides compliant alternatives instantly to help agents correct issues without delay.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515DD55F-42D3-47CD-7F1E-66576D7AC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Maintains a searchable audit trail for transparency, reviews, and accountability.</a:t>
            </a:r>
          </a:p>
        </p:txBody>
      </p:sp>
    </p:spTree>
    <p:extLst>
      <p:ext uri="{BB962C8B-B14F-4D97-AF65-F5344CB8AC3E}">
        <p14:creationId xmlns:p14="http://schemas.microsoft.com/office/powerpoint/2010/main" val="364325328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0A6C6-65C3-9D22-591E-AE5DA644F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469FE472-FDA4-D5D6-2E17-9B44B6E13E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Document Compliance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746395-E7A6-5845-64F3-7AA47083732E}"/>
              </a:ext>
            </a:extLst>
          </p:cNvPr>
          <p:cNvSpPr txBox="1"/>
          <p:nvPr/>
        </p:nvSpPr>
        <p:spPr>
          <a:xfrm>
            <a:off x="695994" y="1098881"/>
            <a:ext cx="1096060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Monitor and analyze documents to prevent compliance violations and recommend process improvements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5F7296-3BF5-A81C-DD00-173D9820718D}"/>
              </a:ext>
            </a:extLst>
          </p:cNvPr>
          <p:cNvSpPr txBox="1"/>
          <p:nvPr/>
        </p:nvSpPr>
        <p:spPr>
          <a:xfrm>
            <a:off x="740798" y="5280590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Workflow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108288-4C43-66E8-2D68-BB77579E89FE}"/>
              </a:ext>
            </a:extLst>
          </p:cNvPr>
          <p:cNvSpPr txBox="1"/>
          <p:nvPr/>
        </p:nvSpPr>
        <p:spPr>
          <a:xfrm>
            <a:off x="2076802" y="5380289"/>
            <a:ext cx="2298101" cy="22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Knowledge Metadata Agent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7B78B3E3-0466-6B1D-DBBF-D731BF27EA22}"/>
              </a:ext>
            </a:extLst>
          </p:cNvPr>
          <p:cNvSpPr/>
          <p:nvPr/>
        </p:nvSpPr>
        <p:spPr>
          <a:xfrm>
            <a:off x="695993" y="5781201"/>
            <a:ext cx="3705033" cy="733481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8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Document governance frameworks with defined compliance rules, approval flows, and audit trails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Access to structured repositories containing policies, brand standards, and legal documentation</a:t>
            </a:r>
            <a:endParaRPr lang="en-GB" sz="700">
              <a:solidFill>
                <a:srgbClr val="D8D9DC">
                  <a:lumMod val="25000"/>
                </a:srgbClr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08C5ACD0-B13B-E0DC-81C4-C330CEDDC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315073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917F69D0-74B0-0599-8A21-E15842C25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06936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A1DD924-0927-2C11-62FD-3C6CEC858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AD824C45-85C3-68D6-FB6C-BB7C7D56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92803C17-798B-708D-2BA9-92B43EC94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40A9BE74-5B43-E580-5B22-D0AD33912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0992C847-91B5-ACDE-330D-A6D1A0B0B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E2834403-18E5-87A4-013F-65637DA39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A2B0D45A-BD68-15BE-AD40-B8735968B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136E6F1-3F12-DA05-71A4-F44A77867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71BED25-5553-7D21-7443-63F19322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B9DA596-4559-F6FE-5C6A-87C4ED290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Support agent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A416194-07B6-E45B-E18F-0BD07E598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FECB865C-C447-8501-0E0A-C6297CB58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573749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0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  <a:endParaRPr lang="en-GB" sz="10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Segoe Sans Display" pitchFamily="2" charset="0"/>
                <a:cs typeface="Segoe Sans Display" pitchFamily="2" charset="0"/>
                <a:sym typeface="DM Sans Light"/>
              </a:rPr>
              <a:t>Needs integration with content repositories (DAM, CMS, SharePoint)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Segoe Sans Display" pitchFamily="2" charset="0"/>
                <a:cs typeface="Segoe Sans Display" pitchFamily="2" charset="0"/>
                <a:sym typeface="DM Sans Light"/>
              </a:rPr>
              <a:t>Needs access to brand guideline and legal compliance docs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Segoe Sans Display" pitchFamily="2" charset="0"/>
                <a:cs typeface="Segoe Sans Display" pitchFamily="2" charset="0"/>
                <a:sym typeface="DM Sans Light"/>
              </a:rPr>
              <a:t>Needs access to customer service documents (ex: customer service scripts, dispute resolutions reports, etc.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Segoe Sans Display" pitchFamily="2" charset="0"/>
                <a:cs typeface="Segoe Sans Display" pitchFamily="2" charset="0"/>
                <a:sym typeface="DM Sans Light"/>
              </a:rPr>
              <a:t>Requires routing logic for when steps are missed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Segoe Sans Display" pitchFamily="2" charset="0"/>
                <a:cs typeface="Segoe Sans Display" pitchFamily="2" charset="0"/>
                <a:sym typeface="DM Sans Light"/>
              </a:rPr>
              <a:t>Integrates with document repositories (e.g., CLM, SharePoint, OneDrive)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00"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0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Segoe Sans Display" pitchFamily="2" charset="0"/>
                <a:cs typeface="Segoe Sans Display" pitchFamily="2" charset="0"/>
                <a:sym typeface="DM Sans Light"/>
              </a:rPr>
              <a:t>Creative Content Libraries (e.g., Microsoft ECM, Adobe, DAMs)  ((HTML, DOC, PDF, PNG/JPG for OCR)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Segoe Sans Display" pitchFamily="2" charset="0"/>
                <a:cs typeface="Segoe Sans Display" pitchFamily="2" charset="0"/>
                <a:sym typeface="DM Sans Light"/>
              </a:rPr>
              <a:t>Brand and compliance rulebooks (DOCX, XLSX, YAML)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>
                <a:latin typeface="Segoe Sans Display" pitchFamily="2" charset="0"/>
                <a:cs typeface="Segoe Sans Display" pitchFamily="2" charset="0"/>
                <a:sym typeface="DM Sans Light"/>
              </a:rPr>
              <a:t>Knowledge content  (PDF, Doc, HTML)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C60CF5D-5A0B-7A30-A0E9-7F9D8A521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E6F59D0-75AD-D206-005C-E0AA845D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582936E-DBAE-65DD-9123-EC30CDEEE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9B6341F-CC52-9F35-6778-EA4286D39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98556214-5C34-614C-921F-062E9FE24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689F25EC-BB6F-F4E1-A91C-26457055F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67CE410-9EA3-1888-929F-C12B1975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F68EF9BE-8077-1C4B-619B-E28BA27A4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983C19E7-01B4-2B24-D9DD-688C7F3F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5592B51-A530-9866-6ADD-F4AC4F6AF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C6253A8-E84E-6D01-0208-498CBD1F8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0187BD3E-5EC5-6815-D99B-C1D10E3B2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CE5610D5-C382-0197-D3F6-12F8D7215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7" idx="3"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AB6BCB77-B6FC-E420-5A56-602F6ACA3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67C24C58-E659-7058-E1DB-74024C96C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167B1991-4125-3173-28F2-0D90CFC8E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9AEF4B63-50C7-1EAF-313C-4024E1154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F2E53A9-4D00-48DE-3B23-8B7B717D7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5E069C33-DE2F-756E-B512-E82503AAD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30795B0C-F323-FD1A-807C-7953A83BE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68586BED-B8AE-E3CA-363C-F7B37E0CF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1E0CD07B-3647-FA6C-A76E-8D433D7FC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C9132AFA-7E88-8CAF-2C05-DD16E437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3CE07194-F987-2C61-864B-E3CA27838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447E45DD-256C-F6B9-D18D-D0FF9C189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7036BCFF-9CD4-D6BE-4F28-19C35CA15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31D790C4-231C-9D7E-A0A4-2C92640D7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pic>
        <p:nvPicPr>
          <p:cNvPr id="217" name="Graphic 216">
            <a:extLst>
              <a:ext uri="{FF2B5EF4-FFF2-40B4-BE49-F238E27FC236}">
                <a16:creationId xmlns:a16="http://schemas.microsoft.com/office/drawing/2014/main" id="{16C2B9BE-DE4E-9895-286C-644445CCD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5555" y="1761689"/>
            <a:ext cx="154417" cy="134099"/>
          </a:xfrm>
          <a:prstGeom prst="rect">
            <a:avLst/>
          </a:prstGeom>
        </p:spPr>
      </p:pic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9D282218-0E5C-13A6-A75B-40DB19A4E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0B612443-60DD-8D31-0ACE-96F7A54C9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648806" y="5437319"/>
            <a:ext cx="844582" cy="190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16B12AD2-CD06-1D51-3317-95077CA2D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CUSTOMER SERVICE FUNCTION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86248A8-6C33-35E1-3D48-4A94FFE93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6032E88D-99CB-0510-6469-3850B1D54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46C4E357-8199-44CB-04AA-0EDA55064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E2D3B681-C050-E7A8-2BFF-E415321C3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93D94DF9-807C-D8EA-25F6-245EBC437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13D52CDF-8874-37F0-3A43-6529AFED8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73AD927E-08C4-3579-8FC9-BE4557FC9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285C2A7B-7A89-BA92-953A-D032EF9F5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2A98B90B-1747-079E-6D59-008DCB48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39802D5A-8640-CC02-BFD4-AEC3FAC8F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6D4C0DDE-D117-F286-CEE0-1A0FACE98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94DB4728-B71D-AA19-2F42-8051C79FC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C489669C-EFE7-FD72-CBCA-79F76704B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22302FF9-1779-E9EF-444F-009DF5519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391283"/>
            <a:ext cx="1506285" cy="473455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8250313F-5820-AAD5-7D54-E738F2ED4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Analyzer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(classify document base don category 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and Analyze it)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5BD08C4B-7FFB-0100-68EB-94D6427B4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486400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Compliance Tracker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(Ensures documents follow regulations, flag it)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914930E1-25A2-CE9D-4185-BC0711BF3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23496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Recommender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(To overcome compliance issue, Provide suggestion/recommendation to improve                   the process)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0D72CB2C-2B2C-7610-057A-305B40AD5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4373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24192EB3-5908-6E82-54CD-5646E8694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714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685A62B5-2787-CACB-0200-F6C5555A3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126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2B8FBEBE-8931-9FCC-5B60-BC297BAF9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609" y="5257579"/>
            <a:ext cx="3705033" cy="453898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A100FF"/>
              </a:solidFill>
              <a:latin typeface="Segoe UI Variable Display" pitchFamily="2" charset="0"/>
              <a:cs typeface="Segoe UI Variable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8782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47247B-B8F8-4EEE-B61A-5E8512FEDB9B}">
  <ds:schemaRefs>
    <ds:schemaRef ds:uri="5b27bcf2-d2a5-4921-b0b8-d8444e972c96"/>
    <ds:schemaRef ds:uri="9ec632a0-1bd0-4125-8c6d-d2b199a1beac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9C6CAC3-CDE8-4DFB-B01B-EF2B6356C909}">
  <ds:schemaRefs>
    <ds:schemaRef ds:uri="5b27bcf2-d2a5-4921-b0b8-d8444e972c96"/>
    <ds:schemaRef ds:uri="9ec632a0-1bd0-4125-8c6d-d2b199a1be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2B730D8-28DE-48E7-9F18-C09C4A5FD0B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</Slides>
  <Notes>2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Document Compliance Agent</vt:lpstr>
      <vt:lpstr>Document Compliance Agent</vt:lpstr>
      <vt:lpstr>Document Compliance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5</cp:revision>
  <dcterms:created xsi:type="dcterms:W3CDTF">2025-05-07T15:39:01Z</dcterms:created>
  <dcterms:modified xsi:type="dcterms:W3CDTF">2025-05-30T20:26:27Z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