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880" r:id="rId5"/>
    <p:sldMasterId id="2147484905" r:id="rId6"/>
    <p:sldMasterId id="2147483709" r:id="rId7"/>
  </p:sldMasterIdLst>
  <p:notesMasterIdLst>
    <p:notesMasterId r:id="rId11"/>
  </p:notesMasterIdLst>
  <p:sldIdLst>
    <p:sldId id="2147483359" r:id="rId8"/>
    <p:sldId id="2147483360" r:id="rId9"/>
    <p:sldId id="21474833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16905-79EF-4B75-586C-64EE94BAD775}" v="3" dt="2025-05-30T20:23:51.008"/>
    <p1510:client id="{8527F990-521A-293B-1122-4E3F9023237E}" v="24" dt="2025-05-30T20:25:37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58116905-79EF-4B75-586C-64EE94BAD775}"/>
    <pc:docChg chg="delSld">
      <pc:chgData name="Caroline Camp" userId="S::carolinecamp@microsoft.com::b22ff8d0-7d06-48e8-9971-38809001dd16" providerId="AD" clId="Web-{58116905-79EF-4B75-586C-64EE94BAD775}" dt="2025-05-30T20:23:51.008" v="2"/>
      <pc:docMkLst>
        <pc:docMk/>
      </pc:docMkLst>
      <pc:sldChg chg="del">
        <pc:chgData name="Caroline Camp" userId="S::carolinecamp@microsoft.com::b22ff8d0-7d06-48e8-9971-38809001dd16" providerId="AD" clId="Web-{58116905-79EF-4B75-586C-64EE94BAD775}" dt="2025-05-30T20:23:50.992" v="0"/>
        <pc:sldMkLst>
          <pc:docMk/>
          <pc:sldMk cId="2262050678" sldId="2147483018"/>
        </pc:sldMkLst>
      </pc:sldChg>
      <pc:sldChg chg="del">
        <pc:chgData name="Caroline Camp" userId="S::carolinecamp@microsoft.com::b22ff8d0-7d06-48e8-9971-38809001dd16" providerId="AD" clId="Web-{58116905-79EF-4B75-586C-64EE94BAD775}" dt="2025-05-30T20:23:50.992" v="1"/>
        <pc:sldMkLst>
          <pc:docMk/>
          <pc:sldMk cId="2189637438" sldId="2147483089"/>
        </pc:sldMkLst>
      </pc:sldChg>
      <pc:sldChg chg="del">
        <pc:chgData name="Caroline Camp" userId="S::carolinecamp@microsoft.com::b22ff8d0-7d06-48e8-9971-38809001dd16" providerId="AD" clId="Web-{58116905-79EF-4B75-586C-64EE94BAD775}" dt="2025-05-30T20:23:51.008" v="2"/>
        <pc:sldMkLst>
          <pc:docMk/>
          <pc:sldMk cId="1976562431" sldId="2147483112"/>
        </pc:sldMkLst>
      </pc:sldChg>
    </pc:docChg>
  </pc:docChgLst>
  <pc:docChgLst>
    <pc:chgData name="Caroline Camp" userId="S::carolinecamp@microsoft.com::b22ff8d0-7d06-48e8-9971-38809001dd16" providerId="AD" clId="Web-{24F89CB0-7098-9871-FE42-8F0C92FDD894}"/>
    <pc:docChg chg="mod addSld delSld addMainMaster delMainMaster modMainMaster">
      <pc:chgData name="Caroline Camp" userId="S::carolinecamp@microsoft.com::b22ff8d0-7d06-48e8-9971-38809001dd16" providerId="AD" clId="Web-{24F89CB0-7098-9871-FE42-8F0C92FDD894}" dt="2025-05-07T15:41:38.762" v="34"/>
      <pc:docMkLst>
        <pc:docMk/>
      </pc:docMkLst>
      <pc:sldChg chg="add del">
        <pc:chgData name="Caroline Camp" userId="S::carolinecamp@microsoft.com::b22ff8d0-7d06-48e8-9971-38809001dd16" providerId="AD" clId="Web-{24F89CB0-7098-9871-FE42-8F0C92FDD894}" dt="2025-05-07T15:41:38.762" v="34"/>
        <pc:sldMkLst>
          <pc:docMk/>
          <pc:sldMk cId="109857222" sldId="256"/>
        </pc:sldMkLst>
      </pc:sldChg>
      <pc:sldChg chg="add del">
        <pc:chgData name="Caroline Camp" userId="S::carolinecamp@microsoft.com::b22ff8d0-7d06-48e8-9971-38809001dd16" providerId="AD" clId="Web-{24F89CB0-7098-9871-FE42-8F0C92FDD894}" dt="2025-05-07T15:40:56.417" v="28"/>
        <pc:sldMkLst>
          <pc:docMk/>
          <pc:sldMk cId="2331692507" sldId="2147482976"/>
        </pc:sldMkLst>
      </pc:sldChg>
      <pc:sldChg chg="add del">
        <pc:chgData name="Caroline Camp" userId="S::carolinecamp@microsoft.com::b22ff8d0-7d06-48e8-9971-38809001dd16" providerId="AD" clId="Web-{24F89CB0-7098-9871-FE42-8F0C92FDD894}" dt="2025-05-07T15:40:56.729" v="30"/>
        <pc:sldMkLst>
          <pc:docMk/>
          <pc:sldMk cId="2262050678" sldId="2147483018"/>
        </pc:sldMkLst>
      </pc:sldChg>
      <pc:sldChg chg="add del">
        <pc:chgData name="Caroline Camp" userId="S::carolinecamp@microsoft.com::b22ff8d0-7d06-48e8-9971-38809001dd16" providerId="AD" clId="Web-{24F89CB0-7098-9871-FE42-8F0C92FDD894}" dt="2025-05-07T15:40:56.557" v="29"/>
        <pc:sldMkLst>
          <pc:docMk/>
          <pc:sldMk cId="2189637438" sldId="2147483089"/>
        </pc:sldMkLst>
      </pc:sldChg>
      <pc:sldChg chg="add del">
        <pc:chgData name="Caroline Camp" userId="S::carolinecamp@microsoft.com::b22ff8d0-7d06-48e8-9971-38809001dd16" providerId="AD" clId="Web-{24F89CB0-7098-9871-FE42-8F0C92FDD894}" dt="2025-05-07T15:41:33.527" v="33"/>
        <pc:sldMkLst>
          <pc:docMk/>
          <pc:sldMk cId="1976562431" sldId="2147483112"/>
        </pc:sldMkLst>
      </pc:sldChg>
      <pc:sldMasterChg chg="addSp addSldLayout delSldLayout modSldLayout">
        <pc:chgData name="Caroline Camp" userId="S::carolinecamp@microsoft.com::b22ff8d0-7d06-48e8-9971-38809001dd16" providerId="AD" clId="Web-{24F89CB0-7098-9871-FE42-8F0C92FDD894}" dt="2025-05-07T15:41:33.527" v="33"/>
        <pc:sldMasterMkLst>
          <pc:docMk/>
          <pc:sldMasterMk cId="2460954070" sldId="2147483660"/>
        </pc:sldMasterMkLst>
        <pc:spChg chg="add">
          <ac:chgData name="Caroline Camp" userId="S::carolinecamp@microsoft.com::b22ff8d0-7d06-48e8-9971-38809001dd16" providerId="AD" clId="Web-{24F89CB0-7098-9871-FE42-8F0C92FDD894}" dt="2025-05-07T15:39:09.148" v="0" actId="33475"/>
          <ac:spMkLst>
            <pc:docMk/>
            <pc:sldMasterMk cId="2460954070" sldId="2147483660"/>
            <ac:spMk id="8" creationId="{4E2EAA04-A22C-23E6-F9A6-04EB4107E2CF}"/>
          </ac:spMkLst>
        </pc:spChg>
        <pc:sldLayoutChg chg="add del">
          <pc:chgData name="Caroline Camp" userId="S::carolinecamp@microsoft.com::b22ff8d0-7d06-48e8-9971-38809001dd16" providerId="AD" clId="Web-{24F89CB0-7098-9871-FE42-8F0C92FDD894}" dt="2025-05-07T15:40:56.260" v="27"/>
          <pc:sldLayoutMkLst>
            <pc:docMk/>
            <pc:sldMasterMk cId="2460954070" sldId="2147483660"/>
            <pc:sldLayoutMk cId="1537961958" sldId="2147483672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28.041" v="9"/>
          <pc:sldLayoutMkLst>
            <pc:docMk/>
            <pc:sldMasterMk cId="2460954070" sldId="2147483660"/>
            <pc:sldLayoutMk cId="3473759645" sldId="2147483672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37.994" v="15"/>
          <pc:sldLayoutMkLst>
            <pc:docMk/>
            <pc:sldMasterMk cId="2460954070" sldId="2147483660"/>
            <pc:sldLayoutMk cId="3579005203" sldId="2147483672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28.025" v="8"/>
          <pc:sldLayoutMkLst>
            <pc:docMk/>
            <pc:sldMasterMk cId="2460954070" sldId="2147483660"/>
            <pc:sldLayoutMk cId="551935611" sldId="2147483673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245" v="26"/>
          <pc:sldLayoutMkLst>
            <pc:docMk/>
            <pc:sldMasterMk cId="2460954070" sldId="2147483660"/>
            <pc:sldLayoutMk cId="758462423" sldId="2147483673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37.994" v="14"/>
          <pc:sldLayoutMkLst>
            <pc:docMk/>
            <pc:sldMasterMk cId="2460954070" sldId="2147483660"/>
            <pc:sldLayoutMk cId="929032122" sldId="2147483673"/>
          </pc:sldLayoutMkLst>
        </pc:sldLayoutChg>
        <pc:sldLayoutChg chg="replId">
          <pc:chgData name="Caroline Camp" userId="S::carolinecamp@microsoft.com::b22ff8d0-7d06-48e8-9971-38809001dd16" providerId="AD" clId="Web-{24F89CB0-7098-9871-FE42-8F0C92FDD894}" dt="2025-05-07T15:41:33.527" v="33"/>
          <pc:sldLayoutMkLst>
            <pc:docMk/>
            <pc:sldMasterMk cId="2460954070" sldId="2147483660"/>
            <pc:sldLayoutMk cId="3146388984" sldId="2147485084"/>
          </pc:sldLayoutMkLst>
        </pc:sldLayoutChg>
      </pc:sldMasterChg>
      <pc:sldMasterChg chg="add del addSldLayout delSldLayout">
        <pc:chgData name="Caroline Camp" userId="S::carolinecamp@microsoft.com::b22ff8d0-7d06-48e8-9971-38809001dd16" providerId="AD" clId="Web-{24F89CB0-7098-9871-FE42-8F0C92FDD894}" dt="2025-05-07T15:40:56.417" v="28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24F89CB0-7098-9871-FE42-8F0C92FDD894}" dt="2025-05-07T15:40:56.417" v="28"/>
          <pc:sldLayoutMkLst>
            <pc:docMk/>
            <pc:sldMasterMk cId="1112146750" sldId="2147484741"/>
            <pc:sldLayoutMk cId="731244990" sldId="2147484777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417" v="28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add del addSldLayout delSldLayout">
        <pc:chgData name="Caroline Camp" userId="S::carolinecamp@microsoft.com::b22ff8d0-7d06-48e8-9971-38809001dd16" providerId="AD" clId="Web-{24F89CB0-7098-9871-FE42-8F0C92FDD894}" dt="2025-05-07T15:40:56.557" v="29"/>
        <pc:sldMasterMkLst>
          <pc:docMk/>
          <pc:sldMasterMk cId="3668317557" sldId="2147484880"/>
        </pc:sldMasterMkLst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11540907" sldId="2147484881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1751514821" sldId="2147484882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3952706107" sldId="2147484889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3883853438" sldId="2147484890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313248283" sldId="2147484891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3442121728" sldId="2147484894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3732169508" sldId="2147484895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986151932" sldId="2147484896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4078762302" sldId="2147484897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1655359150" sldId="2147484898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2412962989" sldId="2147484899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2375616118" sldId="2147484901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4064885971" sldId="2147484902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757429559" sldId="2147484903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3489576833" sldId="2147484904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557" v="29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add del addSldLayout delSldLayout">
        <pc:chgData name="Caroline Camp" userId="S::carolinecamp@microsoft.com::b22ff8d0-7d06-48e8-9971-38809001dd16" providerId="AD" clId="Web-{24F89CB0-7098-9871-FE42-8F0C92FDD894}" dt="2025-05-07T15:41:33.527" v="33"/>
        <pc:sldMasterMkLst>
          <pc:docMk/>
          <pc:sldMasterMk cId="335698546" sldId="2147484905"/>
        </pc:sldMasterMkLst>
        <pc:sldLayoutChg chg="add">
          <pc:chgData name="Caroline Camp" userId="S::carolinecamp@microsoft.com::b22ff8d0-7d06-48e8-9971-38809001dd16" providerId="AD" clId="Web-{24F89CB0-7098-9871-FE42-8F0C92FDD894}" dt="2025-05-07T15:41:33.527" v="33"/>
          <pc:sldLayoutMkLst>
            <pc:docMk/>
            <pc:sldMasterMk cId="335698546" sldId="2147484905"/>
            <pc:sldLayoutMk cId="2853369012" sldId="2147483667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1691601136" sldId="2147484906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240468319" sldId="2147484907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2128183464" sldId="2147484908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2466331530" sldId="2147484909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671107434" sldId="2147484910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360321121" sldId="2147484911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1218266534" sldId="2147484912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2319968093" sldId="2147484913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2291589929" sldId="2147484914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2797708021" sldId="2147484915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4202840779" sldId="2147484916"/>
          </pc:sldLayoutMkLst>
        </pc:sldLayoutChg>
        <pc:sldLayoutChg chg="add del">
          <pc:chgData name="Caroline Camp" userId="S::carolinecamp@microsoft.com::b22ff8d0-7d06-48e8-9971-38809001dd16" providerId="AD" clId="Web-{24F89CB0-7098-9871-FE42-8F0C92FDD894}" dt="2025-05-07T15:40:56.729" v="30"/>
          <pc:sldLayoutMkLst>
            <pc:docMk/>
            <pc:sldMasterMk cId="335698546" sldId="2147484905"/>
            <pc:sldLayoutMk cId="1456220417" sldId="2147484917"/>
          </pc:sldLayoutMkLst>
        </pc:sldLayoutChg>
      </pc:sldMasterChg>
    </pc:docChg>
  </pc:docChgLst>
  <pc:docChgLst>
    <pc:chgData name="Caroline Camp" userId="b22ff8d0-7d06-48e8-9971-38809001dd16" providerId="ADAL" clId="{E58381AC-DD91-4797-819F-FF2887DE8989}"/>
    <pc:docChg chg="custSel delSld modSld delMainMaster modMainMaster">
      <pc:chgData name="Caroline Camp" userId="b22ff8d0-7d06-48e8-9971-38809001dd16" providerId="ADAL" clId="{E58381AC-DD91-4797-819F-FF2887DE8989}" dt="2025-05-08T15:41:44.202" v="20" actId="478"/>
      <pc:docMkLst>
        <pc:docMk/>
      </pc:docMkLst>
      <pc:sldChg chg="del">
        <pc:chgData name="Caroline Camp" userId="b22ff8d0-7d06-48e8-9971-38809001dd16" providerId="ADAL" clId="{E58381AC-DD91-4797-819F-FF2887DE8989}" dt="2025-05-08T15:35:03.255" v="0" actId="47"/>
        <pc:sldMkLst>
          <pc:docMk/>
          <pc:sldMk cId="2331692507" sldId="2147482976"/>
        </pc:sldMkLst>
      </pc:sldChg>
      <pc:sldChg chg="delSp mod">
        <pc:chgData name="Caroline Camp" userId="b22ff8d0-7d06-48e8-9971-38809001dd16" providerId="ADAL" clId="{E58381AC-DD91-4797-819F-FF2887DE8989}" dt="2025-05-08T15:36:45.365" v="16" actId="478"/>
        <pc:sldMkLst>
          <pc:docMk/>
          <pc:sldMk cId="1976562431" sldId="2147483112"/>
        </pc:sldMkLst>
        <pc:spChg chg="del">
          <ac:chgData name="Caroline Camp" userId="b22ff8d0-7d06-48e8-9971-38809001dd16" providerId="ADAL" clId="{E58381AC-DD91-4797-819F-FF2887DE8989}" dt="2025-05-08T15:36:45.365" v="16" actId="478"/>
          <ac:spMkLst>
            <pc:docMk/>
            <pc:sldMk cId="1976562431" sldId="2147483112"/>
            <ac:spMk id="3" creationId="{0163AB9A-9BEF-2420-3033-4EF434B29401}"/>
          </ac:spMkLst>
        </pc:spChg>
        <pc:spChg chg="del">
          <ac:chgData name="Caroline Camp" userId="b22ff8d0-7d06-48e8-9971-38809001dd16" providerId="ADAL" clId="{E58381AC-DD91-4797-819F-FF2887DE8989}" dt="2025-05-08T15:36:45.365" v="16" actId="478"/>
          <ac:spMkLst>
            <pc:docMk/>
            <pc:sldMk cId="1976562431" sldId="2147483112"/>
            <ac:spMk id="4" creationId="{4E49BDB8-D391-7E7A-7A62-CE79A41E10C7}"/>
          </ac:spMkLst>
        </pc:spChg>
        <pc:spChg chg="del">
          <ac:chgData name="Caroline Camp" userId="b22ff8d0-7d06-48e8-9971-38809001dd16" providerId="ADAL" clId="{E58381AC-DD91-4797-819F-FF2887DE8989}" dt="2025-05-08T15:36:45.365" v="16" actId="478"/>
          <ac:spMkLst>
            <pc:docMk/>
            <pc:sldMk cId="1976562431" sldId="2147483112"/>
            <ac:spMk id="8" creationId="{5DA9DE39-83EE-60E5-2332-E14B357BA6F0}"/>
          </ac:spMkLst>
        </pc:spChg>
        <pc:spChg chg="del">
          <ac:chgData name="Caroline Camp" userId="b22ff8d0-7d06-48e8-9971-38809001dd16" providerId="ADAL" clId="{E58381AC-DD91-4797-819F-FF2887DE8989}" dt="2025-05-08T15:36:45.365" v="16" actId="478"/>
          <ac:spMkLst>
            <pc:docMk/>
            <pc:sldMk cId="1976562431" sldId="2147483112"/>
            <ac:spMk id="9" creationId="{CE3CD724-FAB2-DDB8-BF90-837C9FC8430A}"/>
          </ac:spMkLst>
        </pc:spChg>
        <pc:spChg chg="del">
          <ac:chgData name="Caroline Camp" userId="b22ff8d0-7d06-48e8-9971-38809001dd16" providerId="ADAL" clId="{E58381AC-DD91-4797-819F-FF2887DE8989}" dt="2025-05-08T15:36:45.365" v="16" actId="478"/>
          <ac:spMkLst>
            <pc:docMk/>
            <pc:sldMk cId="1976562431" sldId="2147483112"/>
            <ac:spMk id="44" creationId="{A1FD4612-F115-0533-2080-BF5D4C0E8501}"/>
          </ac:spMkLst>
        </pc:spChg>
        <pc:grpChg chg="del">
          <ac:chgData name="Caroline Camp" userId="b22ff8d0-7d06-48e8-9971-38809001dd16" providerId="ADAL" clId="{E58381AC-DD91-4797-819F-FF2887DE8989}" dt="2025-05-08T15:36:45.365" v="16" actId="478"/>
          <ac:grpSpMkLst>
            <pc:docMk/>
            <pc:sldMk cId="1976562431" sldId="2147483112"/>
            <ac:grpSpMk id="66" creationId="{5C51FC53-A28D-C240-7E7D-9F5595496E94}"/>
          </ac:grpSpMkLst>
        </pc:grpChg>
        <pc:grpChg chg="del">
          <ac:chgData name="Caroline Camp" userId="b22ff8d0-7d06-48e8-9971-38809001dd16" providerId="ADAL" clId="{E58381AC-DD91-4797-819F-FF2887DE8989}" dt="2025-05-08T15:36:45.365" v="16" actId="478"/>
          <ac:grpSpMkLst>
            <pc:docMk/>
            <pc:sldMk cId="1976562431" sldId="2147483112"/>
            <ac:grpSpMk id="72" creationId="{0B227EEF-1F7E-3DA4-91B8-2EA0F9B15F5F}"/>
          </ac:grpSpMkLst>
        </pc:grpChg>
        <pc:cxnChg chg="del">
          <ac:chgData name="Caroline Camp" userId="b22ff8d0-7d06-48e8-9971-38809001dd16" providerId="ADAL" clId="{E58381AC-DD91-4797-819F-FF2887DE8989}" dt="2025-05-08T15:36:45.365" v="16" actId="478"/>
          <ac:cxnSpMkLst>
            <pc:docMk/>
            <pc:sldMk cId="1976562431" sldId="2147483112"/>
            <ac:cxnSpMk id="7" creationId="{E1FB2C19-0DA3-5529-9A87-44609361C141}"/>
          </ac:cxnSpMkLst>
        </pc:cxnChg>
      </pc:sldChg>
      <pc:sldMasterChg chg="del delSldLayout">
        <pc:chgData name="Caroline Camp" userId="b22ff8d0-7d06-48e8-9971-38809001dd16" providerId="ADAL" clId="{E58381AC-DD91-4797-819F-FF2887DE8989}" dt="2025-05-08T15:35:03.255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E58381AC-DD91-4797-819F-FF2887DE8989}" dt="2025-05-08T15:35:03.255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E58381AC-DD91-4797-819F-FF2887DE8989}" dt="2025-05-08T15:35:03.255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E58381AC-DD91-4797-819F-FF2887DE8989}" dt="2025-05-08T15:41:44.202" v="20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E58381AC-DD91-4797-819F-FF2887DE8989}" dt="2025-05-08T15:41:44.202" v="20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E58381AC-DD91-4797-819F-FF2887DE8989}" dt="2025-05-08T15:41:39.621" v="19" actId="478"/>
          <pc:sldLayoutMkLst>
            <pc:docMk/>
            <pc:sldMasterMk cId="3668317557" sldId="2147484880"/>
            <pc:sldLayoutMk cId="11540907" sldId="2147484881"/>
          </pc:sldLayoutMkLst>
          <pc:spChg chg="del">
            <ac:chgData name="Caroline Camp" userId="b22ff8d0-7d06-48e8-9971-38809001dd16" providerId="ADAL" clId="{E58381AC-DD91-4797-819F-FF2887DE8989}" dt="2025-05-08T15:41:38.634" v="18" actId="478"/>
            <ac:spMkLst>
              <pc:docMk/>
              <pc:sldMasterMk cId="3668317557" sldId="2147484880"/>
              <pc:sldLayoutMk cId="11540907" sldId="2147484881"/>
              <ac:spMk id="8" creationId="{A36D091D-FF87-868E-AD3D-65F19D6E3C5E}"/>
            </ac:spMkLst>
          </pc:spChg>
          <pc:picChg chg="del">
            <ac:chgData name="Caroline Camp" userId="b22ff8d0-7d06-48e8-9971-38809001dd16" providerId="ADAL" clId="{E58381AC-DD91-4797-819F-FF2887DE8989}" dt="2025-05-08T15:41:39.621" v="19" actId="478"/>
            <ac:picMkLst>
              <pc:docMk/>
              <pc:sldMasterMk cId="3668317557" sldId="2147484880"/>
              <pc:sldLayoutMk cId="11540907" sldId="2147484881"/>
              <ac:picMk id="9" creationId="{A9C86C1E-45CB-A49B-0CD5-3269E105079E}"/>
            </ac:picMkLst>
          </pc:picChg>
        </pc:sldLayoutChg>
        <pc:sldLayoutChg chg="delSp mod">
          <pc:chgData name="Caroline Camp" userId="b22ff8d0-7d06-48e8-9971-38809001dd16" providerId="ADAL" clId="{E58381AC-DD91-4797-819F-FF2887DE8989}" dt="2025-05-08T15:36:16.931" v="9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E58381AC-DD91-4797-819F-FF2887DE8989}" dt="2025-05-08T15:36:16.931" v="9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E58381AC-DD91-4797-819F-FF2887DE8989}" dt="2025-05-08T15:36:14.865" v="8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E58381AC-DD91-4797-819F-FF2887DE8989}" dt="2025-05-08T15:36:13.364" v="7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E58381AC-DD91-4797-819F-FF2887DE8989}" dt="2025-05-08T15:36:21.832" v="12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E58381AC-DD91-4797-819F-FF2887DE8989}" dt="2025-05-08T15:36:18.963" v="10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E58381AC-DD91-4797-819F-FF2887DE8989}" dt="2025-05-08T15:36:21.832" v="12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E58381AC-DD91-4797-819F-FF2887DE8989}" dt="2025-05-08T15:36:20.313" v="11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E58381AC-DD91-4797-819F-FF2887DE8989}" dt="2025-05-08T15:36:27.168" v="15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E58381AC-DD91-4797-819F-FF2887DE8989}" dt="2025-05-08T15:36:27.168" v="15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E58381AC-DD91-4797-819F-FF2887DE8989}" dt="2025-05-08T15:36:25.729" v="14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E58381AC-DD91-4797-819F-FF2887DE8989}" dt="2025-05-08T15:36:24.306" v="13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  <pc:sldLayoutChg chg="delSp modSp mod">
          <pc:chgData name="Caroline Camp" userId="b22ff8d0-7d06-48e8-9971-38809001dd16" providerId="ADAL" clId="{E58381AC-DD91-4797-819F-FF2887DE8989}" dt="2025-05-08T15:35:54.003" v="6" actId="478"/>
          <pc:sldLayoutMkLst>
            <pc:docMk/>
            <pc:sldMasterMk cId="3668317557" sldId="2147484880"/>
            <pc:sldLayoutMk cId="2404512974" sldId="2147484998"/>
          </pc:sldLayoutMkLst>
          <pc:spChg chg="del">
            <ac:chgData name="Caroline Camp" userId="b22ff8d0-7d06-48e8-9971-38809001dd16" providerId="ADAL" clId="{E58381AC-DD91-4797-819F-FF2887DE8989}" dt="2025-05-08T15:35:54.003" v="6" actId="478"/>
            <ac:spMkLst>
              <pc:docMk/>
              <pc:sldMasterMk cId="3668317557" sldId="2147484880"/>
              <pc:sldLayoutMk cId="2404512974" sldId="2147484998"/>
              <ac:spMk id="4" creationId="{E5C40288-5C5B-D418-EF87-34A29D2C0305}"/>
            </ac:spMkLst>
          </pc:spChg>
          <pc:spChg chg="del">
            <ac:chgData name="Caroline Camp" userId="b22ff8d0-7d06-48e8-9971-38809001dd16" providerId="ADAL" clId="{E58381AC-DD91-4797-819F-FF2887DE8989}" dt="2025-05-08T15:35:52.134" v="5" actId="478"/>
            <ac:spMkLst>
              <pc:docMk/>
              <pc:sldMasterMk cId="3668317557" sldId="2147484880"/>
              <pc:sldLayoutMk cId="2404512974" sldId="2147484998"/>
              <ac:spMk id="5" creationId="{2E05C766-6B0B-2749-17B9-92F5E702C198}"/>
            </ac:spMkLst>
          </pc:spChg>
          <pc:spChg chg="del">
            <ac:chgData name="Caroline Camp" userId="b22ff8d0-7d06-48e8-9971-38809001dd16" providerId="ADAL" clId="{E58381AC-DD91-4797-819F-FF2887DE8989}" dt="2025-05-08T15:35:52.134" v="5" actId="478"/>
            <ac:spMkLst>
              <pc:docMk/>
              <pc:sldMasterMk cId="3668317557" sldId="2147484880"/>
              <pc:sldLayoutMk cId="2404512974" sldId="2147484998"/>
              <ac:spMk id="6" creationId="{FEE7083A-BF7C-5655-AF77-E2511FAC7FF5}"/>
            </ac:spMkLst>
          </pc:spChg>
          <pc:spChg chg="del mod">
            <ac:chgData name="Caroline Camp" userId="b22ff8d0-7d06-48e8-9971-38809001dd16" providerId="ADAL" clId="{E58381AC-DD91-4797-819F-FF2887DE8989}" dt="2025-05-08T15:35:50.231" v="4" actId="478"/>
            <ac:spMkLst>
              <pc:docMk/>
              <pc:sldMasterMk cId="3668317557" sldId="2147484880"/>
              <pc:sldLayoutMk cId="2404512974" sldId="2147484998"/>
              <ac:spMk id="30" creationId="{A045E59E-BAD4-29A7-47A1-4CFE154A00A4}"/>
            </ac:spMkLst>
          </pc:spChg>
          <pc:picChg chg="del">
            <ac:chgData name="Caroline Camp" userId="b22ff8d0-7d06-48e8-9971-38809001dd16" providerId="ADAL" clId="{E58381AC-DD91-4797-819F-FF2887DE8989}" dt="2025-05-08T15:35:52.134" v="5" actId="478"/>
            <ac:picMkLst>
              <pc:docMk/>
              <pc:sldMasterMk cId="3668317557" sldId="2147484880"/>
              <pc:sldLayoutMk cId="2404512974" sldId="2147484998"/>
              <ac:picMk id="3" creationId="{1EC4B9D1-A5AF-4F28-63E0-4F6F8FE89294}"/>
            </ac:picMkLst>
          </pc:picChg>
          <pc:picChg chg="del">
            <ac:chgData name="Caroline Camp" userId="b22ff8d0-7d06-48e8-9971-38809001dd16" providerId="ADAL" clId="{E58381AC-DD91-4797-819F-FF2887DE8989}" dt="2025-05-08T15:35:52.134" v="5" actId="478"/>
            <ac:picMkLst>
              <pc:docMk/>
              <pc:sldMasterMk cId="3668317557" sldId="2147484880"/>
              <pc:sldLayoutMk cId="2404512974" sldId="2147484998"/>
              <ac:picMk id="29" creationId="{8965CD11-D53B-32B0-FD2B-0CBEB3512916}"/>
            </ac:picMkLst>
          </pc:picChg>
        </pc:sldLayoutChg>
      </pc:sldMasterChg>
      <pc:sldMasterChg chg="modSldLayout">
        <pc:chgData name="Caroline Camp" userId="b22ff8d0-7d06-48e8-9971-38809001dd16" providerId="ADAL" clId="{E58381AC-DD91-4797-819F-FF2887DE8989}" dt="2025-05-08T15:41:26.787" v="17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E58381AC-DD91-4797-819F-FF2887DE8989}" dt="2025-05-08T15:41:26.787" v="17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E58381AC-DD91-4797-819F-FF2887DE8989}" dt="2025-05-08T15:35:44.428" v="2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E58381AC-DD91-4797-819F-FF2887DE8989}" dt="2025-05-08T15:41:26.787" v="17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E58381AC-DD91-4797-819F-FF2887DE8989}" dt="2025-05-08T15:35:42.941" v="1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8527F990-521A-293B-1122-4E3F9023237E}"/>
    <pc:docChg chg="addSld delSld modSld addMainMaster modMainMaster">
      <pc:chgData name="Caroline Camp" userId="S::carolinecamp@microsoft.com::b22ff8d0-7d06-48e8-9971-38809001dd16" providerId="AD" clId="Web-{8527F990-521A-293B-1122-4E3F9023237E}" dt="2025-05-30T20:25:37.579" v="26"/>
      <pc:docMkLst>
        <pc:docMk/>
      </pc:docMkLst>
      <pc:sldChg chg="new del">
        <pc:chgData name="Caroline Camp" userId="S::carolinecamp@microsoft.com::b22ff8d0-7d06-48e8-9971-38809001dd16" providerId="AD" clId="Web-{8527F990-521A-293B-1122-4E3F9023237E}" dt="2025-05-30T20:24:45.425" v="10"/>
        <pc:sldMkLst>
          <pc:docMk/>
          <pc:sldMk cId="968502346" sldId="256"/>
        </pc:sldMkLst>
      </pc:sldChg>
      <pc:sldChg chg="delSp add del">
        <pc:chgData name="Caroline Camp" userId="S::carolinecamp@microsoft.com::b22ff8d0-7d06-48e8-9971-38809001dd16" providerId="AD" clId="Web-{8527F990-521A-293B-1122-4E3F9023237E}" dt="2025-05-30T20:25:37.579" v="26"/>
        <pc:sldMkLst>
          <pc:docMk/>
          <pc:sldMk cId="2410219091" sldId="2147483359"/>
        </pc:sldMkLst>
        <pc:spChg chg="del">
          <ac:chgData name="Caroline Camp" userId="S::carolinecamp@microsoft.com::b22ff8d0-7d06-48e8-9971-38809001dd16" providerId="AD" clId="Web-{8527F990-521A-293B-1122-4E3F9023237E}" dt="2025-05-30T20:25:37.579" v="26"/>
          <ac:spMkLst>
            <pc:docMk/>
            <pc:sldMk cId="2410219091" sldId="2147483359"/>
            <ac:spMk id="3" creationId="{5B618218-C835-69EB-8D68-DBB05F1280E7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7.579" v="24"/>
          <ac:spMkLst>
            <pc:docMk/>
            <pc:sldMk cId="2410219091" sldId="2147483359"/>
            <ac:spMk id="4" creationId="{17F97A49-7518-AC29-308F-D3FE41799AA4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7.579" v="21"/>
          <ac:spMkLst>
            <pc:docMk/>
            <pc:sldMk cId="2410219091" sldId="2147483359"/>
            <ac:spMk id="8" creationId="{083B3199-D62D-6319-CABB-52189B076E13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7.579" v="20"/>
          <ac:spMkLst>
            <pc:docMk/>
            <pc:sldMk cId="2410219091" sldId="2147483359"/>
            <ac:spMk id="9" creationId="{2F0BF887-DF41-1542-A8F5-62FBC2F4E656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7.579" v="23"/>
          <ac:spMkLst>
            <pc:docMk/>
            <pc:sldMk cId="2410219091" sldId="2147483359"/>
            <ac:spMk id="44" creationId="{B11DD470-B82D-A421-DD08-8E6263179DF5}"/>
          </ac:spMkLst>
        </pc:spChg>
        <pc:grpChg chg="del">
          <ac:chgData name="Caroline Camp" userId="S::carolinecamp@microsoft.com::b22ff8d0-7d06-48e8-9971-38809001dd16" providerId="AD" clId="Web-{8527F990-521A-293B-1122-4E3F9023237E}" dt="2025-05-30T20:25:37.579" v="22"/>
          <ac:grpSpMkLst>
            <pc:docMk/>
            <pc:sldMk cId="2410219091" sldId="2147483359"/>
            <ac:grpSpMk id="66" creationId="{AFBDC235-966C-0D8B-39AC-60DA3DA94770}"/>
          </ac:grpSpMkLst>
        </pc:grpChg>
        <pc:grpChg chg="del">
          <ac:chgData name="Caroline Camp" userId="S::carolinecamp@microsoft.com::b22ff8d0-7d06-48e8-9971-38809001dd16" providerId="AD" clId="Web-{8527F990-521A-293B-1122-4E3F9023237E}" dt="2025-05-30T20:25:37.579" v="19"/>
          <ac:grpSpMkLst>
            <pc:docMk/>
            <pc:sldMk cId="2410219091" sldId="2147483359"/>
            <ac:grpSpMk id="72" creationId="{BFACDC0D-7FEB-3FC5-F445-88CD82FE430E}"/>
          </ac:grpSpMkLst>
        </pc:grpChg>
        <pc:cxnChg chg="del">
          <ac:chgData name="Caroline Camp" userId="S::carolinecamp@microsoft.com::b22ff8d0-7d06-48e8-9971-38809001dd16" providerId="AD" clId="Web-{8527F990-521A-293B-1122-4E3F9023237E}" dt="2025-05-30T20:25:37.579" v="25"/>
          <ac:cxnSpMkLst>
            <pc:docMk/>
            <pc:sldMk cId="2410219091" sldId="2147483359"/>
            <ac:cxnSpMk id="7" creationId="{3F336542-3174-AAAE-466A-DEBD4116F88B}"/>
          </ac:cxnSpMkLst>
        </pc:cxnChg>
      </pc:sldChg>
      <pc:sldChg chg="add del">
        <pc:chgData name="Caroline Camp" userId="S::carolinecamp@microsoft.com::b22ff8d0-7d06-48e8-9971-38809001dd16" providerId="AD" clId="Web-{8527F990-521A-293B-1122-4E3F9023237E}" dt="2025-05-30T20:24:33.092" v="8"/>
        <pc:sldMkLst>
          <pc:docMk/>
          <pc:sldMk cId="1750940027" sldId="2147483360"/>
        </pc:sldMkLst>
      </pc:sldChg>
      <pc:sldChg chg="delSp add del">
        <pc:chgData name="Caroline Camp" userId="S::carolinecamp@microsoft.com::b22ff8d0-7d06-48e8-9971-38809001dd16" providerId="AD" clId="Web-{8527F990-521A-293B-1122-4E3F9023237E}" dt="2025-05-30T20:25:33.110" v="18"/>
        <pc:sldMkLst>
          <pc:docMk/>
          <pc:sldMk cId="2238500590" sldId="2147483361"/>
        </pc:sldMkLst>
        <pc:spChg chg="del">
          <ac:chgData name="Caroline Camp" userId="S::carolinecamp@microsoft.com::b22ff8d0-7d06-48e8-9971-38809001dd16" providerId="AD" clId="Web-{8527F990-521A-293B-1122-4E3F9023237E}" dt="2025-05-30T20:25:33.110" v="18"/>
          <ac:spMkLst>
            <pc:docMk/>
            <pc:sldMk cId="2238500590" sldId="2147483361"/>
            <ac:spMk id="10" creationId="{DCC16127-7EF9-FF41-DE48-21C61EF61D98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3.110" v="16"/>
          <ac:spMkLst>
            <pc:docMk/>
            <pc:sldMk cId="2238500590" sldId="2147483361"/>
            <ac:spMk id="14" creationId="{766F6A2E-758A-B353-FAC9-9CB9B40C9D97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3.110" v="15"/>
          <ac:spMkLst>
            <pc:docMk/>
            <pc:sldMk cId="2238500590" sldId="2147483361"/>
            <ac:spMk id="15" creationId="{9153DC6F-C164-3353-4684-50B7EA3C0993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3.110" v="13"/>
          <ac:spMkLst>
            <pc:docMk/>
            <pc:sldMk cId="2238500590" sldId="2147483361"/>
            <ac:spMk id="26" creationId="{813A1D13-4DDE-DAD8-533D-2551414EB7BD}"/>
          </ac:spMkLst>
        </pc:spChg>
        <pc:spChg chg="del">
          <ac:chgData name="Caroline Camp" userId="S::carolinecamp@microsoft.com::b22ff8d0-7d06-48e8-9971-38809001dd16" providerId="AD" clId="Web-{8527F990-521A-293B-1122-4E3F9023237E}" dt="2025-05-30T20:25:33.110" v="12"/>
          <ac:spMkLst>
            <pc:docMk/>
            <pc:sldMk cId="2238500590" sldId="2147483361"/>
            <ac:spMk id="27" creationId="{1D23EE08-4A1B-5F50-B7CE-8E8B01DCF72A}"/>
          </ac:spMkLst>
        </pc:spChg>
        <pc:grpChg chg="del">
          <ac:chgData name="Caroline Camp" userId="S::carolinecamp@microsoft.com::b22ff8d0-7d06-48e8-9971-38809001dd16" providerId="AD" clId="Web-{8527F990-521A-293B-1122-4E3F9023237E}" dt="2025-05-30T20:25:33.110" v="14"/>
          <ac:grpSpMkLst>
            <pc:docMk/>
            <pc:sldMk cId="2238500590" sldId="2147483361"/>
            <ac:grpSpMk id="16" creationId="{E6DE088C-E855-F03E-2D80-D02573D1E8E3}"/>
          </ac:grpSpMkLst>
        </pc:grpChg>
        <pc:grpChg chg="del">
          <ac:chgData name="Caroline Camp" userId="S::carolinecamp@microsoft.com::b22ff8d0-7d06-48e8-9971-38809001dd16" providerId="AD" clId="Web-{8527F990-521A-293B-1122-4E3F9023237E}" dt="2025-05-30T20:25:33.110" v="11"/>
          <ac:grpSpMkLst>
            <pc:docMk/>
            <pc:sldMk cId="2238500590" sldId="2147483361"/>
            <ac:grpSpMk id="28" creationId="{15ED4E05-1D04-FDDA-F16E-AEED31F20DDB}"/>
          </ac:grpSpMkLst>
        </pc:grpChg>
        <pc:cxnChg chg="del">
          <ac:chgData name="Caroline Camp" userId="S::carolinecamp@microsoft.com::b22ff8d0-7d06-48e8-9971-38809001dd16" providerId="AD" clId="Web-{8527F990-521A-293B-1122-4E3F9023237E}" dt="2025-05-30T20:25:33.110" v="17"/>
          <ac:cxnSpMkLst>
            <pc:docMk/>
            <pc:sldMk cId="2238500590" sldId="2147483361"/>
            <ac:cxnSpMk id="12" creationId="{9AA90BD1-4140-5FFB-F150-C9BF59FC5BB9}"/>
          </ac:cxnSpMkLst>
        </pc:cxnChg>
      </pc:sldChg>
      <pc:sldMasterChg chg="addSldLayout delSldLayout modSldLayout">
        <pc:chgData name="Caroline Camp" userId="S::carolinecamp@microsoft.com::b22ff8d0-7d06-48e8-9971-38809001dd16" providerId="AD" clId="Web-{8527F990-521A-293B-1122-4E3F9023237E}" dt="2025-05-30T20:24:32.998" v="7"/>
        <pc:sldMasterMkLst>
          <pc:docMk/>
          <pc:sldMasterMk cId="2460954070" sldId="2147483660"/>
        </pc:sldMasterMkLst>
        <pc:sldLayoutChg chg="add del">
          <pc:chgData name="Caroline Camp" userId="S::carolinecamp@microsoft.com::b22ff8d0-7d06-48e8-9971-38809001dd16" providerId="AD" clId="Web-{8527F990-521A-293B-1122-4E3F9023237E}" dt="2025-05-30T20:24:31.764" v="5"/>
          <pc:sldLayoutMkLst>
            <pc:docMk/>
            <pc:sldMasterMk cId="2460954070" sldId="2147483660"/>
            <pc:sldLayoutMk cId="209563658" sldId="2147485000"/>
          </pc:sldLayoutMkLst>
        </pc:sldLayoutChg>
        <pc:sldLayoutChg chg="replI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460954070" sldId="2147483660"/>
            <pc:sldLayoutMk cId="3146388984" sldId="2147485084"/>
          </pc:sldLayoutMkLst>
        </pc:sldLayoutChg>
      </pc:sldMasterChg>
      <pc:sldMasterChg chg="add addSldLayout">
        <pc:chgData name="Caroline Camp" userId="S::carolinecamp@microsoft.com::b22ff8d0-7d06-48e8-9971-38809001dd16" providerId="AD" clId="Web-{8527F990-521A-293B-1122-4E3F9023237E}" dt="2025-05-30T20:24:33.280" v="9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2.998" v="7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3.092" v="8"/>
          <pc:sldLayoutMkLst>
            <pc:docMk/>
            <pc:sldMasterMk cId="2781266863" sldId="2147483709"/>
            <pc:sldLayoutMk cId="774650136" sldId="2147485085"/>
          </pc:sldLayoutMkLst>
        </pc:sldLayoutChg>
        <pc:sldLayoutChg chg="add">
          <pc:chgData name="Caroline Camp" userId="S::carolinecamp@microsoft.com::b22ff8d0-7d06-48e8-9971-38809001dd16" providerId="AD" clId="Web-{8527F990-521A-293B-1122-4E3F9023237E}" dt="2025-05-30T20:24:33.280" v="9"/>
          <pc:sldLayoutMkLst>
            <pc:docMk/>
            <pc:sldMasterMk cId="2781266863" sldId="2147483709"/>
            <pc:sldLayoutMk cId="774650136" sldId="21474850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8537-869A-4589-B36B-7434A51D1CE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54D7-7D8B-40AC-A219-91AB37989D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91FE9-3C41-C5FA-6711-E908A005F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F4127-1F60-B202-09F0-857BDA11A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869D5-8CE0-68D3-5CD4-F2DA41AEE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C0088-B0F1-7BA8-944B-E88B7F900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8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35D36-ED1A-F57B-0070-A22E99CB3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9843FE-0C87-54B0-9888-0688A6434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CDBBC-130B-B2AD-B298-75B7E8A50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8B3E-1BFE-CCCB-7300-19CBD2A84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3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sv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06B21E2-03BD-C5BE-6866-AD3ED6BA9E2B}"/>
              </a:ext>
            </a:extLst>
          </p:cNvPr>
          <p:cNvSpPr txBox="1"/>
          <p:nvPr userDrawn="1"/>
        </p:nvSpPr>
        <p:spPr>
          <a:xfrm>
            <a:off x="239712" y="170835"/>
            <a:ext cx="2713227" cy="13593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 algn="l">
              <a:lnSpc>
                <a:spcPct val="100000"/>
              </a:lnSpc>
              <a:spcBef>
                <a:spcPts val="100"/>
              </a:spcBef>
            </a:pPr>
            <a:r>
              <a:rPr lang="en-US" sz="800" b="1" spc="20">
                <a:solidFill>
                  <a:srgbClr val="072321"/>
                </a:solidFill>
                <a:latin typeface="Graphik Semibold" panose="020B0503030202060203" pitchFamily="34" charset="77"/>
                <a:cs typeface="Graphik Semibold"/>
              </a:rPr>
              <a:t>Accenture + Microsoft  </a:t>
            </a:r>
            <a:r>
              <a:rPr lang="en-US" sz="800" b="1" spc="20">
                <a:solidFill>
                  <a:srgbClr val="072321"/>
                </a:solidFill>
                <a:latin typeface="Graphik Semibold" panose="020B0503030202060203" pitchFamily="34" charset="77"/>
                <a:cs typeface="Graphik Light"/>
              </a:rPr>
              <a:t>|  </a:t>
            </a:r>
            <a:r>
              <a:rPr lang="en-US" sz="800" spc="50">
                <a:solidFill>
                  <a:srgbClr val="072321"/>
                </a:solidFill>
                <a:latin typeface="+mn-lt"/>
                <a:cs typeface="Graphik Light"/>
              </a:rPr>
              <a:t>2025</a:t>
            </a:r>
            <a:endParaRPr lang="en-US" sz="800" spc="50">
              <a:latin typeface="+mn-lt"/>
              <a:cs typeface="Graphik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40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9601-C503-1199-A647-E8B715DF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2EA59-F861-1F90-DED2-270B3663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50B7C-BC8B-073B-7F6E-50A6A0E2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79503-CFAC-9AE2-B9AD-7C093CE8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92.xml"/><Relationship Id="rId79" Type="http://schemas.openxmlformats.org/officeDocument/2006/relationships/slideLayout" Target="../slideLayouts/slideLayout97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80" Type="http://schemas.openxmlformats.org/officeDocument/2006/relationships/slideLayout" Target="../slideLayouts/slideLayout98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5084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902" r:id="rId2"/>
    <p:sldLayoutId id="2147484903" r:id="rId3"/>
    <p:sldLayoutId id="2147484904" r:id="rId4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3667" r:id="rId2"/>
    <p:sldLayoutId id="21474849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6" r:id="rId68"/>
    <p:sldLayoutId id="2147485085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76711-71E6-2464-813B-B977309E3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438A784E-1249-3738-9C7B-8AABB91AE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DM Sans 14pt ExtraLight"/>
                <a:cs typeface="Segoe Sans Display Semibold" pitchFamily="2" charset="0"/>
                <a:sym typeface="DM Sans ExtraLight"/>
              </a:rPr>
              <a:t>Customer Support Assistance Agent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48C1ED25-D85D-E158-67C7-84F3B3DAFDBF}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3FB8BB-C400-A3C7-ACA8-2108BA04C83A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Empower customer support with real-time recommendations from your knowledge base to drive customer experience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D7D2C0F7-1379-94AF-2882-4F10FBB03B66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There is manual intent identification, inefficient query categorization, inconsistent sentiment detection, and generic resolution responses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11C4FA5E-E8FA-6F1C-6A3B-9D99A1B51AC1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latin typeface="Segoe Sans Display"/>
                <a:cs typeface="Segoe UI" pitchFamily="34" charset="0"/>
                <a:sym typeface="DM Sans Light"/>
              </a:rPr>
              <a:t>AI Agent drives real-time intent identification, intelligent routing, and hyper-personalized recommendations</a:t>
            </a:r>
            <a:endParaRPr lang="en-GB" sz="1400" kern="0"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FB077AB8-4B73-D918-B86C-06E276EE39E5}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ea typeface="DM Sans 14pt SemiBold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endParaRPr lang="en-GB" sz="100">
              <a:solidFill>
                <a:srgbClr val="000000"/>
              </a:solidFill>
              <a:latin typeface="Segoe Sans Display" pitchFamily="2" charset="0"/>
              <a:ea typeface="DM Sans 14pt Light"/>
              <a:cs typeface="Segoe Sans Display" pitchFamily="2" charset="0"/>
              <a:sym typeface="DM Sans Light"/>
            </a:endParaRP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Customer intent identification is manual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Cases or queries are routed either manually or based on pre-defined keywords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Agent assesses customer’s sentiment manually per their cognizance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Manual search of knowledge database 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>
                <a:solidFill>
                  <a:srgbClr val="000000"/>
                </a:solidFill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Agent manually scans through entire document to spot resolution before responding to queries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>
                <a:solidFill>
                  <a:srgbClr val="000000"/>
                </a:solidFill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Agents often struggle to craft responses that effectively incorporate past interactions and cases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en-DE" sz="900" u="none" strike="noStrike" kern="0" cap="none" spc="0" normalizeH="0" baseline="0" noProof="0">
              <a:ln>
                <a:noFill/>
              </a:ln>
              <a:solidFill>
                <a:srgbClr val="943BF6"/>
              </a:solidFill>
              <a:effectLst/>
              <a:uLnTx/>
              <a:uFillTx/>
              <a:latin typeface="Segoe Sans Display" pitchFamily="2" charset="0"/>
              <a:ea typeface="Inter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D8F08514-D0FC-1904-A38C-41167507A843}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3CBCE10D-AE08-272F-2B61-FD4AF3E56D46}"/>
              </a:ext>
            </a:extLst>
          </p:cNvPr>
          <p:cNvSpPr/>
          <p:nvPr/>
        </p:nvSpPr>
        <p:spPr>
          <a:xfrm>
            <a:off x="6248885" y="2233079"/>
            <a:ext cx="2066440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Analyzes customer messages in real-time to determine their intent and categorizes support requests</a:t>
            </a:r>
            <a:endParaRPr kumimoji="0" lang="en-GB" sz="9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 pitchFamily="2" charset="0"/>
              <a:ea typeface="DM Sans 14pt"/>
              <a:cs typeface="Segoe Sans Display" pitchFamily="2" charset="0"/>
              <a:sym typeface="DM Sans"/>
            </a:endParaRP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D5998C30-C1BA-22F7-32A5-B80F97C2A39D}"/>
              </a:ext>
            </a:extLst>
          </p:cNvPr>
          <p:cNvSpPr/>
          <p:nvPr/>
        </p:nvSpPr>
        <p:spPr>
          <a:xfrm>
            <a:off x="6215591" y="323675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Accesses customer profile, historical data and past interactions from CRM systems and data storages</a:t>
            </a: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74B94CF5-63EB-D5E0-5ACE-8B56CF2E0D10}"/>
              </a:ext>
            </a:extLst>
          </p:cNvPr>
          <p:cNvSpPr/>
          <p:nvPr/>
        </p:nvSpPr>
        <p:spPr>
          <a:xfrm>
            <a:off x="6215591" y="424043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  <a:sym typeface="DM Sans"/>
              </a:rPr>
              <a:t>Detects emotional state of customer in real-time by </a:t>
            </a:r>
            <a:r>
              <a:rPr kumimoji="0" lang="en-US" sz="9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  <a:sym typeface="DM Sans"/>
              </a:rPr>
              <a:t>employing advanced algorithms to analyze text sentiment</a:t>
            </a:r>
            <a:endParaRPr kumimoji="0" lang="en-GB" sz="9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9" name="Google Shape;523;p32">
            <a:extLst>
              <a:ext uri="{FF2B5EF4-FFF2-40B4-BE49-F238E27FC236}">
                <a16:creationId xmlns:a16="http://schemas.microsoft.com/office/drawing/2014/main" id="{C18C14F9-FD0D-EFF8-DB96-7882CFC5865C}"/>
              </a:ext>
            </a:extLst>
          </p:cNvPr>
          <p:cNvSpPr/>
          <p:nvPr/>
        </p:nvSpPr>
        <p:spPr>
          <a:xfrm>
            <a:off x="6228415" y="5244119"/>
            <a:ext cx="2099734" cy="1113819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Recommends step-by-step resolution procedure from relevant sections of knowledge docs incorporating customer emotion, agent profile, customer’s profile and historical data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655AA245-CC94-744D-5091-3C35A9403E2C}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0ACEC25-6D0E-5CA3-4137-D4A843F7C3BB}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lvl="0">
              <a:defRPr/>
            </a:pPr>
            <a:r>
              <a:rPr lang="en-US" sz="90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rPr>
              <a:t>First Call Resolution rate </a:t>
            </a:r>
            <a:r>
              <a:rPr lang="en-US" sz="900">
                <a:solidFill>
                  <a:schemeClr val="tx1"/>
                </a:solidFill>
                <a:latin typeface="Segoe UI Variable Display" pitchFamily="2" charset="0"/>
                <a:cs typeface="Segoe UI Variable Display" pitchFamily="2" charset="0"/>
              </a:rPr>
              <a:t>→</a:t>
            </a:r>
            <a:r>
              <a:rPr lang="en-US" sz="9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rPr>
              <a:t> faster issue resolution via automated and intent-based routing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14FF996-D919-9BD7-1182-D090AEA7FCCE}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rPr>
              <a:t>Issue Resolution time → </a:t>
            </a:r>
            <a:r>
              <a:rPr lang="en-US" sz="9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rPr>
              <a:t>quicker resolution with accurate and relevant knowledge available in real-time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5101CA5-4863-9D60-C15A-C39FFEAE7298}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rPr>
              <a:t>Customer Satisfaction score → </a:t>
            </a:r>
            <a:r>
              <a:rPr lang="en-US" sz="9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rPr>
              <a:t>personalized, empathetic interactions, with quick resolution increase customer satisfaction</a:t>
            </a: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BBE6125C-62BE-71FD-F07A-2E82A89C0BFA}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6" name="Google Shape;516;p32">
            <a:extLst>
              <a:ext uri="{FF2B5EF4-FFF2-40B4-BE49-F238E27FC236}">
                <a16:creationId xmlns:a16="http://schemas.microsoft.com/office/drawing/2014/main" id="{6A4665C8-A20A-C2DA-10A6-D708671FB09E}"/>
              </a:ext>
            </a:extLst>
          </p:cNvPr>
          <p:cNvSpPr/>
          <p:nvPr/>
        </p:nvSpPr>
        <p:spPr>
          <a:xfrm>
            <a:off x="8682389" y="4807002"/>
            <a:ext cx="1283109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 Medium"/>
                <a:cs typeface="Segoe Sans Display"/>
                <a:sym typeface="DM Sans Medium"/>
              </a:rPr>
              <a:t>Customer Support</a:t>
            </a:r>
            <a:endParaRPr lang="en-GB" sz="9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DM Sans 14pt Medium"/>
              <a:cs typeface="Segoe Sans Display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93164D55-8F46-2062-9982-167E1F917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AAFB00-BFA5-DA1E-9DF4-5C586D7EE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483F2A-3004-37B4-6B81-42E3BD953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3940CA07-C76B-1186-C6F9-23B2ADCB7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E6719999-8FC0-691B-C7DC-681FCE022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5D3ADE7C-7743-C9A2-FBAD-3469392FD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D8B52D6A-F243-A372-116A-0D033884C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190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4085E-128C-D484-39A3-665091C0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E9B915F0-7490-BC60-B7A9-A6AD79212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42BD6F-8EDC-EF85-AF5C-3B026E4A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3E4612-C31F-E46F-BE75-5B8D25872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Customer Support Assistance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80024E71-9C0F-F12E-6C6C-297EC7765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D4E09C4F-7D47-00F8-ED61-64FD8FA65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AD62AAC-21DA-AE51-5B1A-128C20BAB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Empower customer support with real-time recommendations from your knowledge base to drive customer experience.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56A047-5C0D-8B68-4935-AA2E8FC50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EC5083BE-F088-4D91-709E-B4D92687A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3B0CC5-8C75-7A07-C59F-1643CA0A3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92F11B-5EFD-91C0-696E-5D617F95BFD3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2E495409-913E-D84B-D282-609B7D2A5858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1FFC8E-D4D1-F776-E7F4-D85E9244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ECF458-A413-FAD2-B421-A477C3DA494A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ADDFA2E3-8A45-7EA1-9A6F-6E68360DF7F6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DBE6B4-D453-FE3C-5329-786726290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0377E7C-D070-7CBE-E3A4-0764D6E8B605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79FA5932-E22A-8982-2AB7-2195897ED462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B32D2B04-C317-1BDB-9233-07EEBC0D9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C581FE-0BB6-8970-4387-D3FEC4BA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Customer Service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D09401FF-46C7-0FB3-75CE-88B07FFDE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sp>
        <p:nvSpPr>
          <p:cNvPr id="25" name="Step 1 Title">
            <a:extLst>
              <a:ext uri="{FF2B5EF4-FFF2-40B4-BE49-F238E27FC236}">
                <a16:creationId xmlns:a16="http://schemas.microsoft.com/office/drawing/2014/main" id="{1B459582-D4CE-D81D-BBC8-DB8D0D6A4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Customer Request Categorization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B38777EB-B715-80AD-2361-CD04CEC7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Categorizes support requests.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5BDCA7F-25B6-F56F-5A26-CEE9671FF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First Call Resolution Rate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791D78-B4BC-2595-4A2D-B528FE8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Issue Resolution Time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6D2E23-CA7A-DD00-5153-915AF7F2D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Customer Experience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E942CD44-705F-CCF8-41F0-DADA2403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Customer Message Analysis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93F99CC4-4582-E183-9C17-22454FA7B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Analyzes customer messages in real-time to determine their intent.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D1A022-85FE-C571-1C44-A0BE986D5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252075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Omnichannel messaging (e.g., Dynamics)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B4D094F-50C2-136C-4C38-27B04946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D05C8158-6B49-6AD6-4316-675C1A682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Customer History Analysis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E437A405-AEAC-5B20-8CD9-C4CB8F46F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Accesses customer profile, historical data and past interactions from CRM systems and data storages.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5FEF12A3-C4DB-C591-9950-55FAC249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Emotions Detection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2051EBDA-1F83-7AC3-B2D9-FABEC7AA4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Detects emotional state of customer in real-time by employing advanced algorithms to analyze text sentiment.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2956EB-054D-643C-A1DD-F10C2B442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9466" y="4230669"/>
            <a:ext cx="1851281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Customer Satisfaction Score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52E87C-1CED-14CC-B101-850E9461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F223A2-F9F6-E913-6615-64A37025C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198214"/>
            <a:ext cx="2199820" cy="6565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Ticketing Platform for Historical Ticket Records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Ticket Classification Rules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12FB1C7-FA47-ECA7-E5D0-6D89A361C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29315149-D68B-EF5C-32BE-1A7DD54BB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CA1E7D-B81A-BE0D-BCCA-16DC8D2DA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172566"/>
            <a:ext cx="2199820" cy="7078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Ticketing Platform for Historical Ticket Records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AD4D918-A98C-B07C-2CB4-F4FC84D6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B5E83401-027E-6263-CE8B-9F1AB4D7D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F4AD66-F796-53F0-06CB-AEDFD481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Omnichannel messaging (e.g., Dynamics)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07FF043-C4A3-B8A6-8197-902F8BFF1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75A4945E-754C-1D55-5EE6-20D450759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Personalized Resolution Steps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D8596C74-F604-BCA8-CF21-DF12BCCC3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Provides agents with a step-by-step, personalized resolution path.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403F9F10-903F-E1F4-71D5-9ED207DFC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Recommended Resolution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AFD14A2F-082E-D4D1-D4BA-6B1FEED12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Searches and ranks the most relevant articles and solutions from internal documentation.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A671120-8221-3D67-DE0C-A0D4BA494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528108E-58D2-15AB-A283-127CA923EC03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DB1A16F5-6C8D-F0DB-4A6A-BD73AC0F7E45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1E6B8F5-9557-96D0-AB8B-841A797DE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D4C46DE-636A-3930-4B7B-4CF2F9489263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6CFA14E3-8375-6726-399A-EBFAFCC49434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10A1F36F-A582-E585-4608-D0B212C0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A4270F3-18BC-6CC9-27BE-8F92B1F27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Ticketing Platform for Historical Ticket Records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F5C6FEE7-A36B-596B-29F1-9ABD24EB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2BF8759C-6CEE-95A6-0989-BDE7696C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78165B3-B4B1-129A-92D3-887B0FA2E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Ticketing Platform for Historical Ticket Records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7C1595F4-57E2-813A-C793-1F21E7FE3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72A96032-2B6B-81D5-8CD6-2B0AD1579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Quickly identifies customer intent to streamline issue handling and reduce misrouting.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6F4DC3F-3575-400A-60D2-30F740AD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Classifies support requests accurately to ensure faster and more efficient resolution.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5B42A3D-D1B7-0987-C934-1602BEF65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Uses past interactions and data to provide context-aware support and reduce repetitive questions.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35E6401B-24B3-DEC3-396B-F9C13F422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Offers agents a clear, customized resolution path to resolve issues more effectively.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B990DFC2-145A-EFD7-36F3-FD9FAAF89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Finds and ranks the most relevant internal solutions, cutting down on search time.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7CD7453B-B798-AF48-0FA7-3CCF04B57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Detects customer sentiment in real time, allowing agents to respond with the right tone and empathy.</a:t>
            </a:r>
          </a:p>
        </p:txBody>
      </p:sp>
    </p:spTree>
    <p:extLst>
      <p:ext uri="{BB962C8B-B14F-4D97-AF65-F5344CB8AC3E}">
        <p14:creationId xmlns:p14="http://schemas.microsoft.com/office/powerpoint/2010/main" val="17509400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76F75-733E-A455-DB9B-761C92B39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5E1D8724-AE84-8454-BD02-B88F0C8AE9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DM Sans 14pt ExtraLight"/>
                <a:cs typeface="Segoe Sans Display Semibold" pitchFamily="2" charset="0"/>
                <a:sym typeface="DM Sans ExtraLight"/>
              </a:rPr>
              <a:t>Customer Support Assistance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A3AAD-0C57-0F3C-53F8-7E4FCD3C4DE6}"/>
              </a:ext>
            </a:extLst>
          </p:cNvPr>
          <p:cNvSpPr txBox="1"/>
          <p:nvPr/>
        </p:nvSpPr>
        <p:spPr>
          <a:xfrm>
            <a:off x="695994" y="1098881"/>
            <a:ext cx="10960603" cy="523220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>
              <a:tabLst>
                <a:tab pos="3992563" algn="l"/>
              </a:tabLst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Empower customer support with real-time recommendations from </a:t>
            </a:r>
            <a:r>
              <a:rPr lang="en-US" sz="1400" b="1">
                <a:solidFill>
                  <a:prstClr val="black"/>
                </a:solidFill>
                <a:latin typeface="Segoe Sans Display Semibold"/>
                <a:cs typeface="Segoe Sans Display Semibold"/>
              </a:rPr>
              <a:t>your </a:t>
            </a: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/>
                <a:cs typeface="Segoe Sans Display Semibold"/>
              </a:rPr>
              <a:t>knowledge base to drive customer experience</a:t>
            </a:r>
            <a:endParaRPr lang="en-US">
              <a:latin typeface="Segoe Sans Display Semibold"/>
              <a:cs typeface="Segoe Sans Display Semibold"/>
            </a:endParaRPr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/>
            </a:pP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8D2A6-8A27-CDD0-7C5C-117391A34FA6}"/>
              </a:ext>
            </a:extLst>
          </p:cNvPr>
          <p:cNvSpPr txBox="1"/>
          <p:nvPr/>
        </p:nvSpPr>
        <p:spPr>
          <a:xfrm>
            <a:off x="740798" y="5003705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6EBB8-C5BF-7FF6-ADF7-20F83EE474CA}"/>
              </a:ext>
            </a:extLst>
          </p:cNvPr>
          <p:cNvSpPr txBox="1"/>
          <p:nvPr/>
        </p:nvSpPr>
        <p:spPr>
          <a:xfrm>
            <a:off x="2076802" y="4887678"/>
            <a:ext cx="2298101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Cross-Sell/Upsell Agent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Knowledge Metadata Agent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Document Compliance Agent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Customer Satisfaction Prediction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CB6966CD-A8DF-2C08-4BD9-2D9B7ED9E55C}"/>
              </a:ext>
            </a:extLst>
          </p:cNvPr>
          <p:cNvSpPr/>
          <p:nvPr/>
        </p:nvSpPr>
        <p:spPr>
          <a:xfrm>
            <a:off x="695993" y="5673789"/>
            <a:ext cx="3705033" cy="840893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GB" sz="800" b="1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 Semibold" pitchFamily="2" charset="0"/>
                <a:ea typeface="DM Sans 14pt Light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marR="0" lvl="0" indent="-171450" algn="l" defTabSz="914400" rtl="0" eaLnBrk="1" fontAlgn="base" latinLnBrk="0" hangingPunct="1">
              <a:lnSpc>
                <a:spcPts val="104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0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Structured omnichannel support workflows with integrated CRM and knowledge systems</a:t>
            </a:r>
          </a:p>
          <a:p>
            <a:pPr marL="171450" marR="0" lvl="0" indent="-171450" algn="l" defTabSz="914400" rtl="0" eaLnBrk="1" fontAlgn="base" latinLnBrk="0" hangingPunct="1">
              <a:lnSpc>
                <a:spcPts val="104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700" u="none" strike="noStrike" kern="1200" cap="none" spc="0" normalizeH="0" baseline="0" noProof="0">
                <a:ln>
                  <a:noFill/>
                </a:ln>
                <a:solidFill>
                  <a:srgbClr val="D8D9DC">
                    <a:lumMod val="25000"/>
                  </a:srgbClr>
                </a:solidFill>
                <a:effectLst/>
                <a:uLnTx/>
                <a:uFillTx/>
                <a:latin typeface="Segoe Sans Display" pitchFamily="2" charset="0"/>
                <a:ea typeface="DM Sans 14pt Light"/>
                <a:cs typeface="Segoe Sans Display" pitchFamily="2" charset="0"/>
                <a:sym typeface="DM Sans Light"/>
              </a:rPr>
              <a:t>Defined escalation paths, intent classification, and resolution procedures within support operations</a:t>
            </a: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D1E6C6C7-97AF-414B-9B01-94100EB25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640E367C-2C9C-4E48-131A-BF073DF7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C2A1A48-18F5-649E-E880-DFA69FA0D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000" b="1" kern="0">
              <a:solidFill>
                <a:prstClr val="black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2382CA45-7516-D066-1346-F8162CE4B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64065B50-69B1-4B3D-32BD-C03C56F67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B571728F-32C1-693D-3FEE-E4923DEFA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B0C30FC4-0B63-A485-B70C-ABF50B4BF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416ED9AF-7DC9-3881-5DD9-3E0DC492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DADA5576-572D-E05D-5E9F-88412E016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CA0B20D-85DF-E2BE-D76B-F2BD0F35D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800" b="1" kern="0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A5094FC-0A36-6E5D-5815-967D5205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18D2F28-D321-043E-2784-EAB6EEDB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000" b="1" kern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Support agent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15F1951-52D7-81AF-6F22-27E0CC0FD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ounded Rectangle 19">
            <a:extLst>
              <a:ext uri="{FF2B5EF4-FFF2-40B4-BE49-F238E27FC236}">
                <a16:creationId xmlns:a16="http://schemas.microsoft.com/office/drawing/2014/main" id="{41281417-442C-EB66-D86C-A165A79D4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798782"/>
            <a:ext cx="3705033" cy="7775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3E1397BC-9274-C6E4-84CF-B27362662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071501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 dirty="0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  <a:endParaRPr lang="en-GB" sz="100" b="1" dirty="0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Must integrate data from CRM and communications channels (Teams, Outlook, etc.)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PII / Sensitive info: customer information and messages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Requires high quality knowledge articles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 dirty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0" b="1" dirty="0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CRM pipeline data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Communication Data (.msg/.txt,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Knowledge content (PDF,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Advanced algorithms to analyze text sentiment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AF4ADA9-3ACF-F07A-A6A4-6AB18778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D9AF41-E5B5-22D0-CC18-8E54BE272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EF1419D-019B-A88A-E8C1-532DB5A2A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E16F81E-A144-954B-44DB-6A2C8DB1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F292BC17-D623-A5FB-F72F-2C8EF8B8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B31C63B-8E40-5DE6-8D9D-A99228EEA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79CD17-7107-5FEF-8196-92D4D5B6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941650EF-00CB-1BDB-94F7-6340886A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3053A643-6235-FB76-8C1B-ABC2429B5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7BD1DF3-6688-7F20-BFEA-7D8786C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r>
              <a:rPr lang="en-US"/>
              <a:t>End-User Identity </a:t>
            </a:r>
          </a:p>
          <a:p>
            <a:r>
              <a:rPr lang="en-US"/>
              <a:t>User Intent (Prompt) to MSFT Graph query</a:t>
            </a:r>
          </a:p>
          <a:p>
            <a:r>
              <a:rPr lang="en-US"/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018E2D1-4D9C-1C9E-02AE-EBC8FAEEB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B0AA7483-8C72-8CC5-08CC-46783C1B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C1BDF3A9-D3B7-5A2E-36B1-8F8C6E378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DFE23F8-EC66-110B-0C0A-192BE429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854840D0-A271-7F73-4996-33F1718EF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CF91B237-F9A7-B5E9-BCEF-F7E7B22DC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r>
              <a:rPr lang="en-US" sz="700"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D283E218-3168-06D7-F66F-D8C0F221A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3BBA0BA-803E-2B23-768E-02DC06CF9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64A334BF-09BD-69E9-EA3C-1B22CFEAE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algn="ctr"/>
            <a:endParaRPr lang="en-US" sz="600"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962D5241-FC35-15D8-2BD9-46AD5B482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F02FA889-53EE-1FBC-157B-FD7F5FE24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8CC0E1EA-81B9-2D53-BB38-0580398E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FE50187C-EBDD-DAD9-81F9-31FE2B9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690B54C6-1DE3-35F4-626B-D628CC0F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D245B0B5-E774-81AD-51FE-30F76289B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8FAC672C-8D8E-7AF0-EDDC-1B763CD93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2762715A-214E-54CD-99D6-7E9899C6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754A78F8-5EB6-3A4E-6B68-145C7134A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7AFB8AA-7B85-6B8C-7BFA-D57F2C69F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EA6B06D-AE0D-7824-B5F5-D0942ABF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AAA8C52E-0CEC-E305-48DD-3AEA67D6F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8EEDB0D-6ABB-2B57-20D1-0CFFCDD4F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>
              <a:lnSpc>
                <a:spcPts val="620"/>
              </a:lnSpc>
            </a:pPr>
            <a:r>
              <a:rPr lang="en-US"/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63F2449A-5E53-57F2-167D-E36492569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600" b="1" kern="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8B049607-7470-740A-9D54-716CD000D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lvl="0" algn="ctr">
              <a:defRPr/>
            </a:pPr>
            <a:r>
              <a:rPr lang="en-US" sz="600" b="1" kern="0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54E43130-2D36-77BA-28BA-4AED5EEE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00" b="1" kern="0" spc="5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D072655E-F9C6-0BED-CA51-B02F082BA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 kern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Planning, Self-Learning </a:t>
            </a:r>
            <a:r>
              <a:rPr lang="en-US" sz="600" kern="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B95EE674-ECAA-3455-6696-052686BD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00" b="1" kern="0" spc="5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F3A7984F-0AB2-62EC-9251-6B2230FE9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 kern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Trigger, Actions, Workflows </a:t>
            </a:r>
            <a:r>
              <a:rPr lang="en-US" sz="600" kern="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CA4916BF-9A8A-44F4-A485-D93CA639E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00" b="1" kern="0" spc="5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0DC073A-FF7E-D690-1274-14766D51B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3935D483-8A22-52A5-5F23-28D85AC7B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8DCD549F-B189-F6E4-FB2D-3733F634C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0928A17B-86ED-1576-D349-25E392AF9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F735E328-0B14-F6CE-7579-CD8C1481B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700" b="1" kern="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5A793454-A2E5-0B4B-182B-C76D1F644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E161F3CD-4DFD-474B-6F83-1065E205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Intent Analyzer</a:t>
            </a:r>
          </a:p>
          <a:p>
            <a:pPr lvl="0" algn="ctr">
              <a:defRPr/>
            </a:pPr>
            <a:endParaRPr lang="en-US" sz="100" b="1">
              <a:solidFill>
                <a:prstClr val="black"/>
              </a:solidFill>
              <a:latin typeface="Segoe Sans Display Semibold" pitchFamily="2" charset="0"/>
              <a:ea typeface="Calibri" panose="020F0502020204030204" pitchFamily="34" charset="0"/>
              <a:cs typeface="Segoe Sans Display Semibold" pitchFamily="2" charset="0"/>
            </a:endParaRPr>
          </a:p>
          <a:p>
            <a:pPr lvl="0" algn="ctr">
              <a:defRPr/>
            </a:pPr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(Analyzes customer messages to determine intent and categorize support requests)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5F614643-2629-3E3F-98CE-CFFFA1752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Sentiment Detector</a:t>
            </a:r>
          </a:p>
          <a:p>
            <a:pPr algn="ctr"/>
            <a:endParaRPr lang="en-US" sz="100" b="1">
              <a:solidFill>
                <a:prstClr val="black"/>
              </a:solidFill>
              <a:latin typeface="Segoe Sans Display Semibold" pitchFamily="2" charset="0"/>
              <a:cs typeface="Segoe Sans Display Semibold" pitchFamily="2" charset="0"/>
            </a:endParaRP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(Accesses customer profile, historical data, and past interactions with CRM systems and data storages. Detects emotional state of customer in real-time by analyzing text sentiment 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98C13C2-A814-8BC0-6A7E-5600770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Resolution Provider</a:t>
            </a:r>
          </a:p>
          <a:p>
            <a:pPr algn="ctr"/>
            <a:endParaRPr lang="en-US" sz="100" b="1">
              <a:solidFill>
                <a:prstClr val="black"/>
              </a:solidFill>
              <a:latin typeface="Segoe Sans Display Semibold" pitchFamily="2" charset="0"/>
              <a:cs typeface="Segoe Sans Display Semibold" pitchFamily="2" charset="0"/>
            </a:endParaRP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(Recommends step by step resolution procedures from relevant knowledge docs, incorporating customer emotion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DBD3678A-95FE-0091-2815-671353683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D1FABF44-B3CD-6B17-3ECD-0FC9F083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F6432B95-2157-48F9-ABB3-ABDC06E5C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Source Integration</a:t>
            </a:r>
          </a:p>
        </p:txBody>
      </p:sp>
    </p:spTree>
    <p:extLst>
      <p:ext uri="{BB962C8B-B14F-4D97-AF65-F5344CB8AC3E}">
        <p14:creationId xmlns:p14="http://schemas.microsoft.com/office/powerpoint/2010/main" val="223850059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3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47247B-B8F8-4EEE-B61A-5E8512FEDB9B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32B730D8-28DE-48E7-9F18-C09C4A5FD0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C6CAC3-CDE8-4DFB-B01B-EF2B6356C9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866</Words>
  <Application>Microsoft Office PowerPoint</Application>
  <PresentationFormat>Widescreen</PresentationFormat>
  <Paragraphs>153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office theme</vt:lpstr>
      <vt:lpstr>1_ACN + MS 2024</vt:lpstr>
      <vt:lpstr>2_Office Theme</vt:lpstr>
      <vt:lpstr>Microsoft 365 Copilot Template</vt:lpstr>
      <vt:lpstr>Customer Support Assistance Agent</vt:lpstr>
      <vt:lpstr>Customer Support Assistance Agent</vt:lpstr>
      <vt:lpstr>Customer Support Assistance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18</cp:revision>
  <dcterms:created xsi:type="dcterms:W3CDTF">2025-05-07T15:39:01Z</dcterms:created>
  <dcterms:modified xsi:type="dcterms:W3CDTF">2025-05-30T20:25:43Z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