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61" r:id="rId7"/>
    <p:sldId id="2147483244" r:id="rId8"/>
    <p:sldId id="21474831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0A21ED-10F7-5667-2B46-AADC7B827C2B}" v="27" dt="2025-05-30T20:25:22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b22ff8d0-7d06-48e8-9971-38809001dd16" providerId="ADAL" clId="{19A9DB2F-1BE3-4A55-AD1B-235603B8FEA8}"/>
    <pc:docChg chg="undo custSel delSld modSld addMainMaster delMainMaster modMainMaster">
      <pc:chgData name="Caroline Camp" userId="b22ff8d0-7d06-48e8-9971-38809001dd16" providerId="ADAL" clId="{19A9DB2F-1BE3-4A55-AD1B-235603B8FEA8}" dt="2025-05-08T15:34:04.299" v="34" actId="478"/>
      <pc:docMkLst>
        <pc:docMk/>
      </pc:docMkLst>
      <pc:sldChg chg="delSp mod">
        <pc:chgData name="Caroline Camp" userId="b22ff8d0-7d06-48e8-9971-38809001dd16" providerId="ADAL" clId="{19A9DB2F-1BE3-4A55-AD1B-235603B8FEA8}" dt="2025-05-08T15:34:04.299" v="34" actId="478"/>
        <pc:sldMkLst>
          <pc:docMk/>
          <pc:sldMk cId="3778118785" sldId="2147482962"/>
        </pc:sldMkLst>
        <pc:spChg chg="del">
          <ac:chgData name="Caroline Camp" userId="b22ff8d0-7d06-48e8-9971-38809001dd16" providerId="ADAL" clId="{19A9DB2F-1BE3-4A55-AD1B-235603B8FEA8}" dt="2025-05-08T15:34:04.299" v="34" actId="478"/>
          <ac:spMkLst>
            <pc:docMk/>
            <pc:sldMk cId="3778118785" sldId="2147482962"/>
            <ac:spMk id="3" creationId="{9E9F7A97-FD5D-DAE8-82B1-5CB0B8305FF7}"/>
          </ac:spMkLst>
        </pc:spChg>
        <pc:spChg chg="del">
          <ac:chgData name="Caroline Camp" userId="b22ff8d0-7d06-48e8-9971-38809001dd16" providerId="ADAL" clId="{19A9DB2F-1BE3-4A55-AD1B-235603B8FEA8}" dt="2025-05-08T15:34:04.299" v="34" actId="478"/>
          <ac:spMkLst>
            <pc:docMk/>
            <pc:sldMk cId="3778118785" sldId="2147482962"/>
            <ac:spMk id="4" creationId="{CD3FDBC8-C4CA-320D-67A6-749FE69D9DCC}"/>
          </ac:spMkLst>
        </pc:spChg>
        <pc:spChg chg="del">
          <ac:chgData name="Caroline Camp" userId="b22ff8d0-7d06-48e8-9971-38809001dd16" providerId="ADAL" clId="{19A9DB2F-1BE3-4A55-AD1B-235603B8FEA8}" dt="2025-05-08T15:34:04.299" v="34" actId="478"/>
          <ac:spMkLst>
            <pc:docMk/>
            <pc:sldMk cId="3778118785" sldId="2147482962"/>
            <ac:spMk id="8" creationId="{48A61997-100A-D534-C9DD-A8487CDE54EB}"/>
          </ac:spMkLst>
        </pc:spChg>
        <pc:spChg chg="del">
          <ac:chgData name="Caroline Camp" userId="b22ff8d0-7d06-48e8-9971-38809001dd16" providerId="ADAL" clId="{19A9DB2F-1BE3-4A55-AD1B-235603B8FEA8}" dt="2025-05-08T15:34:04.299" v="34" actId="478"/>
          <ac:spMkLst>
            <pc:docMk/>
            <pc:sldMk cId="3778118785" sldId="2147482962"/>
            <ac:spMk id="9" creationId="{A6351D8C-1AA5-7925-FE7C-3516DF8BD919}"/>
          </ac:spMkLst>
        </pc:spChg>
        <pc:spChg chg="del">
          <ac:chgData name="Caroline Camp" userId="b22ff8d0-7d06-48e8-9971-38809001dd16" providerId="ADAL" clId="{19A9DB2F-1BE3-4A55-AD1B-235603B8FEA8}" dt="2025-05-08T15:34:04.299" v="34" actId="478"/>
          <ac:spMkLst>
            <pc:docMk/>
            <pc:sldMk cId="3778118785" sldId="2147482962"/>
            <ac:spMk id="44" creationId="{58651863-2CC3-8362-A7B9-EA88767CAD11}"/>
          </ac:spMkLst>
        </pc:spChg>
        <pc:grpChg chg="del">
          <ac:chgData name="Caroline Camp" userId="b22ff8d0-7d06-48e8-9971-38809001dd16" providerId="ADAL" clId="{19A9DB2F-1BE3-4A55-AD1B-235603B8FEA8}" dt="2025-05-08T15:34:04.299" v="34" actId="478"/>
          <ac:grpSpMkLst>
            <pc:docMk/>
            <pc:sldMk cId="3778118785" sldId="2147482962"/>
            <ac:grpSpMk id="66" creationId="{88C4505E-B1C0-F016-A951-75A0B2BD4033}"/>
          </ac:grpSpMkLst>
        </pc:grpChg>
        <pc:grpChg chg="del">
          <ac:chgData name="Caroline Camp" userId="b22ff8d0-7d06-48e8-9971-38809001dd16" providerId="ADAL" clId="{19A9DB2F-1BE3-4A55-AD1B-235603B8FEA8}" dt="2025-05-08T15:34:04.299" v="34" actId="478"/>
          <ac:grpSpMkLst>
            <pc:docMk/>
            <pc:sldMk cId="3778118785" sldId="2147482962"/>
            <ac:grpSpMk id="72" creationId="{039E6F83-8D68-91FC-9DC2-57F12E653203}"/>
          </ac:grpSpMkLst>
        </pc:grpChg>
        <pc:cxnChg chg="del">
          <ac:chgData name="Caroline Camp" userId="b22ff8d0-7d06-48e8-9971-38809001dd16" providerId="ADAL" clId="{19A9DB2F-1BE3-4A55-AD1B-235603B8FEA8}" dt="2025-05-08T15:34:04.299" v="34" actId="478"/>
          <ac:cxnSpMkLst>
            <pc:docMk/>
            <pc:sldMk cId="3778118785" sldId="2147482962"/>
            <ac:cxnSpMk id="7" creationId="{CC0675E1-E9EB-E15C-A5C8-8FE6E7CC1D6C}"/>
          </ac:cxnSpMkLst>
        </pc:cxnChg>
      </pc:sldChg>
      <pc:sldChg chg="delSp mod">
        <pc:chgData name="Caroline Camp" userId="b22ff8d0-7d06-48e8-9971-38809001dd16" providerId="ADAL" clId="{19A9DB2F-1BE3-4A55-AD1B-235603B8FEA8}" dt="2025-05-08T15:25:40.586" v="17" actId="478"/>
        <pc:sldMkLst>
          <pc:docMk/>
          <pc:sldMk cId="4189310906" sldId="2147482963"/>
        </pc:sldMkLst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71" creationId="{087FE8E0-2DF6-6A77-F930-BB4109A2263C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2" creationId="{91C220F8-A266-A795-70D2-0A165F92324E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4" creationId="{C2F7FDDD-D133-7669-58B2-344D244A13E9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5" creationId="{83F16179-A86B-7CD1-86CE-3B725845C088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6" creationId="{D769A75C-87C1-7786-6CCB-310EC398924D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7" creationId="{FA8BEC7D-1500-F270-5E2D-0ABA386CB246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8" creationId="{6BF408D8-7C03-DF32-2857-EB8FE0489D30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89" creationId="{E6AB3398-DCB2-11C1-F032-99C2FD985A52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95" creationId="{89F0A0FD-1145-F76C-1EFB-E496B8E8D79F}"/>
          </ac:spMkLst>
        </pc:spChg>
        <pc:spChg chg="del">
          <ac:chgData name="Caroline Camp" userId="b22ff8d0-7d06-48e8-9971-38809001dd16" providerId="ADAL" clId="{19A9DB2F-1BE3-4A55-AD1B-235603B8FEA8}" dt="2025-05-08T15:25:40.586" v="17" actId="478"/>
          <ac:spMkLst>
            <pc:docMk/>
            <pc:sldMk cId="4189310906" sldId="2147482963"/>
            <ac:spMk id="196" creationId="{C94CBB71-B006-80A3-4CEE-2C43A02F0AD2}"/>
          </ac:spMkLst>
        </pc:spChg>
      </pc:sldChg>
      <pc:sldChg chg="del">
        <pc:chgData name="Caroline Camp" userId="b22ff8d0-7d06-48e8-9971-38809001dd16" providerId="ADAL" clId="{19A9DB2F-1BE3-4A55-AD1B-235603B8FEA8}" dt="2025-05-08T15:24:11.820" v="0" actId="47"/>
        <pc:sldMkLst>
          <pc:docMk/>
          <pc:sldMk cId="2331692507" sldId="2147482976"/>
        </pc:sldMkLst>
      </pc:sldChg>
      <pc:sldChg chg="modSp mod">
        <pc:chgData name="Caroline Camp" userId="b22ff8d0-7d06-48e8-9971-38809001dd16" providerId="ADAL" clId="{19A9DB2F-1BE3-4A55-AD1B-235603B8FEA8}" dt="2025-05-08T15:28:51.553" v="29"/>
        <pc:sldMkLst>
          <pc:docMk/>
          <pc:sldMk cId="3335936557" sldId="2147483093"/>
        </pc:sldMkLst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3" creationId="{E5BC0A2A-6DE0-BBEB-F3C0-30096F593087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5" creationId="{CEF88D01-280B-FBEE-CF98-539C61EF568B}"/>
          </ac:spMkLst>
        </pc:spChg>
        <pc:spChg chg="mod">
          <ac:chgData name="Caroline Camp" userId="b22ff8d0-7d06-48e8-9971-38809001dd16" providerId="ADAL" clId="{19A9DB2F-1BE3-4A55-AD1B-235603B8FEA8}" dt="2025-05-08T15:28:50.135" v="27" actId="207"/>
          <ac:spMkLst>
            <pc:docMk/>
            <pc:sldMk cId="3335936557" sldId="2147483093"/>
            <ac:spMk id="6" creationId="{F7950AB0-EF22-43B2-5160-D926871BE16B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39" creationId="{4C2B8E2E-ACE2-36F6-FFF1-613EA18C0ED3}"/>
          </ac:spMkLst>
        </pc:spChg>
        <pc:spChg chg="mod">
          <ac:chgData name="Caroline Camp" userId="b22ff8d0-7d06-48e8-9971-38809001dd16" providerId="ADAL" clId="{19A9DB2F-1BE3-4A55-AD1B-235603B8FEA8}" dt="2025-05-08T15:28:51.492" v="28" actId="27636"/>
          <ac:spMkLst>
            <pc:docMk/>
            <pc:sldMk cId="3335936557" sldId="2147483093"/>
            <ac:spMk id="250" creationId="{9FF57569-6611-91AD-41D6-144E7B9045B8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52" creationId="{827162CA-0221-ED01-C74B-A1EBBDCD18F6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53" creationId="{277D2C51-091B-2800-345E-A4082E3075F5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54" creationId="{57DD3091-144A-61DB-6594-5F99084C1438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90" creationId="{EB6EDD1B-862E-ABC2-4CEB-DE01EBF0EFFB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91" creationId="{F2BE27D6-7E0C-08DA-A025-61F07C057866}"/>
          </ac:spMkLst>
        </pc:spChg>
        <pc:spChg chg="mod">
          <ac:chgData name="Caroline Camp" userId="b22ff8d0-7d06-48e8-9971-38809001dd16" providerId="ADAL" clId="{19A9DB2F-1BE3-4A55-AD1B-235603B8FEA8}" dt="2025-05-08T15:28:32.825" v="23"/>
          <ac:spMkLst>
            <pc:docMk/>
            <pc:sldMk cId="3335936557" sldId="2147483093"/>
            <ac:spMk id="293" creationId="{C65DB1A4-AE61-3E8A-C662-733F0E7F8FCE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94" creationId="{5E2D05F1-98EE-6598-0A53-A19CCCF3FA34}"/>
          </ac:spMkLst>
        </pc:spChg>
        <pc:spChg chg="mod">
          <ac:chgData name="Caroline Camp" userId="b22ff8d0-7d06-48e8-9971-38809001dd16" providerId="ADAL" clId="{19A9DB2F-1BE3-4A55-AD1B-235603B8FEA8}" dt="2025-05-08T15:28:51.553" v="29"/>
          <ac:spMkLst>
            <pc:docMk/>
            <pc:sldMk cId="3335936557" sldId="2147483093"/>
            <ac:spMk id="296" creationId="{2CDB0061-B28F-12D0-2D0B-116999B1730C}"/>
          </ac:spMkLst>
        </pc:spChg>
      </pc:sldChg>
      <pc:sldMasterChg chg="add del">
        <pc:chgData name="Caroline Camp" userId="b22ff8d0-7d06-48e8-9971-38809001dd16" providerId="ADAL" clId="{19A9DB2F-1BE3-4A55-AD1B-235603B8FEA8}" dt="2025-05-08T15:33:20.211" v="3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19A9DB2F-1BE3-4A55-AD1B-235603B8FEA8}" dt="2025-05-08T15:24:11.820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19A9DB2F-1BE3-4A55-AD1B-235603B8FEA8}" dt="2025-05-08T15:24:11.820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19A9DB2F-1BE3-4A55-AD1B-235603B8FEA8}" dt="2025-05-08T15:24:11.820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modSldLayout">
        <pc:chgData name="Caroline Camp" userId="b22ff8d0-7d06-48e8-9971-38809001dd16" providerId="ADAL" clId="{19A9DB2F-1BE3-4A55-AD1B-235603B8FEA8}" dt="2025-05-08T15:28:55.914" v="32" actId="478"/>
        <pc:sldMasterMkLst>
          <pc:docMk/>
          <pc:sldMasterMk cId="3668317557" sldId="2147484880"/>
        </pc:sldMasterMkLst>
        <pc:sldLayoutChg chg="addSp delSp modSp mod">
          <pc:chgData name="Caroline Camp" userId="b22ff8d0-7d06-48e8-9971-38809001dd16" providerId="ADAL" clId="{19A9DB2F-1BE3-4A55-AD1B-235603B8FEA8}" dt="2025-05-08T15:28:55.914" v="32" actId="478"/>
          <pc:sldLayoutMkLst>
            <pc:docMk/>
            <pc:sldMasterMk cId="3668317557" sldId="2147484880"/>
            <pc:sldLayoutMk cId="11540907" sldId="2147484881"/>
          </pc:sldLayoutMkLst>
          <pc:spChg chg="add del mod">
            <ac:chgData name="Caroline Camp" userId="b22ff8d0-7d06-48e8-9971-38809001dd16" providerId="ADAL" clId="{19A9DB2F-1BE3-4A55-AD1B-235603B8FEA8}" dt="2025-05-08T15:28:55.751" v="31" actId="1076"/>
            <ac:spMkLst>
              <pc:docMk/>
              <pc:sldMasterMk cId="3668317557" sldId="2147484880"/>
              <pc:sldLayoutMk cId="11540907" sldId="2147484881"/>
              <ac:spMk id="2" creationId="{E06B21E2-03BD-C5BE-6866-AD3ED6BA9E2B}"/>
            </ac:spMkLst>
          </pc:spChg>
          <pc:spChg chg="add del">
            <ac:chgData name="Caroline Camp" userId="b22ff8d0-7d06-48e8-9971-38809001dd16" providerId="ADAL" clId="{19A9DB2F-1BE3-4A55-AD1B-235603B8FEA8}" dt="2025-05-08T15:28:55.914" v="32" actId="478"/>
            <ac:spMkLst>
              <pc:docMk/>
              <pc:sldMasterMk cId="3668317557" sldId="2147484880"/>
              <pc:sldLayoutMk cId="11540907" sldId="2147484881"/>
              <ac:spMk id="4" creationId="{14E0F88B-2394-BA53-3960-379E8C2D4BB2}"/>
            </ac:spMkLst>
          </pc:spChg>
          <pc:spChg chg="add del">
            <ac:chgData name="Caroline Camp" userId="b22ff8d0-7d06-48e8-9971-38809001dd16" providerId="ADAL" clId="{19A9DB2F-1BE3-4A55-AD1B-235603B8FEA8}" dt="2025-05-08T15:28:55.914" v="32" actId="478"/>
            <ac:spMkLst>
              <pc:docMk/>
              <pc:sldMasterMk cId="3668317557" sldId="2147484880"/>
              <pc:sldLayoutMk cId="11540907" sldId="2147484881"/>
              <ac:spMk id="8" creationId="{A36D091D-FF87-868E-AD3D-65F19D6E3C5E}"/>
            </ac:spMkLst>
          </pc:spChg>
          <pc:picChg chg="add del">
            <ac:chgData name="Caroline Camp" userId="b22ff8d0-7d06-48e8-9971-38809001dd16" providerId="ADAL" clId="{19A9DB2F-1BE3-4A55-AD1B-235603B8FEA8}" dt="2025-05-08T15:28:55.914" v="32" actId="478"/>
            <ac:picMkLst>
              <pc:docMk/>
              <pc:sldMasterMk cId="3668317557" sldId="2147484880"/>
              <pc:sldLayoutMk cId="11540907" sldId="2147484881"/>
              <ac:picMk id="9" creationId="{A9C86C1E-45CB-A49B-0CD5-3269E105079E}"/>
            </ac:picMkLst>
          </pc:picChg>
        </pc:sldLayoutChg>
        <pc:sldLayoutChg chg="delSp modSp mod">
          <pc:chgData name="Caroline Camp" userId="b22ff8d0-7d06-48e8-9971-38809001dd16" providerId="ADAL" clId="{19A9DB2F-1BE3-4A55-AD1B-235603B8FEA8}" dt="2025-05-08T15:25:30.733" v="16" actId="478"/>
          <pc:sldLayoutMkLst>
            <pc:docMk/>
            <pc:sldMasterMk cId="3668317557" sldId="2147484880"/>
            <pc:sldLayoutMk cId="1751514821" sldId="2147484882"/>
          </pc:sldLayoutMkLst>
          <pc:spChg chg="del mod">
            <ac:chgData name="Caroline Camp" userId="b22ff8d0-7d06-48e8-9971-38809001dd16" providerId="ADAL" clId="{19A9DB2F-1BE3-4A55-AD1B-235603B8FEA8}" dt="2025-05-08T15:25:30.733" v="16" actId="478"/>
            <ac:spMkLst>
              <pc:docMk/>
              <pc:sldMasterMk cId="3668317557" sldId="2147484880"/>
              <pc:sldLayoutMk cId="1751514821" sldId="2147484882"/>
              <ac:spMk id="2" creationId="{E06B21E2-03BD-C5BE-6866-AD3ED6BA9E2B}"/>
            </ac:spMkLst>
          </pc:spChg>
          <pc:spChg chg="del">
            <ac:chgData name="Caroline Camp" userId="b22ff8d0-7d06-48e8-9971-38809001dd16" providerId="ADAL" clId="{19A9DB2F-1BE3-4A55-AD1B-235603B8FEA8}" dt="2025-05-08T15:25:27.043" v="14" actId="478"/>
            <ac:spMkLst>
              <pc:docMk/>
              <pc:sldMasterMk cId="3668317557" sldId="2147484880"/>
              <pc:sldLayoutMk cId="1751514821" sldId="2147484882"/>
              <ac:spMk id="4" creationId="{14E0F88B-2394-BA53-3960-379E8C2D4BB2}"/>
            </ac:spMkLst>
          </pc:spChg>
          <pc:spChg chg="del">
            <ac:chgData name="Caroline Camp" userId="b22ff8d0-7d06-48e8-9971-38809001dd16" providerId="ADAL" clId="{19A9DB2F-1BE3-4A55-AD1B-235603B8FEA8}" dt="2025-05-08T15:25:27.043" v="14" actId="478"/>
            <ac:spMkLst>
              <pc:docMk/>
              <pc:sldMasterMk cId="3668317557" sldId="2147484880"/>
              <pc:sldLayoutMk cId="1751514821" sldId="2147484882"/>
              <ac:spMk id="8" creationId="{A36D091D-FF87-868E-AD3D-65F19D6E3C5E}"/>
            </ac:spMkLst>
          </pc:spChg>
          <pc:spChg chg="del">
            <ac:chgData name="Caroline Camp" userId="b22ff8d0-7d06-48e8-9971-38809001dd16" providerId="ADAL" clId="{19A9DB2F-1BE3-4A55-AD1B-235603B8FEA8}" dt="2025-05-08T15:25:27.043" v="14" actId="478"/>
            <ac:spMkLst>
              <pc:docMk/>
              <pc:sldMasterMk cId="3668317557" sldId="2147484880"/>
              <pc:sldLayoutMk cId="1751514821" sldId="2147484882"/>
              <ac:spMk id="10" creationId="{293F757F-855A-DF0C-CFB2-70C988210EF8}"/>
            </ac:spMkLst>
          </pc:spChg>
          <pc:picChg chg="del">
            <ac:chgData name="Caroline Camp" userId="b22ff8d0-7d06-48e8-9971-38809001dd16" providerId="ADAL" clId="{19A9DB2F-1BE3-4A55-AD1B-235603B8FEA8}" dt="2025-05-08T15:25:27.043" v="14" actId="478"/>
            <ac:picMkLst>
              <pc:docMk/>
              <pc:sldMasterMk cId="3668317557" sldId="2147484880"/>
              <pc:sldLayoutMk cId="1751514821" sldId="2147484882"/>
              <ac:picMk id="9" creationId="{A9C86C1E-45CB-A49B-0CD5-3269E105079E}"/>
            </ac:picMkLst>
          </pc:picChg>
        </pc:sldLayoutChg>
        <pc:sldLayoutChg chg="delSp mod">
          <pc:chgData name="Caroline Camp" userId="b22ff8d0-7d06-48e8-9971-38809001dd16" providerId="ADAL" clId="{19A9DB2F-1BE3-4A55-AD1B-235603B8FEA8}" dt="2025-05-08T15:25:16.446" v="13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19A9DB2F-1BE3-4A55-AD1B-235603B8FEA8}" dt="2025-05-08T15:25:13.524" v="11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19A9DB2F-1BE3-4A55-AD1B-235603B8FEA8}" dt="2025-05-08T15:25:16.446" v="13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19A9DB2F-1BE3-4A55-AD1B-235603B8FEA8}" dt="2025-05-08T15:25:14.743" v="12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19A9DB2F-1BE3-4A55-AD1B-235603B8FEA8}" dt="2025-05-08T15:25:08.708" v="10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19A9DB2F-1BE3-4A55-AD1B-235603B8FEA8}" dt="2025-05-08T15:25:06.858" v="9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19A9DB2F-1BE3-4A55-AD1B-235603B8FEA8}" dt="2025-05-08T15:25:08.708" v="10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19A9DB2F-1BE3-4A55-AD1B-235603B8FEA8}" dt="2025-05-08T15:25:05.018" v="8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  <pc:sldLayoutChg chg="delSp mod">
          <pc:chgData name="Caroline Camp" userId="b22ff8d0-7d06-48e8-9971-38809001dd16" providerId="ADAL" clId="{19A9DB2F-1BE3-4A55-AD1B-235603B8FEA8}" dt="2025-05-08T15:25:02.567" v="7" actId="478"/>
          <pc:sldLayoutMkLst>
            <pc:docMk/>
            <pc:sldMasterMk cId="3668317557" sldId="2147484880"/>
            <pc:sldLayoutMk cId="2404512974" sldId="2147484998"/>
          </pc:sldLayoutMkLst>
          <pc:spChg chg="del">
            <ac:chgData name="Caroline Camp" userId="b22ff8d0-7d06-48e8-9971-38809001dd16" providerId="ADAL" clId="{19A9DB2F-1BE3-4A55-AD1B-235603B8FEA8}" dt="2025-05-08T15:25:00.206" v="6" actId="478"/>
            <ac:spMkLst>
              <pc:docMk/>
              <pc:sldMasterMk cId="3668317557" sldId="2147484880"/>
              <pc:sldLayoutMk cId="2404512974" sldId="2147484998"/>
              <ac:spMk id="4" creationId="{E5C40288-5C5B-D418-EF87-34A29D2C0305}"/>
            </ac:spMkLst>
          </pc:spChg>
          <pc:spChg chg="del">
            <ac:chgData name="Caroline Camp" userId="b22ff8d0-7d06-48e8-9971-38809001dd16" providerId="ADAL" clId="{19A9DB2F-1BE3-4A55-AD1B-235603B8FEA8}" dt="2025-05-08T15:25:02.567" v="7" actId="478"/>
            <ac:spMkLst>
              <pc:docMk/>
              <pc:sldMasterMk cId="3668317557" sldId="2147484880"/>
              <pc:sldLayoutMk cId="2404512974" sldId="2147484998"/>
              <ac:spMk id="5" creationId="{2E05C766-6B0B-2749-17B9-92F5E702C198}"/>
            </ac:spMkLst>
          </pc:spChg>
          <pc:picChg chg="del">
            <ac:chgData name="Caroline Camp" userId="b22ff8d0-7d06-48e8-9971-38809001dd16" providerId="ADAL" clId="{19A9DB2F-1BE3-4A55-AD1B-235603B8FEA8}" dt="2025-05-08T15:24:59.282" v="5" actId="478"/>
            <ac:picMkLst>
              <pc:docMk/>
              <pc:sldMasterMk cId="3668317557" sldId="2147484880"/>
              <pc:sldLayoutMk cId="2404512974" sldId="2147484998"/>
              <ac:picMk id="3" creationId="{1EC4B9D1-A5AF-4F28-63E0-4F6F8FE89294}"/>
            </ac:picMkLst>
          </pc:picChg>
        </pc:sldLayoutChg>
      </pc:sldMasterChg>
      <pc:sldMasterChg chg="modSldLayout">
        <pc:chgData name="Caroline Camp" userId="b22ff8d0-7d06-48e8-9971-38809001dd16" providerId="ADAL" clId="{19A9DB2F-1BE3-4A55-AD1B-235603B8FEA8}" dt="2025-05-08T15:24:34.211" v="4" actId="478"/>
        <pc:sldMasterMkLst>
          <pc:docMk/>
          <pc:sldMasterMk cId="335698546" sldId="2147484905"/>
        </pc:sldMasterMkLst>
        <pc:sldLayoutChg chg="delSp modSp mod">
          <pc:chgData name="Caroline Camp" userId="b22ff8d0-7d06-48e8-9971-38809001dd16" providerId="ADAL" clId="{19A9DB2F-1BE3-4A55-AD1B-235603B8FEA8}" dt="2025-05-08T15:24:34.211" v="4" actId="478"/>
          <pc:sldLayoutMkLst>
            <pc:docMk/>
            <pc:sldMasterMk cId="335698546" sldId="2147484905"/>
            <pc:sldLayoutMk cId="1218266534" sldId="2147484912"/>
          </pc:sldLayoutMkLst>
          <pc:spChg chg="del mod">
            <ac:chgData name="Caroline Camp" userId="b22ff8d0-7d06-48e8-9971-38809001dd16" providerId="ADAL" clId="{19A9DB2F-1BE3-4A55-AD1B-235603B8FEA8}" dt="2025-05-08T15:24:31.061" v="2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19A9DB2F-1BE3-4A55-AD1B-235603B8FEA8}" dt="2025-05-08T15:24:34.211" v="4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19A9DB2F-1BE3-4A55-AD1B-235603B8FEA8}" dt="2025-05-08T15:24:32.202" v="3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C40A21ED-10F7-5667-2B46-AADC7B827C2B}"/>
    <pc:docChg chg="addSld delSld modSld addMainMaster">
      <pc:chgData name="Caroline Camp" userId="S::carolinecamp@microsoft.com::b22ff8d0-7d06-48e8-9971-38809001dd16" providerId="AD" clId="Web-{C40A21ED-10F7-5667-2B46-AADC7B827C2B}" dt="2025-05-30T20:25:22.666" v="28"/>
      <pc:docMkLst>
        <pc:docMk/>
      </pc:docMkLst>
      <pc:sldChg chg="del">
        <pc:chgData name="Caroline Camp" userId="S::carolinecamp@microsoft.com::b22ff8d0-7d06-48e8-9971-38809001dd16" providerId="AD" clId="Web-{C40A21ED-10F7-5667-2B46-AADC7B827C2B}" dt="2025-05-30T20:22:59.568" v="0"/>
        <pc:sldMkLst>
          <pc:docMk/>
          <pc:sldMk cId="3778118785" sldId="2147482962"/>
        </pc:sldMkLst>
      </pc:sldChg>
      <pc:sldChg chg="del">
        <pc:chgData name="Caroline Camp" userId="S::carolinecamp@microsoft.com::b22ff8d0-7d06-48e8-9971-38809001dd16" providerId="AD" clId="Web-{C40A21ED-10F7-5667-2B46-AADC7B827C2B}" dt="2025-05-30T20:23:01.990" v="2"/>
        <pc:sldMkLst>
          <pc:docMk/>
          <pc:sldMk cId="4189310906" sldId="2147482963"/>
        </pc:sldMkLst>
      </pc:sldChg>
      <pc:sldChg chg="del">
        <pc:chgData name="Caroline Camp" userId="S::carolinecamp@microsoft.com::b22ff8d0-7d06-48e8-9971-38809001dd16" providerId="AD" clId="Web-{C40A21ED-10F7-5667-2B46-AADC7B827C2B}" dt="2025-05-30T20:23:01.255" v="1"/>
        <pc:sldMkLst>
          <pc:docMk/>
          <pc:sldMk cId="3335936557" sldId="2147483093"/>
        </pc:sldMkLst>
      </pc:sldChg>
      <pc:sldChg chg="delSp add del">
        <pc:chgData name="Caroline Camp" userId="S::carolinecamp@microsoft.com::b22ff8d0-7d06-48e8-9971-38809001dd16" providerId="AD" clId="Web-{C40A21ED-10F7-5667-2B46-AADC7B827C2B}" dt="2025-05-30T20:25:09.963" v="19"/>
        <pc:sldMkLst>
          <pc:docMk/>
          <pc:sldMk cId="4279085729" sldId="2147483161"/>
        </pc:sldMkLst>
        <pc:spChg chg="del">
          <ac:chgData name="Caroline Camp" userId="S::carolinecamp@microsoft.com::b22ff8d0-7d06-48e8-9971-38809001dd16" providerId="AD" clId="Web-{C40A21ED-10F7-5667-2B46-AADC7B827C2B}" dt="2025-05-30T20:25:09.963" v="19"/>
          <ac:spMkLst>
            <pc:docMk/>
            <pc:sldMk cId="4279085729" sldId="2147483161"/>
            <ac:spMk id="3" creationId="{79562730-503D-E21F-D1D5-E270C914F4AD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09.963" v="17"/>
          <ac:spMkLst>
            <pc:docMk/>
            <pc:sldMk cId="4279085729" sldId="2147483161"/>
            <ac:spMk id="4" creationId="{3012E820-94CF-ACF2-241C-55C65B3FD302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09.963" v="15"/>
          <ac:spMkLst>
            <pc:docMk/>
            <pc:sldMk cId="4279085729" sldId="2147483161"/>
            <ac:spMk id="8" creationId="{1345A824-D115-A856-DA6F-3072E294D3BF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09.963" v="13"/>
          <ac:spMkLst>
            <pc:docMk/>
            <pc:sldMk cId="4279085729" sldId="2147483161"/>
            <ac:spMk id="29" creationId="{76EA3EBF-A1D4-C2F3-895A-956C6A0DEC48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09.963" v="12"/>
          <ac:spMkLst>
            <pc:docMk/>
            <pc:sldMk cId="4279085729" sldId="2147483161"/>
            <ac:spMk id="32" creationId="{B471DFDC-D121-A074-2D39-5AB7CDD99C5E}"/>
          </ac:spMkLst>
        </pc:spChg>
        <pc:grpChg chg="del">
          <ac:chgData name="Caroline Camp" userId="S::carolinecamp@microsoft.com::b22ff8d0-7d06-48e8-9971-38809001dd16" providerId="AD" clId="Web-{C40A21ED-10F7-5667-2B46-AADC7B827C2B}" dt="2025-05-30T20:25:09.963" v="16"/>
          <ac:grpSpMkLst>
            <pc:docMk/>
            <pc:sldMk cId="4279085729" sldId="2147483161"/>
            <ac:grpSpMk id="66" creationId="{4159053E-567A-C3FB-8E4C-1902B25480CA}"/>
          </ac:grpSpMkLst>
        </pc:grpChg>
        <pc:grpChg chg="del">
          <ac:chgData name="Caroline Camp" userId="S::carolinecamp@microsoft.com::b22ff8d0-7d06-48e8-9971-38809001dd16" providerId="AD" clId="Web-{C40A21ED-10F7-5667-2B46-AADC7B827C2B}" dt="2025-05-30T20:25:09.963" v="14"/>
          <ac:grpSpMkLst>
            <pc:docMk/>
            <pc:sldMk cId="4279085729" sldId="2147483161"/>
            <ac:grpSpMk id="72" creationId="{EC2B8B02-4162-FEBF-2128-CDEEDF5D77B2}"/>
          </ac:grpSpMkLst>
        </pc:grpChg>
        <pc:cxnChg chg="del">
          <ac:chgData name="Caroline Camp" userId="S::carolinecamp@microsoft.com::b22ff8d0-7d06-48e8-9971-38809001dd16" providerId="AD" clId="Web-{C40A21ED-10F7-5667-2B46-AADC7B827C2B}" dt="2025-05-30T20:25:09.963" v="18"/>
          <ac:cxnSpMkLst>
            <pc:docMk/>
            <pc:sldMk cId="4279085729" sldId="2147483161"/>
            <ac:cxnSpMk id="7" creationId="{AAE48D12-9677-46A5-9028-96FE678CCE13}"/>
          </ac:cxnSpMkLst>
        </pc:cxnChg>
      </pc:sldChg>
      <pc:sldChg chg="delSp modSp add del">
        <pc:chgData name="Caroline Camp" userId="S::carolinecamp@microsoft.com::b22ff8d0-7d06-48e8-9971-38809001dd16" providerId="AD" clId="Web-{C40A21ED-10F7-5667-2B46-AADC7B827C2B}" dt="2025-05-30T20:25:22.666" v="28"/>
        <pc:sldMkLst>
          <pc:docMk/>
          <pc:sldMk cId="3458234386" sldId="2147483162"/>
        </pc:sldMkLst>
        <pc:spChg chg="del">
          <ac:chgData name="Caroline Camp" userId="S::carolinecamp@microsoft.com::b22ff8d0-7d06-48e8-9971-38809001dd16" providerId="AD" clId="Web-{C40A21ED-10F7-5667-2B46-AADC7B827C2B}" dt="2025-05-30T20:25:17.385" v="26"/>
          <ac:spMkLst>
            <pc:docMk/>
            <pc:sldMk cId="3458234386" sldId="2147483162"/>
            <ac:spMk id="10" creationId="{46F41B06-21AD-0D98-286C-C61A414196B7}"/>
          </ac:spMkLst>
        </pc:spChg>
        <pc:spChg chg="del mod">
          <ac:chgData name="Caroline Camp" userId="S::carolinecamp@microsoft.com::b22ff8d0-7d06-48e8-9971-38809001dd16" providerId="AD" clId="Web-{C40A21ED-10F7-5667-2B46-AADC7B827C2B}" dt="2025-05-30T20:25:22.666" v="28"/>
          <ac:spMkLst>
            <pc:docMk/>
            <pc:sldMk cId="3458234386" sldId="2147483162"/>
            <ac:spMk id="14" creationId="{90329765-6A3B-7E35-F770-D8490CB0E50A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17.385" v="24"/>
          <ac:spMkLst>
            <pc:docMk/>
            <pc:sldMk cId="3458234386" sldId="2147483162"/>
            <ac:spMk id="15" creationId="{CE815585-9CE0-0E36-4DB3-A619AE896E02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17.385" v="22"/>
          <ac:spMkLst>
            <pc:docMk/>
            <pc:sldMk cId="3458234386" sldId="2147483162"/>
            <ac:spMk id="26" creationId="{C9117507-9657-489E-F642-046E4CCF1E95}"/>
          </ac:spMkLst>
        </pc:spChg>
        <pc:spChg chg="del">
          <ac:chgData name="Caroline Camp" userId="S::carolinecamp@microsoft.com::b22ff8d0-7d06-48e8-9971-38809001dd16" providerId="AD" clId="Web-{C40A21ED-10F7-5667-2B46-AADC7B827C2B}" dt="2025-05-30T20:25:17.385" v="21"/>
          <ac:spMkLst>
            <pc:docMk/>
            <pc:sldMk cId="3458234386" sldId="2147483162"/>
            <ac:spMk id="27" creationId="{2B78D02E-AD59-189A-05B1-1995635208DF}"/>
          </ac:spMkLst>
        </pc:spChg>
        <pc:grpChg chg="del">
          <ac:chgData name="Caroline Camp" userId="S::carolinecamp@microsoft.com::b22ff8d0-7d06-48e8-9971-38809001dd16" providerId="AD" clId="Web-{C40A21ED-10F7-5667-2B46-AADC7B827C2B}" dt="2025-05-30T20:25:17.385" v="23"/>
          <ac:grpSpMkLst>
            <pc:docMk/>
            <pc:sldMk cId="3458234386" sldId="2147483162"/>
            <ac:grpSpMk id="16" creationId="{678E7988-557A-ACC9-1B21-8AF0866291C5}"/>
          </ac:grpSpMkLst>
        </pc:grpChg>
        <pc:grpChg chg="del">
          <ac:chgData name="Caroline Camp" userId="S::carolinecamp@microsoft.com::b22ff8d0-7d06-48e8-9971-38809001dd16" providerId="AD" clId="Web-{C40A21ED-10F7-5667-2B46-AADC7B827C2B}" dt="2025-05-30T20:25:17.385" v="20"/>
          <ac:grpSpMkLst>
            <pc:docMk/>
            <pc:sldMk cId="3458234386" sldId="2147483162"/>
            <ac:grpSpMk id="28" creationId="{75C90C3F-FEC0-62A6-3CCD-8BA18FCFCD0E}"/>
          </ac:grpSpMkLst>
        </pc:grpChg>
        <pc:cxnChg chg="del">
          <ac:chgData name="Caroline Camp" userId="S::carolinecamp@microsoft.com::b22ff8d0-7d06-48e8-9971-38809001dd16" providerId="AD" clId="Web-{C40A21ED-10F7-5667-2B46-AADC7B827C2B}" dt="2025-05-30T20:25:17.385" v="25"/>
          <ac:cxnSpMkLst>
            <pc:docMk/>
            <pc:sldMk cId="3458234386" sldId="2147483162"/>
            <ac:cxnSpMk id="12" creationId="{A749403F-B158-E5FF-9AA1-04F6AA08C157}"/>
          </ac:cxnSpMkLst>
        </pc:cxnChg>
      </pc:sldChg>
      <pc:sldChg chg="add del">
        <pc:chgData name="Caroline Camp" userId="S::carolinecamp@microsoft.com::b22ff8d0-7d06-48e8-9971-38809001dd16" providerId="AD" clId="Web-{C40A21ED-10F7-5667-2B46-AADC7B827C2B}" dt="2025-05-30T20:23:12.115" v="10"/>
        <pc:sldMkLst>
          <pc:docMk/>
          <pc:sldMk cId="2611885237" sldId="2147483244"/>
        </pc:sldMkLst>
      </pc:sldChg>
      <pc:sldMasterChg chg="add addSldLayout">
        <pc:chgData name="Caroline Camp" userId="S::carolinecamp@microsoft.com::b22ff8d0-7d06-48e8-9971-38809001dd16" providerId="AD" clId="Web-{C40A21ED-10F7-5667-2B46-AADC7B827C2B}" dt="2025-05-30T20:23:12.381" v="11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037" v="9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115" v="10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C40A21ED-10F7-5667-2B46-AADC7B827C2B}" dt="2025-05-30T20:23:12.381" v="11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C40A21ED-10F7-5667-2B46-AADC7B827C2B}" dt="2025-05-30T20:23:11.131" v="8"/>
        <pc:sldMasterMkLst>
          <pc:docMk/>
          <pc:sldMasterMk cId="3668317557" sldId="2147484880"/>
        </pc:sldMasterMkLst>
        <pc:sldLayoutChg chg="add del replId">
          <pc:chgData name="Caroline Camp" userId="S::carolinecamp@microsoft.com::b22ff8d0-7d06-48e8-9971-38809001dd16" providerId="AD" clId="Web-{C40A21ED-10F7-5667-2B46-AADC7B827C2B}" dt="2025-05-30T20:23:11.131" v="8"/>
          <pc:sldLayoutMkLst>
            <pc:docMk/>
            <pc:sldMasterMk cId="3668317557" sldId="2147484880"/>
            <pc:sldLayoutMk cId="3624734996" sldId="2147484913"/>
          </pc:sldLayoutMkLst>
        </pc:sldLayoutChg>
        <pc:sldLayoutChg chg="add del">
          <pc:chgData name="Caroline Camp" userId="S::carolinecamp@microsoft.com::b22ff8d0-7d06-48e8-9971-38809001dd16" providerId="AD" clId="Web-{C40A21ED-10F7-5667-2B46-AADC7B827C2B}" dt="2025-05-30T20:23:11.115" v="7"/>
          <pc:sldLayoutMkLst>
            <pc:docMk/>
            <pc:sldMasterMk cId="3668317557" sldId="2147484880"/>
            <pc:sldLayoutMk cId="3627644403" sldId="2147484914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6E1E687-A883-F4F9-192C-43B2ADBB5699}"/>
    <pc:docChg chg="addSld delSld">
      <pc:chgData name="Caroline Camp" userId="S::carolinecamp@microsoft.com::b22ff8d0-7d06-48e8-9971-38809001dd16" providerId="AD" clId="Web-{B6E1E687-A883-F4F9-192C-43B2ADBB5699}" dt="2025-05-07T15:50:01.369" v="23"/>
      <pc:docMkLst>
        <pc:docMk/>
      </pc:docMkLst>
      <pc:sldChg chg="del">
        <pc:chgData name="Caroline Camp" userId="S::carolinecamp@microsoft.com::b22ff8d0-7d06-48e8-9971-38809001dd16" providerId="AD" clId="Web-{B6E1E687-A883-F4F9-192C-43B2ADBB5699}" dt="2025-05-07T15:48:50.820" v="2"/>
        <pc:sldMkLst>
          <pc:docMk/>
          <pc:sldMk cId="3702253725" sldId="2147482960"/>
        </pc:sldMkLst>
      </pc:sldChg>
      <pc:sldChg chg="del">
        <pc:chgData name="Caroline Camp" userId="S::carolinecamp@microsoft.com::b22ff8d0-7d06-48e8-9971-38809001dd16" providerId="AD" clId="Web-{B6E1E687-A883-F4F9-192C-43B2ADBB5699}" dt="2025-05-07T15:48:50.804" v="0"/>
        <pc:sldMkLst>
          <pc:docMk/>
          <pc:sldMk cId="3017729916" sldId="2147482961"/>
        </pc:sldMkLst>
      </pc:sldChg>
      <pc:sldChg chg="add del">
        <pc:chgData name="Caroline Camp" userId="S::carolinecamp@microsoft.com::b22ff8d0-7d06-48e8-9971-38809001dd16" providerId="AD" clId="Web-{B6E1E687-A883-F4F9-192C-43B2ADBB5699}" dt="2025-05-07T15:50:01.369" v="23"/>
        <pc:sldMkLst>
          <pc:docMk/>
          <pc:sldMk cId="3778118785" sldId="2147482962"/>
        </pc:sldMkLst>
      </pc:sldChg>
      <pc:sldChg chg="add del">
        <pc:chgData name="Caroline Camp" userId="S::carolinecamp@microsoft.com::b22ff8d0-7d06-48e8-9971-38809001dd16" providerId="AD" clId="Web-{B6E1E687-A883-F4F9-192C-43B2ADBB5699}" dt="2025-05-07T15:49:40.056" v="16"/>
        <pc:sldMkLst>
          <pc:docMk/>
          <pc:sldMk cId="4189310906" sldId="2147482963"/>
        </pc:sldMkLst>
      </pc:sldChg>
      <pc:sldChg chg="del">
        <pc:chgData name="Caroline Camp" userId="S::carolinecamp@microsoft.com::b22ff8d0-7d06-48e8-9971-38809001dd16" providerId="AD" clId="Web-{B6E1E687-A883-F4F9-192C-43B2ADBB5699}" dt="2025-05-07T15:48:50.804" v="1"/>
        <pc:sldMkLst>
          <pc:docMk/>
          <pc:sldMk cId="3386437864" sldId="2147483092"/>
        </pc:sldMkLst>
      </pc:sldChg>
      <pc:sldChg chg="add del">
        <pc:chgData name="Caroline Camp" userId="S::carolinecamp@microsoft.com::b22ff8d0-7d06-48e8-9971-38809001dd16" providerId="AD" clId="Web-{B6E1E687-A883-F4F9-192C-43B2ADBB5699}" dt="2025-05-07T15:49:39.837" v="15"/>
        <pc:sldMkLst>
          <pc:docMk/>
          <pc:sldMk cId="3335936557" sldId="2147483093"/>
        </pc:sldMkLst>
      </pc:sldChg>
      <pc:sldMasterChg chg="addSldLayout delSldLayout">
        <pc:chgData name="Caroline Camp" userId="S::carolinecamp@microsoft.com::b22ff8d0-7d06-48e8-9971-38809001dd16" providerId="AD" clId="Web-{B6E1E687-A883-F4F9-192C-43B2ADBB5699}" dt="2025-05-07T15:49:39.478" v="14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B6E1E687-A883-F4F9-192C-43B2ADBB5699}" dt="2025-05-07T15:49:39.478" v="14"/>
          <pc:sldLayoutMkLst>
            <pc:docMk/>
            <pc:sldMasterMk cId="1112146750" sldId="2147484741"/>
            <pc:sldLayoutMk cId="205842537" sldId="2147484861"/>
          </pc:sldLayoutMkLst>
        </pc:sldLayoutChg>
        <pc:sldLayoutChg chg="add del">
          <pc:chgData name="Caroline Camp" userId="S::carolinecamp@microsoft.com::b22ff8d0-7d06-48e8-9971-38809001dd16" providerId="AD" clId="Web-{B6E1E687-A883-F4F9-192C-43B2ADBB5699}" dt="2025-05-07T15:49:00.117" v="6"/>
          <pc:sldLayoutMkLst>
            <pc:docMk/>
            <pc:sldMasterMk cId="1112146750" sldId="2147484741"/>
            <pc:sldLayoutMk cId="4147415121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8537-869A-4589-B36B-7434A51D1CE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54D7-7D8B-40AC-A219-91AB37989D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3C168-4DDF-C756-45FA-C6B6FBEC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2C6A6-2E36-7C00-E8EE-B14A5864B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4896E-2D5B-009B-EF12-BC2001BE0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583B-2758-CC3B-112B-28A079658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E92B5-B50C-57D6-5D56-10E3E3704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AFA31-57AA-43A9-7275-9007F693B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9D713-63B9-78F2-9810-2027F25A7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CA4CA-4A68-45B0-C841-A10CC201E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18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624E0B2-760E-457A-8367-213CE89D6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1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228463">
              <a:spcAft>
                <a:spcPts val="1200"/>
              </a:spcAft>
              <a:defRPr/>
            </a:pPr>
            <a:r>
              <a:rPr lang="en-GB"/>
              <a:t>Copyright © 2025 Accenture.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AD224-4045-33C4-5AFC-F4F6A4D3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AABEA60C-D062-EFFA-04EA-7377628D4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Customer Satisfaction Prediction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70D41C-E001-3B3C-71C9-62934CFE52C0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Predict customer satisfaction and generate risk remediation recommendations to improve customer experience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57AF2566-7B55-EE13-4DED-30D82A7E9D75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Customer support mainly performs reactive actions due to inefficient escalation assessments and a lack of risk prediction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ABACBEF8-77CE-5090-3871-B0F0DBC3BE03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r>
              <a:rPr lang="en-US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AI-Agent powered predictions enable proactive risk mitigation recommendations, reducing escalations and enhancing customer experience</a:t>
            </a:r>
            <a:endParaRPr lang="en-GB" sz="140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3F2BFAF2-4CF9-5648-A8C3-AABEA72E3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F173EC6C-58F9-AEAF-3E53-2333CA165BE4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Prediction of customer dis-satisfaction or escalation chances lacks consideration of in-depth factors such as manual interpretation, empathy, communication.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risk remediation based on analysis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Feedback loops and escalation protocols are often reactive, leading to delayed interventions and resolutions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5AD6FFCC-1924-7B15-801C-E83607FD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0A2B250-F336-F5FE-7B3B-881627E18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F78BC2-CF11-54E1-0274-4745C2C45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4F84192A-FEAB-90CD-8EA1-F95C9C9E5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CD6E8A2D-FDFB-B554-14FF-2147DCA99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50638282-2B2F-980C-ECE6-8FE84F6F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2508AF18-30A9-8FEC-E10E-26DE6553F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E35CA69B-7C38-C1AA-F2B0-7EF63A3C6EE5}"/>
              </a:ext>
            </a:extLst>
          </p:cNvPr>
          <p:cNvSpPr/>
          <p:nvPr/>
        </p:nvSpPr>
        <p:spPr>
          <a:xfrm>
            <a:off x="6248885" y="2233079"/>
            <a:ext cx="2066440" cy="107285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Analyzes customer interactions through detailed transcript review, pattern identification and      emotional undertones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491E3F9B-3CBC-DF6E-2E9C-4E6D9F77E827}"/>
              </a:ext>
            </a:extLst>
          </p:cNvPr>
          <p:cNvSpPr/>
          <p:nvPr/>
        </p:nvSpPr>
        <p:spPr>
          <a:xfrm>
            <a:off x="6215591" y="3437048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Identifies likely escalations by comparing current interaction patterns to historical resolution failures and low-CSAT cases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86EA1303-BA6B-2716-189E-CD492A1B3B30}"/>
              </a:ext>
            </a:extLst>
          </p:cNvPr>
          <p:cNvSpPr/>
          <p:nvPr/>
        </p:nvSpPr>
        <p:spPr>
          <a:xfrm>
            <a:off x="6215591" y="4341004"/>
            <a:ext cx="2099734" cy="101927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Provides actionable recommendations- tone adjustments, knowledge article suggestions, for proactive risk mitigation and improved customer satisfaction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6" name="Google Shape;523;p32">
            <a:extLst>
              <a:ext uri="{FF2B5EF4-FFF2-40B4-BE49-F238E27FC236}">
                <a16:creationId xmlns:a16="http://schemas.microsoft.com/office/drawing/2014/main" id="{49D3C29A-1196-AD18-7CA0-5B83EA075228}"/>
              </a:ext>
            </a:extLst>
          </p:cNvPr>
          <p:cNvSpPr/>
          <p:nvPr/>
        </p:nvSpPr>
        <p:spPr>
          <a:xfrm>
            <a:off x="6215591" y="5491395"/>
            <a:ext cx="2099734" cy="7728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Provides real-time alerts and insights to supervisors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0C92FE5-424C-D647-D75C-2066F7E502E9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Satisfaction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Proactive recommendations avoid escalation risks and thus enhance CSAT score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91AFAE39-281C-4468-EB9A-CA5D1B0F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3FA5020-AAEB-78EE-5D1B-3D3BDCFA635C}"/>
              </a:ext>
            </a:extLst>
          </p:cNvPr>
          <p:cNvSpPr/>
          <p:nvPr/>
        </p:nvSpPr>
        <p:spPr>
          <a:xfrm>
            <a:off x="8700922" y="2894281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Retention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Improve customer loyalty and reduction in churn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5307F6CB-9071-CC3F-BFD7-BFD1CE782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6B88138-5EB2-E808-E78D-57AF782299A4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Escalation Rate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Reduction in the amount of tickets/queries escalated to a human team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B3F6E375-4DEA-BCF7-83DC-927E863EC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6F32B059-DDD8-DB2C-51C8-5C7629FE47A1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Support Agent</a:t>
            </a:r>
          </a:p>
        </p:txBody>
      </p:sp>
      <p:sp>
        <p:nvSpPr>
          <p:cNvPr id="45" name="Google Shape;516;p32">
            <a:extLst>
              <a:ext uri="{FF2B5EF4-FFF2-40B4-BE49-F238E27FC236}">
                <a16:creationId xmlns:a16="http://schemas.microsoft.com/office/drawing/2014/main" id="{D875E47F-E3F4-A3D5-914C-66B160D59ED9}"/>
              </a:ext>
            </a:extLst>
          </p:cNvPr>
          <p:cNvSpPr/>
          <p:nvPr/>
        </p:nvSpPr>
        <p:spPr>
          <a:xfrm>
            <a:off x="1020972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Service Supervisor</a:t>
            </a:r>
          </a:p>
        </p:txBody>
      </p:sp>
    </p:spTree>
    <p:extLst>
      <p:ext uri="{BB962C8B-B14F-4D97-AF65-F5344CB8AC3E}">
        <p14:creationId xmlns:p14="http://schemas.microsoft.com/office/powerpoint/2010/main" val="42790857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5F02-9A0E-FCB4-8737-78FCD22B2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CC0507E8-C8F3-9EC3-C1BF-15BAB999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B0BF013-FB42-5982-B0E2-513DC734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1E3A86E-81F3-B56B-358F-C036D707107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944472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Customer Satisfaction Prediction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95E82087-B524-2935-4B40-5C371F62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5F10DC9C-58CE-ADF2-71BB-3C083C06D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8E3ED4-9EC4-77DF-5DAE-F5676BEE9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C96BD712-A979-8093-C54D-162DE90A5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3B75AC-D5B6-693E-A3FE-32FFA3DC3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B518ED-4F8B-30F2-3C48-A5036A40268E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0CEF477F-19D4-7E20-AF50-DFB5B17C945C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6A442D-1798-A454-DA08-919E8109C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65AF5F-28F4-1163-D27D-EE8349E6DA20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4788E27A-DA39-8550-F857-8E2D2F574924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BD2987-F8D5-1544-6F6F-908EF6045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83EC61-BD5D-779B-0734-36FAA764FCBB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12E848FB-A6EC-1367-1972-F68AD3A6D5C1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AEE5F387-D9AB-315C-78F0-380C46971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BED127-0AE7-DB71-451C-7478EC46F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Customer Service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0B4E9E28-C9D4-8DDD-E6C9-BE0CDD9E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7F8479A-D146-DCEA-2DF2-541DE7C1B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Predict customer satisfaction and generate risk remediation recommendations to improve customer experience.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77AA485C-0FBA-DBD5-5980-BBFCBDF29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Escalation Identification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58F1E75C-A706-81DD-F79E-A4D4FE045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Flags high-risk cases based on patterns linked to past low-CSAT or unresolved interactions.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EF3D5C1-8A40-A114-34A1-4EA5F1941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CSAT Score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B203A5-B435-27BB-B03A-FE472992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Retention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C559A1-E68B-D1F4-4339-54B532A37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Satisfaction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AAC5CAEA-533F-924F-AB7D-C21BAAC8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Customer Interaction Analysis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2272C28B-29FE-C670-C0F5-68838F4ED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Reviews customer interactions to detect tone, sentiment, and emotional cues.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9DEE59-B727-07F0-E71F-AC6E9252B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293112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Call Transcripts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12DF54B-691D-F277-83EF-D61C7B4B3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520937E2-D622-F173-1AD9-856A052C7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Recommendation Generation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A754D046-A7A7-3CF9-E343-786540186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actionable recommendations- tone adjustments, knowledge article suggestions, for proactive risk mitigation and improved customer satisfaction.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A79811E1-40D3-34CC-8865-84CF44C81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Provides real-time alerts and insights to supervisors.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7AFB73D3-AE48-AB13-11AF-83F91E857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4BB016-B01C-0442-3FF9-BAC584E0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6EA83CF-2789-F4FF-1498-547C33C98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034452DA-0945-1A7B-2831-2ED3FAF5F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F46028-580D-30AA-FDCA-EAB41EF1E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5F0904B-A547-2773-E4D0-DDAF96765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27E3D5FA-6F53-CA5E-2968-1214A575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D6CF54-DE46-F22E-26D9-BD3C4B89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5DD1A4D-9FF2-919B-8827-D7D725DA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AF488873-A388-35E8-484A-387C89051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Alert &amp; Insight Routing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DAA97A-DA59-3892-71C6-436984A64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Escalation Rate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B0DBF5E-8E94-21C1-0F90-480CD4C3A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Uncovers tone and sentiment signals to assess satisfaction risks early.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5B30938-BAE8-B2ED-428F-E867D206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at-risk interactions before they become full-blown escalations.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001C561-A4D8-4A3D-CBFB-D15036D59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tailored tips and knowledge to help agents turn around bad experiences.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9783BBB-6A84-5976-9AC8-BA1A92E4A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Keeps supervisors in the loop with real-time risk signals and suggested actions.</a:t>
            </a:r>
          </a:p>
        </p:txBody>
      </p:sp>
    </p:spTree>
    <p:extLst>
      <p:ext uri="{BB962C8B-B14F-4D97-AF65-F5344CB8AC3E}">
        <p14:creationId xmlns:p14="http://schemas.microsoft.com/office/powerpoint/2010/main" val="261188523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127E-1D68-DF1D-6815-1E554E2A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92F78BAA-8F7C-E0A7-F4D8-4779CA20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2875A3AB-DF95-FEDE-D3F5-968143DAD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045F05DF-A4EF-3FB8-04D9-774B6F45B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F1550F2-0CC0-5001-6AD2-CAE053744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EC577232-F183-843B-2AC2-CDDB5AEB0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02191C1F-C24F-B7C0-7F13-2388D0AB3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FE1E1D83-085D-4BC5-6570-071C0807A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84C91C3C-8E60-349F-73EC-0BC192471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AD0BBA44-286A-B436-8381-DB21516DA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14DD680-A182-1B4F-D19E-91468FE3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84C320B-F8B1-8087-75CF-F5F1E0015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E9FB614-F6E9-CA44-22F8-9219AF9A7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A20E4B-EB54-EE10-543E-29AAC7B8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Support agent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3DD03D2-4F16-8D10-E48B-E932966EE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D4154B60-6F05-272B-5AA6-29964002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73749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Must integrate data from CRM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AI/ML training using historical conversion data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Likely needs occasional retraining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Requires routing logic for when alerts / insights are reported to supervisors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PII / Sensitive info: customer information and messages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CRM pipeline data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Historical customer satisfaction data (Excel)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Communication Data (.msg/.txt,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Knowledge content – optional (PDF, Doc, HTML)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2FD15F0-5385-BF9B-9C87-C91252A4A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88C29A3-51E1-1484-7A27-C1B7401A9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4C26B6E-00A0-BD9C-8665-CFE36A11A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D5AD0B9-F00B-EBD5-E94F-A5ABE1D9F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42A44498-1FEB-E2BA-9758-A7656DC22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9379703C-B046-A823-CEDB-1F3A4F4F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F08FF2-1984-983C-B462-98A0444D0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D2C4980-B49E-8497-BE15-70BB18A16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3A05784F-4E2A-6F90-6645-BB44F9653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D909683-CA69-1B1F-3B14-D50904A01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856CCBE-CA04-9671-6972-9E345741E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92D37686-4F1F-0D88-C194-BB80A53A9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69470CE4-6095-3C07-7060-A19DE11FE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69F4BFD-A6B8-09C9-0347-966670BD6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CD02886F-3EDC-B726-C536-C11B34C9A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3DEF191E-A563-FA7B-EC09-3F08A6F82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14C5F86-A79F-8367-3B87-FA8DDF79D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2D26874-5C83-1697-F66E-DFAD36F27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3DAE967-BD55-2FCA-9A61-44B744211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7618F507-91AC-E219-5558-C861D0B3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17C0E2F-5A57-6D98-FCAC-A28D96E44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AECEC508-FE82-3D0A-EF68-169B4D26F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36759161-AFA2-1963-8547-B131B0F91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B8059633-11C8-CE42-AF3E-DFEBB262D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E83E39F9-FE85-4C10-E516-DBCBF6B0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83C5A1E6-A9A7-A3C2-E0E7-BDAB01574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28A67B57-D29C-0361-D106-D344EA968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CE010485-54DE-8A1A-AB3D-CCFA5D678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6C8E0346-4295-CAF0-E679-B06BFCB85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67453A93-5F6A-ED99-74F2-A6A617F81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49857A9F-993A-2AE4-AE0A-9760C9004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A67A564F-ECB8-3FC7-298C-46957AD511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9848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Customer Satisfaction Prediction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F4850-5111-4C6F-F958-EB1A6D1C0BE4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Predict customer satisfaction and generate risk remediation recommendations to improve customer experience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8C4C16FB-81A9-E2C8-79E7-5080B7F50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781201"/>
            <a:ext cx="3705033" cy="73348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endParaRPr lang="en-GB" sz="100" b="1">
              <a:solidFill>
                <a:srgbClr val="D8D9DC">
                  <a:lumMod val="25000"/>
                </a:srgbClr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Structured CRM and feedback loop processes with historical satisfaction or NPS data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escalation paths and supervisory workflows triggered by risk or sentiment signals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69DE60C-11F7-7914-6933-0ADF18F62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F0E16D66-3230-3638-8B4E-5660944A5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4D4EFF5C-4B60-9C53-4CA8-DDE15E247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FEBCD3EF-C44E-079C-00F3-FFC3FDE93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281F867B-919F-7DCF-C9D1-11213810B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B96F0B02-AEBC-0482-F8D6-3540B5EC7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2B28BBFF-2196-645B-6298-A20BAA0A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16CB5C68-DF78-6590-9027-CEA8C257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357E3FB7-F1A2-5291-232F-A4925FCB0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2CDD7638-DC84-08B4-8DAE-402836137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B5F0F80E-EADF-C208-1DE4-796C2D189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C338BADD-C4F5-64FF-0E8F-D5AFEDD60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EDFB11DF-149E-514E-121D-2716AABA5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3497819B-FA07-7F41-A499-D07307FA0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2A636DB8-B665-F824-09F7-B95278162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 customer feedback/conversation and store as historical data under certain categories)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0D6B0584-F45F-347F-4625-62898976C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Sentiment Predictor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(classifies customer under satisfied and    unsatisfied category)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337AC1C3-59CB-6E9A-7E25-DD851A1F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Risk Detector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(Generates remediation based on the risk factor)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3D222F96-AE5A-7405-0069-EBDAC95FD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48DD031E-1323-33A1-B9F6-C3C9605F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926B175D-85EC-94B8-9F10-F965FBA6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BF370486-F035-A9ED-95E0-5612A0F9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609" y="5257579"/>
            <a:ext cx="3705033" cy="4538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8B1D27-7E8B-44BE-43BA-8A0626A73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80590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123954-2C6E-C316-4349-870BA2354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80289"/>
            <a:ext cx="2298101" cy="22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Customer Support Assistant (CSA) Agent)</a:t>
            </a:r>
          </a:p>
        </p:txBody>
      </p:sp>
    </p:spTree>
    <p:extLst>
      <p:ext uri="{BB962C8B-B14F-4D97-AF65-F5344CB8AC3E}">
        <p14:creationId xmlns:p14="http://schemas.microsoft.com/office/powerpoint/2010/main" val="34582343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32B730D8-28DE-48E7-9F18-C09C4A5FD0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C6CAC3-CDE8-4DFB-B01B-EF2B6356C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47247B-B8F8-4EEE-B61A-5E8512FEDB9B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722</Words>
  <Application>Microsoft Office PowerPoint</Application>
  <PresentationFormat>Widescreen</PresentationFormat>
  <Paragraphs>130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Customer Satisfaction Prediction Agent</vt:lpstr>
      <vt:lpstr>Customer Satisfaction Prediction Agent</vt:lpstr>
      <vt:lpstr>Customer Satisfaction Prediction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41</cp:revision>
  <dcterms:created xsi:type="dcterms:W3CDTF">2025-05-07T15:39:01Z</dcterms:created>
  <dcterms:modified xsi:type="dcterms:W3CDTF">2025-05-30T20:25:25Z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