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3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4E571-8612-6141-AA4E-21843847AF89}" v="3593" dt="2024-03-05T17:41:25.666"/>
    <p1510:client id="{0FC4C0B2-92C3-5125-71ED-8BA6A891CBFD}" v="103" dt="2024-03-05T19:10:27.173"/>
    <p1510:client id="{14A55005-09B5-435A-9686-1FED23B82E42}" v="2" dt="2024-03-05T21:09:01.292"/>
    <p1510:client id="{292A2DD0-605F-4DCC-A88D-701470B23725}" v="1126" dt="2024-03-05T23:23:38.655"/>
    <p1510:client id="{34E2A6A8-2CB0-4344-B46F-DD106E9498D4}" v="21" dt="2024-03-06T15:43:25.634"/>
    <p1510:client id="{3AA35024-1C03-0D4A-9F8B-55C41FB14222}" v="2404" dt="2024-03-05T18:03:15.979"/>
    <p1510:client id="{55FE2814-5C15-4C6D-AA7F-3D209783719D}" v="551" dt="2024-03-05T21:20:10.531"/>
    <p1510:client id="{7B667E91-BA7F-9127-A7DA-513352532886}" v="34" dt="2024-03-05T17:39:11.159"/>
    <p1510:client id="{89FB30D8-E5B6-D2BA-5333-A748430E2E2E}" v="7" dt="2024-03-05T17:54:10.920"/>
    <p1510:client id="{8F9C5A9B-0A91-9AD4-7B33-E07B80A612F6}" v="134" dt="2024-03-05T18:40:58.203"/>
    <p1510:client id="{9304A79D-EF95-32A6-83F5-1790E65E42C8}" v="289" dt="2024-03-05T21:39:08.419"/>
    <p1510:client id="{A193DFAD-F0CB-6141-A71E-3D4EDA2A016F}" v="55" dt="2024-03-05T21:51:05.238"/>
    <p1510:client id="{A6D6FCE7-8E82-5C59-3C7C-45F6DB58A847}" v="3988" dt="2024-03-05T21:27:38.305"/>
    <p1510:client id="{B0B7F59F-25A9-4E8F-BA2A-EF77C7C51185}" v="1562" dt="2024-03-05T21:26:51.690"/>
    <p1510:client id="{CFE442D2-4332-48EC-919C-B71C27289F9F}" v="71" dt="2024-03-05T22:24:28.047"/>
    <p1510:client id="{D2846C07-1D17-B742-AD17-DF8AD654B4FF}" v="5541" dt="2024-03-05T17:34:36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copilot-word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sv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copilot-teams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hyperlink" Target="https://support.microsoft.com/en-us/copilot-loop" TargetMode="External"/><Relationship Id="rId4" Type="http://schemas.openxmlformats.org/officeDocument/2006/relationships/hyperlink" Target="https://support.microsoft.com/en-us/copilot-powerpoint" TargetMode="Externa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B91B7-5A5E-005C-B8AD-A106414B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F9DEA95F-35DF-337D-3ABD-913F3E570B82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54824D-E6D0-3C1C-2865-6FCF268612A6}"/>
              </a:ext>
            </a:extLst>
          </p:cNvPr>
          <p:cNvSpPr>
            <a:spLocks/>
          </p:cNvSpPr>
          <p:nvPr/>
        </p:nvSpPr>
        <p:spPr bwMode="auto">
          <a:xfrm>
            <a:off x="1544953" y="493601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B6AFA0-470C-4027-C6D3-AD89383881F6}"/>
              </a:ext>
            </a:extLst>
          </p:cNvPr>
          <p:cNvSpPr>
            <a:spLocks/>
          </p:cNvSpPr>
          <p:nvPr/>
        </p:nvSpPr>
        <p:spPr bwMode="auto">
          <a:xfrm>
            <a:off x="8742499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1F614E-3291-4879-A974-B040AE3FCB00}"/>
              </a:ext>
            </a:extLst>
          </p:cNvPr>
          <p:cNvSpPr>
            <a:spLocks/>
          </p:cNvSpPr>
          <p:nvPr/>
        </p:nvSpPr>
        <p:spPr bwMode="auto">
          <a:xfrm>
            <a:off x="8350201" y="492076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52B8F7-5549-8FF6-9F47-FC1789141209}"/>
              </a:ext>
            </a:extLst>
          </p:cNvPr>
          <p:cNvSpPr>
            <a:spLocks/>
          </p:cNvSpPr>
          <p:nvPr/>
        </p:nvSpPr>
        <p:spPr bwMode="auto">
          <a:xfrm>
            <a:off x="4991560" y="492076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40206D-E5B6-FE1C-E532-E8AA067F6A78}"/>
              </a:ext>
            </a:extLst>
          </p:cNvPr>
          <p:cNvSpPr>
            <a:spLocks/>
          </p:cNvSpPr>
          <p:nvPr/>
        </p:nvSpPr>
        <p:spPr bwMode="auto">
          <a:xfrm>
            <a:off x="5268031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9D8E24-8DC2-1CF1-DF4D-EF7FD1695D06}"/>
              </a:ext>
            </a:extLst>
          </p:cNvPr>
          <p:cNvSpPr>
            <a:spLocks/>
          </p:cNvSpPr>
          <p:nvPr/>
        </p:nvSpPr>
        <p:spPr bwMode="auto">
          <a:xfrm>
            <a:off x="1608033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F551D-4CB6-0C52-510E-3593ECB1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Sales use case |</a:t>
            </a:r>
            <a:r>
              <a:rPr lang="en-US" sz="2800"/>
              <a:t> Make a pitch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C3FE56FF-AE5E-5D7A-4345-D86E4D7D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9B97072A-77C5-FD4D-F8D3-A87B96C83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1631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Document and socialize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the action items 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to keep the sales process moving forward </a:t>
            </a:r>
            <a:br>
              <a:rPr lang="en-US" sz="900" spc="0">
                <a:solidFill>
                  <a:schemeClr val="tx1"/>
                </a:solidFill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towards a successful close.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8375B18A-B231-BFF4-AC9F-550DD4E5A615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Create the proposal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550624-9AE0-E3C2-D9AF-1D5B9F9E095E}"/>
              </a:ext>
            </a:extLst>
          </p:cNvPr>
          <p:cNvSpPr txBox="1"/>
          <p:nvPr/>
        </p:nvSpPr>
        <p:spPr>
          <a:xfrm>
            <a:off x="1107053" y="4415165"/>
            <a:ext cx="2705512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Draft the final proposal using Copilot to take content from your emails, meeting notes, and presentations.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05D2A6DE-6FE6-A927-988B-772EDE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1453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Quickly personalize pitch presentations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with talking points and data specific to your customer</a:t>
            </a:r>
            <a:r>
              <a:rPr lang="en-US" sz="900">
                <a:latin typeface="Segoe UI"/>
              </a:rPr>
              <a:t>.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5DCB29FA-E088-E21B-6E9B-0C66A76D1FC5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Update the sales presentation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E63330-48F4-B8D3-836D-2D13EA8B0BA2}"/>
              </a:ext>
            </a:extLst>
          </p:cNvPr>
          <p:cNvSpPr txBox="1"/>
          <p:nvPr/>
        </p:nvSpPr>
        <p:spPr>
          <a:xfrm>
            <a:off x="8028777" y="4415165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Refine a sales presentation with a new slide using customer details from the email summary and visuals relevant to their industry.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B17D9EBE-266F-E874-E978-465548E86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82111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Collaborate as a team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using Copilot as a key contributor of creative ideas.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B9B0D4-120E-9367-6CF5-C453E853C857}"/>
              </a:ext>
            </a:extLst>
          </p:cNvPr>
          <p:cNvSpPr txBox="1"/>
          <p:nvPr/>
        </p:nvSpPr>
        <p:spPr>
          <a:xfrm>
            <a:off x="1107051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Work with the sales team to refine the customer discovery session goals and components using Copilot in Loop.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B04C7E94-73BB-7D07-6DB6-30F857B9A65C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Refine discovery session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E556C3A4-1EC8-10D9-C321-C7E2FFA89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82110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pulling information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such as IT spending changes and new product releases from lengthy documents can save time.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92E3F83D-122F-3F1C-1ED0-320B1DE6AE2C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Research the company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17FE911-A269-467A-4A35-D55305944489}"/>
              </a:ext>
            </a:extLst>
          </p:cNvPr>
          <p:cNvSpPr txBox="1"/>
          <p:nvPr/>
        </p:nvSpPr>
        <p:spPr>
          <a:xfrm>
            <a:off x="4575471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Discover information on the customer using Microsoft Copilot to summarize their Annual Report for goals, risks, and financial information.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163CC1D5-79C4-B193-AC33-95A261AC52AE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Find the asks in your emails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B7538B94-5FB1-B1A2-6D63-D2E465F2B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82110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Save time searching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for information in chats and emails and get a more complete picture than you may have if you quickly scanned the threads.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18F5DB-A6EC-B8C3-3069-97A9E8496A6E}"/>
              </a:ext>
            </a:extLst>
          </p:cNvPr>
          <p:cNvSpPr txBox="1"/>
          <p:nvPr/>
        </p:nvSpPr>
        <p:spPr>
          <a:xfrm>
            <a:off x="8028777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Create a bulleted list of notes using recent email threads before the meeting with the customer to understand the asks that need to be addressed.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3DFA8DCE-4EB4-C905-AEFC-37712A4ED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11199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Avoid listening to meeting recordings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and spend that time improving the proposal.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905FBC4E-6EB9-77DE-D018-7D9B042ECC75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Summarize the meeting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3D06EA-AB3D-D359-051C-EE0223B1FCCB}"/>
              </a:ext>
            </a:extLst>
          </p:cNvPr>
          <p:cNvSpPr txBox="1"/>
          <p:nvPr/>
        </p:nvSpPr>
        <p:spPr>
          <a:xfrm>
            <a:off x="4463649" y="4415165"/>
            <a:ext cx="2817336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After the meeting is over review the meeting recap for a summary of key points and action items.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613B4D6-E7A7-BD6A-9B39-6AEC0A4654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65641" y="2644714"/>
            <a:ext cx="162619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pic>
        <p:nvPicPr>
          <p:cNvPr id="3" name="Picture 2" descr="Zip Co logo SVG free download, id: 101874 - Brandlogos.net">
            <a:hlinkClick r:id="rId2"/>
            <a:extLst>
              <a:ext uri="{FF2B5EF4-FFF2-40B4-BE49-F238E27FC236}">
                <a16:creationId xmlns:a16="http://schemas.microsoft.com/office/drawing/2014/main" id="{CC7846C7-0648-EC5C-8754-3D2A8D89A553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1530" y="2619982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8CD8F09-52B0-C695-99D6-F36DC386C8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86790" y="2644714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Loop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983F67-9396-CAA0-52BD-4277A3ADD4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855160" y="5039233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pic>
        <p:nvPicPr>
          <p:cNvPr id="73" name="Picture 4" descr="Microsoft PowerPoint Logo - PNG and Vector - Logo Download">
            <a:hlinkClick r:id="rId4"/>
            <a:extLst>
              <a:ext uri="{FF2B5EF4-FFF2-40B4-BE49-F238E27FC236}">
                <a16:creationId xmlns:a16="http://schemas.microsoft.com/office/drawing/2014/main" id="{99CB76CB-C82E-C7B8-B967-209CF5C9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147" y="4998645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Zip Co logo SVG free download, id: 101874 - Brandlogos.net">
            <a:hlinkClick r:id="rId2"/>
            <a:extLst>
              <a:ext uri="{FF2B5EF4-FFF2-40B4-BE49-F238E27FC236}">
                <a16:creationId xmlns:a16="http://schemas.microsoft.com/office/drawing/2014/main" id="{F682F733-5D80-72ED-93D6-FB4D302C51D2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966" y="2619982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803E8304-3ACD-2C71-1605-5AAA2AB400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84615" y="2644714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pic>
        <p:nvPicPr>
          <p:cNvPr id="84" name="Picture 6" descr="Microsoft Teams Logo, symbol, meaning, history, PNG">
            <a:hlinkClick r:id="rId6"/>
            <a:extLst>
              <a:ext uri="{FF2B5EF4-FFF2-40B4-BE49-F238E27FC236}">
                <a16:creationId xmlns:a16="http://schemas.microsoft.com/office/drawing/2014/main" id="{1DFBF480-0043-CBE2-0E50-8BC2E8B78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5058609" y="5000477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3536E4A6-73BC-9BC5-17C4-456DE2EDEC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08144" y="5039233"/>
            <a:ext cx="160205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21" name="Picture 10" descr="Microsoft Word Logo - PNG and Vector - Logo Download">
            <a:hlinkClick r:id="rId8"/>
            <a:extLst>
              <a:ext uri="{FF2B5EF4-FFF2-40B4-BE49-F238E27FC236}">
                <a16:creationId xmlns:a16="http://schemas.microsoft.com/office/drawing/2014/main" id="{9D720D5C-D374-FE6C-2472-86CA5510BD94}"/>
              </a:ext>
            </a:extLst>
          </p:cNvPr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829" y="4990231"/>
            <a:ext cx="282670" cy="2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3415E36-9837-5B14-A4F8-DE1A524956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44399" y="5039233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C10894-5E9C-EA87-1465-97C76CD02C9E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B57F81F-6440-A8F2-8B0F-729A73C608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246B50E-9FCC-C293-9565-1B95C230661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D9F4261-0552-D6B2-1455-DA7550441506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7AD740A-FBF7-AA23-35B2-EC4C18B1A18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91F50EBA-4A3D-9EE6-BC21-86E97729F41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E4F9988-B9EE-85E7-E1F3-AC890325AD4D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8E745CC-9512-ABB6-C872-0D9F341CC0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4C1B944E-2D0C-4546-939B-73795926501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760C5A0-FC8D-71A1-23EA-346F7AEA0C7F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E7F7DD0-C803-ED73-A856-4D9567D4F3B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16723AE2-CC4F-2D30-2DAF-7C14D7DAED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66D7DD2-7847-5F32-0AE2-88C9B790B406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E77DF1F-4FC2-2363-102B-4E358B08465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F495B6F8-FCF6-4BC1-2C67-82588D75F1BB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5F66B61-2DCA-03AB-48D9-225932C5FA7A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33E674F-688E-406B-04ED-CEBFB6FAF56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17368B9A-1AA6-75A3-5494-3522726B43E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pic>
        <p:nvPicPr>
          <p:cNvPr id="20" name="Graphic 19">
            <a:hlinkClick r:id="rId10"/>
            <a:extLst>
              <a:ext uri="{FF2B5EF4-FFF2-40B4-BE49-F238E27FC236}">
                <a16:creationId xmlns:a16="http://schemas.microsoft.com/office/drawing/2014/main" id="{CE1AFC92-0D39-A91E-8239-A6EC9254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5310" y="2598584"/>
            <a:ext cx="276927" cy="276926"/>
          </a:xfrm>
          <a:prstGeom prst="rect">
            <a:avLst/>
          </a:prstGeom>
        </p:spPr>
      </p:pic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4342398B-0914-E6AE-F7F7-F562D7E5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871408DE-CF26-D2D1-6DAD-D19F3BBE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36872"/>
            <a:ext cx="1393310" cy="249942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Improve close rate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9D009643-112F-2888-FC0C-FE1E3B7A4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03478" y="944346"/>
            <a:ext cx="1949939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customer retention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29B2300A-B75C-2360-866D-6615C65A3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470010" y="949146"/>
            <a:ext cx="1810974" cy="2253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revenue per sale</a:t>
            </a:r>
          </a:p>
        </p:txBody>
      </p:sp>
    </p:spTree>
    <p:extLst>
      <p:ext uri="{BB962C8B-B14F-4D97-AF65-F5344CB8AC3E}">
        <p14:creationId xmlns:p14="http://schemas.microsoft.com/office/powerpoint/2010/main" val="20257102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299</Words>
  <Application>Microsoft Macintosh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Sales use case | Make a pitch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4</cp:revision>
  <dcterms:created xsi:type="dcterms:W3CDTF">2024-03-04T19:03:31Z</dcterms:created>
  <dcterms:modified xsi:type="dcterms:W3CDTF">2024-03-06T19:35:36Z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