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DB14FC55-6A38-BACF-B7C4-3BE8DEEAB785}" name="Aaron Bode" initials="AB" userId="bd586fa1406c23ba" providerId="Windows Live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/>
    <p:restoredTop sz="94750"/>
  </p:normalViewPr>
  <p:slideViewPr>
    <p:cSldViewPr snapToGrid="0">
      <p:cViewPr>
        <p:scale>
          <a:sx n="140" d="100"/>
          <a:sy n="140" d="100"/>
        </p:scale>
        <p:origin x="-80" y="72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https://support.microsoft.com/en-us/copilot-team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microsoft.com/en-us/ai/microsoft-sales-copilot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hyperlink" Target="https://support.microsoft.com/en-us/copilot-powerpoint" TargetMode="External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0AC7A2B5-7D42-083A-DD00-6CA0EF6B25AC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347B36-83AA-322D-9C48-E99242EB017D}"/>
              </a:ext>
            </a:extLst>
          </p:cNvPr>
          <p:cNvSpPr>
            <a:spLocks/>
          </p:cNvSpPr>
          <p:nvPr/>
        </p:nvSpPr>
        <p:spPr bwMode="auto">
          <a:xfrm>
            <a:off x="1493682" y="493601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A2EA2B-223B-E1F7-1C8B-5E22747B2EBD}"/>
              </a:ext>
            </a:extLst>
          </p:cNvPr>
          <p:cNvSpPr>
            <a:spLocks/>
          </p:cNvSpPr>
          <p:nvPr/>
        </p:nvSpPr>
        <p:spPr bwMode="auto">
          <a:xfrm>
            <a:off x="8500727" y="26030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85B04B-17CC-A76A-1E13-76B6E2EF3408}"/>
              </a:ext>
            </a:extLst>
          </p:cNvPr>
          <p:cNvSpPr>
            <a:spLocks/>
          </p:cNvSpPr>
          <p:nvPr/>
        </p:nvSpPr>
        <p:spPr bwMode="auto">
          <a:xfrm>
            <a:off x="8584949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CDC8FE-F177-4E6C-58B0-862AABD2860A}"/>
              </a:ext>
            </a:extLst>
          </p:cNvPr>
          <p:cNvSpPr>
            <a:spLocks/>
          </p:cNvSpPr>
          <p:nvPr/>
        </p:nvSpPr>
        <p:spPr bwMode="auto">
          <a:xfrm>
            <a:off x="4749549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D188D7-8E00-BCEB-44DA-94E0027423DC}"/>
              </a:ext>
            </a:extLst>
          </p:cNvPr>
          <p:cNvSpPr>
            <a:spLocks/>
          </p:cNvSpPr>
          <p:nvPr/>
        </p:nvSpPr>
        <p:spPr bwMode="auto">
          <a:xfrm>
            <a:off x="5200399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4F9B03-D92F-FFFD-E17D-A1CDD527E42B}"/>
              </a:ext>
            </a:extLst>
          </p:cNvPr>
          <p:cNvSpPr>
            <a:spLocks/>
          </p:cNvSpPr>
          <p:nvPr/>
        </p:nvSpPr>
        <p:spPr bwMode="auto">
          <a:xfrm>
            <a:off x="4889249" y="26030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4FD7A-C369-49AE-8CE4-3B62C0E1FBDC}"/>
              </a:ext>
            </a:extLst>
          </p:cNvPr>
          <p:cNvSpPr>
            <a:spLocks/>
          </p:cNvSpPr>
          <p:nvPr/>
        </p:nvSpPr>
        <p:spPr bwMode="auto">
          <a:xfrm>
            <a:off x="1329813" y="26030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0C0FE-C4A9-A36A-3A2B-FE292A112A2B}"/>
              </a:ext>
            </a:extLst>
          </p:cNvPr>
          <p:cNvSpPr>
            <a:spLocks/>
          </p:cNvSpPr>
          <p:nvPr/>
        </p:nvSpPr>
        <p:spPr bwMode="auto">
          <a:xfrm>
            <a:off x="1818422" y="26030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89C0E-F12D-3FC5-AE9A-5A5E8200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Sales use case |</a:t>
            </a:r>
            <a:r>
              <a:rPr lang="en-US" sz="2800"/>
              <a:t> Improve customer meetings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6124AE97-1F52-A1AB-1640-4C1F92B9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67DFC3E5-56DB-EB42-C3DF-7FAFD8EA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 and socialize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the action items to keep the sales process moving forward towards a successful close.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1D5CE474-B783-FC9E-A4E3-62BFAD48A4F5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Send a follow up email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7C0E88-DD16-0C3A-70B5-5231D7BAC2D9}"/>
              </a:ext>
            </a:extLst>
          </p:cNvPr>
          <p:cNvSpPr txBox="1"/>
          <p:nvPr/>
        </p:nvSpPr>
        <p:spPr>
          <a:xfrm>
            <a:off x="1107052" y="4415165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Have Copilot turn the meeting notes and action items into an email for all participants</a:t>
            </a:r>
            <a:r>
              <a:rPr lang="en-US" kern="0">
                <a:solidFill>
                  <a:srgbClr val="1A1A1A"/>
                </a:solidFill>
              </a:rPr>
              <a:t>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497FA3A5-E68B-976C-D191-4638FC40D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Keep the conversation flowing </a:t>
            </a:r>
            <a:r>
              <a:rPr lang="en-US" sz="900">
                <a:solidFill>
                  <a:schemeClr val="tx1"/>
                </a:solidFill>
              </a:rPr>
              <a:t>onto meaningful topics can help to cover the agenda quicker and reduce meeting times.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C75ACA48-CDD6-0AE7-152F-825198C5349C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Ask Copilot to suggest next steps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D09B80-957B-E060-6CB6-31924647E205}"/>
              </a:ext>
            </a:extLst>
          </p:cNvPr>
          <p:cNvSpPr txBox="1"/>
          <p:nvPr/>
        </p:nvSpPr>
        <p:spPr>
          <a:xfrm>
            <a:off x="8028777" y="4415165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During the meeting you can ask Copilot for suggestions on questions to ask or next steps to discuss to keep the conversation on track.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6CC89FE3-79CA-8FFD-467B-6D26F9A5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get up to speed 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to focus on key issues and concerns. Have additional time to identify cross sell opportunities.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F60176-4F31-337E-A864-683C26BF4F3A}"/>
              </a:ext>
            </a:extLst>
          </p:cNvPr>
          <p:cNvSpPr txBox="1"/>
          <p:nvPr/>
        </p:nvSpPr>
        <p:spPr>
          <a:xfrm>
            <a:off x="1107051" y="1948229"/>
            <a:ext cx="3046196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/>
              </a:rPr>
              <a:t>Summarize recent customer communications across emails, chats, and documents with Copilot Studio's connection to your CRM. Then create a customer meeting brief using Copilot for Sales.</a:t>
            </a:r>
            <a:endParaRPr lang="en-US" sz="900">
              <a:solidFill>
                <a:srgbClr val="1A1A1A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B8EAEEF1-D7B1-0BD5-06FF-9E18E931067A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Prepare for a meeting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B9A0EFD4-36B3-0BBA-CF77-A9172F41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Using higher quality presentations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makes it easier to convey a clear message and can reduce the time to close the deal.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5B85A789-770E-F056-5B09-C5F3B3C03A90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Create a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C82842-2492-6E14-26A8-5BFDA34236D0}"/>
              </a:ext>
            </a:extLst>
          </p:cNvPr>
          <p:cNvSpPr txBox="1"/>
          <p:nvPr/>
        </p:nvSpPr>
        <p:spPr>
          <a:xfrm>
            <a:off x="4575471" y="1948229"/>
            <a:ext cx="2878944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generate a presentation for the meeting using branded templates. Copilot can suggest important topics, customer requests, and organize slides into a logical flow.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243EB975-5B6C-C6AD-273F-5F992A934014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Stay focused during the call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C8692D41-99B0-9A5C-23F9-E4B95A69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Having a better discussion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during the call can help to raise and resolve issues quicker, leading to increased customer satisfaction and potentially reduce the time to close the deal.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99D5B5-95F1-060F-BED6-C3B6B94E049A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Since Copilot is listening in there is no need to take notes and keep track of action items. Stay focused on the call and have a better discussion</a:t>
            </a:r>
            <a:r>
              <a:rPr lang="en-US" kern="0">
                <a:solidFill>
                  <a:srgbClr val="1A1A1A"/>
                </a:solidFill>
              </a:rPr>
              <a:t>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B4F0D22B-DF70-3B14-BF3B-9AD9A80F7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Avoid listening to meeting recordings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spend that time improving the proposal.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7B7ABCD5-5968-8B1D-AE18-03915B578F3F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Summarize the meeting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45F279-F7B5-73FB-ED3C-DF29D22AD037}"/>
              </a:ext>
            </a:extLst>
          </p:cNvPr>
          <p:cNvSpPr txBox="1"/>
          <p:nvPr/>
        </p:nvSpPr>
        <p:spPr>
          <a:xfrm>
            <a:off x="4463648" y="4415165"/>
            <a:ext cx="2990767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the meeting is over review the meeting recap for a summary of key points and action items. Update the opportunity details in the CRM system.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CD9DBA-8B66-9DC8-58B3-4E504D059F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023869" y="2708705"/>
            <a:ext cx="162619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7" name="Picture 6" descr="Microsoft Teams Logo, symbol, meaning, history, PNG">
            <a:hlinkClick r:id="rId2"/>
            <a:extLst>
              <a:ext uri="{FF2B5EF4-FFF2-40B4-BE49-F238E27FC236}">
                <a16:creationId xmlns:a16="http://schemas.microsoft.com/office/drawing/2014/main" id="{13899BC6-6156-A0D3-EBD3-73F7A85CB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569872" y="2669949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52A6070-C655-02C2-66A0-B7C526B946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34602" y="2616372"/>
            <a:ext cx="147796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Studio 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for Sales</a:t>
            </a:r>
            <a:endParaRPr lang="en-US" sz="1200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1F500D-F31E-F9C2-8150-37A91AEFB0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091" y="5039233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75" name="Picture 6" descr="Microsoft Teams Logo, symbol, meaning, history, PNG">
            <a:hlinkClick r:id="rId2"/>
            <a:extLst>
              <a:ext uri="{FF2B5EF4-FFF2-40B4-BE49-F238E27FC236}">
                <a16:creationId xmlns:a16="http://schemas.microsoft.com/office/drawing/2014/main" id="{40359772-5237-E3DA-2C26-C7E5949DB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654094" y="5000477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Microsoft PowerPoint Logo - PNG and Vector - Logo Download">
            <a:hlinkClick r:id="rId4"/>
            <a:extLst>
              <a:ext uri="{FF2B5EF4-FFF2-40B4-BE49-F238E27FC236}">
                <a16:creationId xmlns:a16="http://schemas.microsoft.com/office/drawing/2014/main" id="{957DC9B7-EBE5-1318-9E4A-D368CBEF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100" y="2675830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E0E5148-DB7A-3FB9-21F1-ABDF356440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2579" y="2708705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pic>
        <p:nvPicPr>
          <p:cNvPr id="6" name="Picture 5" descr="Microsoft Copilot for Sales logo">
            <a:hlinkClick r:id="rId6"/>
            <a:extLst>
              <a:ext uri="{FF2B5EF4-FFF2-40B4-BE49-F238E27FC236}">
                <a16:creationId xmlns:a16="http://schemas.microsoft.com/office/drawing/2014/main" id="{D815FBA7-132F-BD2A-BA88-4E0E585F74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609" y="4987262"/>
            <a:ext cx="273060" cy="27432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599E5F9-CB22-2C79-94C9-3911C50A1A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78929" y="4946900"/>
            <a:ext cx="160205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  <a:p>
            <a:pPr defTabSz="914367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for Sales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E9B7748A-C77C-396E-3D37-B21D65968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871" t="17900" r="17900" b="17900"/>
          <a:stretch/>
        </p:blipFill>
        <p:spPr>
          <a:xfrm>
            <a:off x="1521865" y="4947267"/>
            <a:ext cx="340057" cy="36859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A899CE3-7F09-C1E5-AA44-789C35E172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93128" y="5039233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8B19F1F-FD61-2570-2753-4ADE33502A04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75CCB03-8D8E-8595-451D-B0E9C1E477F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4EA68CD-B6EB-7610-8288-160C17B4BB0B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A114046-8E79-9DE6-1C2B-FB6269862EE8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A3A680B-DF60-2271-1B2F-B1A60390193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885222FA-F4B6-FDDF-8121-DABD4F8FCDE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49AF478-40C4-16D2-8B0F-71808918BBFC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3BBE9A7-0194-BAE6-DA56-6C3CCA31B34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20F51C75-ED0A-F578-DB9B-1F181A5DE81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6739527-E6BA-EC91-DA17-6361335C688C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D28B019-510F-99F6-4277-9EC5B823381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25C43DF-AEE8-F40A-B394-E9B45B6FF6DB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BB29893-AEBB-022C-5554-7FEFEEA78E2E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08DCF1B-33F1-F227-E704-4FDB66BCD8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AEF9B04C-F196-7617-1F86-28F41A2E452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003C47C-598F-6849-9386-D139D87D0E42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A1B3DE-CE19-E53D-68A7-E221CA1F0BB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9FF108F4-DA52-C5C2-20BF-7406987BCB7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pic>
        <p:nvPicPr>
          <p:cNvPr id="5" name="Picture 4" descr="Microsoft Copilot for Sales logo">
            <a:hlinkClick r:id="rId6"/>
            <a:extLst>
              <a:ext uri="{FF2B5EF4-FFF2-40B4-BE49-F238E27FC236}">
                <a16:creationId xmlns:a16="http://schemas.microsoft.com/office/drawing/2014/main" id="{A05A2B56-04AD-6387-6130-E543766558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32" y="2671591"/>
            <a:ext cx="273060" cy="274320"/>
          </a:xfrm>
          <a:prstGeom prst="rect">
            <a:avLst/>
          </a:prstGeom>
        </p:spPr>
      </p:pic>
      <p:pic>
        <p:nvPicPr>
          <p:cNvPr id="84" name="Picture 6" descr="Microsoft Teams Logo, symbol, meaning, history, PNG">
            <a:hlinkClick r:id="rId2"/>
            <a:extLst>
              <a:ext uri="{FF2B5EF4-FFF2-40B4-BE49-F238E27FC236}">
                <a16:creationId xmlns:a16="http://schemas.microsoft.com/office/drawing/2014/main" id="{194A364E-AD01-195A-649A-ACD13E6D0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4816598" y="4995412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9A66722C-B8CF-F2CD-5825-116424474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A45D7F6D-0558-C9B4-87D7-274138FA4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36872"/>
            <a:ext cx="1393310" cy="249942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close rate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EDAF6A5E-4822-6FA3-B968-95599B25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03478" y="944346"/>
            <a:ext cx="1949939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customer retention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CB44EE75-F475-4DCE-751B-896563F79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470010" y="949146"/>
            <a:ext cx="1810974" cy="2253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revenue per sale</a:t>
            </a:r>
          </a:p>
        </p:txBody>
      </p:sp>
      <p:pic>
        <p:nvPicPr>
          <p:cNvPr id="3" name="Picture 2" descr="A blue and green rectangles&#10;&#10;Description automatically generated">
            <a:extLst>
              <a:ext uri="{FF2B5EF4-FFF2-40B4-BE49-F238E27FC236}">
                <a16:creationId xmlns:a16="http://schemas.microsoft.com/office/drawing/2014/main" id="{935ECCAC-263A-C243-6AAF-E90AA1C30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402" y="2696744"/>
            <a:ext cx="318818" cy="2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0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364</Words>
  <Application>Microsoft Macintosh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Sales use case | Improve customer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8</cp:revision>
  <dcterms:created xsi:type="dcterms:W3CDTF">2024-03-04T19:03:31Z</dcterms:created>
  <dcterms:modified xsi:type="dcterms:W3CDTF">2024-03-06T19:30:03Z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