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39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5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support.microsoft.com/en-us/copilot-powerpoint" TargetMode="External"/><Relationship Id="rId7" Type="http://schemas.openxmlformats.org/officeDocument/2006/relationships/hyperlink" Target="https://support.microsoft.com/en-us/copilot-teams" TargetMode="Externa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hyperlink" Target="https://www.microsoft.com/en-us/ai/microsoft-sales-copilot" TargetMode="External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46.sv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BB851-4190-9EE2-B84E-B331FD672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4B8EC2F5-E077-54C6-2F6C-A033234C0537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C1B488-3F63-E48B-F393-828D92028DD9}"/>
              </a:ext>
            </a:extLst>
          </p:cNvPr>
          <p:cNvSpPr>
            <a:spLocks/>
          </p:cNvSpPr>
          <p:nvPr/>
        </p:nvSpPr>
        <p:spPr bwMode="auto">
          <a:xfrm>
            <a:off x="5268031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FF658-6652-19C8-5966-7DA64256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Sales use case |</a:t>
            </a:r>
            <a:r>
              <a:rPr lang="en-US" sz="2800"/>
              <a:t> Create an unsolicited proposal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65B9AE20-927F-AAAF-2543-E212E50C7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B13D9170-D764-01F3-B810-E0ED35FE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7521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Document and socialize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the action items to keep the sales process moving forward towards a successful close.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E11575E9-894C-EC61-3ECB-3E1A3BBFAC6E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Create email with proposal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A37913-BDAB-6C87-07C5-2C10FC553547}"/>
              </a:ext>
            </a:extLst>
          </p:cNvPr>
          <p:cNvSpPr txBox="1"/>
          <p:nvPr/>
        </p:nvSpPr>
        <p:spPr>
          <a:xfrm>
            <a:off x="1107053" y="4415165"/>
            <a:ext cx="2817336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Have Copilot turn the meeting notes and action items into an email for all participants.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DA3B347E-D677-A6D7-BBD3-8E17AF0F7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47343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Generating a first draft quickly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so you can append more time on the details.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01AE7320-478F-0CF8-CDA7-3260B2F250C9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Generate the proposal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F1215F-102E-B3F9-6B62-A1A706EF1FE8}"/>
              </a:ext>
            </a:extLst>
          </p:cNvPr>
          <p:cNvSpPr txBox="1"/>
          <p:nvPr/>
        </p:nvSpPr>
        <p:spPr>
          <a:xfrm>
            <a:off x="8028777" y="4415165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Copilot to turn the information you have collected into a great presentation including images and tables.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474BD14F-24AF-53D7-0EA9-8FE1F4757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82111"/>
            <a:ext cx="2705513" cy="71825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Rapidly get up to speed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to focus on key issues and concerns. Have additional time to identify cross sell opportunities.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B941E4-4285-7748-4941-456681ABD65A}"/>
              </a:ext>
            </a:extLst>
          </p:cNvPr>
          <p:cNvSpPr txBox="1"/>
          <p:nvPr/>
        </p:nvSpPr>
        <p:spPr>
          <a:xfrm>
            <a:off x="1107051" y="1948229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Easily access CRM information to pull current licensing and targeting recommendations.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CA3A70A7-3CC5-8AB2-48E3-A8E47AA6CA40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Get targeting information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92E991CD-75C8-390E-13ED-43ACD87F4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82110"/>
            <a:ext cx="2705513" cy="71956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Rapidly pulling information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such as IT spending changes and new product releases from lengthy documents can save time and helps to target 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the proposal.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2988A407-5C48-11C0-DC70-FD7C9D04E420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Perform company research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816340E-DC30-CAFC-1428-1D1BD9F4D3ED}"/>
              </a:ext>
            </a:extLst>
          </p:cNvPr>
          <p:cNvSpPr txBox="1"/>
          <p:nvPr/>
        </p:nvSpPr>
        <p:spPr>
          <a:xfrm>
            <a:off x="4575471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Copilot to summarize information from the company website and annual reports to understand financials, goals, and challenges.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69CA05A3-4929-1F2E-EA80-BD2104CAAA98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Gather product information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8755EE75-EDB7-E09E-86CA-BB82964B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82110"/>
            <a:ext cx="2705513" cy="71956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Gathering product information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from multiple sources and asking Copilot to prepare a summary can save time and increase accuracy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1781A9-1672-D03F-3D09-BCE8CF18B78C}"/>
              </a:ext>
            </a:extLst>
          </p:cNvPr>
          <p:cNvSpPr txBox="1"/>
          <p:nvPr/>
        </p:nvSpPr>
        <p:spPr>
          <a:xfrm>
            <a:off x="8028777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Ask Copilot to gather production information and create a summary of how they will help to meet the customer’s specific goals.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D45910E0-ABC0-2DBB-F5D4-D611B752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70097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Avoid listening to meeting recordings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and spend that time improving the proposal.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220FF9D4-1E89-B562-0EBD-6B97B368908D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Meet to review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817C80-1C39-91AD-1FCB-AF607122A70B}"/>
              </a:ext>
            </a:extLst>
          </p:cNvPr>
          <p:cNvSpPr txBox="1"/>
          <p:nvPr/>
        </p:nvSpPr>
        <p:spPr>
          <a:xfrm>
            <a:off x="4463648" y="4415165"/>
            <a:ext cx="3128161" cy="62324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Ask Copilot to review chat and emails about the proposal and create an agenda. Use Copilot during the meeting to highlight disagreements and then create a set of action items after the meeting.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41FFAB-B7AA-2674-4B1F-E31AC112F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08091" y="2644714"/>
            <a:ext cx="162619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DD7047-2EBC-D054-3AE4-AF6F935E38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00622" y="2644714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for Sales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29743B-9431-BFDA-519D-5D2479CF38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855160" y="5098131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E76708-B9E1-7AB0-8550-4A86C0BADBD8}"/>
              </a:ext>
            </a:extLst>
          </p:cNvPr>
          <p:cNvGrpSpPr/>
          <p:nvPr/>
        </p:nvGrpSpPr>
        <p:grpSpPr>
          <a:xfrm>
            <a:off x="8350201" y="4979659"/>
            <a:ext cx="411480" cy="411480"/>
            <a:chOff x="4991560" y="4920761"/>
            <a:chExt cx="411480" cy="4114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32360D-B85C-4641-D54C-80F84709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560" y="4920761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73" name="Picture 4" descr="Microsoft PowerPoint Logo - PNG and Vector - Logo Download">
              <a:hlinkClick r:id="rId3"/>
              <a:extLst>
                <a:ext uri="{FF2B5EF4-FFF2-40B4-BE49-F238E27FC236}">
                  <a16:creationId xmlns:a16="http://schemas.microsoft.com/office/drawing/2014/main" id="{BE200B33-C678-4853-6CBA-E7D62886B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11" y="4998645"/>
              <a:ext cx="285779" cy="26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Zip Co logo SVG free download, id: 101874 - Brandlogos.net">
            <a:hlinkClick r:id="rId5"/>
            <a:extLst>
              <a:ext uri="{FF2B5EF4-FFF2-40B4-BE49-F238E27FC236}">
                <a16:creationId xmlns:a16="http://schemas.microsoft.com/office/drawing/2014/main" id="{FCADD17C-6063-CB72-F6C7-4B9E5F63417E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966" y="2619982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5FAA192F-34B6-3DCC-4A1C-475F9D0866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84615" y="2644714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7520FD-0BDD-5290-707E-E1BB8829E854}"/>
              </a:ext>
            </a:extLst>
          </p:cNvPr>
          <p:cNvGrpSpPr/>
          <p:nvPr/>
        </p:nvGrpSpPr>
        <p:grpSpPr>
          <a:xfrm>
            <a:off x="4991560" y="4979659"/>
            <a:ext cx="411480" cy="411480"/>
            <a:chOff x="8350201" y="4920761"/>
            <a:chExt cx="411480" cy="4114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2FCB1F-EE67-8EB6-0D69-5AC28D18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01" y="4920761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84" name="Picture 6" descr="Microsoft Teams Logo, symbol, meaning, history, PNG">
              <a:hlinkClick r:id="rId7"/>
              <a:extLst>
                <a:ext uri="{FF2B5EF4-FFF2-40B4-BE49-F238E27FC236}">
                  <a16:creationId xmlns:a16="http://schemas.microsoft.com/office/drawing/2014/main" id="{77B5D7B2-FA99-6E56-0A88-9E4931C7C2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8419346" y="5000477"/>
              <a:ext cx="277382" cy="26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2E8776E-4156-ACF3-4799-C3C42EE60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08144" y="5098131"/>
            <a:ext cx="160205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5DB5AE-F2CF-D738-8651-02B563918F61}"/>
              </a:ext>
            </a:extLst>
          </p:cNvPr>
          <p:cNvSpPr>
            <a:spLocks/>
          </p:cNvSpPr>
          <p:nvPr/>
        </p:nvSpPr>
        <p:spPr bwMode="auto">
          <a:xfrm>
            <a:off x="1486153" y="49949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90D5FD-CFC7-3471-BA3D-A84C36FD9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69109" y="5098131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F4AB63F-8819-7604-3095-37619A3141AD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A22FC47-0973-2403-45A4-DAAD61671BC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3C2D21A-45E3-68D8-5046-52D6EEEC025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95199E4-01D6-9EDF-12BA-2FB589BDDDB2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8EC93BC-118D-3CFB-BA97-00189C62EB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3C463807-C0C0-E6A6-1C63-E09C07CD888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ECA08E-6E29-71C1-14B1-E40564636A54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EC8CD05-067D-5BC2-2D23-9B715164A93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6C10EAB3-9905-88E7-FE13-D33FE83A10B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A2DCEA0-B01F-8372-D277-44CE642047F6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96BF4A8-E1A7-DE84-C18E-40D38334983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0001AFE2-2278-A157-FE13-AC0B1077221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D70AF76-C3F9-23DC-9641-B57E631A4D1B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0A7273B-456A-9F93-1395-EE3CDD3A5E4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63EC2006-DD83-65FD-B013-1AA66B59EC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A7280AC-618F-1A9F-939A-06E6A6DB2C13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9139D8A-05CD-B6E6-6748-A473D0CF2E0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CDE7DCE2-310F-AC5D-D2E9-2BFEF27940E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589BDB7-328D-CC0A-C5B8-E485F32D1094}"/>
              </a:ext>
            </a:extLst>
          </p:cNvPr>
          <p:cNvSpPr>
            <a:spLocks/>
          </p:cNvSpPr>
          <p:nvPr/>
        </p:nvSpPr>
        <p:spPr bwMode="auto">
          <a:xfrm>
            <a:off x="1521865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1687BB61-23AB-BCA1-9BE3-90C11A07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6E841FE-2FDC-3760-438D-5D8A00AEC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36872"/>
            <a:ext cx="1393310" cy="249942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Improve close rate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ED7AC761-A608-4697-3FF4-B416EC0CB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03478" y="944346"/>
            <a:ext cx="2646165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Increase number of opportunities pursued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22864BC2-B13B-3B9B-28DA-87DB4ADB2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170931" y="949146"/>
            <a:ext cx="1810974" cy="2253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Increase revenue per sale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40F2C0-0ED0-06A2-9203-D8BDFB47B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2871" t="17900" r="17900" b="17900"/>
          <a:stretch/>
        </p:blipFill>
        <p:spPr>
          <a:xfrm>
            <a:off x="1521865" y="5006165"/>
            <a:ext cx="340057" cy="3685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04938F8-5A17-A27A-AD97-D89A5C340822}"/>
              </a:ext>
            </a:extLst>
          </p:cNvPr>
          <p:cNvSpPr>
            <a:spLocks/>
          </p:cNvSpPr>
          <p:nvPr/>
        </p:nvSpPr>
        <p:spPr bwMode="auto">
          <a:xfrm>
            <a:off x="8584949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30" name="Picture 29" descr="Zip Co logo SVG free download, id: 101874 - Brandlogos.net">
            <a:hlinkClick r:id="rId5"/>
            <a:extLst>
              <a:ext uri="{FF2B5EF4-FFF2-40B4-BE49-F238E27FC236}">
                <a16:creationId xmlns:a16="http://schemas.microsoft.com/office/drawing/2014/main" id="{F7429DF1-107C-A96D-7354-F2C4B442DFCC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883" y="2616276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Microsoft Copilot for Sales logo">
            <a:hlinkClick r:id="rId11"/>
            <a:extLst>
              <a:ext uri="{FF2B5EF4-FFF2-40B4-BE49-F238E27FC236}">
                <a16:creationId xmlns:a16="http://schemas.microsoft.com/office/drawing/2014/main" id="{9EF73FA2-96CE-DC14-79EF-47B866FFE46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546" y="2589700"/>
            <a:ext cx="2730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81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304</Words>
  <Application>Microsoft Macintosh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Sales use case | Create an unsolicited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6</cp:revision>
  <dcterms:created xsi:type="dcterms:W3CDTF">2024-03-04T19:03:31Z</dcterms:created>
  <dcterms:modified xsi:type="dcterms:W3CDTF">2024-03-06T19:36:05Z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