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31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FFCB8B0B-3463-6868-A1B0-B26693781ABF}" name="Dan Narloch" initials="DN" userId="S::danarl@microsoft.com::acda2ba1-3ebf-4fc4-9c8f-e1821377bec0" providerId="AD"/>
  <p188:author id="{A9FD0312-86BD-24E5-ACF2-DFD034FB0A24}" name="Steve Halperin (DAVES ASSOCIATES)" initials="SH" userId="S::v-sthalperin@microsoft.com::04a18b7f-2d92-4c69-b378-e604a53cd536" providerId="AD"/>
  <p188:author id="{68C62B30-018E-0EDC-9F0C-A6AE9D67D1E6}" name="Aaron Bode (FREEMIND SEATTLE LLC)" initials="" userId="S::v-abode@microsoft.com::b5716581-6471-43ca-9ad0-dce665805ee1" providerId="AD"/>
  <p188:author id="{83875E35-0C99-67A0-D805-1F7E965BA9D1}" name="Lee Sabow" initials="LS" userId="S::lsabow@microsoft.com::5acecce5-c571-47ad-8acf-0bb51d293e96" providerId="AD"/>
  <p188:author id="{8E9F5F35-C98B-5244-E151-AAF957DE4DCA}" name="Lydia Petrakis (CELA)" initials="LP" userId="S::lypetrak@microsoft.com::8bf089ad-70cf-4b96-9c86-02de56c30536" providerId="AD"/>
  <p188:author id="{42827239-A550-492D-1576-CE1DCACE4914}" name="Daryl Schaal (SYNAXIS CORPORATION)" initials="DS" userId="S::v-darsch@microsoft.com::a951ecaa-969a-4477-a8c9-df0dfa026182" providerId="AD"/>
  <p188:author id="{CF7FCC4C-DEED-D7DD-14ED-6B34B2460090}" name="Chad Christian" initials="CC" userId="S::chad.christian@unifyconsulting.com::f402a600-3494-4ebb-82e2-6ca49a47daf7" providerId="AD"/>
  <p188:author id="{C680FB66-C6D8-8795-E1B8-706FEB3E0156}" name="Patti Worley (CELA)" initials="PW(" userId="S::pbarbery@microsoft.com::a45bbefc-9034-493c-a23a-2b2b765fd87f" providerId="AD"/>
  <p188:author id="{9570486C-F414-BCBF-BDFE-80E36B145B6F}" name="Tara Hafey (DAVES   ASSOCIATES)" initials="TA" userId="S::v-hafeytara@microsoft.com::dd9141d0-fc89-4b4f-9613-86ba5901fcf6" providerId="AD"/>
  <p188:author id="{3A11256E-7DEC-F4C2-823F-F83478C1FF4A}" name="Ashley Bobbe" initials="AB" userId="S::asbobbe@microsoft.com::98f43c3b-ee4d-43d5-8642-9d12febd405c" providerId="AD"/>
  <p188:author id="{C9608F77-E6A5-922C-27E4-5AB15D90D12E}" name="Ryan Barr (KFORCE INC)" initials="RB" userId="S::v-barrryan@microsoft.com::e83be4a8-03e5-4553-9d30-402a8f85fb40" providerId="AD"/>
  <p188:author id="{78719283-12C2-B1AF-517B-0C609BCF81F1}" name="Chad Christian" initials="CC" userId="S::chad.christian_unifyconsulting.com#ext#@microsoft.onmicrosoft.com::47a010a0-e563-4ff3-a9aa-f32b151b6183" providerId="AD"/>
  <p188:author id="{738BA68B-CFE6-56D8-04E4-52398B7D52EB}" name="Christine Wollin (Unify Consulting LLC)" initials="CW" userId="S::v-chwollin@microsoft.com::143ca00e-dd8a-4e0b-a98c-bceb622960bd" providerId="AD"/>
  <p188:author id="{F854DE93-2748-753D-D455-DE91FABD76CD}" name="Michael Morales" initials="MM" userId="S::morales@microsoft.com::ac16b9ea-fc61-417f-bf94-6ced76cf1c67" providerId="AD"/>
  <p188:author id="{A73560B5-2C66-083D-E3E7-0D476CD70DC0}" name="Ryan Barr (KFORCE INC)" initials="RB(I" userId="S::v-ryanbarr@microsoft.com::e83be4a8-03e5-4553-9d30-402a8f85fb40" providerId="AD"/>
  <p188:author id="{62D9ACB6-007A-9B85-4E53-C1ECEF65D4A8}" name="Steve Clayton" initials="SC" userId="S::stevecla@microsoft.com::260ad158-7871-4458-9534-0bda9368f2de" providerId="AD"/>
  <p188:author id="{444DF0B9-2894-1F21-F8B3-800ACAC8EBCF}" name="Chad Christian (Unify Consulting LLC)" initials="CC" userId="S::v-chadchr@microsoft.com::af9aea91-c28b-453f-82f3-1e8be11fb85a" providerId="AD"/>
  <p188:author id="{52AD75C7-6B7A-F9E0-22C6-77223870412E}" name="Sergei Solntsev" initials="SS" userId="S::ssolntsev@microsoft.com::84668661-e0cb-4d93-8645-cec1fa2a68a8" providerId="AD"/>
  <p188:author id="{9F6174CF-D48A-DD27-940C-47BFC88AAFD6}" name="Andrea Lum" initials="AL" userId="S::anlum@microsoft.com::89002afe-ac3a-4767-b9c9-147d574dba1b" providerId="AD"/>
  <p188:author id="{6A30C1D4-D020-8222-C2C1-49EBE83E8F96}" name="Liz Hess" initials="LH" userId="S::v-lizhess@microsoft.com::74b85be0-a6a6-4834-bc00-38636e22e2dc" providerId="AD"/>
  <p188:author id="{D692B6D8-FF00-2ACC-F9EE-6B79EDFE8A98}" name="Suzanna Zhuang" initials="SZ" userId="S::suzanz@microsoft.com::636c2c54-daab-484b-b682-88e556929dfe" providerId="AD"/>
  <p188:author id="{C5D851D9-6748-7252-FEB8-79C19E705924}" name="Surbhi Mathur" initials="SM" userId="S::surbhi@stinson.co::6a8bdfbc-bf96-4931-891a-092b328e928e" providerId="AD"/>
  <p188:author id="{7C0B0EDA-029B-6C78-B44A-784CE1BABC22}" name="Melissa Lou" initials="ML" userId="S::melissa@stinson.co::63fa4659-5a33-420b-a6cb-5984d9b7cb5d" providerId="AD"/>
  <p188:author id="{69BEC3DF-4BCF-1C02-A4E1-2FCE865F505C}" name="Cynthia Johnson" initials="CJ" userId="S::cyjohnso@microsoft.com::bc2f0021-774b-4fb2-9d55-c3348f4105f5" providerId="AD"/>
  <p188:author id="{7244EBE9-11E6-7287-C3DD-AE613AB5E5B2}" name="Phil West" initials="PW" userId="S::phwest@microsoft.com::0f559b37-be38-46dd-b411-e25652eb1441" providerId="AD"/>
  <p188:author id="{4087CDEC-4DD6-CB49-76D4-D9467BD453CB}" name="Tina Jones" initials="TJ" userId="S::tijon@microsoft.com::bb4166d0-fbbe-4933-a9e2-2975adb52fb1" providerId="AD"/>
  <p188:author id="{9C952DF6-637D-5FDB-5982-7105B04DE7B7}" name="Surbhi Mathur" initials="SM" userId="S::Surbhi@stinson.co::6a8bdfbc-bf96-4931-891a-092b328e92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4"/>
    <a:srgbClr val="B1B3B3"/>
    <a:srgbClr val="49C5B1"/>
    <a:srgbClr val="F5EBE9"/>
    <a:srgbClr val="593794"/>
    <a:srgbClr val="E4DFDC"/>
    <a:srgbClr val="FFFFFF"/>
    <a:srgbClr val="B63EC5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56" autoAdjust="0"/>
  </p:normalViewPr>
  <p:slideViewPr>
    <p:cSldViewPr snapToGrid="0">
      <p:cViewPr varScale="1">
        <p:scale>
          <a:sx n="92" d="100"/>
          <a:sy n="92" d="100"/>
        </p:scale>
        <p:origin x="939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81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Bode (FREEMIND SEATTLE LLC)" userId="b5716581-6471-43ca-9ad0-dce665805ee1" providerId="ADAL" clId="{00781247-A7F3-45A9-8AAE-139ACAB17921}"/>
    <pc:docChg chg="undo custSel addSld delSld">
      <pc:chgData name="Aaron Bode (FREEMIND SEATTLE LLC)" userId="b5716581-6471-43ca-9ad0-dce665805ee1" providerId="ADAL" clId="{00781247-A7F3-45A9-8AAE-139ACAB17921}" dt="2024-05-28T13:23:21.701" v="2" actId="47"/>
      <pc:docMkLst>
        <pc:docMk/>
      </pc:docMkLst>
      <pc:sldChg chg="add">
        <pc:chgData name="Aaron Bode (FREEMIND SEATTLE LLC)" userId="b5716581-6471-43ca-9ad0-dce665805ee1" providerId="ADAL" clId="{00781247-A7F3-45A9-8AAE-139ACAB17921}" dt="2024-05-28T13:23:15.277" v="0" actId="47"/>
        <pc:sldMkLst>
          <pc:docMk/>
          <pc:sldMk cId="1415780609" sldId="317"/>
        </pc:sldMkLst>
      </pc:sldChg>
      <pc:sldChg chg="del">
        <pc:chgData name="Aaron Bode (FREEMIND SEATTLE LLC)" userId="b5716581-6471-43ca-9ad0-dce665805ee1" providerId="ADAL" clId="{00781247-A7F3-45A9-8AAE-139ACAB17921}" dt="2024-05-28T13:23:18.262" v="1" actId="47"/>
        <pc:sldMkLst>
          <pc:docMk/>
          <pc:sldMk cId="3825501934" sldId="420"/>
        </pc:sldMkLst>
      </pc:sldChg>
      <pc:sldChg chg="add del">
        <pc:chgData name="Aaron Bode (FREEMIND SEATTLE LLC)" userId="b5716581-6471-43ca-9ad0-dce665805ee1" providerId="ADAL" clId="{00781247-A7F3-45A9-8AAE-139ACAB17921}" dt="2024-05-28T13:23:21.701" v="2" actId="47"/>
        <pc:sldMkLst>
          <pc:docMk/>
          <pc:sldMk cId="3033181513" sldId="421"/>
        </pc:sldMkLst>
      </pc:sldChg>
      <pc:sldChg chg="add del">
        <pc:chgData name="Aaron Bode (FREEMIND SEATTLE LLC)" userId="b5716581-6471-43ca-9ad0-dce665805ee1" providerId="ADAL" clId="{00781247-A7F3-45A9-8AAE-139ACAB17921}" dt="2024-05-28T13:23:21.701" v="2" actId="47"/>
        <pc:sldMkLst>
          <pc:docMk/>
          <pc:sldMk cId="213785734" sldId="423"/>
        </pc:sldMkLst>
      </pc:sldChg>
      <pc:sldChg chg="add del">
        <pc:chgData name="Aaron Bode (FREEMIND SEATTLE LLC)" userId="b5716581-6471-43ca-9ad0-dce665805ee1" providerId="ADAL" clId="{00781247-A7F3-45A9-8AAE-139ACAB17921}" dt="2024-05-28T13:23:21.701" v="2" actId="47"/>
        <pc:sldMkLst>
          <pc:docMk/>
          <pc:sldMk cId="90748855" sldId="424"/>
        </pc:sldMkLst>
      </pc:sldChg>
      <pc:sldChg chg="add del">
        <pc:chgData name="Aaron Bode (FREEMIND SEATTLE LLC)" userId="b5716581-6471-43ca-9ad0-dce665805ee1" providerId="ADAL" clId="{00781247-A7F3-45A9-8AAE-139ACAB17921}" dt="2024-05-28T13:23:21.701" v="2" actId="47"/>
        <pc:sldMkLst>
          <pc:docMk/>
          <pc:sldMk cId="332155446" sldId="425"/>
        </pc:sldMkLst>
      </pc:sldChg>
      <pc:sldChg chg="add del">
        <pc:chgData name="Aaron Bode (FREEMIND SEATTLE LLC)" userId="b5716581-6471-43ca-9ad0-dce665805ee1" providerId="ADAL" clId="{00781247-A7F3-45A9-8AAE-139ACAB17921}" dt="2024-05-28T13:23:21.701" v="2" actId="47"/>
        <pc:sldMkLst>
          <pc:docMk/>
          <pc:sldMk cId="461617010" sldId="427"/>
        </pc:sldMkLst>
      </pc:sldChg>
      <pc:sldMasterChg chg="delSldLayout">
        <pc:chgData name="Aaron Bode (FREEMIND SEATTLE LLC)" userId="b5716581-6471-43ca-9ad0-dce665805ee1" providerId="ADAL" clId="{00781247-A7F3-45A9-8AAE-139ACAB17921}" dt="2024-05-28T13:23:18.262" v="1" actId="47"/>
        <pc:sldMasterMkLst>
          <pc:docMk/>
          <pc:sldMasterMk cId="3166420605" sldId="2147483660"/>
        </pc:sldMasterMkLst>
        <pc:sldLayoutChg chg="del">
          <pc:chgData name="Aaron Bode (FREEMIND SEATTLE LLC)" userId="b5716581-6471-43ca-9ad0-dce665805ee1" providerId="ADAL" clId="{00781247-A7F3-45A9-8AAE-139ACAB17921}" dt="2024-05-28T13:23:18.262" v="1" actId="47"/>
          <pc:sldLayoutMkLst>
            <pc:docMk/>
            <pc:sldMasterMk cId="3166420605" sldId="2147483660"/>
            <pc:sldLayoutMk cId="2754760453" sldId="214748381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F00CA-E162-A6E2-D260-6118768D8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0FE79-B25F-94CB-0BDD-88282104A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F9DEC-7569-1F40-832A-361986420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E2879-FB24-1682-9784-01BD7D4F4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61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131914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675" r:id="rId3"/>
    <p:sldLayoutId id="2147483676" r:id="rId4"/>
    <p:sldLayoutId id="2147483813" r:id="rId5"/>
    <p:sldLayoutId id="2147483816" r:id="rId6"/>
    <p:sldLayoutId id="2147483818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F37E-0421-8812-028F-7626537FD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BDD7AE6-EC0C-AA98-D0A9-7DEA1E9C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Operations | </a:t>
            </a:r>
            <a:r>
              <a:rPr lang="en-GB"/>
              <a:t>Executing a project review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5A2800-D4CC-ADF2-796B-8BC9762874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GB">
                <a:latin typeface="Segoe UI Semibold"/>
                <a:cs typeface="Segoe UI Semibold"/>
              </a:rPr>
              <a:t>Copilot for Microsoft 365</a:t>
            </a:r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9A78173-E5BB-888C-4131-6247CC9816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 vert="horz" wrap="square" lIns="0" tIns="0" rIns="0" bIns="0" rtlCol="0" anchor="t">
            <a:spAutoFit/>
          </a:bodyPr>
          <a:lstStyle/>
          <a:p>
            <a:r>
              <a:rPr lang="en-GB">
                <a:latin typeface="Segoe UI Semibold"/>
                <a:cs typeface="Segoe UI Semibold"/>
              </a:rPr>
              <a:t>Get started </a:t>
            </a:r>
            <a:endParaRPr lang="en-US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1B76F4C8-DA99-58AA-2FB3-2F11002F8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107722"/>
          </a:xfrm>
        </p:spPr>
        <p:txBody>
          <a:bodyPr/>
          <a:lstStyle/>
          <a:p>
            <a:r>
              <a:rPr lang="en-GB" baseline="30000"/>
              <a:t>1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D3CE66E7-C621-DF18-DD0F-1819447A2C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1. Consolidate project scope 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E883B943-ACD8-0034-8026-03F29D8198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GB"/>
              <a:t>6. Send a post-meeting recap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7DAC845C-96A0-536F-11FF-9CEC301AF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2. Baseline project milestones 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475BD31E-DA07-C41F-6713-770884230D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GB"/>
              <a:t>5. Meet with key project stakeholders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71BCC425-EC69-5A3A-964A-56CE014488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/>
              <a:t>3. Assess key risks/issues 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AD93DD67-3FB9-977F-4C7A-FFD0AB5BB5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Create a presentation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9F281369-5CCB-396B-8783-DC38B6989B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Leverage Microsoft Copilot to summarize related project data on scope, core project objectives and KPIs.</a:t>
            </a:r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71B20467-F1D1-2219-AC04-CCCCE653D7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Meet with project team to discuss key milestones and project status. Use Copilot in Teams to summarize the meeting, with action items.</a:t>
            </a:r>
          </a:p>
        </p:txBody>
      </p:sp>
      <p:sp>
        <p:nvSpPr>
          <p:cNvPr id="77" name="Text Placeholder 13">
            <a:extLst>
              <a:ext uri="{FF2B5EF4-FFF2-40B4-BE49-F238E27FC236}">
                <a16:creationId xmlns:a16="http://schemas.microsoft.com/office/drawing/2014/main" id="{8F5757A5-A481-65D9-E05C-14509FD909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Use Copilot in Whiteboard to map mitigation plans to top risks/issues and categorize all the items at the end of the meeting. </a:t>
            </a:r>
          </a:p>
        </p:txBody>
      </p:sp>
      <p:sp>
        <p:nvSpPr>
          <p:cNvPr id="78" name="Text Placeholder 14">
            <a:extLst>
              <a:ext uri="{FF2B5EF4-FFF2-40B4-BE49-F238E27FC236}">
                <a16:creationId xmlns:a16="http://schemas.microsoft.com/office/drawing/2014/main" id="{84F73F45-B56C-4BF1-F49D-D31622D557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Automatically extract key project requirements </a:t>
            </a:r>
            <a:r>
              <a:rPr lang="en-GB"/>
              <a:t>from scattered documents, streamlining the process for your operations team. </a:t>
            </a:r>
            <a:endParaRPr lang="en-US"/>
          </a:p>
        </p:txBody>
      </p:sp>
      <p:sp>
        <p:nvSpPr>
          <p:cNvPr id="79" name="Text Placeholder 15">
            <a:extLst>
              <a:ext uri="{FF2B5EF4-FFF2-40B4-BE49-F238E27FC236}">
                <a16:creationId xmlns:a16="http://schemas.microsoft.com/office/drawing/2014/main" id="{F3AAAE8C-81B6-E16C-1C76-5E10B44C4E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Generate a meeting summary</a:t>
            </a:r>
            <a:r>
              <a:rPr lang="en-GB"/>
              <a:t>, including action items, allowing you focus on the meeting discussion. </a:t>
            </a:r>
            <a:endParaRPr lang="en-US"/>
          </a:p>
        </p:txBody>
      </p:sp>
      <p:sp>
        <p:nvSpPr>
          <p:cNvPr id="80" name="Text Placeholder 16">
            <a:extLst>
              <a:ext uri="{FF2B5EF4-FFF2-40B4-BE49-F238E27FC236}">
                <a16:creationId xmlns:a16="http://schemas.microsoft.com/office/drawing/2014/main" id="{17328AC1-24C2-285B-14C3-0B25341DF0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Save time </a:t>
            </a:r>
            <a:r>
              <a:rPr lang="en-GB"/>
              <a:t>by using Copilot summaries as a starting point for project milestones and status updates. </a:t>
            </a:r>
            <a:endParaRPr lang="en-US"/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BCC7D3E0-E358-3B5D-61E1-D608A132E2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Stay focused </a:t>
            </a:r>
            <a:r>
              <a:rPr lang="en-GB"/>
              <a:t>during the meeting by asking Copilot for suggestions on questions to ask or next steps to keep the conversation on track.</a:t>
            </a:r>
          </a:p>
        </p:txBody>
      </p:sp>
      <p:sp>
        <p:nvSpPr>
          <p:cNvPr id="82" name="Text Placeholder 18">
            <a:extLst>
              <a:ext uri="{FF2B5EF4-FFF2-40B4-BE49-F238E27FC236}">
                <a16:creationId xmlns:a16="http://schemas.microsoft.com/office/drawing/2014/main" id="{E6EF3D3E-12E2-FF78-3F23-1471786ACD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Identify and flag </a:t>
            </a:r>
            <a:r>
              <a:rPr lang="en-GB"/>
              <a:t>potential data compliance and security risks, allowing your operations team to proactively investigate. </a:t>
            </a:r>
            <a:endParaRPr lang="en-US"/>
          </a:p>
        </p:txBody>
      </p:sp>
      <p:sp>
        <p:nvSpPr>
          <p:cNvPr id="83" name="Text Placeholder 19">
            <a:extLst>
              <a:ext uri="{FF2B5EF4-FFF2-40B4-BE49-F238E27FC236}">
                <a16:creationId xmlns:a16="http://schemas.microsoft.com/office/drawing/2014/main" id="{32AA36A9-440C-0E49-4D1B-D4FED17666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Transform existing written documents </a:t>
            </a:r>
            <a:r>
              <a:rPr lang="en-GB"/>
              <a:t>into decks complete with speaker notes and sources. </a:t>
            </a:r>
            <a:endParaRPr lang="en-US"/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DCF7D1C6-37D8-9E3D-F697-6DD6F56A5E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Send a meeting recap with Copilot in Outlook, emphasizing stakeholder feedback and next steps from the stakeholder meeting. </a:t>
            </a:r>
          </a:p>
        </p:txBody>
      </p:sp>
      <p:sp>
        <p:nvSpPr>
          <p:cNvPr id="85" name="Text Placeholder 21">
            <a:extLst>
              <a:ext uri="{FF2B5EF4-FFF2-40B4-BE49-F238E27FC236}">
                <a16:creationId xmlns:a16="http://schemas.microsoft.com/office/drawing/2014/main" id="{DD65B33D-1817-2881-6217-04DA9B5A980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Gain alignment with key stakeholders on project health and next steps/actions. Use Copilot in Teams to summarize the meeting, with action items.</a:t>
            </a:r>
          </a:p>
        </p:txBody>
      </p:sp>
      <p:sp>
        <p:nvSpPr>
          <p:cNvPr id="86" name="Text Placeholder 39">
            <a:extLst>
              <a:ext uri="{FF2B5EF4-FFF2-40B4-BE49-F238E27FC236}">
                <a16:creationId xmlns:a16="http://schemas.microsoft.com/office/drawing/2014/main" id="{29BD7F63-A2A8-F3C6-D293-A3E9B15AB64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Use Copilot in PowerPoint to create a presentation based on overall project plan and status. </a:t>
            </a:r>
            <a:endParaRPr lang="en-US"/>
          </a:p>
        </p:txBody>
      </p:sp>
      <p:sp>
        <p:nvSpPr>
          <p:cNvPr id="87" name="Rectangle: Rounded Corners 6">
            <a:extLst>
              <a:ext uri="{FF2B5EF4-FFF2-40B4-BE49-F238E27FC236}">
                <a16:creationId xmlns:a16="http://schemas.microsoft.com/office/drawing/2014/main" id="{0B560D2E-3C48-1E1E-3653-F5592362C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5D91AD3-40CE-1CD8-7F68-CB6B8D9AE632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92" name="Rectangle: Rounded Corners 6">
              <a:extLst>
                <a:ext uri="{FF2B5EF4-FFF2-40B4-BE49-F238E27FC236}">
                  <a16:creationId xmlns:a16="http://schemas.microsoft.com/office/drawing/2014/main" id="{C8BB6045-5EAD-AF23-9FFC-8D9181D22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>
                  <a:solidFill>
                    <a:srgbClr val="0078D4"/>
                  </a:solidFill>
                  <a:latin typeface="Segoe UI Semibold"/>
                  <a:cs typeface="Segoe UI Semibold"/>
                </a:rPr>
                <a:t>Improve efficiency</a:t>
              </a:r>
              <a:endParaRPr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7564C970-3EDA-BDD8-BEA6-1D560032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54C4067-4254-BC67-EEE3-2D86141500F1}"/>
              </a:ext>
            </a:extLst>
          </p:cNvPr>
          <p:cNvGrpSpPr/>
          <p:nvPr/>
        </p:nvGrpSpPr>
        <p:grpSpPr>
          <a:xfrm>
            <a:off x="1475604" y="2753574"/>
            <a:ext cx="1025192" cy="360000"/>
            <a:chOff x="588263" y="1217924"/>
            <a:chExt cx="1025192" cy="360000"/>
          </a:xfrm>
        </p:grpSpPr>
        <p:pic>
          <p:nvPicPr>
            <p:cNvPr id="132" name="Picture 131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AAF93035-3045-F3DD-C050-0045540315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0E4A171-A8C2-B486-A046-89410721B91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6624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1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CB75FD4-1E43-009E-251E-3BCECE85EA9D}"/>
              </a:ext>
            </a:extLst>
          </p:cNvPr>
          <p:cNvGrpSpPr/>
          <p:nvPr/>
        </p:nvGrpSpPr>
        <p:grpSpPr>
          <a:xfrm>
            <a:off x="4663080" y="2753574"/>
            <a:ext cx="1577520" cy="360000"/>
            <a:chOff x="588263" y="3617084"/>
            <a:chExt cx="1577520" cy="36000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E6E32570-C5A3-AF4A-0E92-F2606E3C3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F384F46-CF07-1397-B51F-E02F4A300AD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185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DE70B02-23C3-0959-F1B6-530ACDA62E53}"/>
              </a:ext>
            </a:extLst>
          </p:cNvPr>
          <p:cNvGrpSpPr/>
          <p:nvPr/>
        </p:nvGrpSpPr>
        <p:grpSpPr>
          <a:xfrm>
            <a:off x="7956758" y="2753575"/>
            <a:ext cx="1917446" cy="360000"/>
            <a:chOff x="588263" y="4096916"/>
            <a:chExt cx="1917446" cy="360000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97AA366A-9ACB-9FA0-7373-E19CA0DFF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987" t="-14987" r="-14987" b="-14987"/>
            <a:stretch/>
          </p:blipFill>
          <p:spPr>
            <a:xfrm>
              <a:off x="588263" y="4096916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7C6868-C4D5-BC0C-5EF9-022F7077452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4192278"/>
              <a:ext cx="145849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Whiteboard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30BF75A-74E7-DC48-A062-06082C4F3432}"/>
              </a:ext>
            </a:extLst>
          </p:cNvPr>
          <p:cNvGrpSpPr/>
          <p:nvPr/>
        </p:nvGrpSpPr>
        <p:grpSpPr>
          <a:xfrm>
            <a:off x="1148798" y="5198503"/>
            <a:ext cx="1678805" cy="360000"/>
            <a:chOff x="588263" y="1697756"/>
            <a:chExt cx="1678805" cy="360000"/>
          </a:xfrm>
        </p:grpSpPr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142B9853-9015-C8AC-8AAE-D3D96FAD6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30702CF-B186-31A7-3AE2-5F5FDD012E2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21985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5547F6C-AC17-CEE9-0E22-CF7E0D330826}"/>
              </a:ext>
            </a:extLst>
          </p:cNvPr>
          <p:cNvGrpSpPr/>
          <p:nvPr/>
        </p:nvGrpSpPr>
        <p:grpSpPr>
          <a:xfrm>
            <a:off x="7971380" y="5198503"/>
            <a:ext cx="1888202" cy="360000"/>
            <a:chOff x="588263" y="2177588"/>
            <a:chExt cx="1888202" cy="360000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3FABE13-0597-FF33-E3DD-DB281696F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8660DAF-B741-C4C2-EE60-9C871DFA1E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42925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5B81F3E-620C-88BC-212E-A78B14022F64}"/>
              </a:ext>
            </a:extLst>
          </p:cNvPr>
          <p:cNvGrpSpPr/>
          <p:nvPr/>
        </p:nvGrpSpPr>
        <p:grpSpPr>
          <a:xfrm>
            <a:off x="4661673" y="5198503"/>
            <a:ext cx="1580337" cy="360000"/>
            <a:chOff x="588263" y="3617084"/>
            <a:chExt cx="1580337" cy="360000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44C5A300-3A2F-28C0-D6D8-0B3703B3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8A082F2-04CF-AC8C-5EB2-81BE9CCD374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121386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49" name="Text Placeholder 40">
            <a:extLst>
              <a:ext uri="{FF2B5EF4-FFF2-40B4-BE49-F238E27FC236}">
                <a16:creationId xmlns:a16="http://schemas.microsoft.com/office/drawing/2014/main" id="{0BEEF5CA-889D-58CB-E03D-D7B4CE337FA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50" name="Text Placeholder 41">
            <a:extLst>
              <a:ext uri="{FF2B5EF4-FFF2-40B4-BE49-F238E27FC236}">
                <a16:creationId xmlns:a16="http://schemas.microsoft.com/office/drawing/2014/main" id="{0E131070-C8FD-F74C-56A7-62F71D0AA9B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51" name="Text Placeholder 42">
            <a:extLst>
              <a:ext uri="{FF2B5EF4-FFF2-40B4-BE49-F238E27FC236}">
                <a16:creationId xmlns:a16="http://schemas.microsoft.com/office/drawing/2014/main" id="{03603004-BE09-7237-353D-F534EB6CD9D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A11CA6-AB43-9D94-8878-36F237177E0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10167871" y="4288861"/>
            <a:ext cx="2024130" cy="2569139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820505FD-CBD9-2F2F-C59A-2A1EC21F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4C4EED-A22F-A785-29EF-176CACC1CA7A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3C1D87B4-C756-715F-07C0-AB03A0FC5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3F7701E-5800-03E5-4ED0-887DBF10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0A78A-5AAD-6D98-2E78-FA70A949434A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2D336248-B783-305E-A326-3E6EA261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F5CB6C8-6957-4D71-0306-655ED469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1D749F-962C-540A-0929-B862D516AD99}"/>
              </a:ext>
            </a:extLst>
          </p:cNvPr>
          <p:cNvGrpSpPr/>
          <p:nvPr/>
        </p:nvGrpSpPr>
        <p:grpSpPr>
          <a:xfrm>
            <a:off x="3024503" y="1132756"/>
            <a:ext cx="1332000" cy="216000"/>
            <a:chOff x="1198144" y="862657"/>
            <a:chExt cx="1332000" cy="216000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3C6B967B-2B8C-1B45-80FE-7B26E72A7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>
                  <a:solidFill>
                    <a:srgbClr val="0078D4"/>
                  </a:solidFill>
                  <a:latin typeface="Segoe UI Semibold"/>
                  <a:cs typeface="Segoe UI Semibold"/>
                </a:rPr>
                <a:t>Reduce risk</a:t>
              </a:r>
              <a:endParaRPr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02D0098-1457-9669-C27A-97791FBEB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78060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b9b331a-5640-4f50-a010-6cc4266aa39c">
      <UserInfo>
        <DisplayName>Daryl Schaal (SYNAXIS CORPORATION)</DisplayName>
        <AccountId>13</AccountId>
        <AccountType/>
      </UserInfo>
      <UserInfo>
        <DisplayName>Mark Bruening (SYNAXIS CORPORATION)</DisplayName>
        <AccountId>64</AccountId>
        <AccountType/>
      </UserInfo>
      <UserInfo>
        <DisplayName>Blake Norton (Synaxis Corporation)</DisplayName>
        <AccountId>66</AccountId>
        <AccountType/>
      </UserInfo>
      <UserInfo>
        <DisplayName>Priscilla Walter (SYNAXIS CORPORATION)</DisplayName>
        <AccountId>67</AccountId>
        <AccountType/>
      </UserInfo>
      <UserInfo>
        <DisplayName>Patrick Sloan (Synaxis Corporation)</DisplayName>
        <AccountId>68</AccountId>
        <AccountType/>
      </UserInfo>
      <UserInfo>
        <DisplayName>Meghan Reichart (Synaxis Corporation)</DisplayName>
        <AccountId>69</AccountId>
        <AccountType/>
      </UserInfo>
      <UserInfo>
        <DisplayName>Chris French (Synaxis Corporation)</DisplayName>
        <AccountId>70</AccountId>
        <AccountType/>
      </UserInfo>
      <UserInfo>
        <DisplayName>Heather Milt (SYNAXIS CORPORATION)</DisplayName>
        <AccountId>71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CA0551-4EDF-4E6C-AE81-CB7523D22A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95B2ED-6740-457E-9B26-052C7B07520B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c12c9beb-9115-4dd4-b4b0-98592a7680e2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9b9b331a-5640-4f50-a010-6cc4266aa39c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E602AA1-B94A-4A98-A48C-C22515C35F28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Operations | Executing a project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Aaron Bode (FREEMIND SEATTLE LLC)</dc:creator>
  <cp:lastModifiedBy>Aaron Bode (FREEMIND SEATTLE LLC)</cp:lastModifiedBy>
  <cp:revision>6</cp:revision>
  <dcterms:created xsi:type="dcterms:W3CDTF">2024-03-06T20:50:43Z</dcterms:created>
  <dcterms:modified xsi:type="dcterms:W3CDTF">2024-05-28T13:23:24Z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