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DB14FC55-6A38-BACF-B7C4-3BE8DEEAB785}" name="Aaron Bode" initials="AB" userId="bd586fa1406c23ba" providerId="Windows Live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/>
    <p:restoredTop sz="94750"/>
  </p:normalViewPr>
  <p:slideViewPr>
    <p:cSldViewPr snapToGrid="0">
      <p:cViewPr>
        <p:scale>
          <a:sx n="140" d="100"/>
          <a:sy n="140" d="100"/>
        </p:scale>
        <p:origin x="-40" y="88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206CB-F8C2-8508-64C0-6AB4A1EF5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74CD6-6285-432B-45B8-EEF24D2A1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AB48A-4E95-8C25-628E-16589F378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46EFE-C7F7-9DC6-2109-BCB476E37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9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support.microsoft.com/en-us/copilot-word" TargetMode="External"/><Relationship Id="rId7" Type="http://schemas.openxmlformats.org/officeDocument/2006/relationships/image" Target="../media/image44.sv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hyperlink" Target="https://support.microsoft.com/en-us/copilot-loop" TargetMode="External"/><Relationship Id="rId10" Type="http://schemas.openxmlformats.org/officeDocument/2006/relationships/hyperlink" Target="https://support.microsoft.com/en-us/copilot-powerpoint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4AAF2-DD19-E67A-4109-46D8BB394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7835ACB7-4D1C-37E6-4F79-C1B5C0278C62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2A41D-A9F5-D73C-C366-410E2B06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Use Case |</a:t>
            </a:r>
            <a:r>
              <a:rPr lang="en-US" sz="2800"/>
              <a:t> Document and Communicate Best Practices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B7A6EB79-CA3F-E316-1AA0-FCD13CD5F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7B36FCAD-115F-B5A7-0D9A-295AFC247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36162" y="5519525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and the latest conversation​s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assign action items.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950D3776-EDA8-2168-ED84-A4F68DD884B2}"/>
              </a:ext>
            </a:extLst>
          </p:cNvPr>
          <p:cNvSpPr/>
          <p:nvPr/>
        </p:nvSpPr>
        <p:spPr bwMode="auto">
          <a:xfrm>
            <a:off x="8028776" y="3955692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4. Summarize conversations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DA0C64-B8BA-ECF3-AF29-E0FEDA625F84}"/>
              </a:ext>
            </a:extLst>
          </p:cNvPr>
          <p:cNvSpPr txBox="1"/>
          <p:nvPr/>
        </p:nvSpPr>
        <p:spPr>
          <a:xfrm>
            <a:off x="8036163" y="4417757"/>
            <a:ext cx="3015428" cy="2769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Prepare communication and incorporate summaries and action items from previous meeting. 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2178ED94-E087-9B2B-7B92-A94B0F3CF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70679" y="5503009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make summarize LT feedback to improve the quality of the best practice documentation. 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E1F26F5E-619C-783A-EDB8-F15FCB66BCEA}"/>
              </a:ext>
            </a:extLst>
          </p:cNvPr>
          <p:cNvSpPr/>
          <p:nvPr/>
        </p:nvSpPr>
        <p:spPr bwMode="auto">
          <a:xfrm>
            <a:off x="1170679" y="395272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6 Revise support procedures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AD0678-50FE-7B58-7B4D-CB145460DE49}"/>
              </a:ext>
            </a:extLst>
          </p:cNvPr>
          <p:cNvSpPr txBox="1"/>
          <p:nvPr/>
        </p:nvSpPr>
        <p:spPr>
          <a:xfrm>
            <a:off x="1170679" y="4403023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Based on the Leadership teams comments revise best practice documents for future use.  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3E5D50A9-6D35-7347-2B06-BC929D3F0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43052"/>
            <a:ext cx="2705513" cy="589860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make create draft and pull in data from data sources to support outcomes.  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B38C0814-F60F-3BF5-94A2-C3D4A13D7CB6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1. Document Solution 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090EDF56-CEFA-E199-DAFF-FFCFCF90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43384"/>
            <a:ext cx="2705513" cy="590938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gather critical information to support newly identified best practice. 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0F128D0D-A249-CED6-3617-791690CC7E11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2. Get Customer Information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983FAB-3EA6-C8E6-11DC-1C3A77C76C85}"/>
              </a:ext>
            </a:extLst>
          </p:cNvPr>
          <p:cNvSpPr txBox="1"/>
          <p:nvPr/>
        </p:nvSpPr>
        <p:spPr>
          <a:xfrm>
            <a:off x="4575471" y="1948229"/>
            <a:ext cx="2892604" cy="4985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Using plugins built in Copilot Studio, easily access CRM information to pull customer information that supports best practice impact, such as opportunity pipeline and customer revenue. 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22EAAB3F-3623-EFCB-8F7E-78FEBC05D840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3. Brainstorm Ideas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90387B9B-6AD1-2CA0-8CA7-158442F1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43384"/>
            <a:ext cx="2705513" cy="590938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Accelerate your project as you plan and collaborate easier with Copilot in Loop.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BFA585-113E-7805-F91C-89B353C73306}"/>
              </a:ext>
            </a:extLst>
          </p:cNvPr>
          <p:cNvSpPr txBox="1"/>
          <p:nvPr/>
        </p:nvSpPr>
        <p:spPr>
          <a:xfrm>
            <a:off x="8028777" y="1948229"/>
            <a:ext cx="2705513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Create list of ideas to optimize best practice.  Leverage Copilot to create an initial list. Then categorize all the items at the end of the session. 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4A045C18-8ABD-BCD9-E743-CA39A6E7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511817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best practice documentation located in Word.  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BF059520-6292-6799-4F93-A73A27842E27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3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5. Create an executive update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6EA507-3C64-56C4-E178-FCD4A627223F}"/>
              </a:ext>
            </a:extLst>
          </p:cNvPr>
          <p:cNvSpPr txBox="1"/>
          <p:nvPr/>
        </p:nvSpPr>
        <p:spPr>
          <a:xfrm>
            <a:off x="4463649" y="4415165"/>
            <a:ext cx="281733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Create a presentation to brief the Leadership Team on this new best practice. Use Copilot to create slides based on the project plan.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7CDB04D-CE5E-A90C-8F08-D90F54F4B0F1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7C8F351-DC5C-91B5-2D47-B37F9A42873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8512D1-9307-8691-B820-F058054A4A8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9186D85-FB17-05B4-2B4F-317DD06ECD8D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1039305-7F97-F14D-C05F-18BC966510D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4318C6E5-5399-09E9-159A-ADBF38B523E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06D1C50-E9F1-1509-6B17-F4AB9EA12ED0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22974E3-BA30-ED7E-25B2-D9D647E245C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F182CA67-216D-A4A4-2A33-B4B3EC64FA5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20776D6-D12F-9411-80DC-C84D52DDA7CF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4EC2306-7564-2B77-5245-CE8B9E6C98A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8978884B-D3C4-0570-0FF8-4877E4F3695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B6CCEFF-990E-A7C6-C3DD-1ED5AE5ED7D1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37C6A3D-7B01-A69F-5DAB-8B433B7A340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BE507193-9251-20E6-7938-B3BD9FA6F2C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10775A4-A9A1-3C71-3FBB-7354CEB5E81B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13F74DC-25EC-02F8-52DE-5BC256236D9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94145CBF-076C-A07D-1412-F1BC671BBA7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55E5DBB3-9291-C224-7341-CD7603CE6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8754F3-683E-C898-75C0-81427D90F24D}"/>
              </a:ext>
            </a:extLst>
          </p:cNvPr>
          <p:cNvSpPr txBox="1"/>
          <p:nvPr/>
        </p:nvSpPr>
        <p:spPr>
          <a:xfrm>
            <a:off x="1107051" y="1948229"/>
            <a:ext cx="2720627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Craft document that outline steps for best practice. In addition, add specific results generated from solution. 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99A92632-9F6F-3A48-4FC5-3E850559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2971"/>
            <a:ext cx="1312141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Skill Development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6FBBBE-E038-CFE4-8992-5D8FAEC80DD9}"/>
              </a:ext>
            </a:extLst>
          </p:cNvPr>
          <p:cNvGrpSpPr/>
          <p:nvPr/>
        </p:nvGrpSpPr>
        <p:grpSpPr>
          <a:xfrm>
            <a:off x="1482301" y="2528495"/>
            <a:ext cx="2119375" cy="411480"/>
            <a:chOff x="1888773" y="2525742"/>
            <a:chExt cx="2119375" cy="41148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A51C45-5C2E-EA2B-FBBF-8CD12CEF0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773" y="2525742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760D8A-EAA0-FCF7-9C59-701BD934D28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404953" y="2639149"/>
              <a:ext cx="16031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  <p:pic>
          <p:nvPicPr>
            <p:cNvPr id="82" name="Picture 10" descr="Microsoft Word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07EC49D3-57D0-F982-D84B-688125146C4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835" y="2590348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B28ED-6EAE-50E9-42B3-F10A6C0C1622}"/>
              </a:ext>
            </a:extLst>
          </p:cNvPr>
          <p:cNvGrpSpPr/>
          <p:nvPr/>
        </p:nvGrpSpPr>
        <p:grpSpPr>
          <a:xfrm>
            <a:off x="8462674" y="2528495"/>
            <a:ext cx="1758472" cy="411480"/>
            <a:chOff x="8308140" y="2476502"/>
            <a:chExt cx="1758472" cy="4114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3F1EAE-3037-D5DB-9FA8-D1B017CE9D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789495" y="2573283"/>
              <a:ext cx="127711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</a:defRPr>
              </a:lvl1pPr>
            </a:lstStyle>
            <a:p>
              <a:r>
                <a:rPr lang="en-US"/>
                <a:t>Copilot in Loop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D15B1B-2C9A-7EBA-0F71-2B51F776E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140" y="2476502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5" name="Graphic 14">
              <a:hlinkClick r:id="rId5"/>
              <a:extLst>
                <a:ext uri="{FF2B5EF4-FFF2-40B4-BE49-F238E27FC236}">
                  <a16:creationId xmlns:a16="http://schemas.microsoft.com/office/drawing/2014/main" id="{0B26200C-72B4-3AEF-1D70-65F5AF82C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5417" y="2534154"/>
              <a:ext cx="276927" cy="27692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6250F7-F004-0CEC-1FA4-E4B6C049AA62}"/>
              </a:ext>
            </a:extLst>
          </p:cNvPr>
          <p:cNvGrpSpPr/>
          <p:nvPr/>
        </p:nvGrpSpPr>
        <p:grpSpPr>
          <a:xfrm>
            <a:off x="8211341" y="4939949"/>
            <a:ext cx="2688063" cy="411480"/>
            <a:chOff x="1124502" y="5003380"/>
            <a:chExt cx="2688063" cy="41148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8FF492-6D82-7243-3DB3-A40339C8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502" y="5003380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6C9B18-A443-58EA-3EC1-2CAC26F99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111" y="5003380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1CA5EF-1C0A-2799-F61C-2FCC9F564E9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129291" y="5016740"/>
              <a:ext cx="168327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Outlook</a:t>
              </a:r>
            </a:p>
            <a:p>
              <a:pPr defTabSz="914367"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  <p:pic>
          <p:nvPicPr>
            <p:cNvPr id="25" name="Picture 10" descr="Microsoft Word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1AA13AF2-5A21-561D-9E82-4568C6F5B4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841" y="5067569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1729DB5D-1D13-9E7F-9D1D-7AC9F7076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871" t="17900" r="17900" b="17900"/>
            <a:stretch/>
          </p:blipFill>
          <p:spPr>
            <a:xfrm>
              <a:off x="1165908" y="5035804"/>
              <a:ext cx="316393" cy="3429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E9ACF44-4CB8-BE23-A7FA-E014146C9274}"/>
              </a:ext>
            </a:extLst>
          </p:cNvPr>
          <p:cNvGrpSpPr/>
          <p:nvPr/>
        </p:nvGrpSpPr>
        <p:grpSpPr>
          <a:xfrm>
            <a:off x="4907318" y="4937357"/>
            <a:ext cx="2301751" cy="411480"/>
            <a:chOff x="4907318" y="4964447"/>
            <a:chExt cx="2301751" cy="411480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81EC2E5-F381-1E9E-8EBD-72585B4A0A4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412277" y="5082919"/>
              <a:ext cx="179679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PowerPoint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FCCC863-0D06-4019-A50D-4D753FC51EA0}"/>
                </a:ext>
              </a:extLst>
            </p:cNvPr>
            <p:cNvGrpSpPr/>
            <p:nvPr/>
          </p:nvGrpSpPr>
          <p:grpSpPr>
            <a:xfrm>
              <a:off x="4907318" y="4964447"/>
              <a:ext cx="411480" cy="411480"/>
              <a:chOff x="4991560" y="4920761"/>
              <a:chExt cx="411480" cy="41148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B328EFB-F3B1-959B-699E-07D0E32E2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560" y="4920761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123" name="Picture 4" descr="Microsoft PowerPoint Logo - PNG and Vector - Logo Download">
                <a:hlinkClick r:id="rId10"/>
                <a:extLst>
                  <a:ext uri="{FF2B5EF4-FFF2-40B4-BE49-F238E27FC236}">
                    <a16:creationId xmlns:a16="http://schemas.microsoft.com/office/drawing/2014/main" id="{02782E80-40B0-FAED-7F91-3151D8CE10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4411" y="4998645"/>
                <a:ext cx="285779" cy="265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FAA959-B7F3-576A-CE55-59BA93D8877D}"/>
              </a:ext>
            </a:extLst>
          </p:cNvPr>
          <p:cNvGrpSpPr/>
          <p:nvPr/>
        </p:nvGrpSpPr>
        <p:grpSpPr>
          <a:xfrm>
            <a:off x="4863649" y="2528495"/>
            <a:ext cx="2252033" cy="411480"/>
            <a:chOff x="4971680" y="2462577"/>
            <a:chExt cx="2252033" cy="41148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8CB53B8-9B65-BB23-CC21-850004E5C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680" y="2462577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C522C7-FAAE-6D1F-DCA2-73BC61A01B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477594" y="2483651"/>
              <a:ext cx="174611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Studio in Copilot </a:t>
              </a:r>
              <a:br>
                <a:rPr lang="en-US" sz="1200">
                  <a:solidFill>
                    <a:prstClr val="black"/>
                  </a:solidFill>
                  <a:latin typeface="Segoe UI Semibold"/>
                </a:rPr>
              </a:b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for Microsoft 365</a:t>
              </a:r>
            </a:p>
          </p:txBody>
        </p:sp>
        <p:pic>
          <p:nvPicPr>
            <p:cNvPr id="13" name="Picture 12" descr="A blue and green rectangles&#10;&#10;Description automatically generated">
              <a:extLst>
                <a:ext uri="{FF2B5EF4-FFF2-40B4-BE49-F238E27FC236}">
                  <a16:creationId xmlns:a16="http://schemas.microsoft.com/office/drawing/2014/main" id="{530D2493-0823-6B7D-E64C-A9B131EEB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4733" y="2517211"/>
              <a:ext cx="205375" cy="30221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39D7AB-6C4A-D518-5467-993DECA8D451}"/>
              </a:ext>
            </a:extLst>
          </p:cNvPr>
          <p:cNvGrpSpPr/>
          <p:nvPr/>
        </p:nvGrpSpPr>
        <p:grpSpPr>
          <a:xfrm>
            <a:off x="1496641" y="4925215"/>
            <a:ext cx="2119375" cy="411480"/>
            <a:chOff x="1888773" y="2525742"/>
            <a:chExt cx="2119375" cy="41148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0482313-D558-02AF-8BB7-F32BB8BB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773" y="2525742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DC22DC-C5D2-05B1-12DE-AAED1983495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404953" y="2639149"/>
              <a:ext cx="16031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  <p:pic>
          <p:nvPicPr>
            <p:cNvPr id="33" name="Picture 10" descr="Microsoft Word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F1A99BB8-61DD-1423-9B37-93536FEFD9F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835" y="2590348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815DE631-EE36-85F9-03B9-3E237942C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22309" y="936797"/>
            <a:ext cx="1933639" cy="237745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Increased Job Satisfaction 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E7EC9DBA-606C-874A-B421-112D564BE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369563" y="937998"/>
            <a:ext cx="1933639" cy="237745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Faster Completion Times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664E51C-9CFC-225C-BC65-E5F3D4141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16817" y="943295"/>
            <a:ext cx="3290167" cy="237745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Improved Documentation Quality and Accuracy</a:t>
            </a: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cy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220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283</Words>
  <Application>Microsoft Macintosh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Use Case | Document and Communicate Best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6</cp:revision>
  <dcterms:created xsi:type="dcterms:W3CDTF">2024-03-04T19:03:31Z</dcterms:created>
  <dcterms:modified xsi:type="dcterms:W3CDTF">2024-03-06T19:12:02Z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