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DB14FC55-6A38-BACF-B7C4-3BE8DEEAB785}" name="Aaron Bode" initials="AB" userId="bd586fa1406c23ba" providerId="Windows Live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8"/>
    <p:restoredTop sz="94694"/>
  </p:normalViewPr>
  <p:slideViewPr>
    <p:cSldViewPr snapToGrid="0">
      <p:cViewPr>
        <p:scale>
          <a:sx n="140" d="100"/>
          <a:sy n="140" d="100"/>
        </p:scale>
        <p:origin x="-8" y="104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F00CA-E162-A6E2-D260-6118768D8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FE79-B25F-94CB-0BDD-88282104A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F9DEC-7569-1F40-832A-361986420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2879-FB24-1682-9784-01BD7D4F4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61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support.microsoft.com/en-us/copilot-word" TargetMode="External"/><Relationship Id="rId7" Type="http://schemas.openxmlformats.org/officeDocument/2006/relationships/hyperlink" Target="https://support.microsoft.com/en-us/copilot-loop" TargetMode="Externa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hyperlink" Target="https://support.microsoft.com/en-us/copilot-teams" TargetMode="External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support.microsoft.com/en-us/copilot-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4F37E-0421-8812-028F-7626537FD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3BFE5199-0598-CE21-11FF-F7691AAFACBC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C9219-2FAD-5C9E-D2AA-B40E40C7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Use Case |</a:t>
            </a:r>
            <a:r>
              <a:rPr lang="en-US" sz="2800"/>
              <a:t> Create a Project Plan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BAC02308-1EE3-257A-8954-2ECE5CA4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87744DF4-A5C8-1314-0234-E36D1254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5169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Ensure high writing quality using Copilot to revise first drafts.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F731FED2-C091-D290-CF88-80C7C0D13FA6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6. Revise support procedures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56BDC6-3EB4-B616-32DC-777D3C4635AF}"/>
              </a:ext>
            </a:extLst>
          </p:cNvPr>
          <p:cNvSpPr txBox="1"/>
          <p:nvPr/>
        </p:nvSpPr>
        <p:spPr>
          <a:xfrm>
            <a:off x="1107053" y="4415165"/>
            <a:ext cx="3015428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After project is completed, use Copilot to revise procedures and change management documents for support teams and admins.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A62EE534-66D6-6AA3-41F5-E6C78B8A6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515151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Stay informed on project activities by using Copilot to summarize communications.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C5B43937-E1D1-617A-E508-758523DB3E50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4. Coordinate updates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5F1F6E-7A20-69DA-E88E-D5CCA7807DB5}"/>
              </a:ext>
            </a:extLst>
          </p:cNvPr>
          <p:cNvSpPr txBox="1"/>
          <p:nvPr/>
        </p:nvSpPr>
        <p:spPr>
          <a:xfrm>
            <a:off x="8028777" y="4415165"/>
            <a:ext cx="3039809" cy="44512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Coordinate all update activities in a Teams channel. Produce summaries to channel activities each morning to stay up to date.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A8255716-2556-7416-4316-D8ACAE41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43052"/>
            <a:ext cx="2705513" cy="589860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Clearly outline the project’s purpose, goals, and deliverables using Copilot in Word.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142F34B5-60DD-73F9-F5B1-138149470A96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30" normalizeH="0" noProof="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1. Summarize Requirements and Data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B5369F82-1E1A-5017-64A4-CA6A4F7D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43384"/>
            <a:ext cx="2705513" cy="59093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the meeting and list the action items discussed and their status using Copilot in teams.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C23E8309-CEEE-5172-4E28-083EA436936C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2. Discuss the plan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BFE3614-F102-FBF3-459C-AE5C1DEC9992}"/>
              </a:ext>
            </a:extLst>
          </p:cNvPr>
          <p:cNvSpPr txBox="1"/>
          <p:nvPr/>
        </p:nvSpPr>
        <p:spPr>
          <a:xfrm>
            <a:off x="4575471" y="1948229"/>
            <a:ext cx="2705513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Meet with the team to discuss the project plan and delegate responsibilities to team members based on their expertise.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98C764EF-9315-47D7-F2B3-BDCE4DA05F00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3. Brainstorm risks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8888C190-2980-5C65-D3B0-A9175900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43384"/>
            <a:ext cx="2705513" cy="59093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Incorporate all categorized items into original project plan document using Copilot for Word</a:t>
            </a:r>
            <a:r>
              <a:rPr lang="en-US" sz="900">
                <a:solidFill>
                  <a:srgbClr val="1A1A1A"/>
                </a:solidFill>
                <a:latin typeface="Segoe UI"/>
                <a:cs typeface="Segoe UI" pitchFamily="34" charset="0"/>
              </a:rPr>
              <a:t>.</a:t>
            </a:r>
            <a:endParaRPr kumimoji="0" lang="en-US" sz="90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A56E262-1054-F45D-15CC-B16DF5C02344}"/>
              </a:ext>
            </a:extLst>
          </p:cNvPr>
          <p:cNvSpPr txBox="1"/>
          <p:nvPr/>
        </p:nvSpPr>
        <p:spPr>
          <a:xfrm>
            <a:off x="8028777" y="1948229"/>
            <a:ext cx="2705513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Whiteboard potential risks with the team and leverage Copilot to create an initial list and categorize all the items at the end of the session. 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C4BCF47B-CEE6-52DB-C47A-15E923C8F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511817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Project Plan Word document.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205A99D6-49BB-2613-3C6C-FFDF412C26FA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Segoe UI Semibold"/>
                <a:cs typeface="Segoe UI" pitchFamily="34" charset="0"/>
              </a:rPr>
              <a:t>5. Create an executive update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7C12A30-28C6-5610-3293-9360BBEF72A3}"/>
              </a:ext>
            </a:extLst>
          </p:cNvPr>
          <p:cNvSpPr txBox="1"/>
          <p:nvPr/>
        </p:nvSpPr>
        <p:spPr>
          <a:xfrm>
            <a:off x="4463649" y="4415165"/>
            <a:ext cx="2817336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Create a presentation to brief the CIO on the project status and results. Use Copilot to create slides based on the project plan.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30283EF-60F8-CE98-2D7E-641D4F1B1A28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6335D4E-4A71-6648-0BA5-1A07B3B049A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7418963-0707-5AA5-67FE-CD106C1F408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60F785C-EFA5-D3E9-B51A-F92464CB37C1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82C554-BA26-19B7-27EB-55BE340CA1C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9DB9E9D8-D040-F06D-BE35-743C0E273F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D8CD494-CD8E-4D82-D227-BF30B9DCCD94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FA77ECA-D5BF-48E2-B621-A37F7EFBF1B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FD1B1CB4-9155-9B6F-8EB8-FEFC040DA3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5BC2094-D76B-833D-737B-727E20761B03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8E12E0F-4AB2-2EE5-E653-6C3E2CE3294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43D20921-5DED-78FE-44A5-69C09F7DC13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F46CD88-52FD-6515-9B3B-0420B381D73A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8A67DD5-2FA8-F68A-4E22-B42DEA972B1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8B94E896-6F0F-7756-5EB7-F1102A31942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372CB5D-620E-5EE8-E8A1-D67B2806C8AF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20C3187-72B8-8405-6B1A-218DCECCE3B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F6ED52F5-E52D-9873-CDFF-7ECEFF1873D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BBA167EF-7CA9-5256-F9EA-E5017C400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03705B-C26F-B525-1E36-918198C02FCE}"/>
              </a:ext>
            </a:extLst>
          </p:cNvPr>
          <p:cNvSpPr txBox="1"/>
          <p:nvPr/>
        </p:nvSpPr>
        <p:spPr>
          <a:xfrm>
            <a:off x="1107051" y="1948229"/>
            <a:ext cx="3015430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Leverage Copilot to summarize all requirements and related data to build the framework for the project.  </a:t>
            </a: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22DFB3F7-55B6-E885-983B-C534172DE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918989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Decrease Costs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4AEB6A-6929-EC60-6854-0A6631EF38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12929" y="2480950"/>
            <a:ext cx="1277117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</a:defRPr>
            </a:lvl1pPr>
          </a:lstStyle>
          <a:p>
            <a:r>
              <a:rPr lang="en-US"/>
              <a:t>Copilot in Loop</a:t>
            </a:r>
          </a:p>
          <a:p>
            <a:r>
              <a:rPr lang="en-US"/>
              <a:t>Copilot in Word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C52C2F-DF13-B094-2BFD-730515CD19C3}"/>
              </a:ext>
            </a:extLst>
          </p:cNvPr>
          <p:cNvGrpSpPr/>
          <p:nvPr/>
        </p:nvGrpSpPr>
        <p:grpSpPr>
          <a:xfrm>
            <a:off x="1400164" y="2459876"/>
            <a:ext cx="2607984" cy="411480"/>
            <a:chOff x="1400164" y="2525742"/>
            <a:chExt cx="2607984" cy="41148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23180C9-6604-EBE4-3E60-28F0E411F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64" y="252574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6D1D1B4-4DBB-DD19-0FD1-14B2B6B6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773" y="252574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7FB84D4-7300-653A-A6F4-523E8451F5D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404953" y="2546816"/>
              <a:ext cx="160319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  <p:pic>
          <p:nvPicPr>
            <p:cNvPr id="82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A7FBC7BC-17F3-2AAD-8A34-23FAD559DE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835" y="2590348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C9EEAA16-6AEE-AA44-6AD6-1E39AAA5FF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436" y="2614418"/>
              <a:ext cx="257610" cy="2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F39A1DCD-DA71-6A21-9010-CA9649AEDFB5}"/>
              </a:ext>
            </a:extLst>
          </p:cNvPr>
          <p:cNvSpPr>
            <a:spLocks/>
          </p:cNvSpPr>
          <p:nvPr/>
        </p:nvSpPr>
        <p:spPr bwMode="auto">
          <a:xfrm>
            <a:off x="8308140" y="2476502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944C724-1DB6-BA61-2E4C-AD0DD40E2703}"/>
              </a:ext>
            </a:extLst>
          </p:cNvPr>
          <p:cNvSpPr>
            <a:spLocks/>
          </p:cNvSpPr>
          <p:nvPr/>
        </p:nvSpPr>
        <p:spPr bwMode="auto">
          <a:xfrm>
            <a:off x="8768565" y="2476502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7" name="Picture 10" descr="Microsoft Word Logo - PNG and Vector - Logo Download">
            <a:hlinkClick r:id="rId3"/>
            <a:extLst>
              <a:ext uri="{FF2B5EF4-FFF2-40B4-BE49-F238E27FC236}">
                <a16:creationId xmlns:a16="http://schemas.microsoft.com/office/drawing/2014/main" id="{8A402224-4473-8B11-7438-F86BC873F352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1109" y="2541110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hlinkClick r:id="rId7"/>
            <a:extLst>
              <a:ext uri="{FF2B5EF4-FFF2-40B4-BE49-F238E27FC236}">
                <a16:creationId xmlns:a16="http://schemas.microsoft.com/office/drawing/2014/main" id="{38017D77-0F75-4EE4-A9DF-41762EBD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5417" y="2543779"/>
            <a:ext cx="276927" cy="2769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434F479-E97C-18CD-23C7-46CA28E1ADF7}"/>
              </a:ext>
            </a:extLst>
          </p:cNvPr>
          <p:cNvSpPr>
            <a:spLocks/>
          </p:cNvSpPr>
          <p:nvPr/>
        </p:nvSpPr>
        <p:spPr bwMode="auto">
          <a:xfrm>
            <a:off x="1422096" y="496065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0DA2B1-4833-8021-85B1-C79CCB9CC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38276" y="5051594"/>
            <a:ext cx="144324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 </a:t>
            </a:r>
            <a:endParaRPr lang="en-CA" sz="12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 Semibold"/>
              <a:cs typeface="Segoe U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E7054C-BD12-9DFE-C831-4691DBFB8F52}"/>
              </a:ext>
            </a:extLst>
          </p:cNvPr>
          <p:cNvGrpSpPr/>
          <p:nvPr/>
        </p:nvGrpSpPr>
        <p:grpSpPr>
          <a:xfrm>
            <a:off x="8069521" y="4896048"/>
            <a:ext cx="2607984" cy="411480"/>
            <a:chOff x="1400164" y="2525742"/>
            <a:chExt cx="2607984" cy="4114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73E298B-25B3-1C3F-0F1B-1123FBEA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64" y="252574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DEB9D97-07F7-643E-3290-E77FA4D3C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773" y="2525742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56D718-24F9-216F-0698-B80C980676B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404953" y="2546816"/>
              <a:ext cx="160319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</a:p>
          </p:txBody>
        </p:sp>
        <p:pic>
          <p:nvPicPr>
            <p:cNvPr id="73" name="Picture 72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75CCA3E2-B3A5-07A9-FE9D-ED0303EEA9D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1436" y="2614418"/>
              <a:ext cx="257610" cy="2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975AF1D5-87D5-5901-CD92-9D0195DC79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12277" y="5082919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263BA46-DC81-F035-6941-E1682C1227E9}"/>
              </a:ext>
            </a:extLst>
          </p:cNvPr>
          <p:cNvGrpSpPr/>
          <p:nvPr/>
        </p:nvGrpSpPr>
        <p:grpSpPr>
          <a:xfrm>
            <a:off x="4907318" y="4964447"/>
            <a:ext cx="411480" cy="411480"/>
            <a:chOff x="4991560" y="4920761"/>
            <a:chExt cx="411480" cy="411480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14975B7-6BAE-0F58-0BC1-462F35A28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60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123" name="Picture 4" descr="Microsoft PowerPoint Logo - PNG and Vector - Logo Download">
              <a:hlinkClick r:id="rId9"/>
              <a:extLst>
                <a:ext uri="{FF2B5EF4-FFF2-40B4-BE49-F238E27FC236}">
                  <a16:creationId xmlns:a16="http://schemas.microsoft.com/office/drawing/2014/main" id="{733246B5-BE40-B050-C3C1-2953D4013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11" y="4998645"/>
              <a:ext cx="285779" cy="26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" name="Oval 123">
            <a:extLst>
              <a:ext uri="{FF2B5EF4-FFF2-40B4-BE49-F238E27FC236}">
                <a16:creationId xmlns:a16="http://schemas.microsoft.com/office/drawing/2014/main" id="{D0483FC3-F015-7321-E3DC-E36A3196A691}"/>
              </a:ext>
            </a:extLst>
          </p:cNvPr>
          <p:cNvSpPr>
            <a:spLocks/>
          </p:cNvSpPr>
          <p:nvPr/>
        </p:nvSpPr>
        <p:spPr bwMode="auto">
          <a:xfrm>
            <a:off x="4971680" y="246257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6707640-E5F6-034E-8D7C-AC7DACEC00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34865" y="2568271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126" name="Picture 6" descr="Microsoft Teams Logo, symbol, meaning, history, PNG">
            <a:hlinkClick r:id="rId11"/>
            <a:extLst>
              <a:ext uri="{FF2B5EF4-FFF2-40B4-BE49-F238E27FC236}">
                <a16:creationId xmlns:a16="http://schemas.microsoft.com/office/drawing/2014/main" id="{459E06FA-7784-73E3-C386-2358A67FB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5016245" y="2533938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icrosoft Teams Logo, symbol, meaning, history, PNG">
            <a:hlinkClick r:id="rId11"/>
            <a:extLst>
              <a:ext uri="{FF2B5EF4-FFF2-40B4-BE49-F238E27FC236}">
                <a16:creationId xmlns:a16="http://schemas.microsoft.com/office/drawing/2014/main" id="{950EE71F-2BF9-BD52-BF24-0FCB7FAE56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625179" y="4962996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icrosoft Word Logo - PNG and Vector - Logo Download">
            <a:hlinkClick r:id="rId3"/>
            <a:extLst>
              <a:ext uri="{FF2B5EF4-FFF2-40B4-BE49-F238E27FC236}">
                <a16:creationId xmlns:a16="http://schemas.microsoft.com/office/drawing/2014/main" id="{2E0E0D15-3FE2-CA5B-FCEB-F2EB345BC045}"/>
              </a:ext>
            </a:extLst>
          </p:cNvPr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87" y="5017550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036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273</Words>
  <Application>Microsoft Macintosh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Use Case | Create a Project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5</cp:revision>
  <dcterms:created xsi:type="dcterms:W3CDTF">2024-03-04T19:03:31Z</dcterms:created>
  <dcterms:modified xsi:type="dcterms:W3CDTF">2024-03-06T18:59:20Z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