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2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hyperlink" Target="https://support.microsoft.com/en-us/copilot-powerpoint" TargetMode="External"/><Relationship Id="rId2" Type="http://schemas.openxmlformats.org/officeDocument/2006/relationships/hyperlink" Target="https://support.microsoft.com/en-us/copilot-word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hyperlink" Target="https://support.microsoft.com/en-us/copilot-exc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A9850-386D-9A0A-3E11-C6F29FFC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16741A98-AD3E-ECBE-06AC-743C01035607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2A20E3-CC40-A282-914D-C90AEE3A7B2E}"/>
              </a:ext>
            </a:extLst>
          </p:cNvPr>
          <p:cNvSpPr>
            <a:spLocks/>
          </p:cNvSpPr>
          <p:nvPr/>
        </p:nvSpPr>
        <p:spPr bwMode="auto">
          <a:xfrm>
            <a:off x="8466844" y="256139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4AA87-EFC5-314E-EEF8-41AF52F4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Use Case |</a:t>
            </a:r>
            <a:r>
              <a:rPr lang="en-US" sz="2800"/>
              <a:t> Managing internal job transitions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F5CC5294-163C-136C-B3E3-F429B95E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3B6FC978-DAC8-D58F-4EE6-8F3CF200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305264"/>
            <a:ext cx="2705513" cy="70059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Compile data quickly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and generate individual review reports to support the process.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DDF78973-6E88-1F25-1894-28E3AC6AF87B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4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Automate performance review prep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F67B2A7A-F62B-7005-FA7D-19967C5A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303482"/>
            <a:ext cx="2705513" cy="70059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Keep training relevant to the audience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by using Copilot to mine historical documents to update with relevant training content. As internal systems change training can adapt to it more quickly.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29F5CF9A-CB47-8814-82CC-C5A381BE9AD3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Develop training material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E1BD7E30-C7E7-0CAF-1266-1FD4A631E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209161"/>
            <a:ext cx="2705513" cy="545135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get up to speed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on what candidates are most qualified for certain roles.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4C9FC4-7451-A85D-7704-AA952C9CF8F0}"/>
              </a:ext>
            </a:extLst>
          </p:cNvPr>
          <p:cNvSpPr txBox="1"/>
          <p:nvPr/>
        </p:nvSpPr>
        <p:spPr>
          <a:xfrm>
            <a:off x="1107052" y="1948229"/>
            <a:ext cx="2705513" cy="4985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Reduces hours of manual screening to minutes. Indicate keywords from multiple documents to surface qualified candidates. Access HR system data using plugins built in Copilot Studio.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C224B399-C586-32B0-6CA1-193D937BDEB0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4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Reduce time to screen candidates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351BB246-FB85-67AE-BCE1-40F91B0E8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8464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Streamline scheduling multiple candidates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for interviews by asking Outlook to identify and schedule interviews.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EAC8120F-C273-8F17-22CE-BEED38B936CB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Schedule interviews efficiently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B74802-44EB-EC08-B79A-694B3E4A4A14}"/>
              </a:ext>
            </a:extLst>
          </p:cNvPr>
          <p:cNvSpPr txBox="1"/>
          <p:nvPr/>
        </p:nvSpPr>
        <p:spPr>
          <a:xfrm>
            <a:off x="4572454" y="1948229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Use Copilot to schedule follow up interviews between  candidates and the hiring manager.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B501AC75-081A-EA51-1A8E-D51F3ED50DF9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4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Create onboarding materials quickly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8BAA8D74-D510-79AE-639B-3C2670648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8464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Reduce time to prepare onboarding documents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leading to increased employee satisfaction and speed to onboard; helping employees’ reach productivity quickly.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66F26D-2347-1801-EBE5-5D7B7DEE790E}"/>
              </a:ext>
            </a:extLst>
          </p:cNvPr>
          <p:cNvSpPr txBox="1"/>
          <p:nvPr/>
        </p:nvSpPr>
        <p:spPr>
          <a:xfrm>
            <a:off x="8028777" y="1945852"/>
            <a:ext cx="2872661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Use Copilot to create role-specific onboarding materials.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007E1BCA-7E95-79CE-E2D4-DC97E915C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300148"/>
            <a:ext cx="2705513" cy="700599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Focus on overall employee satisfaction and onboarding experience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by responding to feedback and refining onboarding and training.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9D803838-BAFA-E9F0-D590-93E35EF29DA8}"/>
              </a:ext>
            </a:extLst>
          </p:cNvPr>
          <p:cNvSpPr/>
          <p:nvPr/>
        </p:nvSpPr>
        <p:spPr bwMode="auto">
          <a:xfrm>
            <a:off x="4575472" y="3902889"/>
            <a:ext cx="2705513" cy="4389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Collect feedback on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onboarding and training</a:t>
            </a:r>
          </a:p>
        </p:txBody>
      </p:sp>
      <p:pic>
        <p:nvPicPr>
          <p:cNvPr id="71" name="Picture 10" descr="Microsoft Word Logo - PNG and Vector - Logo Download">
            <a:hlinkClick r:id="rId2"/>
            <a:extLst>
              <a:ext uri="{FF2B5EF4-FFF2-40B4-BE49-F238E27FC236}">
                <a16:creationId xmlns:a16="http://schemas.microsoft.com/office/drawing/2014/main" id="{36C685FA-A715-DADC-68F4-6A9BBECA87C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456" y="2626002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A0ECDFD-DEDD-A749-53AE-D4DE5CF46F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83428" y="2674801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043F14F-6C53-7791-262A-D7AFA564271F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A81CC9-938E-71BE-1009-4BDF6735AAB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53E561B-2260-E543-70B5-392B52C1A50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DEDC358-A262-CC39-5BC6-245E198AE0E5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A8B855C-C803-A2A5-7BE7-B17B910E4B2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619F5D71-8B68-B6C1-6BD1-34B0D2B9FC9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E2CFC4-9300-7482-85DF-0B80FCA094A0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F4F5CBC-BE06-7884-3D0C-6AF4447E45D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819158F6-9304-EC06-28C2-72BCF56292E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B5F297D-1F4C-89CF-0AFC-1551DC2E29E8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C1B492D-A3D4-67BD-496F-33753CD9B33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36326099-2224-12E1-2214-97C2A10C642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36C6686-3262-126D-AA34-4276A0FD0675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78A4E69-9717-AF50-700B-00941E5BCA0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63D9ACEC-B43C-578A-9CDA-D66607A35A4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04530F6-91AE-CE89-AE25-9530ADFDBD34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C71B96B-A371-227A-54AA-966D1A12826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308ABCE3-7979-D49E-F6D2-5B6ECDFBD29B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594227CA-E7EE-0B23-5205-F69E5D153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4B67C-F53C-96D4-A74B-409A300B8C20}"/>
              </a:ext>
            </a:extLst>
          </p:cNvPr>
          <p:cNvSpPr txBox="1"/>
          <p:nvPr/>
        </p:nvSpPr>
        <p:spPr>
          <a:xfrm>
            <a:off x="1107052" y="4415165"/>
            <a:ext cx="2894677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Automate data collection and report generation for performance reviews.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88397-FC49-D963-1E60-7CD600919B76}"/>
              </a:ext>
            </a:extLst>
          </p:cNvPr>
          <p:cNvSpPr txBox="1"/>
          <p:nvPr/>
        </p:nvSpPr>
        <p:spPr>
          <a:xfrm>
            <a:off x="8028777" y="4415165"/>
            <a:ext cx="3056171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sz="900" b="0" i="0" u="none" strike="noStrike" kern="1200" cap="none" spc="-20" normalizeH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Build training materials that are tailored to each role and employee.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BF0A6-18FD-A641-04BE-0AE31F6E99E0}"/>
              </a:ext>
            </a:extLst>
          </p:cNvPr>
          <p:cNvSpPr txBox="1"/>
          <p:nvPr/>
        </p:nvSpPr>
        <p:spPr>
          <a:xfrm>
            <a:off x="4463649" y="4415165"/>
            <a:ext cx="2900712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Analyze employee survey data and summarize key findings to refine delivery and relevance.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FE7538-FA96-8664-DB14-D4B98BA22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31293" y="944346"/>
            <a:ext cx="1992794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Increase employee retention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6DCA15E-91DD-71CA-FBEB-4759163A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421125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Reduce time to hire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5A62C68-AC69-F212-BEC4-4DD416061AC8}"/>
              </a:ext>
            </a:extLst>
          </p:cNvPr>
          <p:cNvSpPr>
            <a:spLocks/>
          </p:cNvSpPr>
          <p:nvPr/>
        </p:nvSpPr>
        <p:spPr bwMode="auto">
          <a:xfrm>
            <a:off x="4947428" y="256281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E0254-970A-11AD-EBFE-F4E3286703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57304" y="2676225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6AFE7E2-6BC3-928F-0DB8-63A591855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871" t="17900" r="17900" b="17900"/>
          <a:stretch/>
        </p:blipFill>
        <p:spPr>
          <a:xfrm>
            <a:off x="4967476" y="2584259"/>
            <a:ext cx="340057" cy="36859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5D60EE13-B780-B095-17AB-FA2CCC0EA248}"/>
              </a:ext>
            </a:extLst>
          </p:cNvPr>
          <p:cNvSpPr>
            <a:spLocks/>
          </p:cNvSpPr>
          <p:nvPr/>
        </p:nvSpPr>
        <p:spPr bwMode="auto">
          <a:xfrm>
            <a:off x="1161150" y="263190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7252DF-F148-7613-35E8-CA804AC30028}"/>
              </a:ext>
            </a:extLst>
          </p:cNvPr>
          <p:cNvSpPr>
            <a:spLocks/>
          </p:cNvSpPr>
          <p:nvPr/>
        </p:nvSpPr>
        <p:spPr bwMode="auto">
          <a:xfrm>
            <a:off x="1649759" y="263190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235CD5-27FA-6384-A302-BD71EA95F3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65939" y="2571399"/>
            <a:ext cx="3170390" cy="5170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  <a:p>
            <a:pPr defTabSz="914367">
              <a:lnSpc>
                <a:spcPct val="90000"/>
              </a:lnSpc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Copilot Studio in Copilot </a:t>
            </a:r>
            <a:b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</a:b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for Microsoft 365 </a:t>
            </a:r>
            <a:endParaRPr lang="en-CA" sz="12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 Semibold"/>
              <a:cs typeface="Segoe UI"/>
            </a:endParaRPr>
          </a:p>
        </p:txBody>
      </p:sp>
      <p:pic>
        <p:nvPicPr>
          <p:cNvPr id="67" name="Picture 66" descr="A blue and green rectangles&#10;&#10;Description automatically generated">
            <a:extLst>
              <a:ext uri="{FF2B5EF4-FFF2-40B4-BE49-F238E27FC236}">
                <a16:creationId xmlns:a16="http://schemas.microsoft.com/office/drawing/2014/main" id="{D9F3AE6F-4795-1EB7-A4E1-242C19BE16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811" y="2676182"/>
            <a:ext cx="205375" cy="302212"/>
          </a:xfrm>
          <a:prstGeom prst="rect">
            <a:avLst/>
          </a:prstGeom>
        </p:spPr>
      </p:pic>
      <p:pic>
        <p:nvPicPr>
          <p:cNvPr id="32" name="Picture 10" descr="Microsoft Word Logo - PNG and Vector - Logo Download">
            <a:hlinkClick r:id="rId2"/>
            <a:extLst>
              <a:ext uri="{FF2B5EF4-FFF2-40B4-BE49-F238E27FC236}">
                <a16:creationId xmlns:a16="http://schemas.microsoft.com/office/drawing/2014/main" id="{AEB37BED-65DE-EE92-7797-D33909FAF36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620" y="2694671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6D156DB-27F0-1390-C014-B0F2A4B60D18}"/>
              </a:ext>
            </a:extLst>
          </p:cNvPr>
          <p:cNvSpPr>
            <a:spLocks/>
          </p:cNvSpPr>
          <p:nvPr/>
        </p:nvSpPr>
        <p:spPr bwMode="auto">
          <a:xfrm>
            <a:off x="8283137" y="480432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74" name="Picture 4" descr="Microsoft PowerPoint Logo - PNG and Vector - Logo Download">
            <a:hlinkClick r:id="rId7"/>
            <a:extLst>
              <a:ext uri="{FF2B5EF4-FFF2-40B4-BE49-F238E27FC236}">
                <a16:creationId xmlns:a16="http://schemas.microsoft.com/office/drawing/2014/main" id="{1035E8EC-313E-9D3A-4755-B936CC5A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986" y="4877139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F0E2F4A-596E-82D6-0589-30C087365A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99721" y="4917727"/>
            <a:ext cx="175086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7B55AAFA-0DE1-4E59-21C2-8C96A58F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4436" y="944346"/>
            <a:ext cx="3171115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Reduce time to create documentation and training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CACE03-4B18-E132-5174-E3105FDD3FF3}"/>
              </a:ext>
            </a:extLst>
          </p:cNvPr>
          <p:cNvSpPr>
            <a:spLocks/>
          </p:cNvSpPr>
          <p:nvPr/>
        </p:nvSpPr>
        <p:spPr bwMode="auto">
          <a:xfrm>
            <a:off x="1185377" y="480432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9F52DA-B57F-F797-6807-751F7828ABEA}"/>
              </a:ext>
            </a:extLst>
          </p:cNvPr>
          <p:cNvSpPr>
            <a:spLocks/>
          </p:cNvSpPr>
          <p:nvPr/>
        </p:nvSpPr>
        <p:spPr bwMode="auto">
          <a:xfrm>
            <a:off x="1673986" y="480432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3781-8106-0535-874D-42DF10FA2F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90166" y="4825394"/>
            <a:ext cx="160319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pic>
        <p:nvPicPr>
          <p:cNvPr id="58" name="Picture 8" descr="Microsoft Excel Logo - PNG and Vector - Logo Download">
            <a:hlinkClick r:id="rId9"/>
            <a:extLst>
              <a:ext uri="{FF2B5EF4-FFF2-40B4-BE49-F238E27FC236}">
                <a16:creationId xmlns:a16="http://schemas.microsoft.com/office/drawing/2014/main" id="{44AD8CF5-4E2C-01E9-A276-AA8368481AFC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1715048" y="4881757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Microsoft Word Logo - PNG and Vector - Logo Download">
            <a:hlinkClick r:id="rId2"/>
            <a:extLst>
              <a:ext uri="{FF2B5EF4-FFF2-40B4-BE49-F238E27FC236}">
                <a16:creationId xmlns:a16="http://schemas.microsoft.com/office/drawing/2014/main" id="{D4EBD06B-F251-272F-4D84-F9D5DEBD499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322" y="4868928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2DDF6AD-F80E-51CA-6FC3-6D3F4924D5BB}"/>
              </a:ext>
            </a:extLst>
          </p:cNvPr>
          <p:cNvSpPr>
            <a:spLocks/>
          </p:cNvSpPr>
          <p:nvPr/>
        </p:nvSpPr>
        <p:spPr bwMode="auto">
          <a:xfrm>
            <a:off x="5080560" y="479939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0BEFD9-0AEA-07A4-236D-483ED0A4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90436" y="4912798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pic>
        <p:nvPicPr>
          <p:cNvPr id="37" name="Picture 8" descr="Microsoft Excel Logo - PNG and Vector - Logo Download">
            <a:hlinkClick r:id="rId9"/>
            <a:extLst>
              <a:ext uri="{FF2B5EF4-FFF2-40B4-BE49-F238E27FC236}">
                <a16:creationId xmlns:a16="http://schemas.microsoft.com/office/drawing/2014/main" id="{BE9435AA-4322-7D4A-782C-B505B33475B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5129504" y="4876829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374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292</Words>
  <Application>Microsoft Macintosh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Use Case | Managing internal job transitions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12</cp:revision>
  <dcterms:created xsi:type="dcterms:W3CDTF">2024-03-04T19:03:31Z</dcterms:created>
  <dcterms:modified xsi:type="dcterms:W3CDTF">2024-03-06T20:34:35Z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