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797B8-A408-AA7B-2D3E-60DA6DC2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71BB1-6CBE-C529-B611-DA2AEDA54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0018C-A15A-DEC5-909A-B2FAC9C18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53A04-8F51-1E32-4DE1-211F96D2A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hyperlink" Target="https://support.microsoft.com/en-us/copilot-teams" TargetMode="External"/><Relationship Id="rId7" Type="http://schemas.openxmlformats.org/officeDocument/2006/relationships/hyperlink" Target="https://support.microsoft.com/en-us/copilot-powerpoint" TargetMode="External"/><Relationship Id="rId12" Type="http://schemas.openxmlformats.org/officeDocument/2006/relationships/hyperlink" Target="https://support.microsoft.com/en-us/copilot-wo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s://support.microsoft.com/en-us/copilot-lo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37E91-12C8-84ED-005A-CAAAE9AB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E97C0098-B17D-2083-D234-861DBEB1D5D4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0EE297-78F2-B013-4EC5-39496287C821}"/>
              </a:ext>
            </a:extLst>
          </p:cNvPr>
          <p:cNvSpPr>
            <a:spLocks/>
          </p:cNvSpPr>
          <p:nvPr/>
        </p:nvSpPr>
        <p:spPr bwMode="auto">
          <a:xfrm>
            <a:off x="5268031" y="2376672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089CF-E07F-721E-D24D-CE1B4A3B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Use Case |</a:t>
            </a:r>
            <a:r>
              <a:rPr lang="en-US" sz="2800"/>
              <a:t> Augmented hiring workflow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DB665383-45E9-52FD-A054-CFBCD4193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B1025CA0-14EC-5570-4F3D-EDCB8A462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332710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Create powerful onboarding materials in PowerPoint.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5A4D09D2-D92A-E80F-727F-D83B63E69867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Create onboarding materials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240C00-5FDA-9D18-F961-D1F581D24EA0}"/>
              </a:ext>
            </a:extLst>
          </p:cNvPr>
          <p:cNvSpPr txBox="1"/>
          <p:nvPr/>
        </p:nvSpPr>
        <p:spPr>
          <a:xfrm>
            <a:off x="1107053" y="4415165"/>
            <a:ext cx="2817336" cy="14035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Starting with a new presentation, prompt Copilot.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2FBE20DA-52B5-08B1-42F2-82967D4FD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330928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Conduct a group interview in Teams and ask Copilot to summarize the contributions of each candidate.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837F43CB-5D94-8FC1-A13C-98AB216BD1A4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Conduct an interview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41ACFE-B2FA-7BDC-D66F-34C801E220D8}"/>
              </a:ext>
            </a:extLst>
          </p:cNvPr>
          <p:cNvSpPr txBox="1"/>
          <p:nvPr/>
        </p:nvSpPr>
        <p:spPr>
          <a:xfrm>
            <a:off x="8028777" y="4415165"/>
            <a:ext cx="2705513" cy="14035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During the interview, prompt Copilot in Teams.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F41B37FB-F0BF-40F7-9E48-3B1372574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2927476"/>
            <a:ext cx="2705513" cy="71825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Create a job description by asking Copilot in Word to suggest skills, qualifications, and responsibilities.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BFEC7D5C-6B7A-AEAB-433E-C5C18A100734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Create a job description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8A2DC968-5DFE-7603-A3AC-EAE2DD046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2927475"/>
            <a:ext cx="2705513" cy="71956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Discover the best candidates for a position by having Copilot extract skills, experience, and qualifications from a set of resumes.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D4C2A483-A486-FD3C-D950-3BBF6B43308E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Discover qualified candidates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11B9F5-ED6D-338D-2AAE-83B412478D3C}"/>
              </a:ext>
            </a:extLst>
          </p:cNvPr>
          <p:cNvSpPr txBox="1"/>
          <p:nvPr/>
        </p:nvSpPr>
        <p:spPr>
          <a:xfrm>
            <a:off x="4575471" y="1948229"/>
            <a:ext cx="2705513" cy="14035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Prompt Copilot in Microsoft Copilot.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BC91351C-25B2-3CA2-4093-458B96C31464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Create interview questions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734E1E14-BAE5-C2B4-58B8-849765421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2927475"/>
            <a:ext cx="2705513" cy="71956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Create interview questions based on unique job requirements then crowdsource additional ideas and have Copilot create a final list.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1A4FA2-CBF8-736E-3BA6-2CE2595A6581}"/>
              </a:ext>
            </a:extLst>
          </p:cNvPr>
          <p:cNvSpPr txBox="1"/>
          <p:nvPr/>
        </p:nvSpPr>
        <p:spPr>
          <a:xfrm>
            <a:off x="8028777" y="1948229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Prompt Copilot in Loop to create a set 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of interview questions.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6808B932-A3ED-AFA9-A1D6-C4407140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327594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Command Copilot in Word to draft a customized offer letter based on your inputs.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979BFBD4-62DC-F03A-1E5E-D8CC9E17E5F1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Create an offer letter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2AE2D7-67DE-6209-443B-FFEB647A4475}"/>
              </a:ext>
            </a:extLst>
          </p:cNvPr>
          <p:cNvSpPr txBox="1"/>
          <p:nvPr/>
        </p:nvSpPr>
        <p:spPr>
          <a:xfrm>
            <a:off x="4463649" y="4415165"/>
            <a:ext cx="2817336" cy="1384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Starting in a new email, prompt Copilot in Word.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4BCED-673C-01E2-B9FB-AA8BFB4BF9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070528" y="2490079"/>
            <a:ext cx="160205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Loop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E338E7-C0BD-3350-48B0-E593F9DF8594}"/>
              </a:ext>
            </a:extLst>
          </p:cNvPr>
          <p:cNvGrpSpPr/>
          <p:nvPr/>
        </p:nvGrpSpPr>
        <p:grpSpPr>
          <a:xfrm>
            <a:off x="8437202" y="4775084"/>
            <a:ext cx="2127749" cy="411480"/>
            <a:chOff x="1486153" y="4994911"/>
            <a:chExt cx="2127749" cy="4114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5B8F1B-4207-0335-5B0E-E71603229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53" y="4994911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171520-F865-9D39-2E30-7E85EEC33F3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011846" y="5098131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  <p:pic>
          <p:nvPicPr>
            <p:cNvPr id="84" name="Picture 6" descr="Microsoft Teams Logo, symbol, meaning, history, PNG">
              <a:hlinkClick r:id="rId3"/>
              <a:extLst>
                <a:ext uri="{FF2B5EF4-FFF2-40B4-BE49-F238E27FC236}">
                  <a16:creationId xmlns:a16="http://schemas.microsoft.com/office/drawing/2014/main" id="{EA0EC5D7-0502-86C7-43F9-8CA8C73B5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1553202" y="5059376"/>
              <a:ext cx="277382" cy="26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Zip Co logo SVG free download, id: 101874 - Brandlogos.net">
            <a:hlinkClick r:id="rId5"/>
            <a:extLst>
              <a:ext uri="{FF2B5EF4-FFF2-40B4-BE49-F238E27FC236}">
                <a16:creationId xmlns:a16="http://schemas.microsoft.com/office/drawing/2014/main" id="{FA3E7BB8-EDA9-8DCF-DDE5-865F2E1F4AA0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966" y="2465347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5DD892C-8EA6-18E1-3FD2-8E000090DF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84615" y="2490079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96EC101-44BE-D276-B607-655CAF8F2D8D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46A393D-9D2C-3B62-186B-3A7BCB94E75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F2A0C8E-C650-52CF-7276-7FE0D5742E81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74536A0-2DBE-192A-A2B5-17521DFE13BD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94779A-3618-FBD2-8698-E9006FC8F58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53EC6FAF-23D6-89E6-287A-E2BA7FFFA0F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945EB11-315F-DDE5-CB9A-CFCB372AC260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30195AE-B2CB-BFDE-AF8F-BB8E8FCCAE5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013B9931-5FE0-493C-E2B5-CAA5BB3E0A2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3FC5844-9A63-E73A-BDD3-CE4697B15279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C930749-12D4-BF8A-5F46-C2AF1B1F2867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C09BD23F-792D-D089-8B6A-2169A48EE9E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8677924-ADD8-DDB4-1049-0E4D19A36940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E39A99E-8997-FCAB-C55E-3884578350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4AC1D8CA-71E6-3132-0E4D-89E0F36FA61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58B0A4C-115B-CFAB-0007-A6AF1DECE1FD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FFF8352-68E8-2AA0-E5E4-664F958FB41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53CE89E5-B116-4A64-1BBE-4FE1727A976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3A31EA4A-0547-3A8F-7462-C137E2095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E49AB3FA-FC4A-40C2-CD22-FE32881CA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2971"/>
            <a:ext cx="2014784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Find more qualified candidates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A26D16-E72B-D929-883B-EA83507366EC}"/>
              </a:ext>
            </a:extLst>
          </p:cNvPr>
          <p:cNvSpPr>
            <a:spLocks/>
          </p:cNvSpPr>
          <p:nvPr/>
        </p:nvSpPr>
        <p:spPr bwMode="auto">
          <a:xfrm>
            <a:off x="8584949" y="2376672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27E06C-8D01-763E-4D4C-DD650D461032}"/>
              </a:ext>
            </a:extLst>
          </p:cNvPr>
          <p:cNvGrpSpPr/>
          <p:nvPr/>
        </p:nvGrpSpPr>
        <p:grpSpPr>
          <a:xfrm>
            <a:off x="1399152" y="4790336"/>
            <a:ext cx="2301751" cy="411480"/>
            <a:chOff x="8350201" y="4979659"/>
            <a:chExt cx="2301751" cy="4114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93FBCA1-0B3D-162F-ABF2-E486DA7D4B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855160" y="5098131"/>
              <a:ext cx="179679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PowerPoint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8EEBA33-7BC8-366B-FEE5-5E5F75474597}"/>
                </a:ext>
              </a:extLst>
            </p:cNvPr>
            <p:cNvGrpSpPr/>
            <p:nvPr/>
          </p:nvGrpSpPr>
          <p:grpSpPr>
            <a:xfrm>
              <a:off x="8350201" y="4979659"/>
              <a:ext cx="411480" cy="411480"/>
              <a:chOff x="4991560" y="4920761"/>
              <a:chExt cx="411480" cy="41148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EDE6F3-AE83-7580-8FDE-EB625C5C6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560" y="4920761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73" name="Picture 4" descr="Microsoft PowerPoint Logo - PNG and Vector - Logo Download">
                <a:hlinkClick r:id="rId7"/>
                <a:extLst>
                  <a:ext uri="{FF2B5EF4-FFF2-40B4-BE49-F238E27FC236}">
                    <a16:creationId xmlns:a16="http://schemas.microsoft.com/office/drawing/2014/main" id="{7C21200C-A655-349A-B055-24B3EE5E55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4411" y="4998645"/>
                <a:ext cx="285779" cy="265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" name="Graphic 39">
            <a:hlinkClick r:id="rId9"/>
            <a:extLst>
              <a:ext uri="{FF2B5EF4-FFF2-40B4-BE49-F238E27FC236}">
                <a16:creationId xmlns:a16="http://schemas.microsoft.com/office/drawing/2014/main" id="{D8C94802-D837-88E6-6E4A-52D9453CE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9048" y="2440243"/>
            <a:ext cx="276927" cy="27692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D6D7581-8957-B6E2-D6EB-612FE5D6A520}"/>
              </a:ext>
            </a:extLst>
          </p:cNvPr>
          <p:cNvSpPr txBox="1"/>
          <p:nvPr/>
        </p:nvSpPr>
        <p:spPr>
          <a:xfrm>
            <a:off x="1107051" y="1948229"/>
            <a:ext cx="3015430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Starting from a blank document, prompt Copilot </a:t>
            </a:r>
            <a:b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</a:b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in Word.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6F8423-CF6B-7207-1B24-1587E365330B}"/>
              </a:ext>
            </a:extLst>
          </p:cNvPr>
          <p:cNvGrpSpPr/>
          <p:nvPr/>
        </p:nvGrpSpPr>
        <p:grpSpPr>
          <a:xfrm>
            <a:off x="1493748" y="2376672"/>
            <a:ext cx="2012953" cy="411480"/>
            <a:chOff x="4938798" y="4780149"/>
            <a:chExt cx="2012953" cy="4114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C6AB70-A885-781D-2A8B-D7E62DA0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98" y="4780149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38" name="Picture 10" descr="Microsoft Word Logo - PNG and Vector - Logo Download">
              <a:hlinkClick r:id="rId12"/>
              <a:extLst>
                <a:ext uri="{FF2B5EF4-FFF2-40B4-BE49-F238E27FC236}">
                  <a16:creationId xmlns:a16="http://schemas.microsoft.com/office/drawing/2014/main" id="{9C61C316-7512-8357-2433-708D2B4354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10" y="4844757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B55674-9370-9FDA-422B-F025D2583F7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455382" y="4893556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Word</a:t>
              </a:r>
            </a:p>
          </p:txBody>
        </p:sp>
      </p:grp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29950AA6-C12C-72F1-9E0C-83012BBE9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4952" y="944346"/>
            <a:ext cx="4354484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Streamline interview process and communication for group interviewing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50E11C3-E567-4E56-40CA-34B7A760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496029" y="942971"/>
            <a:ext cx="1810974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Reduce cost of onboarding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DB3FB1-82A6-03F4-F5C3-B89505930188}"/>
              </a:ext>
            </a:extLst>
          </p:cNvPr>
          <p:cNvGrpSpPr/>
          <p:nvPr/>
        </p:nvGrpSpPr>
        <p:grpSpPr>
          <a:xfrm>
            <a:off x="4962548" y="4780149"/>
            <a:ext cx="2012953" cy="411480"/>
            <a:chOff x="4938798" y="4780149"/>
            <a:chExt cx="2012953" cy="41148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257708-4010-CE85-4FC4-69B6D97C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98" y="4780149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30" name="Picture 10" descr="Microsoft Word Logo - PNG and Vector - Logo Download">
              <a:hlinkClick r:id="rId12"/>
              <a:extLst>
                <a:ext uri="{FF2B5EF4-FFF2-40B4-BE49-F238E27FC236}">
                  <a16:creationId xmlns:a16="http://schemas.microsoft.com/office/drawing/2014/main" id="{CB3AA495-4978-81AC-88EF-0118C42458A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10" y="4844757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D5FDCD-585B-9602-1BCD-FE9E0FBF26C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455382" y="4893556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0191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233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Use Case | Augmented hiring workflow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13</cp:revision>
  <dcterms:created xsi:type="dcterms:W3CDTF">2024-03-04T19:03:31Z</dcterms:created>
  <dcterms:modified xsi:type="dcterms:W3CDTF">2024-03-06T20:34:50Z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