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89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0071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44714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3285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716281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99960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431542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007933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737461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0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Finance | </a:t>
            </a:r>
            <a:r>
              <a:rPr lang="en-US" dirty="0"/>
              <a:t>Contract accounting guidance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AFEEE385-9B4A-D8D0-2357-3429F07BBD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2154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Access Copilot at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or from the Windows taskbar or Edge browser and set toggle to “Web”.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Access Copilot at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from the Windows taskbar or Edge browser, or in the Copilot app in Teams, and set toggle to “Work”.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Gather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Create an email with a response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Create a brief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Prep for a meeting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Summarize the contract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Collaborate with team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DAC26A1A-D759-CB15-D0F3-0A75A9CBDF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Ask Copilot to gather information about the customer to better understand the contract.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CC1D0BC5-8F14-505F-9464-AD774C6482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Copy the data collected along with a recent meeting summary into Word and then have Copilot organize the content.</a:t>
            </a:r>
          </a:p>
          <a:p>
            <a:endParaRPr lang="en-US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50FC0AC8-265A-B98D-A791-64CA6DBDB6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Establish a starting point for the accounting team with relevant accounting considerations and perspective based on the customer scenario.</a:t>
            </a:r>
          </a:p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DDD05B7-8C4C-63D7-0A7A-762A3D6C40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Pull together a summary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of the customer interactions from recent email and chats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39164378-7F51-17B5-92CE-811BE0DE26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Coaching by Copilot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enhance and provide clarity to my email.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9ADC1681-5A29-A160-095E-481C1142DF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Rewrite the brief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outline the key scenario based on the background and supporting details.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E05A142A-5CFF-3140-33C5-070F70852A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presentation from file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[scenario.docx]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that summarizes the team’s recommendations. 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7DA3897C-8845-6DB1-0E67-C5759FF635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Provide accounting guidance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recommendations for the customer scenario in the [scenario.docx]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E6CC27FD-69B5-7E03-FF76-E8A2BE002F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Brainstorm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additional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accounting considerations for the customer scenario.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6AC8D598-7208-D626-A28C-A0AE87D11B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Send an email to my manager summarizing our key recommendations.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6FFA3DD8-9B89-039F-D451-99BAA320575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Create a Microsoft PowerPoint presentation with the finalized accounting guidance for the customer scenario.</a:t>
            </a:r>
          </a:p>
          <a:p>
            <a:endParaRPr lang="en-US"/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D39A76F3-78E0-401D-C3CE-F0EAEF3BC91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Microsoft Loop to collaborate with colleagues to build on the preliminary list of accounting considerations.</a:t>
            </a:r>
          </a:p>
          <a:p>
            <a:endParaRPr lang="en-US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5225A53-4CA6-8D96-3449-3A5013C6DADE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74" name="Picture 173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D3BF9212-6029-4F17-87DC-1A02EC9ECC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7283DDB-7673-5133-4E9E-F6AADB37733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73100C8-D348-98BB-2FB5-1EE76542F7A7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177" name="Picture 176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C438565A-15B3-BC63-16A5-58C2986E46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E1B9CCC0-0010-80EF-31A0-2D5AC0251A6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094DA2A-9E9B-7122-9F53-5DC807B91927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6AEA8818-7E8F-91A1-A031-E2BA5350E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593F98B1-ECD8-F4DB-EB62-74F67E1C5CD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5A0E9DD-E846-F584-C171-F0A57C88FD2B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2657420"/>
            <a:chExt cx="2351135" cy="360000"/>
          </a:xfrm>
        </p:grpSpPr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62C2475C-0E88-AFC4-DCF1-7B2064A14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AC66101-5D52-2B12-37AA-560B88D1E5E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1611708-C434-0B8A-F75B-CE7C66E22230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2177588"/>
            <a:chExt cx="2351135" cy="360000"/>
          </a:xfrm>
        </p:grpSpPr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AAB86A68-9BBE-6361-24CE-67097D00D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DDC2D65-A10B-0F23-C571-A4745B3E78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AE2E451-B983-150B-73AE-6945AF1E3C69}"/>
              </a:ext>
            </a:extLst>
          </p:cNvPr>
          <p:cNvGrpSpPr/>
          <p:nvPr/>
        </p:nvGrpSpPr>
        <p:grpSpPr>
          <a:xfrm>
            <a:off x="7739914" y="5158847"/>
            <a:ext cx="2368026" cy="360000"/>
            <a:chOff x="3277688" y="2657420"/>
            <a:chExt cx="2368026" cy="360000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5C5188B5-C878-5A81-F264-722B2392BC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691B85A9-275B-B40B-49A9-C87BCB0AB2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93" name="Graphic 192">
                <a:extLst>
                  <a:ext uri="{FF2B5EF4-FFF2-40B4-BE49-F238E27FC236}">
                    <a16:creationId xmlns:a16="http://schemas.microsoft.com/office/drawing/2014/main" id="{7D9F4D9F-4579-CE82-4C67-E9D5DF53D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D17CC27F-D0F3-2A34-8718-C82D91BDD2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" name="Text Placeholder 40">
            <a:extLst>
              <a:ext uri="{FF2B5EF4-FFF2-40B4-BE49-F238E27FC236}">
                <a16:creationId xmlns:a16="http://schemas.microsoft.com/office/drawing/2014/main" id="{B64F1646-A514-816A-E5D1-F7B38EE835F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96DBAAFF-83E1-B6CB-AC1E-B8A24B4FD19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D45C43A6-23A0-3D40-BACF-7F6257C82CC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48F820-F486-0A2A-91A3-6CBEC1C5D4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500" y="4357708"/>
            <a:ext cx="2349500" cy="2500291"/>
          </a:xfrm>
          <a:prstGeom prst="rect">
            <a:avLst/>
          </a:prstGeom>
        </p:spPr>
      </p:pic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F8F3FD08-60EE-8169-9C8F-6981CC0A1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BC850B-8019-8877-60D6-009AF1246D16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B9717262-372F-0C7D-82B0-4B0CD151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spending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F59879D-68E2-EB01-4DF9-134D6B38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027E4-3B78-D502-5EA9-9D3F0E488EC6}"/>
              </a:ext>
            </a:extLst>
          </p:cNvPr>
          <p:cNvGrpSpPr/>
          <p:nvPr/>
        </p:nvGrpSpPr>
        <p:grpSpPr>
          <a:xfrm>
            <a:off x="3022536" y="1132756"/>
            <a:ext cx="1280160" cy="216000"/>
            <a:chOff x="2707850" y="862657"/>
            <a:chExt cx="1280160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0CA8CD09-1965-26F4-DA98-453960865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28016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Risk management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DF90405-61A7-C7F7-F82A-3A8470A92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5789CBEE-2858-A56A-4B23-4A9B2249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EEC56F-F960-A9E1-E98E-A36CD5A0B9FF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F1CFAECE-7DB7-0F04-6DC9-9D8CF2089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59497D3-15F5-A522-BD6C-7504E9D3B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3705EC-75CD-7480-6560-6325F150AD23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52DD3B30-7B84-18B9-C540-3949F666D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008F2CAF-DD35-BA57-09E2-FBECCC703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6703DF1-6D04-EC7E-48EE-EB76D47CF1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14BAED2-DF60-A904-87A9-F3EB799AF4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01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033E17-46B6-415E-93BE-9403ED378131}"/>
</file>

<file path=customXml/itemProps2.xml><?xml version="1.0" encoding="utf-8"?>
<ds:datastoreItem xmlns:ds="http://schemas.openxmlformats.org/officeDocument/2006/customXml" ds:itemID="{1DBB5C33-E98B-4D3C-898C-3019D79A4AB4}"/>
</file>

<file path=customXml/itemProps3.xml><?xml version="1.0" encoding="utf-8"?>
<ds:datastoreItem xmlns:ds="http://schemas.openxmlformats.org/officeDocument/2006/customXml" ds:itemID="{BB1D8D6B-E34F-4226-A67E-629F8794989C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299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Segoe UI</vt:lpstr>
      <vt:lpstr>Segoe UI Semibold</vt:lpstr>
      <vt:lpstr>Wingdings</vt:lpstr>
      <vt:lpstr>Light 16x9</vt:lpstr>
      <vt:lpstr>Finance | Contract accounting guidance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</dc:creator>
  <cp:lastModifiedBy>Chad Christian</cp:lastModifiedBy>
  <cp:revision>1</cp:revision>
  <dcterms:created xsi:type="dcterms:W3CDTF">2024-05-31T14:41:44Z</dcterms:created>
  <dcterms:modified xsi:type="dcterms:W3CDTF">2024-05-31T14:43:13Z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