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095BD-07F1-4416-A2ED-10125B123A5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8A7AF-1199-42B7-9028-F07C87E7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8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91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4394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1547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86362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399565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190131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029488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2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A0092-68A2-DE21-573F-9CA448E94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4">
            <a:extLst>
              <a:ext uri="{FF2B5EF4-FFF2-40B4-BE49-F238E27FC236}">
                <a16:creationId xmlns:a16="http://schemas.microsoft.com/office/drawing/2014/main" id="{F74B5626-0AE7-42F5-3D8E-EEC3CF56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Customer Service | </a:t>
            </a:r>
            <a:r>
              <a:rPr lang="en-US" dirty="0"/>
              <a:t>Identify a root-cause issue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C7DBCD7E-1FAC-94CA-7FCC-59C1F2DE6E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2154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Access Copilot at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from the Windows taskbar or Edge browser, or in the Copilot app in Teams, and set toggle to “Work”.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Access Copilot at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or from the Windows taskbar or Edge browser and set toggle to “Web”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1CC5DC-BF6C-2D8A-2DE1-AA251C33F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Analyze customer conversations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74C11F3-3CEC-BF3C-45DB-BC8237401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Share the solution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074DFF4-42A6-A4DA-C720-D53E86D55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Identify the root cause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AE9842-3AE1-E25A-D61E-A4AAEE9DFF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Implement solutions and training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5E192A-49D6-3D67-E84A-70F18AFC76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Leverage Copilot’s insights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A1E0DAB-D44B-381B-CDB6-41E07E82EB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Collaborate with Teams</a:t>
            </a:r>
            <a:endParaRPr lang="en-US"/>
          </a:p>
        </p:txBody>
      </p:sp>
      <p:sp>
        <p:nvSpPr>
          <p:cNvPr id="44" name="Text Placeholder 52">
            <a:extLst>
              <a:ext uri="{FF2B5EF4-FFF2-40B4-BE49-F238E27FC236}">
                <a16:creationId xmlns:a16="http://schemas.microsoft.com/office/drawing/2014/main" id="{71D0CA4E-D4E4-ECEF-19F9-A6691682C3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Service </a:t>
            </a:r>
            <a:r>
              <a:rPr lang="en-US" sz="900" i="1"/>
              <a:t>(includes Copilot for Microsoft 365)</a:t>
            </a:r>
            <a:endParaRPr lang="en-US" sz="900" i="1" noProof="0"/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8820A7F0-24EB-3CAE-6824-746ED4A4F3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Prompt 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1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to review customer interactions including chat logs, emails and support tickets to identify recurring issues, patterns, and common themes. </a:t>
            </a: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376BE35A-54F2-D64D-3979-087FE578EA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Ask Copilot</a:t>
            </a:r>
            <a:r>
              <a:rPr lang="en-US" baseline="30000">
                <a:solidFill>
                  <a:srgbClr val="1A1A1A"/>
                </a:solidFill>
                <a:latin typeface="Segoe UI"/>
                <a:ea typeface="+mn-ea"/>
              </a:rPr>
              <a:t>1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to analyze CSAT feedback / support conversations and compare to historical resolution data to better understand the underlying reasons for customer contacts.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F9BDA63A-FC52-B9BB-5BE7-6D1CD8A802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Have Copilot analyze specific behavior, words, or phrases that may lead to negative responses from customers.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7CE1EE22-7E12-DE8F-A295-D1FDA04B98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Quickly summarize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recent customer conversations to get up to speed faster.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379CF210-7D43-FDD7-2F37-26C6E7C21E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Document and socialize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the solution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keep Customer Service teams moving forward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towards successful interactions.</a:t>
            </a:r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2F0D71F5-84DC-6AAB-CDE3-681A2F5A3C8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Easily summarize data and highlight trends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save time and surface root issues more quickly. 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5FEA7215-1273-962D-B60A-2C3A1E12A0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Rapidly update training documents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 the outcomes of your insights and meetings.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A1389A46-62C1-14F9-37D9-9AA5074718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Accelerate key insights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surfacing key words and related outcomes.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EC2269E6-1C46-009F-3851-551F8D04319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Save time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using Copilot summaries as a starting point for project milestones and status updates.  </a:t>
            </a:r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F891ADCB-B6D2-164D-3908-F6A988ACCE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Copilot in Outlook can rapidly pull from your documents to draft an email detailing the root cause and solution steps.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AC0F29AE-8EC4-D0A0-2EC4-7A272073A3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Based on discussions with leadership and product teams, use Copilot in Word to rapidly update FAQs, scripts, knowledge articles, and best practices documents. 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EFA4696B-0CAF-FAB9-EEF3-F08CC7BDCAB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Using Copilot in Teams, to present findings to customer service and product teams. Copilot can recap the meeting and draft recommendations for process and product improvements.</a:t>
            </a:r>
          </a:p>
        </p:txBody>
      </p:sp>
      <p:sp>
        <p:nvSpPr>
          <p:cNvPr id="45" name="Text Placeholder 86">
            <a:extLst>
              <a:ext uri="{FF2B5EF4-FFF2-40B4-BE49-F238E27FC236}">
                <a16:creationId xmlns:a16="http://schemas.microsoft.com/office/drawing/2014/main" id="{739FBBD1-780F-A4CA-EDFE-DF9E8546B72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Get started</a:t>
            </a:r>
            <a:endParaRPr lang="en-US"/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DEFEF57E-A73D-7C92-06C1-F431B71AD2B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FF74FE04-0697-53D2-585B-FFC6E4DF0D2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79FD4261-9F04-E995-9EF1-3762DB53CBA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" name="Rectangle: Rounded Corners 6">
            <a:extLst>
              <a:ext uri="{FF2B5EF4-FFF2-40B4-BE49-F238E27FC236}">
                <a16:creationId xmlns:a16="http://schemas.microsoft.com/office/drawing/2014/main" id="{6165204C-9DE5-EFDB-959E-19BDACA94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79" name="Rectangle: Rounded Corners 6">
            <a:extLst>
              <a:ext uri="{FF2B5EF4-FFF2-40B4-BE49-F238E27FC236}">
                <a16:creationId xmlns:a16="http://schemas.microsoft.com/office/drawing/2014/main" id="{D918BAF4-3CBB-02DC-E68F-CCD975431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4A92D39-0E27-AD79-1DF9-E4FECC596B55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86" name="Picture 185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DA71C5B0-3639-3F11-3B8D-290E0BD72E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FDFD42C-2B5C-1FA1-F9C3-3030B6CFF23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Service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678D6C0A-8E3E-F1D9-82C8-0EB07FA665FC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1217924"/>
            <a:chExt cx="2351135" cy="360000"/>
          </a:xfrm>
        </p:grpSpPr>
        <p:pic>
          <p:nvPicPr>
            <p:cNvPr id="189" name="Picture 188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C12D9EE0-B869-817F-2A01-A878D4C4EC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58A6E671-A4A1-3CDD-0686-CD6C9829674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Service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6593398-4560-272E-109E-86BB42C15F37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1217924"/>
            <a:chExt cx="2351135" cy="360000"/>
          </a:xfrm>
        </p:grpSpPr>
        <p:pic>
          <p:nvPicPr>
            <p:cNvPr id="192" name="Picture 191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1FA705BD-171A-1F47-B6FA-B61436CDE2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F6B7812A-6E3C-80B7-328E-08C42834A09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Service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7C388CD-78D7-EADF-45DB-1F2487871CF8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1697756"/>
            <a:chExt cx="2351135" cy="360000"/>
          </a:xfrm>
        </p:grpSpPr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7EB32BEC-054E-52C0-5C9B-4D5AB0378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39EA3398-BDDA-86AB-E8C0-5423B0D676B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DED1F23-40AE-081B-B5CC-06B36A1FAE64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2657420"/>
            <a:chExt cx="2351135" cy="360000"/>
          </a:xfrm>
        </p:grpSpPr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EE468885-D730-A6DF-C550-5F1BE9D36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02574A27-F54A-28AA-8AB6-AC558D4D34E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FC4D89D-A427-DF5E-461A-FF2E74A74B66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3617084"/>
            <a:chExt cx="2351135" cy="360000"/>
          </a:xfrm>
        </p:grpSpPr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98137FC9-0462-C48B-50D5-E1B031E85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FD714B08-9B93-58FF-6D18-D8EAF63DFE9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203" name="Picture 202">
            <a:extLst>
              <a:ext uri="{FF2B5EF4-FFF2-40B4-BE49-F238E27FC236}">
                <a16:creationId xmlns:a16="http://schemas.microsoft.com/office/drawing/2014/main" id="{10DBE637-70DA-97BA-08D5-B614DA4343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778" y="4384332"/>
            <a:ext cx="2506795" cy="24901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DF0174F-6D62-F7E7-DBA9-CE627F6A428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1258C8A4-A5E2-E731-EEA0-5AFC647DC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F73E3266-3C64-E359-6D69-FF8DF7341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25AE95E-B884-BD5E-DE3C-C2B0120A356C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C9A4103-B70F-6DAC-0441-F124798B2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5E74CCB-B9A8-58D9-D5CF-FD08B3102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D1C194-EFEC-E9DC-A47E-AB1B01A663B4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ECE74D54-5F9B-043F-8483-3CE1638CD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CSAT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2A76097-4EFF-4E6A-1AD2-D53130D02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8CB16-F057-6492-F8D0-3F14A6C050AE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EB84E329-1282-4853-75F3-B2DF64FD8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Service quality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4CF79C4-D954-26EA-CE00-BB681483A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AE7EAF-81F7-1FFE-F05C-0BE560B5A2D4}"/>
              </a:ext>
            </a:extLst>
          </p:cNvPr>
          <p:cNvGrpSpPr/>
          <p:nvPr/>
        </p:nvGrpSpPr>
        <p:grpSpPr>
          <a:xfrm>
            <a:off x="4780744" y="1132756"/>
            <a:ext cx="1476000" cy="216000"/>
            <a:chOff x="4582885" y="862657"/>
            <a:chExt cx="147600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2E64E02B-AA40-0615-DAA3-21E2910E2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5" y="862657"/>
              <a:ext cx="1476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Resolution time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F6B1217-B0E1-984A-35F9-DD17B1CB4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550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979C1F5-3507-48B3-8517-5B2AD5848ACC}"/>
</file>

<file path=customXml/itemProps2.xml><?xml version="1.0" encoding="utf-8"?>
<ds:datastoreItem xmlns:ds="http://schemas.openxmlformats.org/officeDocument/2006/customXml" ds:itemID="{4CF870CF-5B16-42A5-8B0F-837C7AF12B28}"/>
</file>

<file path=customXml/itemProps3.xml><?xml version="1.0" encoding="utf-8"?>
<ds:datastoreItem xmlns:ds="http://schemas.openxmlformats.org/officeDocument/2006/customXml" ds:itemID="{499A7B14-B00D-487B-AD88-B48D5607231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Customer Service | Identify a root-cause issue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Christian</dc:creator>
  <cp:lastModifiedBy>Chad Christian</cp:lastModifiedBy>
  <cp:revision>1</cp:revision>
  <dcterms:created xsi:type="dcterms:W3CDTF">2024-05-31T15:31:22Z</dcterms:created>
  <dcterms:modified xsi:type="dcterms:W3CDTF">2024-05-31T15:31:57Z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