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4.xml" ContentType="application/vnd.openxmlformats-officedocument.presentationml.tags+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7.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2" r:id="rId4"/>
    <p:sldMasterId id="2147483718" r:id="rId5"/>
    <p:sldMasterId id="2147483740" r:id="rId6"/>
  </p:sldMasterIdLst>
  <p:notesMasterIdLst>
    <p:notesMasterId r:id="rId64"/>
  </p:notesMasterIdLst>
  <p:handoutMasterIdLst>
    <p:handoutMasterId r:id="rId65"/>
  </p:handoutMasterIdLst>
  <p:sldIdLst>
    <p:sldId id="2147483617" r:id="rId7"/>
    <p:sldId id="271" r:id="rId8"/>
    <p:sldId id="1832" r:id="rId9"/>
    <p:sldId id="258" r:id="rId10"/>
    <p:sldId id="261" r:id="rId11"/>
    <p:sldId id="257" r:id="rId12"/>
    <p:sldId id="260" r:id="rId13"/>
    <p:sldId id="262" r:id="rId14"/>
    <p:sldId id="275" r:id="rId15"/>
    <p:sldId id="263" r:id="rId16"/>
    <p:sldId id="267" r:id="rId17"/>
    <p:sldId id="272" r:id="rId18"/>
    <p:sldId id="287" r:id="rId19"/>
    <p:sldId id="278" r:id="rId20"/>
    <p:sldId id="277" r:id="rId21"/>
    <p:sldId id="280" r:id="rId22"/>
    <p:sldId id="308" r:id="rId23"/>
    <p:sldId id="288" r:id="rId24"/>
    <p:sldId id="290" r:id="rId25"/>
    <p:sldId id="264" r:id="rId26"/>
    <p:sldId id="294" r:id="rId27"/>
    <p:sldId id="292" r:id="rId28"/>
    <p:sldId id="295" r:id="rId29"/>
    <p:sldId id="296" r:id="rId30"/>
    <p:sldId id="2147483646" r:id="rId31"/>
    <p:sldId id="313" r:id="rId32"/>
    <p:sldId id="2147483627" r:id="rId33"/>
    <p:sldId id="265" r:id="rId34"/>
    <p:sldId id="266" r:id="rId35"/>
    <p:sldId id="284" r:id="rId36"/>
    <p:sldId id="298" r:id="rId37"/>
    <p:sldId id="299" r:id="rId38"/>
    <p:sldId id="300" r:id="rId39"/>
    <p:sldId id="268" r:id="rId40"/>
    <p:sldId id="276" r:id="rId41"/>
    <p:sldId id="2147483628" r:id="rId42"/>
    <p:sldId id="279" r:id="rId43"/>
    <p:sldId id="282" r:id="rId44"/>
    <p:sldId id="283" r:id="rId45"/>
    <p:sldId id="270" r:id="rId46"/>
    <p:sldId id="285" r:id="rId47"/>
    <p:sldId id="281" r:id="rId48"/>
    <p:sldId id="286" r:id="rId49"/>
    <p:sldId id="289" r:id="rId50"/>
    <p:sldId id="291" r:id="rId51"/>
    <p:sldId id="293" r:id="rId52"/>
    <p:sldId id="2147483639" r:id="rId53"/>
    <p:sldId id="256" r:id="rId54"/>
    <p:sldId id="273" r:id="rId55"/>
    <p:sldId id="2147483647" r:id="rId56"/>
    <p:sldId id="297" r:id="rId57"/>
    <p:sldId id="259" r:id="rId58"/>
    <p:sldId id="301" r:id="rId59"/>
    <p:sldId id="302" r:id="rId60"/>
    <p:sldId id="274" r:id="rId61"/>
    <p:sldId id="269" r:id="rId62"/>
    <p:sldId id="2147468667"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1A91A4A-6152-024C-82AF-EE2FE3BDDB78}">
          <p14:sldIdLst>
            <p14:sldId id="2147483617"/>
            <p14:sldId id="271"/>
            <p14:sldId id="1832"/>
            <p14:sldId id="258"/>
          </p14:sldIdLst>
        </p14:section>
        <p14:section name="Annoucements" id="{1FDD49B1-C167-2347-B910-7E7FFC061AF0}">
          <p14:sldIdLst>
            <p14:sldId id="261"/>
            <p14:sldId id="257"/>
            <p14:sldId id="260"/>
          </p14:sldIdLst>
        </p14:section>
        <p14:section name="Agents 365" id="{5F15772A-0F38-A74E-86B5-C5AAB25BDA40}">
          <p14:sldIdLst>
            <p14:sldId id="262"/>
            <p14:sldId id="275"/>
            <p14:sldId id="263"/>
            <p14:sldId id="267"/>
            <p14:sldId id="272"/>
            <p14:sldId id="287"/>
            <p14:sldId id="278"/>
            <p14:sldId id="277"/>
            <p14:sldId id="280"/>
            <p14:sldId id="308"/>
            <p14:sldId id="288"/>
            <p14:sldId id="290"/>
            <p14:sldId id="264"/>
            <p14:sldId id="294"/>
            <p14:sldId id="292"/>
            <p14:sldId id="295"/>
            <p14:sldId id="296"/>
            <p14:sldId id="2147483646"/>
            <p14:sldId id="313"/>
            <p14:sldId id="2147483627"/>
            <p14:sldId id="265"/>
            <p14:sldId id="266"/>
            <p14:sldId id="284"/>
            <p14:sldId id="298"/>
            <p14:sldId id="299"/>
            <p14:sldId id="300"/>
            <p14:sldId id="268"/>
            <p14:sldId id="276"/>
            <p14:sldId id="2147483628"/>
            <p14:sldId id="279"/>
            <p14:sldId id="282"/>
            <p14:sldId id="283"/>
            <p14:sldId id="270"/>
            <p14:sldId id="285"/>
            <p14:sldId id="281"/>
            <p14:sldId id="286"/>
            <p14:sldId id="289"/>
            <p14:sldId id="291"/>
            <p14:sldId id="293"/>
            <p14:sldId id="2147483639"/>
          </p14:sldIdLst>
        </p14:section>
        <p14:section name="Copilot Adoption Hub" id="{F3DBEF45-2910-4C53-B03F-788283CD727F}">
          <p14:sldIdLst>
            <p14:sldId id="256"/>
            <p14:sldId id="273"/>
            <p14:sldId id="2147483647"/>
            <p14:sldId id="297"/>
            <p14:sldId id="259"/>
            <p14:sldId id="301"/>
            <p14:sldId id="302"/>
          </p14:sldIdLst>
        </p14:section>
        <p14:section name="Closing" id="{BFED306F-4751-1D48-9BF7-99B51C14BCFC}">
          <p14:sldIdLst>
            <p14:sldId id="274"/>
            <p14:sldId id="269"/>
            <p14:sldId id="2147468667"/>
          </p14:sldIdLst>
        </p14:section>
      </p14:section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6B00C4E-EBE6-31C4-AF23-838DF2FCA70A}" name="Stephanie Mylenski" initials="" userId="S::stephmy@microsoft.com::8445b86e-5df3-4594-897c-dcd99eaa685a" providerId="AD"/>
  <p188:author id="{B160804E-8B26-8F91-01E1-0AEC9BB03DB6}" name="Samantha Bahrini" initials="SB" userId="S::sbahrini@microsoft.com::e52d6f52-1c30-4bcb-9446-2cb7f95feb10" providerId="AD"/>
  <p188:author id="{C3C67C5D-C3C8-1526-ED84-BA11E4E61432}" name="Anubhav Nigam" initials="AN" userId="S::anubhavnigam@microsoft.com::506d5b60-2703-41fa-a6c6-6d68111b919e" providerId="AD"/>
  <p188:author id="{4D2FE95D-2A2C-A128-528B-78C1FB5757E7}" name="Ian Curry" initials="IC" userId="S::iacurr@microsoft.com::694ba428-2c43-4ab5-83a5-f9acead40983" providerId="AD"/>
  <p188:author id="{2599D662-58F1-05D4-B897-7B596CC238E7}" name="Anirudh Bajaj" initials="AB" userId="S::anirudhbajaj@microsoft.com::b8d2d9f0-3b31-4c1f-9aa9-d458d04bbb25" providerId="AD"/>
  <p188:author id="{2FD50A6B-7CFA-A7E6-A311-378D77225E49}" name="Jenny Huang" initials="" userId="S::huihua@microsoft.com::6ca46092-eb7c-4657-91ad-69aa66f0a751" providerId="AD"/>
  <p188:author id="{D54A7C9F-C8C9-5BE0-2454-FA7625AC7F65}" name="Eleanor Huynh" initials="EH" userId="S::eleanl@microsoft.com::b23fb453-8fda-4e66-b867-7cdd5b8d96af" providerId="AD"/>
  <p188:author id="{CB7B68A1-4208-96B1-9DF4-C573EB67B07D}" name="Jessie Hwang (MCAG)" initials="JH" userId="S::jhwang@microsoft.com::85f2306c-fd56-49d2-8dff-e96751c6f345" providerId="AD"/>
  <p188:author id="{53234BD4-D091-3C95-E327-FADD2698ECD9}" name="Keri Moran" initials="KM" userId="S::kmoran@microsoft.com::28c8273a-9e0b-4665-a8a4-57c038a6ac4e" providerId="AD"/>
  <p188:author id="{255895D7-4A26-6B8B-2B74-5CE38528950C}" name="Khaleel Amarshi" initials="KA" userId="S::kamarshi@microsoft.com::70941b6e-c8f0-4fa7-879e-4866e9f8f35f"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8661C5"/>
    <a:srgbClr val="070707"/>
    <a:srgbClr val="7D6A9C"/>
    <a:srgbClr val="000000"/>
    <a:srgbClr val="0A1F62"/>
    <a:srgbClr val="143DC2"/>
    <a:srgbClr val="456BEB"/>
    <a:srgbClr val="5D2EF2"/>
    <a:srgbClr val="3D0DD5"/>
    <a:srgbClr val="7952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BF2F7-583E-4208-9D20-861485984450}" v="10" dt="2026-06-01T23:20:00.1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73" autoAdjust="0"/>
  </p:normalViewPr>
  <p:slideViewPr>
    <p:cSldViewPr snapToGrid="0">
      <p:cViewPr>
        <p:scale>
          <a:sx n="125" d="100"/>
          <a:sy n="125" d="100"/>
        </p:scale>
        <p:origin x="284" y="3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theme" Target="theme/theme1.xml"/><Relationship Id="rId7" Type="http://schemas.openxmlformats.org/officeDocument/2006/relationships/slide" Target="slides/slide1.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93BF7E-1B66-D2E4-3F75-B77981E278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64160-447E-8B23-FAF1-143234C4B6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DF40E5-F977-41CE-ADA6-8BD758F4DEB9}" type="datetimeFigureOut">
              <a:rPr lang="en-US" smtClean="0"/>
              <a:t>6/1/2026</a:t>
            </a:fld>
            <a:endParaRPr lang="en-US"/>
          </a:p>
        </p:txBody>
      </p:sp>
      <p:sp>
        <p:nvSpPr>
          <p:cNvPr id="4" name="Footer Placeholder 3">
            <a:extLst>
              <a:ext uri="{FF2B5EF4-FFF2-40B4-BE49-F238E27FC236}">
                <a16:creationId xmlns:a16="http://schemas.microsoft.com/office/drawing/2014/main" id="{6353D69E-CDDE-DAFE-FC15-1F05CA36F4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AAB370-928F-2029-9A3C-74BFCD6C923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F6E2957-E4DB-491D-AA74-680BB4F7E3B8}" type="slidenum">
              <a:rPr lang="en-US" smtClean="0"/>
              <a:t>‹#›</a:t>
            </a:fld>
            <a:endParaRPr lang="en-US"/>
          </a:p>
        </p:txBody>
      </p:sp>
    </p:spTree>
    <p:extLst>
      <p:ext uri="{BB962C8B-B14F-4D97-AF65-F5344CB8AC3E}">
        <p14:creationId xmlns:p14="http://schemas.microsoft.com/office/powerpoint/2010/main" val="11932066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C870EE-8605-274F-A1A9-249B48BB5AAF}" type="datetimeFigureOut">
              <a:rPr lang="en-US" smtClean="0"/>
              <a:t>5/31/2026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F2B83-C257-6D48-ACB0-E01B87F17365}" type="slidenum">
              <a:rPr lang="en-US" smtClean="0"/>
              <a:t>‹#›</a:t>
            </a:fld>
            <a:endParaRPr lang="en-US"/>
          </a:p>
        </p:txBody>
      </p:sp>
    </p:spTree>
    <p:extLst>
      <p:ext uri="{BB962C8B-B14F-4D97-AF65-F5344CB8AC3E}">
        <p14:creationId xmlns:p14="http://schemas.microsoft.com/office/powerpoint/2010/main" val="290824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microsoft.com/microsoft-365-copilot/frontier-progra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icrosoft.com/microsoft-365-copilot/frontier-progra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248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11578-2D7C-49F0-2E1A-9854D839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8663C-130B-15EF-E46C-12B210D9FA8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21F2B45D-7F61-8443-BA85-4DCE0DD31EC7}"/>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These are exactly the challenges we’re solving with Agent 365 </a:t>
            </a:r>
          </a:p>
          <a:p>
            <a:pPr marL="171450" indent="-171450">
              <a:buFont typeface="Arial" panose="020B0604020202020204" pitchFamily="34" charset="0"/>
              <a:buChar char="•"/>
            </a:pPr>
            <a:r>
              <a:rPr lang="en-US" sz="1200" kern="1200">
                <a:solidFill>
                  <a:schemeClr val="tx1"/>
                </a:solidFill>
                <a:effectLst/>
                <a:latin typeface="+mn-lt"/>
                <a:ea typeface="+mn-ea"/>
                <a:cs typeface="+mn-cs"/>
              </a:rPr>
              <a:t>Agent 365 is *the* control plane for agents that enables scale adoption of agents with proper oversight and guardrails.</a:t>
            </a:r>
            <a:endParaRPr lang="en-US" sz="1900"/>
          </a:p>
        </p:txBody>
      </p:sp>
      <p:sp>
        <p:nvSpPr>
          <p:cNvPr id="4" name="Slide Number Placeholder 3">
            <a:extLst>
              <a:ext uri="{FF2B5EF4-FFF2-40B4-BE49-F238E27FC236}">
                <a16:creationId xmlns:a16="http://schemas.microsoft.com/office/drawing/2014/main" id="{121A7CEF-85D4-7F64-177E-0BC58644DD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0936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53486A-1344-431F-6304-232A5EAEB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8A8771-17F0-49FB-BE08-AFC289714470}"/>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530913DF-5CCC-32E6-E338-86C4309B43D2}"/>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helps you move from agent experimentation to enterprise-scale operations, with three core capability areas: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First, </a:t>
            </a:r>
            <a:r>
              <a:rPr lang="en-US" sz="1200" b="1" kern="1200">
                <a:solidFill>
                  <a:schemeClr val="tx1"/>
                </a:solidFill>
                <a:effectLst/>
                <a:latin typeface="+mn-lt"/>
                <a:ea typeface="+mn-ea"/>
                <a:cs typeface="+mn-cs"/>
              </a:rPr>
              <a:t>observe</a:t>
            </a:r>
            <a:r>
              <a:rPr lang="en-US" sz="1200" kern="1200">
                <a:solidFill>
                  <a:schemeClr val="tx1"/>
                </a:solidFill>
                <a:effectLst/>
                <a:latin typeface="+mn-lt"/>
                <a:ea typeface="+mn-ea"/>
                <a:cs typeface="+mn-cs"/>
              </a:rPr>
              <a:t>, because you cannot control what you cannot see. So, Agent 365 gives you the full picture of all agents in your organization, their usage patterns and behaviors so you can take action based on what you see.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Next, </a:t>
            </a:r>
            <a:r>
              <a:rPr lang="en-US" sz="1200" b="1" kern="1200">
                <a:solidFill>
                  <a:schemeClr val="tx1"/>
                </a:solidFill>
                <a:effectLst/>
                <a:latin typeface="+mn-lt"/>
                <a:ea typeface="+mn-ea"/>
                <a:cs typeface="+mn-cs"/>
              </a:rPr>
              <a:t>govern</a:t>
            </a:r>
            <a:r>
              <a:rPr lang="en-US" sz="1200" kern="1200">
                <a:solidFill>
                  <a:schemeClr val="tx1"/>
                </a:solidFill>
                <a:effectLst/>
                <a:latin typeface="+mn-lt"/>
                <a:ea typeface="+mn-ea"/>
                <a:cs typeface="+mn-cs"/>
              </a:rPr>
              <a:t>, which means establishing guardrails for agents and users, creating IT-led processes and having the right compliance to be audit-ready</a:t>
            </a:r>
            <a:r>
              <a:rPr lang="en-US" sz="1200" u="sng"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And finally, </a:t>
            </a:r>
            <a:r>
              <a:rPr lang="en-US" sz="1200" b="1" kern="1200">
                <a:solidFill>
                  <a:schemeClr val="tx1"/>
                </a:solidFill>
                <a:effectLst/>
                <a:latin typeface="+mn-lt"/>
                <a:ea typeface="+mn-ea"/>
                <a:cs typeface="+mn-cs"/>
              </a:rPr>
              <a:t>secure</a:t>
            </a:r>
            <a:r>
              <a:rPr lang="en-US" sz="1200" kern="1200">
                <a:solidFill>
                  <a:schemeClr val="tx1"/>
                </a:solidFill>
                <a:effectLst/>
                <a:latin typeface="+mn-lt"/>
                <a:ea typeface="+mn-ea"/>
                <a:cs typeface="+mn-cs"/>
              </a:rPr>
              <a:t> agents because just as any other asset in your environment agents need strong protections – from protecting their identities and access, to safeguarding data they use and defending them against threats and vulnerabilities. </a:t>
            </a:r>
          </a:p>
          <a:p>
            <a:pPr marL="171450" indent="-171450">
              <a:buFont typeface="Arial" panose="020B0604020202020204" pitchFamily="34" charset="0"/>
              <a:buChar char="•"/>
            </a:pPr>
            <a:r>
              <a:rPr lang="en-US" sz="1200" kern="1200">
                <a:solidFill>
                  <a:schemeClr val="tx1"/>
                </a:solidFill>
                <a:effectLst/>
                <a:latin typeface="+mn-lt"/>
                <a:ea typeface="+mn-ea"/>
                <a:cs typeface="+mn-cs"/>
              </a:rPr>
              <a:t>Now let’s go deeper into what you can already do with Agent 365 in each of those capability areas.  </a:t>
            </a:r>
          </a:p>
          <a:p>
            <a:endParaRPr lang="en-US" sz="1800">
              <a:ea typeface="Calibri"/>
              <a:cs typeface="Calibri"/>
            </a:endParaRPr>
          </a:p>
        </p:txBody>
      </p:sp>
      <p:sp>
        <p:nvSpPr>
          <p:cNvPr id="4" name="Slide Number Placeholder 3">
            <a:extLst>
              <a:ext uri="{FF2B5EF4-FFF2-40B4-BE49-F238E27FC236}">
                <a16:creationId xmlns:a16="http://schemas.microsoft.com/office/drawing/2014/main" id="{D80B9EDF-527D-BA71-45B6-112AF2D4842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30049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554F2-52DF-03E6-6537-B3CD6F2671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52180-CF1D-6D03-F5A0-B6FF5B38D798}"/>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0B769207-456F-6430-90E1-4DF3581C6351}"/>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We’ll start with Observability.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is the most fundamental set of capabilities in Agent 365 that makes everything else possible.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Agents come from many different sources in most organizations – everyone from professional developers with pro-code tools to AI-savvy knowledge workers are creating agents. Plus, users are increasingly adopting agents accessible online, which makes it easy to lose visibility into existing and unmanaged (shadow) agents.</a:t>
            </a:r>
          </a:p>
        </p:txBody>
      </p:sp>
      <p:sp>
        <p:nvSpPr>
          <p:cNvPr id="4" name="Slide Number Placeholder 3">
            <a:extLst>
              <a:ext uri="{FF2B5EF4-FFF2-40B4-BE49-F238E27FC236}">
                <a16:creationId xmlns:a16="http://schemas.microsoft.com/office/drawing/2014/main" id="{FB75028A-B55E-E331-87FE-988BCE1D424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37302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Agents are coming from everywhere—users are using Saas agents, users are installing and running agents on their devices, and developers are building and deploying agents in </a:t>
            </a:r>
            <a:r>
              <a:rPr lang="en-US" sz="1200" b="0" i="0" kern="1200" err="1">
                <a:solidFill>
                  <a:schemeClr val="tx1"/>
                </a:solidFill>
                <a:effectLst/>
                <a:latin typeface="+mn-lt"/>
                <a:ea typeface="+mn-ea"/>
                <a:cs typeface="+mn-cs"/>
              </a:rPr>
              <a:t>multicloud</a:t>
            </a:r>
            <a:r>
              <a:rPr lang="en-US" sz="1200" b="0" i="0" kern="1200">
                <a:solidFill>
                  <a:schemeClr val="tx1"/>
                </a:solidFill>
                <a:effectLst/>
                <a:latin typeface="+mn-lt"/>
                <a:ea typeface="+mn-ea"/>
                <a:cs typeface="+mn-cs"/>
              </a:rPr>
              <a:t>, multiplatform environments. But for most organizations, the core question is still unanswered:</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What agents exist in my organizations, and who is using them?</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That lack of visibility creates immediate risk—you can’t track usage, understand behavior, or see how agents connect across your environment.</a:t>
            </a:r>
          </a:p>
          <a:p>
            <a:pPr fontAlgn="t"/>
            <a:r>
              <a:rPr lang="en-US" sz="1200" b="0" i="0" kern="1200">
                <a:solidFill>
                  <a:schemeClr val="tx1"/>
                </a:solidFill>
                <a:effectLst/>
                <a:latin typeface="+mn-lt"/>
                <a:ea typeface="+mn-ea"/>
                <a:cs typeface="+mn-cs"/>
              </a:rPr>
              <a:t>And without that foundation, it’s impossible to govern or secure agents at scale.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7942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[Seller guidance: Pause and ask questions about agent observability. If interested, </a:t>
            </a:r>
            <a:r>
              <a:rPr lang="en-US" i="1"/>
              <a:t>click to reveal </a:t>
            </a:r>
            <a:r>
              <a:rPr lang="en-US" i="0"/>
              <a:t>statistic as another talking point for why this pillar is important. After</a:t>
            </a:r>
            <a:r>
              <a:rPr lang="en-US"/>
              <a:t> conversation, move to next slides]</a:t>
            </a:r>
          </a:p>
          <a:p>
            <a:endParaRPr lang="en-US"/>
          </a:p>
          <a:p>
            <a:pPr marL="171450" indent="-171450">
              <a:buFont typeface="Arial" panose="020B0604020202020204" pitchFamily="34" charset="0"/>
              <a:buChar char="•"/>
            </a:pPr>
            <a:r>
              <a:rPr lang="en-US"/>
              <a:t>Now, let’s take a look at some of the core observability scenarios of Agent 365.</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70861E-89EA-48D2-9903-6BE4730E360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99201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2470AE-9D4F-D722-91A1-A9FC60C774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DF98EF-B1F6-EB46-7442-343B5283760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DCBD555-C154-AEBE-1DDC-375B436FECAF}"/>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Observability starts with a critical foundation - the Registry</a:t>
            </a:r>
            <a:r>
              <a:rPr lang="en-US" sz="1200" b="1"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goal of this registry is to consolidate full inventory of all agents that operate across your digital estate.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Today registry already has all agents that are built on Microsoft AI platforms – Copilot Studio, Foundry, </a:t>
            </a:r>
            <a:r>
              <a:rPr lang="en-US" sz="1200" u="none" kern="1200">
                <a:solidFill>
                  <a:schemeClr val="tx1"/>
                </a:solidFill>
                <a:effectLst/>
                <a:latin typeface="+mn-lt"/>
                <a:ea typeface="+mn-ea"/>
                <a:cs typeface="+mn-cs"/>
              </a:rPr>
              <a:t>M365 Copilot; agents that were built on AI platforms that integrated with Agent 365 SDK and agents that you register yourself through APIs.</a:t>
            </a:r>
          </a:p>
          <a:p>
            <a:pPr marL="171450" lvl="0" indent="-171450">
              <a:buFont typeface="Arial" panose="020B0604020202020204" pitchFamily="34" charset="0"/>
              <a:buChar char="•"/>
            </a:pPr>
            <a:r>
              <a:rPr lang="en-US" sz="1200" u="none" kern="1200">
                <a:solidFill>
                  <a:schemeClr val="tx1"/>
                </a:solidFill>
                <a:effectLst/>
                <a:latin typeface="+mn-lt"/>
                <a:ea typeface="+mn-ea"/>
                <a:cs typeface="+mn-cs"/>
              </a:rPr>
              <a:t>But we know that there may be many other agents, including “Bring your own agent” or shadow agents that your employees may be using.</a:t>
            </a:r>
          </a:p>
          <a:p>
            <a:pPr marL="171450" lvl="0" indent="-171450">
              <a:buFont typeface="Arial" panose="020B0604020202020204" pitchFamily="34" charset="0"/>
              <a:buChar char="•"/>
            </a:pPr>
            <a:r>
              <a:rPr lang="en-US" sz="1200" u="none" kern="1200">
                <a:solidFill>
                  <a:schemeClr val="tx1"/>
                </a:solidFill>
                <a:effectLst/>
                <a:latin typeface="+mn-lt"/>
                <a:ea typeface="+mn-ea"/>
                <a:cs typeface="+mn-cs"/>
              </a:rPr>
              <a:t>With Agent 365, you also have shadow agent discovery capabilities, and all agents that are discovered will automatically populate into the Registry (in preview).</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This registry view is available to IT leaders in Microsoft admin portal, plus it also is visible to relevant security personas in their existing workflows – Defender, Entra and Purview admin centers. </a:t>
            </a:r>
            <a:endParaRPr lang="en-US" u="none">
              <a:effectLst/>
            </a:endParaRPr>
          </a:p>
        </p:txBody>
      </p:sp>
      <p:sp>
        <p:nvSpPr>
          <p:cNvPr id="4" name="Slide Number Placeholder 3">
            <a:extLst>
              <a:ext uri="{FF2B5EF4-FFF2-40B4-BE49-F238E27FC236}">
                <a16:creationId xmlns:a16="http://schemas.microsoft.com/office/drawing/2014/main" id="{5858843F-B90E-29AD-B2AE-C5C2EC5EC28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117756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4E3AE-BD02-A946-BA4B-0BA6FFBADB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3D2A2E-45B8-4C23-9843-5764E2D5C8E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122729B-F4AD-3BF2-12B7-E33418722A63}"/>
              </a:ext>
            </a:extLst>
          </p:cNvPr>
          <p:cNvSpPr>
            <a:spLocks noGrp="1"/>
          </p:cNvSpPr>
          <p:nvPr>
            <p:ph type="body" idx="1"/>
          </p:nvPr>
        </p:nvSpPr>
        <p:spPr/>
        <p:txBody>
          <a:bodyPr/>
          <a:lstStyle/>
          <a:p>
            <a:pPr marL="171450" lvl="0" indent="-171450">
              <a:buFont typeface="Arial" panose="020B0604020202020204" pitchFamily="34" charset="0"/>
              <a:buChar char="•"/>
            </a:pPr>
            <a:r>
              <a:rPr lang="en-US" sz="1200" b="0" i="0" kern="1200">
                <a:solidFill>
                  <a:schemeClr val="tx1"/>
                </a:solidFill>
                <a:effectLst/>
                <a:latin typeface="+mn-lt"/>
                <a:ea typeface="+mn-ea"/>
                <a:cs typeface="+mn-cs"/>
              </a:rPr>
              <a:t>In </a:t>
            </a:r>
            <a:r>
              <a:rPr lang="en-US" sz="1200" b="0" i="0" u="sng" strike="noStrike" kern="1200">
                <a:solidFill>
                  <a:schemeClr val="tx1"/>
                </a:solidFill>
                <a:effectLst/>
                <a:latin typeface="+mn-lt"/>
                <a:ea typeface="+mn-ea"/>
                <a:cs typeface="+mn-cs"/>
                <a:hlinkClick r:id="rId3"/>
              </a:rPr>
              <a:t>the Frontier program</a:t>
            </a:r>
            <a:r>
              <a:rPr lang="en-US" sz="1200" b="0" i="0" kern="1200">
                <a:solidFill>
                  <a:schemeClr val="tx1"/>
                </a:solidFill>
                <a:effectLst/>
                <a:latin typeface="+mn-lt"/>
                <a:ea typeface="+mn-ea"/>
                <a:cs typeface="+mn-cs"/>
              </a:rPr>
              <a:t>, with Agent 365, Intune enables discovery of </a:t>
            </a:r>
            <a:r>
              <a:rPr lang="en-US" sz="1200" b="0" i="0" kern="1200" err="1">
                <a:solidFill>
                  <a:schemeClr val="tx1"/>
                </a:solidFill>
                <a:effectLst/>
                <a:latin typeface="+mn-lt"/>
                <a:ea typeface="+mn-ea"/>
                <a:cs typeface="+mn-cs"/>
              </a:rPr>
              <a:t>OpenClaw</a:t>
            </a:r>
            <a:r>
              <a:rPr lang="en-US" sz="1200" b="0" i="0" kern="1200">
                <a:solidFill>
                  <a:schemeClr val="tx1"/>
                </a:solidFill>
                <a:effectLst/>
                <a:latin typeface="+mn-lt"/>
                <a:ea typeface="+mn-ea"/>
                <a:cs typeface="+mn-cs"/>
              </a:rPr>
              <a:t> agents on Windows managed devices. </a:t>
            </a:r>
          </a:p>
          <a:p>
            <a:pPr marL="171450" lvl="0" indent="-171450">
              <a:buFont typeface="Arial" panose="020B0604020202020204" pitchFamily="34" charset="0"/>
              <a:buChar char="•"/>
            </a:pPr>
            <a:r>
              <a:rPr lang="en-US" sz="1200" b="0" i="0" kern="1200">
                <a:solidFill>
                  <a:schemeClr val="tx1"/>
                </a:solidFill>
                <a:effectLst/>
                <a:latin typeface="+mn-lt"/>
                <a:ea typeface="+mn-ea"/>
                <a:cs typeface="+mn-cs"/>
              </a:rPr>
              <a:t>On the new </a:t>
            </a:r>
            <a:r>
              <a:rPr lang="en-US" sz="1200" b="1" i="0" kern="1200">
                <a:solidFill>
                  <a:schemeClr val="tx1"/>
                </a:solidFill>
                <a:effectLst/>
                <a:latin typeface="+mn-lt"/>
                <a:ea typeface="+mn-ea"/>
                <a:cs typeface="+mn-cs"/>
              </a:rPr>
              <a:t>Shadow AI</a:t>
            </a:r>
            <a:r>
              <a:rPr lang="en-US" sz="1200" b="0" i="0" kern="1200">
                <a:solidFill>
                  <a:schemeClr val="tx1"/>
                </a:solidFill>
                <a:effectLst/>
                <a:latin typeface="+mn-lt"/>
                <a:ea typeface="+mn-ea"/>
                <a:cs typeface="+mn-cs"/>
              </a:rPr>
              <a:t> page of Agent 365 in the Microsoft 365 admin center, you can see if </a:t>
            </a:r>
            <a:r>
              <a:rPr lang="en-US" sz="1200" b="0" i="0" kern="1200" err="1">
                <a:solidFill>
                  <a:schemeClr val="tx1"/>
                </a:solidFill>
                <a:effectLst/>
                <a:latin typeface="+mn-lt"/>
                <a:ea typeface="+mn-ea"/>
                <a:cs typeface="+mn-cs"/>
              </a:rPr>
              <a:t>OpenClaw</a:t>
            </a:r>
            <a:r>
              <a:rPr lang="en-US" sz="1200" b="0" i="0" kern="1200">
                <a:solidFill>
                  <a:schemeClr val="tx1"/>
                </a:solidFill>
                <a:effectLst/>
                <a:latin typeface="+mn-lt"/>
                <a:ea typeface="+mn-ea"/>
                <a:cs typeface="+mn-cs"/>
              </a:rPr>
              <a:t> agents are being used in the organization, which devices they are running on, and use Intune policies to block common ways that </a:t>
            </a:r>
            <a:r>
              <a:rPr lang="en-US" sz="1200" b="0" i="0" kern="1200" err="1">
                <a:solidFill>
                  <a:schemeClr val="tx1"/>
                </a:solidFill>
                <a:effectLst/>
                <a:latin typeface="+mn-lt"/>
                <a:ea typeface="+mn-ea"/>
                <a:cs typeface="+mn-cs"/>
              </a:rPr>
              <a:t>OpenClaw</a:t>
            </a:r>
            <a:r>
              <a:rPr lang="en-US" sz="1200" b="0" i="0" kern="1200">
                <a:solidFill>
                  <a:schemeClr val="tx1"/>
                </a:solidFill>
                <a:effectLst/>
                <a:latin typeface="+mn-lt"/>
                <a:ea typeface="+mn-ea"/>
                <a:cs typeface="+mn-cs"/>
              </a:rPr>
              <a:t> runs. </a:t>
            </a:r>
          </a:p>
          <a:p>
            <a:pPr marL="171450" lvl="0" indent="-171450">
              <a:buFont typeface="Arial" panose="020B0604020202020204" pitchFamily="34" charset="0"/>
              <a:buChar char="•"/>
            </a:pPr>
            <a:r>
              <a:rPr lang="en-US" sz="1200" b="0" i="0" kern="1200">
                <a:solidFill>
                  <a:schemeClr val="tx1"/>
                </a:solidFill>
                <a:effectLst/>
                <a:latin typeface="+mn-lt"/>
                <a:ea typeface="+mn-ea"/>
                <a:cs typeface="+mn-cs"/>
              </a:rPr>
              <a:t>And starting in June 2026, Microsoft Defender will enable Agent 365 discovery of 18 local known agent types, including GitHub Copilot CLI and Claude Code.  </a:t>
            </a:r>
            <a:endParaRPr lang="en-US" u="none">
              <a:effectLst/>
            </a:endParaRPr>
          </a:p>
        </p:txBody>
      </p:sp>
      <p:sp>
        <p:nvSpPr>
          <p:cNvPr id="4" name="Slide Number Placeholder 3">
            <a:extLst>
              <a:ext uri="{FF2B5EF4-FFF2-40B4-BE49-F238E27FC236}">
                <a16:creationId xmlns:a16="http://schemas.microsoft.com/office/drawing/2014/main" id="{91223E64-2EE9-C262-CF77-8A36AEFD5A7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182285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E947B-FE49-B111-96F6-EFDD8901F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20DB68-2368-C03E-0D2B-4D47B4CB14F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542D06-013B-EE32-DBAE-A94D8CB63E1A}"/>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As agents scale across the organization, IT needs more than a list of what exists.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They need visibility into where agents originate, who is using them and how, what actions they take, and where risks or inefficiencies are emerging.</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analytics in Agent 365 gives IT a clear, continuous view of agent activity across the environment.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can see adoption, usage patterns, and operational signals in one place, helping you spot agent sprawl early, understand impact, and take action before issues turn into incidents. This shifts IT from reactive cleanup to proactive management of the agent ecosystem. </a:t>
            </a:r>
          </a:p>
          <a:p>
            <a:pPr marL="171450" indent="-171450">
              <a:buFont typeface="Arial" panose="020B0604020202020204" pitchFamily="34" charset="0"/>
              <a:buChar char="•"/>
            </a:pPr>
            <a:r>
              <a:rPr lang="en-US" sz="1200" kern="1200">
                <a:solidFill>
                  <a:schemeClr val="tx1"/>
                </a:solidFill>
                <a:effectLst/>
                <a:latin typeface="+mn-lt"/>
                <a:ea typeface="+mn-ea"/>
                <a:cs typeface="+mn-cs"/>
              </a:rPr>
              <a:t>Agent analytics isn’t just for IT either. The Agent Dashboard gives leaders, adoption teams and analysts a prebuilt report to measure impact, guide org wide adoption and lead AI transformation. The agent dashboard is available in public preview today and covers agents used in M365 Copilot, but will expand to cover additional agent types and metrics.</a:t>
            </a:r>
            <a:r>
              <a:rPr lang="en-US">
                <a:effectLst/>
              </a:rPr>
              <a:t> </a:t>
            </a:r>
          </a:p>
        </p:txBody>
      </p:sp>
      <p:sp>
        <p:nvSpPr>
          <p:cNvPr id="4" name="Slide Number Placeholder 3">
            <a:extLst>
              <a:ext uri="{FF2B5EF4-FFF2-40B4-BE49-F238E27FC236}">
                <a16:creationId xmlns:a16="http://schemas.microsoft.com/office/drawing/2014/main" id="{F792AD65-033F-9EA6-47A9-A3EC33F1CB5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248293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793D19-2536-FFD1-E3A4-CC41233C2D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7BF6E-860B-3096-4A01-B6D552D214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F971ED-79EE-E105-8547-3B9F69F05B11}"/>
              </a:ext>
            </a:extLst>
          </p:cNvPr>
          <p:cNvSpPr>
            <a:spLocks noGrp="1"/>
          </p:cNvSpPr>
          <p:nvPr>
            <p:ph type="body" idx="1"/>
          </p:nvPr>
        </p:nvSpPr>
        <p:spPr/>
        <p:txBody>
          <a:bodyPr/>
          <a:lstStyle/>
          <a:p>
            <a:pPr marL="171450" lvl="0" indent="-171450">
              <a:buFont typeface="Arial" panose="020B0604020202020204" pitchFamily="34" charset="0"/>
              <a:buChar char="•"/>
            </a:pPr>
            <a:r>
              <a:rPr lang="en-US" sz="1200" b="1" kern="1200">
                <a:solidFill>
                  <a:schemeClr val="tx1"/>
                </a:solidFill>
                <a:effectLst/>
                <a:latin typeface="+mn-lt"/>
                <a:ea typeface="+mn-ea"/>
                <a:cs typeface="+mn-cs"/>
              </a:rPr>
              <a:t>Next, let’s talk about how Agent 365 helps you visualize agent usage and behavior.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goes beyond analytics and gives IT leaders a comprehensive view of how agents are connected to other agents and what “clusters” of agents exist within </a:t>
            </a:r>
            <a:r>
              <a:rPr lang="en-US" sz="1200" u="none" kern="1200">
                <a:solidFill>
                  <a:schemeClr val="tx1"/>
                </a:solidFill>
                <a:effectLst/>
                <a:latin typeface="+mn-lt"/>
                <a:ea typeface="+mn-ea"/>
                <a:cs typeface="+mn-cs"/>
              </a:rPr>
              <a:t>your organization</a:t>
            </a:r>
          </a:p>
          <a:p>
            <a:pPr marL="171450" indent="-171450">
              <a:buFont typeface="Arial" panose="020B0604020202020204" pitchFamily="34" charset="0"/>
              <a:buChar char="•"/>
            </a:pPr>
            <a:r>
              <a:rPr lang="en-US" sz="1200" u="none" kern="1200">
                <a:solidFill>
                  <a:schemeClr val="tx1"/>
                </a:solidFill>
                <a:effectLst/>
                <a:latin typeface="+mn-lt"/>
                <a:ea typeface="+mn-ea"/>
                <a:cs typeface="+mn-cs"/>
              </a:rPr>
              <a:t>It also gives you a view of how agents are connected to other agents, and highlights potential issues, so you can visualize trends in one place and correct issues as they arise.</a:t>
            </a:r>
            <a:endParaRPr lang="en-US" u="none">
              <a:effectLst/>
            </a:endParaRPr>
          </a:p>
        </p:txBody>
      </p:sp>
      <p:sp>
        <p:nvSpPr>
          <p:cNvPr id="4" name="Slide Number Placeholder 3">
            <a:extLst>
              <a:ext uri="{FF2B5EF4-FFF2-40B4-BE49-F238E27FC236}">
                <a16:creationId xmlns:a16="http://schemas.microsoft.com/office/drawing/2014/main" id="{D12B0216-3CB8-3405-38B9-73D6C5412AB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703968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8D6F5-1968-5681-F5E0-8107410FB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1C8D53-AF01-D20E-1029-6DD0D287C16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A7DF68-041F-C15F-7AE1-434C707D8328}"/>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And finally, role-specific oversight.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Managing agents has many different facets - is not a single job.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Role-based oversight in Agent 365 ensures that IT can extend visibility to Security leaders and Business leaders, so that each team sees what matters to them without overexposing access or creating friction.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model keeps accountability clear, reduces operational bottlenecks, and allows the organization to scale agents confidently without losing control.</a:t>
            </a:r>
          </a:p>
        </p:txBody>
      </p:sp>
      <p:sp>
        <p:nvSpPr>
          <p:cNvPr id="4" name="Slide Number Placeholder 3">
            <a:extLst>
              <a:ext uri="{FF2B5EF4-FFF2-40B4-BE49-F238E27FC236}">
                <a16:creationId xmlns:a16="http://schemas.microsoft.com/office/drawing/2014/main" id="{F9953175-0138-7159-88B3-F1CADECD703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815318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5/31/2026 11:12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08193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Now let’s take a deeper look at Agent 365 observability.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In this demo we’ll focus on the hero observability experience in Microsoft admin portal, and we’ll touch on the agent registry, agent analytics and agent map.</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0" indent="0">
              <a:buFont typeface="Arial" panose="020B0604020202020204" pitchFamily="34" charset="0"/>
              <a:buNone/>
            </a:pPr>
            <a:r>
              <a:rPr lang="en-US" sz="1200" kern="1200">
                <a:solidFill>
                  <a:schemeClr val="tx1"/>
                </a:solidFill>
                <a:effectLst/>
                <a:latin typeface="+mn-lt"/>
                <a:ea typeface="+mn-ea"/>
                <a:cs typeface="+mn-cs"/>
              </a:rPr>
              <a:t>[Demo link: https://aka.ms/A365Demo-ObserveAgents-PreventSprawl]</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390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BF5CC-4991-D6DB-3CFC-FFC942FCD1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3DE0CC-C3EA-E4C0-ED1D-9CA9C5257BB2}"/>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1148894-4CAC-B781-2952-9245EDD36518}"/>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moment we know what agents exist, the most pressing question is how to get those agents under control.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Governance isn’t about slowing teams down. It’s about putting the right guardrails in place from day one.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Without governance, agent adoption becomes inconsistent and unsustainable - reviews and ownership vary, lifecycle management breaks down, and IT ultimately loses confidence in the system.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extends IT’s existing, policy-driven governance to agents, controlling who can create and onboard them and enforcing guardrails as they evolve, so innovation can scale with the right controls in place.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result is governance that enables scale instead of blocking it. IT can say ‘</a:t>
            </a:r>
            <a:r>
              <a:rPr lang="en-US" sz="1200" kern="1200" err="1">
                <a:solidFill>
                  <a:schemeClr val="tx1"/>
                </a:solidFill>
                <a:effectLst/>
                <a:latin typeface="+mn-lt"/>
                <a:ea typeface="+mn-ea"/>
                <a:cs typeface="+mn-cs"/>
              </a:rPr>
              <a:t>yes’</a:t>
            </a:r>
            <a:r>
              <a:rPr lang="en-US" sz="1200" kern="1200">
                <a:solidFill>
                  <a:schemeClr val="tx1"/>
                </a:solidFill>
                <a:effectLst/>
                <a:latin typeface="+mn-lt"/>
                <a:ea typeface="+mn-ea"/>
                <a:cs typeface="+mn-cs"/>
              </a:rPr>
              <a:t> to agent innovation because the right controls are already in place.</a:t>
            </a:r>
          </a:p>
        </p:txBody>
      </p:sp>
      <p:sp>
        <p:nvSpPr>
          <p:cNvPr id="4" name="Slide Number Placeholder 3">
            <a:extLst>
              <a:ext uri="{FF2B5EF4-FFF2-40B4-BE49-F238E27FC236}">
                <a16:creationId xmlns:a16="http://schemas.microsoft.com/office/drawing/2014/main" id="{29FB15D3-22EC-2694-C001-CBF89266ED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998926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3B8AA-CD6A-2140-2A12-9C210E3DD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18038A-5C10-DDA2-6C3A-ADA7D96014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99893-3EC0-70BF-6705-7D15014B12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Once agents are visible, the next challenge organizations face is control.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Agents span across SaaS, local, and cloud environments—and operate through APIs and MCPs—so governance quickly becomes complex.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key question is:</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What agents can organizations manage, and how can they do it at scale?</a:t>
            </a:r>
            <a:endParaRPr lang="en-US" sz="1200" b="0" i="0" kern="1200">
              <a:solidFill>
                <a:schemeClr val="tx1"/>
              </a:solidFill>
              <a:effectLst/>
              <a:latin typeface="+mn-lt"/>
              <a:ea typeface="+mn-ea"/>
              <a:cs typeface="+mn-cs"/>
            </a:endParaRPr>
          </a:p>
          <a:p>
            <a:pPr fontAlgn="t"/>
            <a:r>
              <a:rPr lang="en-US" sz="1200" b="0" i="0" kern="1200">
                <a:solidFill>
                  <a:schemeClr val="tx1"/>
                </a:solidFill>
                <a:effectLst/>
                <a:latin typeface="+mn-lt"/>
                <a:ea typeface="+mn-ea"/>
                <a:cs typeface="+mn-cs"/>
              </a:rPr>
              <a:t>Without the right governance: </a:t>
            </a:r>
          </a:p>
          <a:p>
            <a:pPr fontAlgn="t"/>
            <a:r>
              <a:rPr lang="en-US" sz="1200" b="0" i="0" kern="1200">
                <a:solidFill>
                  <a:schemeClr val="tx1"/>
                </a:solidFill>
                <a:effectLst/>
                <a:latin typeface="+mn-lt"/>
                <a:ea typeface="+mn-ea"/>
                <a:cs typeface="+mn-cs"/>
              </a:rPr>
              <a:t>Risky or unethical agent interactions go undetected</a:t>
            </a:r>
          </a:p>
          <a:p>
            <a:pPr fontAlgn="t"/>
            <a:r>
              <a:rPr lang="en-US" sz="1200" b="0" i="0" kern="1200">
                <a:solidFill>
                  <a:schemeClr val="tx1"/>
                </a:solidFill>
                <a:effectLst/>
                <a:latin typeface="+mn-lt"/>
                <a:ea typeface="+mn-ea"/>
                <a:cs typeface="+mn-cs"/>
              </a:rPr>
              <a:t>You can’t retain or investigate activity for compliance</a:t>
            </a:r>
          </a:p>
          <a:p>
            <a:pPr fontAlgn="t"/>
            <a:r>
              <a:rPr lang="en-US" sz="1200" b="0" i="0" kern="1200">
                <a:solidFill>
                  <a:schemeClr val="tx1"/>
                </a:solidFill>
                <a:effectLst/>
                <a:latin typeface="+mn-lt"/>
                <a:ea typeface="+mn-ea"/>
                <a:cs typeface="+mn-cs"/>
              </a:rPr>
              <a:t>And you lose visibility into what agents are actually doing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At that point, organizations can experiment with agents—but they can’t confidently scale them.</a:t>
            </a:r>
          </a:p>
          <a:p>
            <a:endParaRPr lang="en-US"/>
          </a:p>
        </p:txBody>
      </p:sp>
      <p:sp>
        <p:nvSpPr>
          <p:cNvPr id="4" name="Slide Number Placeholder 3">
            <a:extLst>
              <a:ext uri="{FF2B5EF4-FFF2-40B4-BE49-F238E27FC236}">
                <a16:creationId xmlns:a16="http://schemas.microsoft.com/office/drawing/2014/main" id="{4509DBED-A400-14AC-30E0-2F67967950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94060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[Seller guidance: Pause and ask questions about agent governance. If interested, </a:t>
            </a:r>
            <a:r>
              <a:rPr lang="en-US" i="1"/>
              <a:t>click to reveal </a:t>
            </a:r>
            <a:r>
              <a:rPr lang="en-US" i="0"/>
              <a:t>statistic as another talking point for why this pillar is important. After</a:t>
            </a:r>
            <a:r>
              <a:rPr lang="en-US"/>
              <a:t> conversation, move to next slides]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Now, let’s explore what you can do with Agent 365 today to govern agents</a:t>
            </a:r>
            <a:r>
              <a:rPr lang="en-US" sz="1800">
                <a:effectLst/>
              </a:rPr>
              <a: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429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1CC82-967E-475E-FAE3-1EAB3CAB5A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82CE2D-D551-451C-E3E2-8234199898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F087B86-B8CD-6199-056A-F18EDB0692DB}"/>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First, let’s talk about</a:t>
            </a:r>
            <a:r>
              <a:rPr lang="en-US" sz="1200" b="1" kern="1200">
                <a:solidFill>
                  <a:schemeClr val="tx1"/>
                </a:solidFill>
                <a:effectLst/>
                <a:latin typeface="+mn-lt"/>
                <a:ea typeface="+mn-ea"/>
                <a:cs typeface="+mn-cs"/>
              </a:rPr>
              <a:t> onboarding.</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Of course, we know that AI has completely changed the pace of new technology adoption and staying AI-forward means iterating quickly with different types of agents.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But we also know that there are many agent platforms that you may not trust to operate in your environment.</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gives you an option to establish an IT-led process for on-boarding agents to your environment, and only have those vetted agents available for employees.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on-boarding workflow gives IT the full list of all on-boarding requests, and it allows for validating the platform, agent function and scope, permissions, knowledge sources and even standard security policies that will cover this agent.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Additionally, with </a:t>
            </a:r>
            <a:r>
              <a:rPr lang="en-US" sz="1200" b="1" kern="1200">
                <a:solidFill>
                  <a:schemeClr val="tx1"/>
                </a:solidFill>
                <a:effectLst/>
                <a:latin typeface="+mn-lt"/>
                <a:ea typeface="+mn-ea"/>
                <a:cs typeface="+mn-cs"/>
              </a:rPr>
              <a:t>policy templates</a:t>
            </a:r>
            <a:r>
              <a:rPr lang="en-US" sz="1200" kern="1200">
                <a:solidFill>
                  <a:schemeClr val="tx1"/>
                </a:solidFill>
                <a:effectLst/>
                <a:latin typeface="+mn-lt"/>
                <a:ea typeface="+mn-ea"/>
                <a:cs typeface="+mn-cs"/>
              </a:rPr>
              <a:t>, IT leaders can extend existing standard tenant-wide security policies created and defined by security teams across  Defender, Entra and Purview to agents as they on-board them to the organization.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They can simply connect existing security policies template to agent blueprint – a template to create and control agents access at scale– and each new instance of such agent will automatically have those security policies enforced.</a:t>
            </a:r>
          </a:p>
          <a:p>
            <a:pPr marL="171450" indent="-171450">
              <a:buFont typeface="Arial" panose="020B0604020202020204" pitchFamily="34" charset="0"/>
              <a:buChar char="•"/>
            </a:pPr>
            <a:r>
              <a:rPr lang="en-US" sz="1200" kern="1200">
                <a:solidFill>
                  <a:schemeClr val="tx1"/>
                </a:solidFill>
                <a:effectLst/>
                <a:latin typeface="+mn-lt"/>
                <a:ea typeface="+mn-ea"/>
                <a:cs typeface="+mn-cs"/>
              </a:rPr>
              <a:t>So every agent will start secure and compliant from day one.</a:t>
            </a:r>
            <a:r>
              <a:rPr lang="en-US">
                <a:effectLst/>
              </a:rPr>
              <a:t> </a:t>
            </a:r>
          </a:p>
        </p:txBody>
      </p:sp>
      <p:sp>
        <p:nvSpPr>
          <p:cNvPr id="4" name="Slide Number Placeholder 3">
            <a:extLst>
              <a:ext uri="{FF2B5EF4-FFF2-40B4-BE49-F238E27FC236}">
                <a16:creationId xmlns:a16="http://schemas.microsoft.com/office/drawing/2014/main" id="{E0AEB655-9247-7190-45F9-30B282FCBCB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847166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57FC-2DBD-3FE2-2B46-0445271BAA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31224-FDAC-495C-5E37-6BCE4EE897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38EE32C-E094-6746-D432-2B72ABB8FCE1}"/>
              </a:ext>
            </a:extLst>
          </p:cNvPr>
          <p:cNvSpPr>
            <a:spLocks noGrp="1"/>
          </p:cNvSpPr>
          <p:nvPr>
            <p:ph type="body" idx="1"/>
          </p:nvPr>
        </p:nvSpPr>
        <p:spPr/>
        <p:txBody>
          <a:bodyPr/>
          <a:lstStyle/>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Once you start deploying agents at scale, governance becomes the make‑or‑break capability—because agents act like a new kind of identity in your environment.</a:t>
            </a: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The key question we need to answer is simple: </a:t>
            </a:r>
            <a:r>
              <a:rPr lang="en-US" sz="1200" b="1" i="0" kern="1200">
                <a:solidFill>
                  <a:schemeClr val="tx1"/>
                </a:solidFill>
                <a:effectLst/>
                <a:latin typeface="+mn-lt"/>
                <a:ea typeface="+mn-ea"/>
                <a:cs typeface="+mn-cs"/>
              </a:rPr>
              <a:t>what is this agent allowed to access, and what actions is it allowed to take?</a:t>
            </a:r>
            <a:r>
              <a:rPr lang="en-US" sz="1200" b="0" i="0" kern="1200">
                <a:solidFill>
                  <a:schemeClr val="tx1"/>
                </a:solidFill>
                <a:effectLst/>
                <a:latin typeface="+mn-lt"/>
                <a:ea typeface="+mn-ea"/>
                <a:cs typeface="+mn-cs"/>
              </a:rPr>
              <a:t> </a:t>
            </a: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And importantly, this isn’t managed in a single place—it’s enforced across a </a:t>
            </a:r>
            <a:r>
              <a:rPr lang="en-US" sz="1200" b="1" i="0" kern="1200">
                <a:solidFill>
                  <a:schemeClr val="tx1"/>
                </a:solidFill>
                <a:effectLst/>
                <a:latin typeface="+mn-lt"/>
                <a:ea typeface="+mn-ea"/>
                <a:cs typeface="+mn-cs"/>
              </a:rPr>
              <a:t>set of connected admin experiences</a:t>
            </a:r>
            <a:r>
              <a:rPr lang="en-US" sz="1200" b="0" i="0" kern="1200">
                <a:solidFill>
                  <a:schemeClr val="tx1"/>
                </a:solidFill>
                <a:effectLst/>
                <a:latin typeface="+mn-lt"/>
                <a:ea typeface="+mn-ea"/>
                <a:cs typeface="+mn-cs"/>
              </a:rPr>
              <a:t>.</a:t>
            </a: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In the </a:t>
            </a:r>
            <a:r>
              <a:rPr lang="en-US" sz="1200" b="1" i="0" kern="1200">
                <a:solidFill>
                  <a:schemeClr val="tx1"/>
                </a:solidFill>
                <a:effectLst/>
                <a:latin typeface="+mn-lt"/>
                <a:ea typeface="+mn-ea"/>
                <a:cs typeface="+mn-cs"/>
              </a:rPr>
              <a:t>Microsoft 365 Admin Center</a:t>
            </a:r>
            <a:r>
              <a:rPr lang="en-US" sz="1200" b="0" i="0" kern="1200">
                <a:solidFill>
                  <a:schemeClr val="tx1"/>
                </a:solidFill>
                <a:effectLst/>
                <a:latin typeface="+mn-lt"/>
                <a:ea typeface="+mn-ea"/>
                <a:cs typeface="+mn-cs"/>
              </a:rPr>
              <a:t>, IT teams define </a:t>
            </a:r>
            <a:r>
              <a:rPr lang="en-US" sz="1200" b="1" i="0" kern="1200">
                <a:solidFill>
                  <a:schemeClr val="tx1"/>
                </a:solidFill>
                <a:effectLst/>
                <a:latin typeface="+mn-lt"/>
                <a:ea typeface="+mn-ea"/>
                <a:cs typeface="+mn-cs"/>
              </a:rPr>
              <a:t>agent-level governance</a:t>
            </a:r>
            <a:r>
              <a:rPr lang="en-US" sz="1200" b="0" i="0" kern="1200">
                <a:solidFill>
                  <a:schemeClr val="tx1"/>
                </a:solidFill>
                <a:effectLst/>
                <a:latin typeface="+mn-lt"/>
                <a:ea typeface="+mn-ea"/>
                <a:cs typeface="+mn-cs"/>
              </a:rPr>
              <a:t>—things like which agents are allowed, what tools they can use, and how they are onboarded and managed.</a:t>
            </a: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Then in the </a:t>
            </a:r>
            <a:r>
              <a:rPr lang="en-US" sz="1200" b="1" i="0" kern="1200">
                <a:solidFill>
                  <a:schemeClr val="tx1"/>
                </a:solidFill>
                <a:effectLst/>
                <a:latin typeface="+mn-lt"/>
                <a:ea typeface="+mn-ea"/>
                <a:cs typeface="+mn-cs"/>
              </a:rPr>
              <a:t>Entra admin center</a:t>
            </a:r>
            <a:r>
              <a:rPr lang="en-US" sz="1200" b="0" i="0" kern="1200">
                <a:solidFill>
                  <a:schemeClr val="tx1"/>
                </a:solidFill>
                <a:effectLst/>
                <a:latin typeface="+mn-lt"/>
                <a:ea typeface="+mn-ea"/>
                <a:cs typeface="+mn-cs"/>
              </a:rPr>
              <a:t>, we enforce </a:t>
            </a:r>
            <a:r>
              <a:rPr lang="en-US" sz="1200" b="1" i="0" kern="1200">
                <a:solidFill>
                  <a:schemeClr val="tx1"/>
                </a:solidFill>
                <a:effectLst/>
                <a:latin typeface="+mn-lt"/>
                <a:ea typeface="+mn-ea"/>
                <a:cs typeface="+mn-cs"/>
              </a:rPr>
              <a:t>identity-based controls</a:t>
            </a:r>
            <a:r>
              <a:rPr lang="en-US" sz="1200" b="0" i="0" kern="1200">
                <a:solidFill>
                  <a:schemeClr val="tx1"/>
                </a:solidFill>
                <a:effectLst/>
                <a:latin typeface="+mn-lt"/>
                <a:ea typeface="+mn-ea"/>
                <a:cs typeface="+mn-cs"/>
              </a:rPr>
              <a:t>—treating each agent like a workload identity and applying the same principles we trust for users and apps:</a:t>
            </a:r>
            <a:br>
              <a:rPr lang="en-US" sz="1200" b="0" i="0" kern="1200">
                <a:solidFill>
                  <a:schemeClr val="tx1"/>
                </a:solidFill>
                <a:effectLst/>
                <a:latin typeface="+mn-lt"/>
                <a:ea typeface="+mn-ea"/>
                <a:cs typeface="+mn-cs"/>
              </a:rPr>
            </a:br>
            <a:r>
              <a:rPr lang="en-US" sz="1200" b="1" i="0" kern="1200">
                <a:solidFill>
                  <a:schemeClr val="tx1"/>
                </a:solidFill>
                <a:effectLst/>
                <a:latin typeface="+mn-lt"/>
                <a:ea typeface="+mn-ea"/>
                <a:cs typeface="+mn-cs"/>
              </a:rPr>
              <a:t>least privilege, explicit assignment, and auditable access.</a:t>
            </a:r>
            <a:r>
              <a:rPr lang="en-US" sz="1200" b="0" i="0" kern="1200">
                <a:solidFill>
                  <a:schemeClr val="tx1"/>
                </a:solidFill>
                <a:effectLst/>
                <a:latin typeface="+mn-lt"/>
                <a:ea typeface="+mn-ea"/>
                <a:cs typeface="+mn-cs"/>
              </a:rPr>
              <a:t> </a:t>
            </a:r>
            <a:endParaRPr lang="en-US" sz="1200" b="0" i="0" u="none" strike="noStrike" kern="120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So instead of a single control point, think of this as a </a:t>
            </a:r>
            <a:r>
              <a:rPr lang="en-US" sz="1200" b="1" i="0" kern="1200">
                <a:solidFill>
                  <a:schemeClr val="tx1"/>
                </a:solidFill>
                <a:effectLst/>
                <a:latin typeface="+mn-lt"/>
                <a:ea typeface="+mn-ea"/>
                <a:cs typeface="+mn-cs"/>
              </a:rPr>
              <a:t>distributed control plane</a:t>
            </a:r>
            <a:r>
              <a:rPr lang="en-US" sz="1200" b="0" i="0" kern="1200">
                <a:solidFill>
                  <a:schemeClr val="tx1"/>
                </a:solidFill>
                <a:effectLst/>
                <a:latin typeface="+mn-lt"/>
                <a:ea typeface="+mn-ea"/>
                <a:cs typeface="+mn-cs"/>
              </a:rPr>
              <a:t>, where governance spans both:</a:t>
            </a:r>
          </a:p>
          <a:p>
            <a:pPr marL="628650" lvl="1" indent="-171450" fontAlgn="t">
              <a:buFont typeface="Arial" panose="020B0604020202020204" pitchFamily="34" charset="0"/>
              <a:buChar char="•"/>
            </a:pPr>
            <a:r>
              <a:rPr lang="en-US" sz="1200" b="1" i="0" kern="1200">
                <a:solidFill>
                  <a:schemeClr val="tx1"/>
                </a:solidFill>
                <a:effectLst/>
                <a:latin typeface="+mn-lt"/>
                <a:ea typeface="+mn-ea"/>
                <a:cs typeface="+mn-cs"/>
              </a:rPr>
              <a:t>Agent lifecycle and policy controls in MAC</a:t>
            </a:r>
            <a:endParaRPr lang="en-US" sz="1200" b="0" i="0" kern="1200">
              <a:solidFill>
                <a:schemeClr val="tx1"/>
              </a:solidFill>
              <a:effectLst/>
              <a:latin typeface="+mn-lt"/>
              <a:ea typeface="+mn-ea"/>
              <a:cs typeface="+mn-cs"/>
            </a:endParaRPr>
          </a:p>
          <a:p>
            <a:pPr marL="628650" lvl="1" indent="-171450" fontAlgn="t">
              <a:buFont typeface="Arial" panose="020B0604020202020204" pitchFamily="34" charset="0"/>
              <a:buChar char="•"/>
            </a:pPr>
            <a:r>
              <a:rPr lang="en-US" sz="1200" b="1" i="0" kern="1200">
                <a:solidFill>
                  <a:schemeClr val="tx1"/>
                </a:solidFill>
                <a:effectLst/>
                <a:latin typeface="+mn-lt"/>
                <a:ea typeface="+mn-ea"/>
                <a:cs typeface="+mn-cs"/>
              </a:rPr>
              <a:t>Identity, access, and permissions in Entra</a:t>
            </a:r>
            <a:endParaRPr lang="en-US" sz="1200" b="0" i="0" kern="1200">
              <a:solidFill>
                <a:schemeClr val="tx1"/>
              </a:solidFill>
              <a:effectLst/>
              <a:latin typeface="+mn-lt"/>
              <a:ea typeface="+mn-ea"/>
              <a:cs typeface="+mn-cs"/>
            </a:endParaRP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Practically, that means we’re deliberate about permission boundaries: we avoid broad access, we scope permissions tightly to what the agent needs, and we maintain full visibility into </a:t>
            </a:r>
            <a:r>
              <a:rPr lang="en-US" sz="1200" b="1" i="0" kern="1200">
                <a:solidFill>
                  <a:schemeClr val="tx1"/>
                </a:solidFill>
                <a:effectLst/>
                <a:latin typeface="+mn-lt"/>
                <a:ea typeface="+mn-ea"/>
                <a:cs typeface="+mn-cs"/>
              </a:rPr>
              <a:t>who granted access, what was granted, and how it’s being used.</a:t>
            </a:r>
            <a:r>
              <a:rPr lang="en-US" sz="1200" b="0" i="0" kern="1200">
                <a:solidFill>
                  <a:schemeClr val="tx1"/>
                </a:solidFill>
                <a:effectLst/>
                <a:latin typeface="+mn-lt"/>
                <a:ea typeface="+mn-ea"/>
                <a:cs typeface="+mn-cs"/>
              </a:rPr>
              <a:t> </a:t>
            </a:r>
          </a:p>
          <a:p>
            <a:pPr marL="171450" indent="-171450" fontAlgn="t">
              <a:buFont typeface="Arial" panose="020B0604020202020204" pitchFamily="34" charset="0"/>
              <a:buChar char="•"/>
            </a:pPr>
            <a:r>
              <a:rPr lang="en-US" sz="1200" b="0" i="0" kern="1200">
                <a:solidFill>
                  <a:schemeClr val="tx1"/>
                </a:solidFill>
                <a:effectLst/>
                <a:latin typeface="+mn-lt"/>
                <a:ea typeface="+mn-ea"/>
                <a:cs typeface="+mn-cs"/>
              </a:rPr>
              <a:t>The result is consistent, enterprise-grade governance—no matter where the agent was built or where it runs.</a:t>
            </a:r>
          </a:p>
        </p:txBody>
      </p:sp>
      <p:sp>
        <p:nvSpPr>
          <p:cNvPr id="4" name="Slide Number Placeholder 3">
            <a:extLst>
              <a:ext uri="{FF2B5EF4-FFF2-40B4-BE49-F238E27FC236}">
                <a16:creationId xmlns:a16="http://schemas.microsoft.com/office/drawing/2014/main" id="{BACB73D6-F082-1AB0-887E-1A6CC3B369F9}"/>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497257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FC310-26D5-4D75-020D-75719EBF48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8100C9-D20B-91E2-9826-0DD0583CBC0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1DFDFD-482D-04C2-A183-AA58A26F0113}"/>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As agents evolve, ownership changes, or usage drops, Agent 365 helps IT continuously manage the agent lifecycle.</a:t>
            </a:r>
          </a:p>
          <a:p>
            <a:pPr marL="171450" indent="-171450">
              <a:buFont typeface="Arial" panose="020B0604020202020204" pitchFamily="34" charset="0"/>
              <a:buChar char="•"/>
            </a:pPr>
            <a:r>
              <a:rPr lang="en-US" sz="1200" kern="1200">
                <a:solidFill>
                  <a:schemeClr val="tx1"/>
                </a:solidFill>
                <a:effectLst/>
                <a:latin typeface="+mn-lt"/>
                <a:ea typeface="+mn-ea"/>
                <a:cs typeface="+mn-cs"/>
              </a:rPr>
              <a:t>With lifecycle actions and policy‑driven automation, admins can block risky agents, reassign ownership, and automatically retire unused agents…preventing agent sprawl and ensuring the environment stays intentional, current, and compliant over time.</a:t>
            </a:r>
            <a:endParaRPr lang="en-US"/>
          </a:p>
        </p:txBody>
      </p:sp>
      <p:sp>
        <p:nvSpPr>
          <p:cNvPr id="4" name="Slide Number Placeholder 3">
            <a:extLst>
              <a:ext uri="{FF2B5EF4-FFF2-40B4-BE49-F238E27FC236}">
                <a16:creationId xmlns:a16="http://schemas.microsoft.com/office/drawing/2014/main" id="{288C1421-C7F6-C406-E532-6660241F1F0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2576518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37F84-CBBC-C12D-D293-58426F9BB9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BD3149-3BBC-3C2B-978C-253A8129E5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D17590D-92A5-38FA-EA3A-3D9662865D64}"/>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Audit and logging is another area that is top of mind for many IT and security leaders, especially in the industries that are subject to regulatory control</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With Agent 365 you can strengthen visibility and traceability of agent actions and interactions with logging, and reporting</a:t>
            </a:r>
          </a:p>
          <a:p>
            <a:pPr marL="171450" indent="-171450">
              <a:buFont typeface="Arial" panose="020B0604020202020204" pitchFamily="34" charset="0"/>
              <a:buChar char="•"/>
            </a:pPr>
            <a:r>
              <a:rPr lang="en-US" sz="1200" kern="1200">
                <a:solidFill>
                  <a:schemeClr val="tx1"/>
                </a:solidFill>
                <a:effectLst/>
                <a:latin typeface="+mn-lt"/>
                <a:ea typeface="+mn-ea"/>
                <a:cs typeface="+mn-cs"/>
              </a:rPr>
              <a:t>Plus, you can also get detailed audit through similar Purview audit capabilities that you have for users.</a:t>
            </a:r>
            <a:endParaRPr lang="en-US"/>
          </a:p>
        </p:txBody>
      </p:sp>
      <p:sp>
        <p:nvSpPr>
          <p:cNvPr id="4" name="Slide Number Placeholder 3">
            <a:extLst>
              <a:ext uri="{FF2B5EF4-FFF2-40B4-BE49-F238E27FC236}">
                <a16:creationId xmlns:a16="http://schemas.microsoft.com/office/drawing/2014/main" id="{AFC381AB-94E9-30C5-C17A-CA99A656442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4071270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116E9-FB60-C323-CF58-AE8B35155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9B614-A89A-82B1-5E77-CC2731D03E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510F02-FAD9-84BF-C386-8B4EBB4ED3B7}"/>
              </a:ext>
            </a:extLst>
          </p:cNvPr>
          <p:cNvSpPr>
            <a:spLocks noGrp="1"/>
          </p:cNvSpPr>
          <p:nvPr>
            <p:ph type="body" idx="1"/>
          </p:nvPr>
        </p:nvSpPr>
        <p:spPr/>
        <p:txBody>
          <a:bodyPr/>
          <a:lstStyle/>
          <a:p>
            <a:pPr marL="171450" lvl="0" indent="-171450">
              <a:buFont typeface="Arial" panose="020B0604020202020204" pitchFamily="34" charset="0"/>
              <a:buChar char="•"/>
            </a:pPr>
            <a:r>
              <a:rPr lang="en-US" sz="1200" b="0" kern="1200">
                <a:solidFill>
                  <a:schemeClr val="tx1"/>
                </a:solidFill>
                <a:effectLst/>
                <a:latin typeface="+mn-lt"/>
                <a:ea typeface="+mn-ea"/>
                <a:cs typeface="+mn-cs"/>
              </a:rPr>
              <a:t>And lastly, data compliance is another important capability to strengthen compliance and stay audit ready. </a:t>
            </a:r>
          </a:p>
          <a:p>
            <a:pPr marL="171450" indent="-171450">
              <a:buFont typeface="Arial" panose="020B0604020202020204" pitchFamily="34" charset="0"/>
              <a:buChar char="•"/>
            </a:pPr>
            <a:r>
              <a:rPr lang="en-US" sz="1200" b="0" kern="1200">
                <a:solidFill>
                  <a:schemeClr val="tx1"/>
                </a:solidFill>
                <a:effectLst/>
                <a:latin typeface="+mn-lt"/>
                <a:ea typeface="+mn-ea"/>
                <a:cs typeface="+mn-cs"/>
              </a:rPr>
              <a:t>With Purview capabilities in Agent 365 you can establish content safety controls to detect, retain, and investigate unethical agent interactions.</a:t>
            </a:r>
            <a:r>
              <a:rPr lang="en-US" b="0">
                <a:effectLst/>
              </a:rPr>
              <a:t> </a:t>
            </a:r>
          </a:p>
        </p:txBody>
      </p:sp>
      <p:sp>
        <p:nvSpPr>
          <p:cNvPr id="4" name="Slide Number Placeholder 3">
            <a:extLst>
              <a:ext uri="{FF2B5EF4-FFF2-40B4-BE49-F238E27FC236}">
                <a16:creationId xmlns:a16="http://schemas.microsoft.com/office/drawing/2014/main" id="{16D5E000-CE8F-0BE3-9F80-2AB42B833C8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36443448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Now let’s walk through an example of agent onboarding.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US" sz="1200" kern="1200">
                <a:solidFill>
                  <a:schemeClr val="tx1"/>
                </a:solidFill>
                <a:effectLst/>
                <a:latin typeface="+mn-lt"/>
                <a:ea typeface="+mn-ea"/>
                <a:cs typeface="+mn-cs"/>
              </a:rPr>
              <a:t>[Demo link: https://aka.ms/A365Demo-OnboardAgents-AccessPackages]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18648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89450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62E52-5113-2666-E1E9-50247445F1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C678D6-766F-D76F-13EB-EC4816AF3AE9}"/>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B8A975D4-70C3-A772-05E3-5BFE047D871D}"/>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The third capability area that is at the heart of Agent 365 is Security.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Because agents are ubiquitous, they exponentially expand surface area that must be protected. Without proper security they can become a new pathway for data exposure, misuse, or unintended behavior…often without obvious signs until damage is already done.</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And because they behave more like users but structurally are more like apps, our security model must account for those unique characteristics of agents</a:t>
            </a:r>
          </a:p>
        </p:txBody>
      </p:sp>
      <p:sp>
        <p:nvSpPr>
          <p:cNvPr id="4" name="Slide Number Placeholder 3">
            <a:extLst>
              <a:ext uri="{FF2B5EF4-FFF2-40B4-BE49-F238E27FC236}">
                <a16:creationId xmlns:a16="http://schemas.microsoft.com/office/drawing/2014/main" id="{E69A5CC7-D1D8-6A63-6341-4AF01255190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8618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25D-5FC6-8752-F802-71F3CDFF7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2FB2ED-DB28-801E-B839-76C2FA76146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1B759D88-7A41-3A5D-CFA0-FB8D3687BF29}"/>
              </a:ext>
            </a:extLst>
          </p:cNvPr>
          <p:cNvSpPr>
            <a:spLocks noGrp="1"/>
          </p:cNvSpPr>
          <p:nvPr>
            <p:ph type="body" idx="1"/>
          </p:nvPr>
        </p:nvSpPr>
        <p:spPr/>
        <p:txBody>
          <a:bodyPr/>
          <a:lstStyle/>
          <a:p>
            <a:pPr marL="0" indent="0">
              <a:buFont typeface="Arial" panose="020B0604020202020204" pitchFamily="34" charset="0"/>
              <a:buNone/>
            </a:pPr>
            <a:r>
              <a:rPr lang="en-US" b="0" dirty="0"/>
              <a:t>The agent era introduces new layers of interaction and risk. Users can now create their own agents, adopt SaaS‑based agents, or deploy agents directly on endpoints, rapidly increasing agent sprawl across the enterprise</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And while the classic protections still matter — securing human-to-agent prompts and agent-to-human responses — they’re not enough on their own. Why? Because agents have new interaction paths, they interact with other agents, tools, and apps, creating an expanded threat landscape with two dimensions of security challenges: </a:t>
            </a:r>
          </a:p>
          <a:p>
            <a:pPr marL="0" indent="0">
              <a:buFont typeface="Arial" panose="020B0604020202020204" pitchFamily="34" charset="0"/>
              <a:buNone/>
            </a:pPr>
            <a:endParaRPr lang="en-US" b="0" dirty="0"/>
          </a:p>
          <a:p>
            <a:pPr marL="228600" indent="-228600">
              <a:buFont typeface="Arial" panose="020B0604020202020204" pitchFamily="34" charset="0"/>
              <a:buAutoNum type="arabicParenBoth"/>
            </a:pPr>
            <a:r>
              <a:rPr lang="en-US" b="0" dirty="0"/>
              <a:t>increased interaction points across agent-to-agent, agent-to-tool, and agent-to-app communications requiring expanded monitoring </a:t>
            </a:r>
          </a:p>
          <a:p>
            <a:pPr marL="228600" indent="-228600">
              <a:buFont typeface="Arial" panose="020B0604020202020204" pitchFamily="34" charset="0"/>
              <a:buAutoNum type="arabicParenBoth"/>
            </a:pPr>
            <a:r>
              <a:rPr lang="en-US" b="0" dirty="0"/>
              <a:t>broader threat categories beyond data oversharing and leakage—including identity and privilege abuse, tool misuse and exploitation, and insecure inter-agent communication, etc.</a:t>
            </a:r>
          </a:p>
          <a:p>
            <a:pPr marL="228600" indent="-228600">
              <a:buFont typeface="Arial" panose="020B0604020202020204" pitchFamily="34" charset="0"/>
              <a:buAutoNum type="arabicParenBoth"/>
            </a:pPr>
            <a:endParaRPr lang="en-US" b="0" dirty="0"/>
          </a:p>
          <a:p>
            <a:pPr marL="0" indent="0">
              <a:buFont typeface="Arial" panose="020B0604020202020204" pitchFamily="34" charset="0"/>
              <a:buNone/>
            </a:pPr>
            <a:r>
              <a:rPr lang="en-US" b="0" dirty="0"/>
              <a:t>Agent 365 was built to address this shift, helping you observe, govern, and secure agents at scale. Now let’s break that down and understand these new threat vectors and scenarios in the agent era.</a:t>
            </a:r>
            <a:endParaRPr lang="en-US" dirty="0"/>
          </a:p>
        </p:txBody>
      </p:sp>
      <p:sp>
        <p:nvSpPr>
          <p:cNvPr id="4" name="Slide Number Placeholder 3">
            <a:extLst>
              <a:ext uri="{FF2B5EF4-FFF2-40B4-BE49-F238E27FC236}">
                <a16:creationId xmlns:a16="http://schemas.microsoft.com/office/drawing/2014/main" id="{64F8C883-8347-8E77-C03F-FB8E80828E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1E3BDA-98C4-4473-8FCE-FA493AD43C4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05275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[Seller guidance: Pause and ask questions about agent security. If interested, </a:t>
            </a:r>
            <a:r>
              <a:rPr lang="en-US" i="1"/>
              <a:t>click to reveal </a:t>
            </a:r>
            <a:r>
              <a:rPr lang="en-US" i="0"/>
              <a:t>statistic as another talking point for why this pillar is important. After</a:t>
            </a:r>
            <a:r>
              <a:rPr lang="en-US"/>
              <a:t> conversation, move to next slides]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a:solidFill>
                  <a:schemeClr val="tx1"/>
                </a:solidFill>
                <a:effectLst/>
                <a:latin typeface="+mn-lt"/>
                <a:ea typeface="+mn-ea"/>
                <a:cs typeface="+mn-cs"/>
              </a:rPr>
              <a:t>Now let’s go deeper into what security controls you can adopt today with Agent 365</a:t>
            </a:r>
          </a:p>
          <a:p>
            <a:pPr marL="171450" indent="-171450">
              <a:buFont typeface="Arial" panose="020B0604020202020204" pitchFamily="34" charset="0"/>
              <a:buChar char="•"/>
            </a:pPr>
            <a:r>
              <a:rPr lang="en-US" sz="1200" kern="1200">
                <a:solidFill>
                  <a:schemeClr val="tx1"/>
                </a:solidFill>
                <a:effectLst/>
                <a:latin typeface="+mn-lt"/>
                <a:ea typeface="+mn-ea"/>
                <a:cs typeface="+mn-cs"/>
              </a:rPr>
              <a:t>It’s also worth noting that this is an area where collaboration between IT and Security teams becomes especially critical, so let’s explore how Agent 365 facilitates this collaboration in protecting agents</a:t>
            </a:r>
            <a:r>
              <a:rPr lang="en-US" sz="1800" kern="1200">
                <a:solidFill>
                  <a:schemeClr val="tx1"/>
                </a:solidFill>
                <a:effectLst/>
                <a:latin typeface="+mn-lt"/>
                <a:ea typeface="+mn-ea"/>
                <a:cs typeface="+mn-cs"/>
              </a:rPr>
              <a:t>.</a:t>
            </a:r>
            <a:endParaRPr lang="en-US" sz="180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6207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A3C40-ABD2-C2BF-E65A-99606B126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41FD1-7225-2E85-705A-F7191E0113A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3AADB0-7C67-12B6-EE64-AE296F837B2B}"/>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One of the first steps to protecting agents is granular access control and protection of agent identities.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With Agent 365 you can </a:t>
            </a:r>
            <a:r>
              <a:rPr lang="en-US" sz="1200" u="none" kern="1200">
                <a:solidFill>
                  <a:schemeClr val="tx1"/>
                </a:solidFill>
                <a:effectLst/>
                <a:latin typeface="+mn-lt"/>
                <a:ea typeface="+mn-ea"/>
                <a:cs typeface="+mn-cs"/>
              </a:rPr>
              <a:t>extend Conditional Access policies that you have enforced on your users – like risk-based conditional access – to agents. This means that agents </a:t>
            </a:r>
            <a:r>
              <a:rPr lang="en-US" sz="1200" kern="1200">
                <a:solidFill>
                  <a:schemeClr val="tx1"/>
                </a:solidFill>
                <a:effectLst/>
                <a:latin typeface="+mn-lt"/>
                <a:ea typeface="+mn-ea"/>
                <a:cs typeface="+mn-cs"/>
              </a:rPr>
              <a:t>operate on your users’ behalf will be protected with the same conditional access policies.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So, for example, if risky user is giving a task to an agent that operates on their behalf, this user will be required to do multifactor authentication.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You can also </a:t>
            </a:r>
            <a:r>
              <a:rPr lang="en-US" sz="1200" u="none" kern="1200">
                <a:solidFill>
                  <a:schemeClr val="tx1"/>
                </a:solidFill>
                <a:effectLst/>
                <a:latin typeface="+mn-lt"/>
                <a:ea typeface="+mn-ea"/>
                <a:cs typeface="+mn-cs"/>
              </a:rPr>
              <a:t>limit agent access to only resources they need with access packages that can be assigned to agents, once they are created.</a:t>
            </a:r>
            <a:endParaRPr lang="en-US"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AF1CA7D-1E04-8617-AE72-8ABC5895DB3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320533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903DF-56F8-2285-A1F5-93EB746B51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477289-5B6A-2608-6462-8EF6479C026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7DD954-17E5-F68D-E730-97AC55F9AEC9}"/>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Data Security has been top of mind for IT and Security leaders and is more complex than ever. Agents introduce new data risks such as unsupervised data access, highlighting the need to protect all types of data accessed by users and agents.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extends enterprise data security controls to agents, providing visibility into AI-driven data exposure and enforc</a:t>
            </a:r>
            <a:r>
              <a:rPr lang="en-US" sz="1200" u="none" kern="1200">
                <a:solidFill>
                  <a:schemeClr val="tx1"/>
                </a:solidFill>
                <a:effectLst/>
                <a:latin typeface="+mn-lt"/>
                <a:ea typeface="+mn-ea"/>
                <a:cs typeface="+mn-cs"/>
              </a:rPr>
              <a:t>e</a:t>
            </a:r>
            <a:r>
              <a:rPr lang="en-US" sz="1200" kern="1200">
                <a:solidFill>
                  <a:schemeClr val="tx1"/>
                </a:solidFill>
                <a:effectLst/>
                <a:latin typeface="+mn-lt"/>
                <a:ea typeface="+mn-ea"/>
                <a:cs typeface="+mn-cs"/>
              </a:rPr>
              <a:t> consistent protections across users and agents. Organizations can assess agent data risk, detect anomalous behavior, and prevent sensitive data from being accessed or shared inappropriately.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Data Loss Prevention and Information Protection policies extend directly to agent actions, ensuring agents inherit the same safeguards as users, such as blocking access to sensitive, labeled data or preventing agents from sharing sensitive content externally.</a:t>
            </a:r>
          </a:p>
        </p:txBody>
      </p:sp>
      <p:sp>
        <p:nvSpPr>
          <p:cNvPr id="4" name="Slide Number Placeholder 3">
            <a:extLst>
              <a:ext uri="{FF2B5EF4-FFF2-40B4-BE49-F238E27FC236}">
                <a16:creationId xmlns:a16="http://schemas.microsoft.com/office/drawing/2014/main" id="{5D7B8D86-B7FC-45BB-CA60-92DB9F15203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1364529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Let’s look at how we gain visibility into the data that agents access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indent="-171450">
              <a:buFont typeface="Arial" panose="020B0604020202020204" pitchFamily="34" charset="0"/>
              <a:buChar char="•"/>
            </a:pPr>
            <a:r>
              <a:rPr lang="en-US"/>
              <a:t>[Demo link: https://aka.ms/A365Demo-ProtectDataFromOversharing-Leaks]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30319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D4AEC-5803-3216-9AFD-6D4927A9D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0E8A39-B7E2-C5E3-A07A-8577D8BC53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0400CA6-3F62-01E2-CABB-79510D0BB3F1}"/>
              </a:ext>
            </a:extLst>
          </p:cNvPr>
          <p:cNvSpPr>
            <a:spLocks noGrp="1"/>
          </p:cNvSpPr>
          <p:nvPr>
            <p:ph type="body" idx="1"/>
          </p:nvPr>
        </p:nvSpPr>
        <p:spPr/>
        <p:txBody>
          <a:bodyPr/>
          <a:lstStyle/>
          <a:p>
            <a:pPr marL="171450" indent="-171450">
              <a:buFont typeface="Arial,Sans-Serif" panose="020B0604020202020204" pitchFamily="34" charset="0"/>
              <a:buChar char="•"/>
            </a:pPr>
            <a:r>
              <a:rPr lang="en-US"/>
              <a:t>Earlier you saw in </a:t>
            </a:r>
            <a:r>
              <a:rPr lang="en-US" b="0" i="0" strike="noStrike" kern="1200">
                <a:solidFill>
                  <a:srgbClr val="444444"/>
                </a:solidFill>
                <a:effectLst/>
                <a:hlinkClick r:id="rId3">
                  <a:extLst>
                    <a:ext uri="{A12FA001-AC4F-418D-AE19-62706E023703}">
                      <ahyp:hlinkClr xmlns:ahyp="http://schemas.microsoft.com/office/drawing/2018/hyperlinkcolor" val="tx"/>
                    </a:ext>
                  </a:extLst>
                </a:hlinkClick>
              </a:rPr>
              <a:t>the Frontier program</a:t>
            </a:r>
            <a:r>
              <a:rPr lang="en-US" b="0" i="0" kern="1200">
                <a:solidFill>
                  <a:schemeClr val="tx1"/>
                </a:solidFill>
                <a:effectLst/>
              </a:rPr>
              <a:t>, with Agent 365, Intune enables discovery of OpenClaw agents on Windows managed devices. </a:t>
            </a:r>
            <a:endParaRPr lang="en-US" b="0" i="0" kern="1200">
              <a:solidFill>
                <a:srgbClr val="444444"/>
              </a:solidFill>
              <a:effectLst/>
            </a:endParaRPr>
          </a:p>
          <a:p>
            <a:pPr marL="171450" indent="-171450">
              <a:buFont typeface="Arial,Sans-Serif" panose="020B0604020202020204" pitchFamily="34" charset="0"/>
              <a:buChar char="•"/>
            </a:pPr>
            <a:r>
              <a:rPr lang="en-US"/>
              <a:t>Also on </a:t>
            </a:r>
            <a:r>
              <a:rPr lang="en-US" b="0" i="0" kern="1200">
                <a:solidFill>
                  <a:schemeClr val="tx1"/>
                </a:solidFill>
                <a:effectLst/>
              </a:rPr>
              <a:t>the new </a:t>
            </a:r>
            <a:r>
              <a:rPr lang="en-US" b="1" i="0" kern="1200">
                <a:solidFill>
                  <a:schemeClr val="tx1"/>
                </a:solidFill>
                <a:effectLst/>
              </a:rPr>
              <a:t>Shadow AI</a:t>
            </a:r>
            <a:r>
              <a:rPr lang="en-US" b="0" i="0" kern="1200">
                <a:solidFill>
                  <a:schemeClr val="tx1"/>
                </a:solidFill>
                <a:effectLst/>
              </a:rPr>
              <a:t> page of Agent 365,</a:t>
            </a:r>
            <a:r>
              <a:rPr lang="en-US"/>
              <a:t> </a:t>
            </a:r>
            <a:r>
              <a:rPr lang="en-US" b="0" i="0" kern="1200">
                <a:solidFill>
                  <a:schemeClr val="tx1"/>
                </a:solidFill>
                <a:effectLst/>
              </a:rPr>
              <a:t>you</a:t>
            </a:r>
            <a:r>
              <a:rPr lang="en-US"/>
              <a:t> </a:t>
            </a:r>
            <a:r>
              <a:rPr lang="en-US" b="0" i="0" kern="1200">
                <a:solidFill>
                  <a:schemeClr val="tx1"/>
                </a:solidFill>
                <a:effectLst/>
              </a:rPr>
              <a:t>can use Intune policies to block common ways that OpenClaw runs. </a:t>
            </a:r>
            <a:endParaRPr lang="en-US"/>
          </a:p>
        </p:txBody>
      </p:sp>
      <p:sp>
        <p:nvSpPr>
          <p:cNvPr id="4" name="Slide Number Placeholder 3">
            <a:extLst>
              <a:ext uri="{FF2B5EF4-FFF2-40B4-BE49-F238E27FC236}">
                <a16:creationId xmlns:a16="http://schemas.microsoft.com/office/drawing/2014/main" id="{A70C642F-53B1-30AC-3AB0-FF289414A171}"/>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7800190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9D2D5-9EF9-3FA1-14B4-2CC1394E83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955BE9-A5C0-A912-B33A-9CE8735855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477304-E707-5CD6-1625-CCF3B1495589}"/>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AI agents take on critical workflows, making them high-value targets – introducing  new threats like prompt injection or tool misuse. With Agent 365, security teams gain visibility into agent threats, vulnerabilities, and attack paths—detecting and blocking adversarial activity in real time.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Purpose‑built protections help identify misconfigurations, excessive permissions, and insecure instructions that expose agents to attack.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Runtime defenses automatically block prompt injection and unsafe tool invocations, while agent‑specific detections surface emerging threats unique to AI systems.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Security teams can proactively hunt for agent threats across correlated signals, identifying misconfigurations, excessive permissions, and malicious activity early to stop attacks before impact.</a:t>
            </a:r>
          </a:p>
        </p:txBody>
      </p:sp>
      <p:sp>
        <p:nvSpPr>
          <p:cNvPr id="4" name="Slide Number Placeholder 3">
            <a:extLst>
              <a:ext uri="{FF2B5EF4-FFF2-40B4-BE49-F238E27FC236}">
                <a16:creationId xmlns:a16="http://schemas.microsoft.com/office/drawing/2014/main" id="{51F7673A-E614-6801-8880-33D0F8083F0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F1781624-BC54-4363-BF42-C5F2781AA858}"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9425954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41516-4651-A84F-2256-751302F826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BD64FB-D046-BB99-08CC-713ED1FACB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185B55F-9DF1-4EE1-E640-1770DBFC26F9}"/>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Now that we covered key capabilities of Agent 365, let’s touch on what makes our approach unique.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first principle is building Agent 365 as an open ecosystem.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is not just for agents that were built with Microsoft AI-builder platforms. From the start Agent 365 was designed to work with *any* agent, and we already have the broad ecosystem of partners, platforms, and agent builders that are connecting through the Agent 365 ecosystem.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is more than just Microsoft tools — it’s a full ecosystem of ISVs, AI platforms, and enterprise SaaS providers coming together to enable agents to work securely and effectively across your organization. All it takes is integration with Agent 365 SDK, which is also included into Microsoft’s agent framework. </a:t>
            </a:r>
          </a:p>
          <a:p>
            <a:pPr marL="171450" indent="-171450">
              <a:buFont typeface="Arial" panose="020B0604020202020204" pitchFamily="34" charset="0"/>
              <a:buChar char="•"/>
            </a:pPr>
            <a:r>
              <a:rPr lang="en-US" sz="1200" kern="1200">
                <a:solidFill>
                  <a:schemeClr val="tx1"/>
                </a:solidFill>
                <a:effectLst/>
                <a:latin typeface="+mn-lt"/>
                <a:ea typeface="+mn-ea"/>
                <a:cs typeface="+mn-cs"/>
              </a:rPr>
              <a:t>Whether you’re using Microsoft-first solutions or tools from across the industry, Agent 365 provides a unified, secure foundation for bringing all of those agents into your environment in a consistent, governed way.</a:t>
            </a:r>
            <a:endParaRPr lang="en-US"/>
          </a:p>
        </p:txBody>
      </p:sp>
      <p:sp>
        <p:nvSpPr>
          <p:cNvPr id="4" name="Slide Number Placeholder 3">
            <a:extLst>
              <a:ext uri="{FF2B5EF4-FFF2-40B4-BE49-F238E27FC236}">
                <a16:creationId xmlns:a16="http://schemas.microsoft.com/office/drawing/2014/main" id="{01606891-F788-9356-4E64-DF351A4F2F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A1397F-22ED-4478-8FE5-25A07CE38EF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9697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5BCD-A4F8-9CEF-5CD8-22076E0731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90FD29-C071-0097-7401-F5311D0FBC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F1D5BC-FF76-711F-C423-E217C95057CB}"/>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We believe that the fastest path to getting agents under control is by managing them in a similar manner to managing users. </a:t>
            </a:r>
          </a:p>
          <a:p>
            <a:pPr marL="171450" indent="-171450">
              <a:buFont typeface="Arial" panose="020B0604020202020204" pitchFamily="34" charset="0"/>
              <a:buChar char="•"/>
            </a:pPr>
            <a:r>
              <a:rPr lang="en-US" sz="1200" kern="1200">
                <a:solidFill>
                  <a:schemeClr val="tx1"/>
                </a:solidFill>
                <a:effectLst/>
                <a:latin typeface="+mn-lt"/>
                <a:ea typeface="+mn-ea"/>
                <a:cs typeface="+mn-cs"/>
              </a:rPr>
              <a:t>With Agent 365 you extend existing infrastructure and protections from people to agents and integrate agent management into existing workflows with familiar Microsoft solutions across a distributed control plane. </a:t>
            </a:r>
            <a:endParaRPr lang="en-US"/>
          </a:p>
        </p:txBody>
      </p:sp>
      <p:sp>
        <p:nvSpPr>
          <p:cNvPr id="4" name="Slide Number Placeholder 3">
            <a:extLst>
              <a:ext uri="{FF2B5EF4-FFF2-40B4-BE49-F238E27FC236}">
                <a16:creationId xmlns:a16="http://schemas.microsoft.com/office/drawing/2014/main" id="{6EC6F21C-1387-0F9A-D79E-28A8C042C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2089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E8214-2980-BA0B-3032-627761F56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D9A5B-DA7D-E1FF-0E9A-C93B747D57A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3E9CA5-E1FF-A3C9-E414-9E11D3D7FB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54873BA-114D-EBCF-D7AB-DB526A188652}"/>
              </a:ext>
            </a:extLst>
          </p:cNvPr>
          <p:cNvSpPr>
            <a:spLocks noGrp="1"/>
          </p:cNvSpPr>
          <p:nvPr>
            <p:ph type="sldNum" sz="quarter" idx="5"/>
          </p:nvPr>
        </p:nvSpPr>
        <p:spPr/>
        <p:txBody>
          <a:bodyPr/>
          <a:lstStyle/>
          <a:p>
            <a:fld id="{70FF2B83-C257-6D48-ACB0-E01B87F17365}" type="slidenum">
              <a:rPr lang="en-US" smtClean="0"/>
              <a:t>8</a:t>
            </a:fld>
            <a:endParaRPr lang="en-US"/>
          </a:p>
        </p:txBody>
      </p:sp>
    </p:spTree>
    <p:extLst>
      <p:ext uri="{BB962C8B-B14F-4D97-AF65-F5344CB8AC3E}">
        <p14:creationId xmlns:p14="http://schemas.microsoft.com/office/powerpoint/2010/main" val="883350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Agent 365 helps you move from scattered agent pilots to a governed, repeatable rollout across your enterprise. It speeds deployment across teams, plugs agents into the workflows that actually drive outcomes, and adds the controls that IT cares about, so you cut misconfigurations, user error, and security gaps.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This results in faster time to value, lower operational risk, and the confidence to scale AI as a standard capability across the business.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956203-C83F-43CF-9EAD-13C1CE78A54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422947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FCEC0-155B-6210-D092-027926088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8BDD3-BA67-9D3A-52A0-317AA51B1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5E2220-6D59-3776-516C-AEF23ABC2E8B}"/>
              </a:ext>
            </a:extLst>
          </p:cNvPr>
          <p:cNvSpPr>
            <a:spLocks noGrp="1"/>
          </p:cNvSpPr>
          <p:nvPr>
            <p:ph type="body" idx="1"/>
          </p:nvPr>
        </p:nvSpPr>
        <p:spPr/>
        <p:txBody>
          <a:bodyPr/>
          <a:lstStyle/>
          <a:p>
            <a:pPr marL="171450" indent="-171450">
              <a:buFont typeface="Arial" panose="020B0604020202020204" pitchFamily="34" charset="0"/>
              <a:buChar char="•"/>
            </a:pPr>
            <a:r>
              <a:rPr lang="en-US"/>
              <a:t>Agent 365 will be available as part of the new Microsoft 365 E7 Suite.</a:t>
            </a:r>
          </a:p>
          <a:p>
            <a:pPr marL="171450" indent="-171450">
              <a:buFont typeface="Arial" panose="020B0604020202020204" pitchFamily="34" charset="0"/>
              <a:buChar char="•"/>
            </a:pPr>
            <a:r>
              <a:rPr lang="en-US"/>
              <a:t>Microsoft 365 E7 is the productivity suite for a human‑led, agent‑operated enterprise, turning human intent into action with AI that runs securely at scale. ME7 brings together Copilot, agents, and built-in governance via Agent 365 so organizations can operationalize AI safely at scale.  </a:t>
            </a:r>
          </a:p>
          <a:p>
            <a:pPr marL="171450" indent="-171450">
              <a:buFont typeface="Arial" panose="020B0604020202020204" pitchFamily="34" charset="0"/>
              <a:buChar char="•"/>
            </a:pPr>
            <a:r>
              <a:rPr lang="en-US"/>
              <a:t>ME7 combines the full E5 security and compliance foundation with an integrated AI stack delivered as a single, governed platform. ME7 empowers a human‑led, agent‑operated system of work where AI can take action, not just generate content. It also adds a unified governance layer for AI agents and cross‑app intelligence that earlier suites did not include, enabling organizations to securely operationalize AI at scale.</a:t>
            </a:r>
          </a:p>
        </p:txBody>
      </p:sp>
      <p:sp>
        <p:nvSpPr>
          <p:cNvPr id="4" name="Slide Number Placeholder 3">
            <a:extLst>
              <a:ext uri="{FF2B5EF4-FFF2-40B4-BE49-F238E27FC236}">
                <a16:creationId xmlns:a16="http://schemas.microsoft.com/office/drawing/2014/main" id="{E6EDD1DC-91AB-ECA8-3231-C0C064DEF5D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A824883C-564F-403A-9923-1627F7CF581D}" type="slidenum">
              <a:rPr kumimoji="0" lang="en-US" sz="1200" b="0" i="0" u="none" strike="noStrike" kern="1200" cap="none" spc="0" normalizeH="0" baseline="0" noProof="0" smtClean="0">
                <a:ln>
                  <a:noFill/>
                </a:ln>
                <a:solidFill>
                  <a:prstClr val="black"/>
                </a:solidFill>
                <a:effectLst/>
                <a:uLnTx/>
                <a:uFillTx/>
                <a:latin typeface="Segoe Sans Display" pitchFamily="2"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Segoe Sans Display" pitchFamily="2" charset="0"/>
              <a:ea typeface="+mn-ea"/>
              <a:cs typeface="+mn-cs"/>
            </a:endParaRPr>
          </a:p>
        </p:txBody>
      </p:sp>
    </p:spTree>
    <p:extLst>
      <p:ext uri="{BB962C8B-B14F-4D97-AF65-F5344CB8AC3E}">
        <p14:creationId xmlns:p14="http://schemas.microsoft.com/office/powerpoint/2010/main" val="27795823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kern="1200">
                <a:solidFill>
                  <a:srgbClr val="091F2C"/>
                </a:solidFill>
                <a:effectLst/>
                <a:latin typeface="+mn-lt"/>
                <a:ea typeface="+mn-ea"/>
                <a:cs typeface="+mn-cs"/>
              </a:rPr>
              <a:t>The best place to begin with Agent 365 today is right inside the Microsoft 365 admin center. </a:t>
            </a:r>
          </a:p>
          <a:p>
            <a:pPr marL="171450" indent="-171450">
              <a:buFont typeface="Arial" panose="020B0604020202020204" pitchFamily="34" charset="0"/>
              <a:buChar char="•"/>
            </a:pPr>
            <a:r>
              <a:rPr lang="en-US" sz="1200" b="0" i="0" u="none" kern="1200">
                <a:solidFill>
                  <a:srgbClr val="091F2C"/>
                </a:solidFill>
                <a:effectLst/>
                <a:latin typeface="+mn-lt"/>
                <a:ea typeface="+mn-ea"/>
                <a:cs typeface="+mn-cs"/>
              </a:rPr>
              <a:t>Through Frontier, Microsoft’s early-access program for AI innovations, IT teams can explore new capabilities, test scenarios, and build confidence in agent adoption.</a:t>
            </a:r>
          </a:p>
          <a:p>
            <a:pPr marL="171450" indent="-171450">
              <a:buFont typeface="Arial" panose="020B0604020202020204" pitchFamily="34" charset="0"/>
              <a:buChar char="•"/>
            </a:pPr>
            <a:r>
              <a:rPr lang="en-US" sz="1200" b="0" i="0" u="none" kern="1200">
                <a:solidFill>
                  <a:srgbClr val="091F2C"/>
                </a:solidFill>
                <a:effectLst/>
                <a:latin typeface="+mn-lt"/>
                <a:ea typeface="+mn-ea"/>
                <a:cs typeface="+mn-cs"/>
              </a:rPr>
              <a:t>You can also learn more about Agent 365 by visiting our website, product documentation site, or blog.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508686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078826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FF2B83-C257-6D48-ACB0-E01B87F17365}" type="slidenum">
              <a:rPr lang="en-US" smtClean="0"/>
              <a:t>48</a:t>
            </a:fld>
            <a:endParaRPr lang="en-US"/>
          </a:p>
        </p:txBody>
      </p:sp>
    </p:spTree>
    <p:extLst>
      <p:ext uri="{BB962C8B-B14F-4D97-AF65-F5344CB8AC3E}">
        <p14:creationId xmlns:p14="http://schemas.microsoft.com/office/powerpoint/2010/main" val="274087821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EE1CA2-D1BC-408A-8C22-19A8A4637FC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62712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[Speaker introduction]</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goal of this session is to talk about how  we can support you in driving agents’ adoption at scale and moving from experimenting with agents to embedding them into the core of all enterprise operations.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Agent 365 was built with one single purpose – to accelerate AI adoption by delivering visibility, control, and protection for rapidly evolving A I assets. </a:t>
            </a:r>
          </a:p>
          <a:p>
            <a:pPr marL="171450" indent="-171450">
              <a:buFont typeface="Arial" panose="020B0604020202020204" pitchFamily="34" charset="0"/>
              <a:buChar char="•"/>
            </a:pPr>
            <a:r>
              <a:rPr lang="en-US" sz="1200" kern="1200">
                <a:solidFill>
                  <a:schemeClr val="tx1"/>
                </a:solidFill>
                <a:effectLst/>
                <a:latin typeface="+mn-lt"/>
                <a:ea typeface="+mn-ea"/>
                <a:cs typeface="+mn-cs"/>
              </a:rPr>
              <a:t>The key idea to anchor on is simple. Agents need to be managed with the same rigor as users, apps, and devices…and Agent 365 is how we do that.</a:t>
            </a:r>
            <a:r>
              <a:rPr lang="en-US">
                <a:effectLst/>
              </a:rPr>
              <a:t> </a:t>
            </a:r>
          </a:p>
          <a:p>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A15276-9AB5-4C50-942A-C010AD768EEB}"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586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11578-2D7C-49F0-2E1A-9854D839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8663C-130B-15EF-E46C-12B210D9FA8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21F2B45D-7F61-8443-BA85-4DCE0DD31EC7}"/>
              </a:ext>
            </a:extLst>
          </p:cNvPr>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effectLst/>
                <a:latin typeface="+mn-lt"/>
                <a:ea typeface="+mn-ea"/>
                <a:cs typeface="+mn-cs"/>
              </a:rPr>
              <a:t>We are quickly entering a state where agents are no longer experimental. They are rapidly becoming a foundational layer for how work gets done – embedded in applications, automating workflows, collaborating with employees and each other, and acting on behalf of the business.</a:t>
            </a:r>
            <a:r>
              <a:rPr lang="en-US">
                <a:effectLst/>
              </a:rPr>
              <a:t> </a:t>
            </a:r>
            <a:endParaRPr lang="en-US"/>
          </a:p>
        </p:txBody>
      </p:sp>
      <p:sp>
        <p:nvSpPr>
          <p:cNvPr id="4" name="Slide Number Placeholder 3">
            <a:extLst>
              <a:ext uri="{FF2B5EF4-FFF2-40B4-BE49-F238E27FC236}">
                <a16:creationId xmlns:a16="http://schemas.microsoft.com/office/drawing/2014/main" id="{121A7CEF-85D4-7F64-177E-0BC58644DD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1510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11578-2D7C-49F0-2E1A-9854D839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8663C-130B-15EF-E46C-12B210D9FA8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21F2B45D-7F61-8443-BA85-4DCE0DD31EC7}"/>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Industry forecasts make the scale of this shift clear. Analysts project that there will be more than 1.3 billion agents in operation by 2028, signaling a massive acceleration from isolated assistants to fleets of autonomous agents operating across the enterprise.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This is not a distant future scenario. It’s a near term reality that IT leaders need to prepare for now. </a:t>
            </a:r>
          </a:p>
          <a:p>
            <a:pPr marL="171450" indent="-171450">
              <a:buFont typeface="Arial" panose="020B0604020202020204" pitchFamily="34" charset="0"/>
              <a:buChar char="•"/>
            </a:pPr>
            <a:r>
              <a:rPr lang="en-US" sz="1200" kern="1200">
                <a:solidFill>
                  <a:schemeClr val="tx1"/>
                </a:solidFill>
                <a:effectLst/>
                <a:latin typeface="+mn-lt"/>
                <a:ea typeface="+mn-ea"/>
                <a:cs typeface="+mn-cs"/>
              </a:rPr>
              <a:t>As agents proliferate, the challenge is no longer “</a:t>
            </a:r>
            <a:r>
              <a:rPr lang="en-US" sz="1200" i="1" kern="1200">
                <a:solidFill>
                  <a:schemeClr val="tx1"/>
                </a:solidFill>
                <a:effectLst/>
                <a:latin typeface="+mn-lt"/>
                <a:ea typeface="+mn-ea"/>
                <a:cs typeface="+mn-cs"/>
              </a:rPr>
              <a:t>can we build agents?”. </a:t>
            </a:r>
            <a:r>
              <a:rPr lang="en-US" sz="1200" kern="1200">
                <a:solidFill>
                  <a:schemeClr val="tx1"/>
                </a:solidFill>
                <a:effectLst/>
                <a:latin typeface="+mn-lt"/>
                <a:ea typeface="+mn-ea"/>
                <a:cs typeface="+mn-cs"/>
              </a:rPr>
              <a:t>The challenge is “</a:t>
            </a:r>
            <a:r>
              <a:rPr lang="en-US" sz="1200" i="1" kern="1200">
                <a:solidFill>
                  <a:schemeClr val="tx1"/>
                </a:solidFill>
                <a:effectLst/>
                <a:latin typeface="+mn-lt"/>
                <a:ea typeface="+mn-ea"/>
                <a:cs typeface="+mn-cs"/>
              </a:rPr>
              <a:t>can we manage them confidently and securely at scale?”</a:t>
            </a:r>
            <a:r>
              <a:rPr lang="en-US" sz="1200" kern="1200">
                <a:solidFill>
                  <a:schemeClr val="tx1"/>
                </a:solidFill>
                <a:effectLst/>
                <a:latin typeface="+mn-lt"/>
                <a:ea typeface="+mn-ea"/>
                <a:cs typeface="+mn-cs"/>
              </a:rPr>
              <a:t>. </a:t>
            </a:r>
            <a:endParaRPr lang="en-US"/>
          </a:p>
        </p:txBody>
      </p:sp>
      <p:sp>
        <p:nvSpPr>
          <p:cNvPr id="4" name="Slide Number Placeholder 3">
            <a:extLst>
              <a:ext uri="{FF2B5EF4-FFF2-40B4-BE49-F238E27FC236}">
                <a16:creationId xmlns:a16="http://schemas.microsoft.com/office/drawing/2014/main" id="{121A7CEF-85D4-7F64-177E-0BC58644DD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820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11578-2D7C-49F0-2E1A-9854D83915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08663C-130B-15EF-E46C-12B210D9FA81}"/>
              </a:ext>
            </a:extLst>
          </p:cNvPr>
          <p:cNvSpPr>
            <a:spLocks noGrp="1" noRot="1" noChangeAspect="1"/>
          </p:cNvSpPr>
          <p:nvPr>
            <p:ph type="sldImg"/>
          </p:nvPr>
        </p:nvSpPr>
        <p:spPr>
          <a:xfrm>
            <a:off x="685800" y="1143000"/>
            <a:ext cx="5486400" cy="3086100"/>
          </a:xfrm>
        </p:spPr>
        <p:txBody>
          <a:bodyPr/>
          <a:lstStyle/>
          <a:p>
            <a:endParaRPr lang="en-US"/>
          </a:p>
        </p:txBody>
      </p:sp>
      <p:sp>
        <p:nvSpPr>
          <p:cNvPr id="3" name="Notes Placeholder 2">
            <a:extLst>
              <a:ext uri="{FF2B5EF4-FFF2-40B4-BE49-F238E27FC236}">
                <a16:creationId xmlns:a16="http://schemas.microsoft.com/office/drawing/2014/main" id="{21F2B45D-7F61-8443-BA85-4DCE0DD31EC7}"/>
              </a:ext>
            </a:extLst>
          </p:cNvPr>
          <p:cNvSpPr>
            <a:spLocks noGrp="1"/>
          </p:cNvSpPr>
          <p:nvPr>
            <p:ph type="body" idx="1"/>
          </p:nvPr>
        </p:nvSpPr>
        <p:spPr/>
        <p:txBody>
          <a:bodyPr/>
          <a:lstStyle/>
          <a:p>
            <a:pPr marL="171450" lvl="0" indent="-171450">
              <a:buFont typeface="Arial" panose="020B0604020202020204" pitchFamily="34" charset="0"/>
              <a:buChar char="•"/>
            </a:pPr>
            <a:r>
              <a:rPr lang="en-US" sz="1200" kern="1200">
                <a:solidFill>
                  <a:schemeClr val="tx1"/>
                </a:solidFill>
                <a:effectLst/>
                <a:latin typeface="+mn-lt"/>
                <a:ea typeface="+mn-ea"/>
                <a:cs typeface="+mn-cs"/>
              </a:rPr>
              <a:t>And once technology leaders start scaling agents, the same key questions are top of mind for most organizations.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It starts with the most fundamental question – can we track all agents that exist in an organization, understand who and how is using agents and what agents are doing.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Next, technology leaders are looking to establish guardrails and processes around who can onboard and manage agents, and what those agents are allowed to do.</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And finally, Security leaders are asking questions whether those agents are properly protected, do we understand what risks are targeting those agents, what resources and data can they access, and are those properly protected too. </a:t>
            </a:r>
          </a:p>
          <a:p>
            <a:pPr marL="171450" indent="-171450">
              <a:buFont typeface="Arial" panose="020B0604020202020204" pitchFamily="34" charset="0"/>
              <a:buChar char="•"/>
            </a:pPr>
            <a:r>
              <a:rPr lang="en-US" sz="1200" kern="1200">
                <a:solidFill>
                  <a:schemeClr val="tx1"/>
                </a:solidFill>
                <a:effectLst/>
                <a:latin typeface="+mn-lt"/>
                <a:ea typeface="+mn-ea"/>
                <a:cs typeface="+mn-cs"/>
              </a:rPr>
              <a:t>Without this foundation, agent adoption can quickly lead to sprawl, unmanaged access, and operational risk…and threaten the productivity gains that agents promise.</a:t>
            </a:r>
            <a:endParaRPr lang="en-US"/>
          </a:p>
        </p:txBody>
      </p:sp>
      <p:sp>
        <p:nvSpPr>
          <p:cNvPr id="4" name="Slide Number Placeholder 3">
            <a:extLst>
              <a:ext uri="{FF2B5EF4-FFF2-40B4-BE49-F238E27FC236}">
                <a16:creationId xmlns:a16="http://schemas.microsoft.com/office/drawing/2014/main" id="{121A7CEF-85D4-7F64-177E-0BC58644DDF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5FABD56-7E30-471F-B77B-F411599753D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1820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kern="1200">
                <a:solidFill>
                  <a:schemeClr val="tx1"/>
                </a:solidFill>
                <a:latin typeface="+mn-lt"/>
                <a:ea typeface="+mn-ea"/>
                <a:cs typeface="+mn-cs"/>
              </a:rPr>
              <a:t>Now let’s make this more concrete, because agent sprawl isn’t a single problem – it compounds across three distinct surfaces, each with its own risk profile.</a:t>
            </a:r>
            <a:r>
              <a:rPr lang="en-US" sz="1200" b="0" kern="1200">
                <a:solidFill>
                  <a:schemeClr val="tx1"/>
                </a:solidFill>
                <a:latin typeface="+mn-lt"/>
                <a:ea typeface="+mn-ea"/>
                <a:cs typeface="+mn-cs"/>
              </a:rPr>
              <a:t>\</a:t>
            </a:r>
          </a:p>
          <a:p>
            <a:pPr marL="171450" indent="-171450">
              <a:buFont typeface="Arial" panose="020B0604020202020204" pitchFamily="34" charset="0"/>
              <a:buChar char="•"/>
            </a:pPr>
            <a:r>
              <a:rPr lang="en-US" sz="1200" b="1" kern="1200">
                <a:solidFill>
                  <a:schemeClr val="tx1"/>
                </a:solidFill>
                <a:latin typeface="+mn-lt"/>
                <a:ea typeface="+mn-ea"/>
                <a:cs typeface="+mn-cs"/>
              </a:rPr>
              <a:t>First, SaaS agents.</a:t>
            </a:r>
            <a:r>
              <a:rPr lang="en-US" sz="1200" kern="1200">
                <a:solidFill>
                  <a:schemeClr val="tx1"/>
                </a:solidFill>
                <a:latin typeface="+mn-lt"/>
                <a:ea typeface="+mn-ea"/>
                <a:cs typeface="+mn-cs"/>
              </a:rPr>
              <a:t> Employees are discovering and adopting AI agents through the web every day – often without IT ever knowing. Think of this as the next evolution of shadow IT. The questions here are: What agents are employees actually using via the internet? What are the risk levels of those agents? And critically, what sensitive information is being shared with them? Without visibility, every one of these interactions is a potential data leak waiting to happen.</a:t>
            </a:r>
          </a:p>
          <a:p>
            <a:pPr marL="171450" indent="-171450">
              <a:buFont typeface="Arial" panose="020B0604020202020204" pitchFamily="34" charset="0"/>
              <a:buChar char="•"/>
            </a:pPr>
            <a:r>
              <a:rPr lang="en-US" sz="1200" b="1" kern="1200">
                <a:solidFill>
                  <a:schemeClr val="tx1"/>
                </a:solidFill>
                <a:latin typeface="+mn-lt"/>
                <a:ea typeface="+mn-ea"/>
                <a:cs typeface="+mn-cs"/>
              </a:rPr>
              <a:t>Second, endpoint agents.</a:t>
            </a:r>
            <a:r>
              <a:rPr lang="en-US" sz="1200" kern="1200">
                <a:solidFill>
                  <a:schemeClr val="tx1"/>
                </a:solidFill>
                <a:latin typeface="+mn-lt"/>
                <a:ea typeface="+mn-ea"/>
                <a:cs typeface="+mn-cs"/>
              </a:rPr>
              <a:t> This is where the risk gets more tangible. Employees are installing and running agents directly on their devices – laptops, desktops, mobile. These agents may have deep access to local files, credentials, and system resources. The questions shift to: What security guardrails are built into those agents? What access and permissions are employees granting? An over-permissioned agent on an endpoint is essentially a new attack vector sitting right on the device.</a:t>
            </a:r>
          </a:p>
          <a:p>
            <a:pPr marL="171450" indent="-171450">
              <a:buFont typeface="Arial" panose="020B0604020202020204" pitchFamily="34" charset="0"/>
              <a:buChar char="•"/>
            </a:pPr>
            <a:r>
              <a:rPr lang="en-US" sz="1200" b="1" kern="1200">
                <a:solidFill>
                  <a:schemeClr val="tx1"/>
                </a:solidFill>
                <a:latin typeface="+mn-lt"/>
                <a:ea typeface="+mn-ea"/>
                <a:cs typeface="+mn-cs"/>
              </a:rPr>
              <a:t>Third, cloud agents.</a:t>
            </a:r>
            <a:r>
              <a:rPr lang="en-US" sz="1200" kern="1200">
                <a:solidFill>
                  <a:schemeClr val="tx1"/>
                </a:solidFill>
                <a:latin typeface="+mn-lt"/>
                <a:ea typeface="+mn-ea"/>
                <a:cs typeface="+mn-cs"/>
              </a:rPr>
              <a:t> Developers across your organization are building and deploying agents on various cloud and AI platforms – often across multi-cloud environments. These are the agents with the deepest integrations: they connect to APIs, MCP servers, data stores, and other agents. The questions here are about vulnerabilities that could be exploited by attackers and whether the platforms themselves provide sufficient built-in guardrails. A single misconfigured cloud agent can become an entry point into your broader infrastructure.</a:t>
            </a:r>
          </a:p>
          <a:p>
            <a:pPr marL="171450" indent="-171450">
              <a:buFont typeface="Arial" panose="020B0604020202020204" pitchFamily="34" charset="0"/>
              <a:buChar char="•"/>
            </a:pPr>
            <a:r>
              <a:rPr lang="en-US" sz="1200" kern="1200">
                <a:solidFill>
                  <a:schemeClr val="tx1"/>
                </a:solidFill>
                <a:latin typeface="+mn-lt"/>
                <a:ea typeface="+mn-ea"/>
                <a:cs typeface="+mn-cs"/>
              </a:rPr>
              <a:t>These three surfaces don’t just add risk – they multiply it. A SaaS agent that an employee grants access to can reach endpoint data. A cloud agent can invoke tools that touch SaaS and endpoint resources. The sprawl compounds because agents interact across these boundaries in ways that traditional security models weren’t designed for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2.xml"/><Relationship Id="rId4" Type="http://schemas.openxmlformats.org/officeDocument/2006/relationships/image" Target="../media/image13.emf"/></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13.em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sv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Globe image blank">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Tree>
    <p:extLst>
      <p:ext uri="{BB962C8B-B14F-4D97-AF65-F5344CB8AC3E}">
        <p14:creationId xmlns:p14="http://schemas.microsoft.com/office/powerpoint/2010/main" val="40007551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a:extLst>
              <a:ext uri="{FF2B5EF4-FFF2-40B4-BE49-F238E27FC236}">
                <a16:creationId xmlns:a16="http://schemas.microsoft.com/office/drawing/2014/main" id="{1EF8841F-D2F8-0646-B645-839893A70343}"/>
              </a:ext>
            </a:extLst>
          </p:cNvPr>
          <p:cNvSpPr>
            <a:spLocks noGrp="1"/>
          </p:cNvSpPr>
          <p:nvPr>
            <p:ph type="body" sz="quarter" idx="12"/>
          </p:nvPr>
        </p:nvSpPr>
        <p:spPr>
          <a:xfrm>
            <a:off x="6392849" y="1437481"/>
            <a:ext cx="5212080" cy="1268039"/>
          </a:xfrm>
        </p:spPr>
        <p:txBody>
          <a:bodyPr wrap="square">
            <a:spAutoFit/>
          </a:bodyPr>
          <a:lstStyle>
            <a:lvl1pPr marL="231775" indent="-231775">
              <a:spcBef>
                <a:spcPts val="1224"/>
              </a:spcBef>
              <a:buClr>
                <a:schemeClr val="tx1"/>
              </a:buClr>
              <a:buFont typeface="Wingdings" panose="05000000000000000000" pitchFamily="2" charset="2"/>
              <a:buChar char=""/>
              <a:defRPr sz="2000" b="0">
                <a:solidFill>
                  <a:srgbClr val="000000"/>
                </a:solidFill>
                <a:latin typeface="+mn-lt"/>
                <a:cs typeface="Segoe UI Semilight" panose="020B0402040204020203" pitchFamily="34" charset="0"/>
              </a:defRPr>
            </a:lvl1pPr>
            <a:lvl2pPr marL="427038" indent="-171450">
              <a:buFont typeface="Wingdings" panose="05000000000000000000" pitchFamily="2" charset="2"/>
              <a:buChar char=""/>
              <a:defRPr sz="1600" b="0">
                <a:solidFill>
                  <a:srgbClr val="000000"/>
                </a:solidFill>
              </a:defRPr>
            </a:lvl2pPr>
            <a:lvl3pPr marL="639763" indent="-188913">
              <a:buFont typeface="Wingdings" panose="05000000000000000000" pitchFamily="2" charset="2"/>
              <a:buChar char=""/>
              <a:tabLst/>
              <a:defRPr sz="1400" b="0">
                <a:solidFill>
                  <a:srgbClr val="000000"/>
                </a:solidFill>
              </a:defRPr>
            </a:lvl3pPr>
            <a:lvl4pPr marL="828675" indent="-176213">
              <a:buFont typeface="Wingdings" panose="05000000000000000000" pitchFamily="2" charset="2"/>
              <a:buChar char=""/>
              <a:defRPr sz="1200" b="0">
                <a:solidFill>
                  <a:srgbClr val="000000"/>
                </a:solidFill>
              </a:defRPr>
            </a:lvl4pPr>
            <a:lvl5pPr marL="1023938" indent="-169863">
              <a:buFont typeface="Wingdings" panose="05000000000000000000" pitchFamily="2" charset="2"/>
              <a:buChar char=""/>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9EF2168D-ABC8-AA43-9EDB-A155583EFD61}"/>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918980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9438946C-117E-D444-B499-2F521D38BF54}"/>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00446412"/>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8263" y="497541"/>
            <a:ext cx="11018520" cy="553998"/>
          </a:xfrm>
        </p:spPr>
        <p:txBody>
          <a:bodyPr/>
          <a:lstStyle>
            <a:lvl1pPr>
              <a:defRPr sz="3600">
                <a:solidFill>
                  <a:srgbClr val="000000"/>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59A66667-56DD-0944-88F2-9EEF75B94EA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72072913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mall title - half page">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84094"/>
            <a:ext cx="5508419" cy="372410"/>
          </a:xfrm>
        </p:spPr>
        <p:txBody>
          <a:bodyPr tIns="64008"/>
          <a:lstStyle>
            <a:lvl1pPr>
              <a:defRPr sz="2000" spc="0">
                <a:solidFill>
                  <a:srgbClr val="000000"/>
                </a:solidFill>
                <a:latin typeface="+mj-lt"/>
                <a:cs typeface="Segoe UI" panose="020B0502040204020203" pitchFamily="34" charset="0"/>
              </a:defRPr>
            </a:lvl1pPr>
          </a:lstStyle>
          <a:p>
            <a:r>
              <a:rPr lang="en-US"/>
              <a:t>Click to edit Master title style</a:t>
            </a:r>
          </a:p>
        </p:txBody>
      </p:sp>
      <p:sp>
        <p:nvSpPr>
          <p:cNvPr id="3" name="Footer Placeholder 10">
            <a:extLst>
              <a:ext uri="{FF2B5EF4-FFF2-40B4-BE49-F238E27FC236}">
                <a16:creationId xmlns:a16="http://schemas.microsoft.com/office/drawing/2014/main" id="{04552FE7-359D-6544-B2BC-512289B79DFF}"/>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14599436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Updates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84009" y="1287364"/>
            <a:ext cx="4201714" cy="620349"/>
          </a:xfrm>
        </p:spPr>
        <p:txBody>
          <a:bodyPr wrap="square" rIns="0" anchor="t">
            <a:noAutofit/>
          </a:bodyPr>
          <a:lstStyle>
            <a:lvl1pPr>
              <a:lnSpc>
                <a:spcPct val="100000"/>
              </a:lnSpc>
              <a:defRPr sz="20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hasCustomPrompt="1"/>
          </p:nvPr>
        </p:nvSpPr>
        <p:spPr>
          <a:xfrm>
            <a:off x="384009" y="2067179"/>
            <a:ext cx="4201714" cy="3289256"/>
          </a:xfrm>
        </p:spPr>
        <p:txBody>
          <a:bodyPr>
            <a:noAutofit/>
          </a:bodyPr>
          <a:lstStyle>
            <a:lvl1pPr marL="0" indent="0">
              <a:buNone/>
              <a:defRPr sz="14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6" name="Rectangle 5">
            <a:extLst>
              <a:ext uri="{FF2B5EF4-FFF2-40B4-BE49-F238E27FC236}">
                <a16:creationId xmlns:a16="http://schemas.microsoft.com/office/drawing/2014/main" id="{10B7B646-5077-24A0-1EC0-D8D72CAF7AA6}"/>
              </a:ext>
              <a:ext uri="{C183D7F6-B498-43B3-948B-1728B52AA6E4}">
                <adec:decorative xmlns:adec="http://schemas.microsoft.com/office/drawing/2017/decorative" val="1"/>
              </a:ext>
            </a:extLst>
          </p:cNvPr>
          <p:cNvSpPr/>
          <p:nvPr userDrawn="1"/>
        </p:nvSpPr>
        <p:spPr>
          <a:xfrm>
            <a:off x="5263616" y="0"/>
            <a:ext cx="6928384"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8F2A55A-54F2-9F08-283C-F966780DD624}"/>
              </a:ext>
              <a:ext uri="{C183D7F6-B498-43B3-948B-1728B52AA6E4}">
                <adec:decorative xmlns:adec="http://schemas.microsoft.com/office/drawing/2017/decorative" val="1"/>
              </a:ext>
            </a:extLst>
          </p:cNvPr>
          <p:cNvSpPr/>
          <p:nvPr userDrawn="1"/>
        </p:nvSpPr>
        <p:spPr>
          <a:xfrm>
            <a:off x="384009" y="500873"/>
            <a:ext cx="45719" cy="47392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94B83"/>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073069"/>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5D753A-2494-D76F-9BFE-BBE32685DD66}"/>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rgbClr val="001B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chemeClr val="bg1"/>
                </a:solidFill>
                <a:latin typeface="+mn-lt"/>
                <a:cs typeface="Segoe UI" panose="020B0502040204020203" pitchFamily="34" charset="0"/>
              </a:defRPr>
            </a:lvl1pPr>
            <a:lvl2pPr marL="228600" indent="0">
              <a:buNone/>
              <a:defRPr sz="1600">
                <a:solidFill>
                  <a:schemeClr val="bg1"/>
                </a:solidFill>
              </a:defRPr>
            </a:lvl2pPr>
            <a:lvl3pPr marL="457200" indent="0">
              <a:buNone/>
              <a:defRPr sz="1400">
                <a:solidFill>
                  <a:schemeClr val="bg1"/>
                </a:solidFill>
              </a:defRPr>
            </a:lvl3pPr>
            <a:lvl4pPr marL="685800" indent="0">
              <a:buNone/>
              <a:defRPr sz="1200">
                <a:solidFill>
                  <a:schemeClr val="bg1"/>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72568826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271872"/>
            <a:ext cx="4161981" cy="861774"/>
          </a:xfrm>
        </p:spPr>
        <p:txBody>
          <a:bodyPr wrap="square" rIns="0" anchor="b">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1"/>
            <a:ext cx="4162425" cy="246221"/>
          </a:xfrm>
        </p:spPr>
        <p:txBody>
          <a:bodyPr/>
          <a:lstStyle>
            <a:lvl1pPr marL="0" indent="0">
              <a:buNone/>
              <a:defRPr sz="1600">
                <a:solidFill>
                  <a:srgbClr val="000000"/>
                </a:solidFill>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1118724"/>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5" y="2998113"/>
            <a:ext cx="4161981" cy="861774"/>
          </a:xfrm>
        </p:spPr>
        <p:txBody>
          <a:bodyPr wrap="square" rIns="0" anchor="ctr" anchorCtr="0">
            <a:spAutoFit/>
          </a:bodyPr>
          <a:lstStyle>
            <a:lvl1pPr>
              <a:lnSpc>
                <a:spcPct val="100000"/>
              </a:lnSpc>
              <a:defRPr sz="2800" b="0" spc="-49" baseline="0">
                <a:solidFill>
                  <a:srgbClr val="000000"/>
                </a:soli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6497551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615553"/>
          </a:xfrm>
        </p:spPr>
        <p:txBody>
          <a:bodyPr wrap="square" anchor="t">
            <a:spAutoFit/>
          </a:bodyPr>
          <a:lstStyle>
            <a:lvl1pPr>
              <a:lnSpc>
                <a:spcPct val="100000"/>
              </a:lnSpc>
              <a:defRPr sz="20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0"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983493995"/>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em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30049092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globe">
    <p:spTree>
      <p:nvGrpSpPr>
        <p:cNvPr id="1" name=""/>
        <p:cNvGrpSpPr/>
        <p:nvPr/>
      </p:nvGrpSpPr>
      <p:grpSpPr>
        <a:xfrm>
          <a:off x="0" y="0"/>
          <a:ext cx="0" cy="0"/>
          <a:chOff x="0" y="0"/>
          <a:chExt cx="0" cy="0"/>
        </a:xfrm>
      </p:grpSpPr>
      <p:pic>
        <p:nvPicPr>
          <p:cNvPr id="4" name="Picture 3" descr="A blue and white dotted sphere&#10;&#10;AI-generated content may be incorrect.">
            <a:extLst>
              <a:ext uri="{FF2B5EF4-FFF2-40B4-BE49-F238E27FC236}">
                <a16:creationId xmlns:a16="http://schemas.microsoft.com/office/drawing/2014/main" id="{21576F44-F706-ABD3-7F23-9BD4917D61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785"/>
            <a:ext cx="12195175" cy="6856215"/>
          </a:xfrm>
          <a:prstGeom prst="rect">
            <a:avLst/>
          </a:prstGeom>
        </p:spPr>
      </p:pic>
      <p:sp>
        <p:nvSpPr>
          <p:cNvPr id="2" name="Title 1">
            <a:extLst>
              <a:ext uri="{FF2B5EF4-FFF2-40B4-BE49-F238E27FC236}">
                <a16:creationId xmlns:a16="http://schemas.microsoft.com/office/drawing/2014/main" id="{5F71EE51-88F6-DC73-648B-32E41CE966DF}"/>
              </a:ext>
            </a:extLst>
          </p:cNvPr>
          <p:cNvSpPr>
            <a:spLocks noGrp="1"/>
          </p:cNvSpPr>
          <p:nvPr>
            <p:ph type="title" hasCustomPrompt="1"/>
          </p:nvPr>
        </p:nvSpPr>
        <p:spPr>
          <a:xfrm>
            <a:off x="584200" y="2425780"/>
            <a:ext cx="5083629" cy="1107996"/>
          </a:xfrm>
          <a:noFill/>
        </p:spPr>
        <p:txBody>
          <a:bodyPr wrap="square" lIns="0" tIns="0" rIns="0" bIns="0" anchor="b" anchorCtr="0">
            <a:spAutoFit/>
          </a:bodyPr>
          <a:lstStyle>
            <a:lvl1pPr>
              <a:defRPr sz="3600" spc="-50" baseline="0">
                <a:solidFill>
                  <a:schemeClr val="bg1"/>
                </a:solidFill>
                <a:latin typeface="+mj-lt"/>
                <a:cs typeface="Segoe UI" panose="020B0502040204020203" pitchFamily="34" charset="0"/>
              </a:defRPr>
            </a:lvl1pPr>
          </a:lstStyle>
          <a:p>
            <a:r>
              <a:rPr lang="en-US"/>
              <a:t>Event name or presentation title </a:t>
            </a:r>
          </a:p>
        </p:txBody>
      </p:sp>
      <p:sp>
        <p:nvSpPr>
          <p:cNvPr id="3" name="Text Placeholder 4">
            <a:extLst>
              <a:ext uri="{FF2B5EF4-FFF2-40B4-BE49-F238E27FC236}">
                <a16:creationId xmlns:a16="http://schemas.microsoft.com/office/drawing/2014/main" id="{0719055E-065D-C0EF-955B-139D7FB05166}"/>
              </a:ext>
            </a:extLst>
          </p:cNvPr>
          <p:cNvSpPr>
            <a:spLocks noGrp="1"/>
          </p:cNvSpPr>
          <p:nvPr>
            <p:ph type="body" sz="quarter" idx="12" hasCustomPrompt="1"/>
          </p:nvPr>
        </p:nvSpPr>
        <p:spPr>
          <a:xfrm>
            <a:off x="584200" y="3962400"/>
            <a:ext cx="5084064" cy="246221"/>
          </a:xfrm>
          <a:noFill/>
        </p:spPr>
        <p:txBody>
          <a:bodyPr wrap="square" lIns="0" tIns="0" rIns="0" bIns="0">
            <a:spAutoFit/>
          </a:bodyPr>
          <a:lstStyle>
            <a:lvl1pPr marL="0" indent="0">
              <a:spcBef>
                <a:spcPts val="0"/>
              </a:spcBef>
              <a:buNone/>
              <a:defRPr sz="16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5" name="MS logo gray - EMF">
            <a:extLst>
              <a:ext uri="{FF2B5EF4-FFF2-40B4-BE49-F238E27FC236}">
                <a16:creationId xmlns:a16="http://schemas.microsoft.com/office/drawing/2014/main" id="{AA6C8A78-9C9C-247B-7E04-A335483033E2}"/>
              </a:ext>
            </a:extLst>
          </p:cNvPr>
          <p:cNvPicPr>
            <a:picLocks noChangeAspect="1"/>
          </p:cNvPicPr>
          <p:nvPr userDrawn="1"/>
        </p:nvPicPr>
        <p:blipFill>
          <a:blip r:embed="rId3"/>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20428324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gradFill>
                  <a:gsLst>
                    <a:gs pos="0">
                      <a:schemeClr val="tx1"/>
                    </a:gs>
                    <a:gs pos="100000">
                      <a:schemeClr val="tx1"/>
                    </a:gs>
                  </a:gsLst>
                  <a:lin ang="5400000" scaled="0"/>
                </a:gradFill>
                <a:latin typeface="+mn-lt"/>
              </a:defRPr>
            </a:lvl1pPr>
          </a:lstStyle>
          <a:p>
            <a:pPr lvl="0"/>
            <a:r>
              <a:rPr lang="en-US"/>
              <a:t>Speaker name</a:t>
            </a:r>
          </a:p>
        </p:txBody>
      </p:sp>
    </p:spTree>
    <p:extLst>
      <p:ext uri="{BB962C8B-B14F-4D97-AF65-F5344CB8AC3E}">
        <p14:creationId xmlns:p14="http://schemas.microsoft.com/office/powerpoint/2010/main" val="10048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Video slid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36512775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spTree>
    <p:extLst>
      <p:ext uri="{BB962C8B-B14F-4D97-AF65-F5344CB8AC3E}">
        <p14:creationId xmlns:p14="http://schemas.microsoft.com/office/powerpoint/2010/main" val="425723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solidFill>
          <a:srgbClr val="1A1A1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6301232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440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rgbClr val="000000"/>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261660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05030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Blank 2">
    <p:bg>
      <p:bgPr>
        <a:solidFill>
          <a:srgbClr val="1A1A1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35770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a:xfrm>
            <a:off x="588263" y="497541"/>
            <a:ext cx="11018520" cy="430887"/>
          </a:xfrm>
        </p:spPr>
        <p:txBody>
          <a:bodyPr/>
          <a:lstStyle>
            <a:lvl1pPr>
              <a:defRPr sz="2800"/>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CD7C51EB-D279-154E-8F43-40608F83D105}"/>
              </a:ext>
            </a:extLst>
          </p:cNvPr>
          <p:cNvSpPr>
            <a:spLocks noGrp="1"/>
          </p:cNvSpPr>
          <p:nvPr>
            <p:ph type="ftr" sz="quarter" idx="3"/>
          </p:nvPr>
        </p:nvSpPr>
        <p:spPr>
          <a:xfrm>
            <a:off x="584201" y="6456459"/>
            <a:ext cx="11025188" cy="107854"/>
          </a:xfrm>
          <a:prstGeom prst="rect">
            <a:avLst/>
          </a:prstGeom>
        </p:spPr>
        <p:txBody>
          <a:bodyPr/>
          <a:lstStyle>
            <a:lvl1pPr>
              <a:defRPr sz="800">
                <a:solidFill>
                  <a:schemeClr val="bg2">
                    <a:lumMod val="50000"/>
                  </a:schemeClr>
                </a:solidFill>
              </a:defRPr>
            </a:lvl1pPr>
          </a:lstStyle>
          <a:p>
            <a:r>
              <a:rPr lang="en-US"/>
              <a:t>© Microsoft Corporation                                                                                  					   	    	                                     Microsoft 365 </a:t>
            </a:r>
          </a:p>
        </p:txBody>
      </p:sp>
    </p:spTree>
    <p:extLst>
      <p:ext uri="{BB962C8B-B14F-4D97-AF65-F5344CB8AC3E}">
        <p14:creationId xmlns:p14="http://schemas.microsoft.com/office/powerpoint/2010/main" val="60455311"/>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a:xfrm>
            <a:off x="588263" y="510988"/>
            <a:ext cx="11018520" cy="430887"/>
          </a:xfrm>
        </p:spPr>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85044309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losing logo slide">
    <p:bg>
      <p:bgPr>
        <a:solidFill>
          <a:srgbClr val="1A1A1A"/>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a:extLst>
              <a:ext uri="{FF2B5EF4-FFF2-40B4-BE49-F238E27FC236}">
                <a16:creationId xmlns:a16="http://schemas.microsoft.com/office/drawing/2014/main" id="{2EEC6248-87BC-4D4D-98C3-91E1890DDA17}"/>
              </a:ext>
            </a:extLst>
          </p:cNvPr>
          <p:cNvPicPr>
            <a:picLocks noChangeAspect="1"/>
          </p:cNvPicPr>
          <p:nvPr userDrawn="1"/>
        </p:nvPicPr>
        <p:blipFill>
          <a:blip r:embed="rId2"/>
          <a:stretch>
            <a:fillRect/>
          </a:stretch>
        </p:blipFill>
        <p:spPr bwMode="black">
          <a:xfrm>
            <a:off x="283297" y="281709"/>
            <a:ext cx="2440148" cy="902854"/>
          </a:xfrm>
          <a:prstGeom prst="rect">
            <a:avLst/>
          </a:prstGeom>
        </p:spPr>
      </p:pic>
    </p:spTree>
    <p:extLst>
      <p:ext uri="{BB962C8B-B14F-4D97-AF65-F5344CB8AC3E}">
        <p14:creationId xmlns:p14="http://schemas.microsoft.com/office/powerpoint/2010/main" val="383686375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NB_Title and Content">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0410295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rgbClr val="001B2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5646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ext option 3">
    <p:spTree>
      <p:nvGrpSpPr>
        <p:cNvPr id="1" name=""/>
        <p:cNvGrpSpPr/>
        <p:nvPr/>
      </p:nvGrpSpPr>
      <p:grpSpPr>
        <a:xfrm>
          <a:off x="0" y="0"/>
          <a:ext cx="0" cy="0"/>
          <a:chOff x="0" y="0"/>
          <a:chExt cx="0" cy="0"/>
        </a:xfrm>
      </p:grpSpPr>
      <p:sp>
        <p:nvSpPr>
          <p:cNvPr id="16" name="Content Placeholder 15"/>
          <p:cNvSpPr>
            <a:spLocks noGrp="1"/>
          </p:cNvSpPr>
          <p:nvPr>
            <p:ph sz="quarter" idx="17" hasCustomPrompt="1"/>
          </p:nvPr>
        </p:nvSpPr>
        <p:spPr>
          <a:xfrm>
            <a:off x="584200" y="1599722"/>
            <a:ext cx="3490176" cy="3099393"/>
          </a:xfrm>
          <a:blipFill>
            <a:blip r:embed="rId2"/>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 name="Title 1"/>
          <p:cNvSpPr>
            <a:spLocks noGrp="1"/>
          </p:cNvSpPr>
          <p:nvPr>
            <p:ph type="title" hasCustomPrompt="1"/>
          </p:nvPr>
        </p:nvSpPr>
        <p:spPr>
          <a:xfrm>
            <a:off x="584200" y="545447"/>
            <a:ext cx="11306469" cy="403137"/>
          </a:xfrm>
        </p:spPr>
        <p:txBody>
          <a:bodyPr wrap="square" lIns="0" tIns="0" rIns="0" bIns="0">
            <a:spAutoFit/>
          </a:bodyPr>
          <a:lstStyle>
            <a:lvl1pPr>
              <a:lnSpc>
                <a:spcPts val="3137"/>
              </a:lnSpc>
              <a:defRPr sz="2800">
                <a:solidFill>
                  <a:srgbClr val="000000"/>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584200" y="4927922"/>
            <a:ext cx="3490176" cy="1186064"/>
          </a:xfrm>
        </p:spPr>
        <p:txBody>
          <a:bodyPr lIns="0" tIns="0" rIns="0" bIns="0"/>
          <a:lstStyle>
            <a:lvl1pPr marL="0" indent="0">
              <a:lnSpc>
                <a:spcPts val="1765"/>
              </a:lnSpc>
              <a:spcBef>
                <a:spcPts val="1176"/>
              </a:spcBef>
              <a:buNone/>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465305"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25" name="Content Placeholder 15">
            <a:extLst>
              <a:ext uri="{FF2B5EF4-FFF2-40B4-BE49-F238E27FC236}">
                <a16:creationId xmlns:a16="http://schemas.microsoft.com/office/drawing/2014/main" id="{FF38BC9F-387A-498E-A040-4619A490AEDD}"/>
              </a:ext>
            </a:extLst>
          </p:cNvPr>
          <p:cNvSpPr>
            <a:spLocks noGrp="1"/>
          </p:cNvSpPr>
          <p:nvPr>
            <p:ph sz="quarter" idx="18" hasCustomPrompt="1"/>
          </p:nvPr>
        </p:nvSpPr>
        <p:spPr>
          <a:xfrm>
            <a:off x="4303151" y="1599722"/>
            <a:ext cx="3618381" cy="3099393"/>
          </a:xfrm>
          <a:blipFill>
            <a:blip r:embed="rId3"/>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26" name="Content Placeholder 15">
            <a:extLst>
              <a:ext uri="{FF2B5EF4-FFF2-40B4-BE49-F238E27FC236}">
                <a16:creationId xmlns:a16="http://schemas.microsoft.com/office/drawing/2014/main" id="{EEF5E46D-3409-4544-8C4E-211F133E580F}"/>
              </a:ext>
            </a:extLst>
          </p:cNvPr>
          <p:cNvSpPr>
            <a:spLocks noGrp="1"/>
          </p:cNvSpPr>
          <p:nvPr>
            <p:ph sz="quarter" idx="19" hasCustomPrompt="1"/>
          </p:nvPr>
        </p:nvSpPr>
        <p:spPr>
          <a:xfrm>
            <a:off x="8144083" y="1599722"/>
            <a:ext cx="3465305" cy="3099394"/>
          </a:xfrm>
          <a:blipFill>
            <a:blip r:embed="rId4"/>
            <a:stretch>
              <a:fillRect/>
            </a:stretch>
          </a:blipFill>
        </p:spPr>
        <p:txBody>
          <a:bodyPr anchor="ctr" anchorCtr="0">
            <a:noAutofit/>
          </a:bodyPr>
          <a:lstStyle>
            <a:lvl1pPr marL="0" indent="0" algn="ctr">
              <a:buNone/>
              <a:defRPr sz="1961">
                <a:solidFill>
                  <a:srgbClr val="000000"/>
                </a:solidFill>
              </a:defRPr>
            </a:lvl1pPr>
          </a:lstStyle>
          <a:p>
            <a:pPr lvl="0"/>
            <a:r>
              <a:rPr lang="en-US"/>
              <a:t>Place photo</a:t>
            </a:r>
          </a:p>
        </p:txBody>
      </p:sp>
      <p:sp>
        <p:nvSpPr>
          <p:cNvPr id="32" name="Text Placeholder 4">
            <a:extLst>
              <a:ext uri="{FF2B5EF4-FFF2-40B4-BE49-F238E27FC236}">
                <a16:creationId xmlns:a16="http://schemas.microsoft.com/office/drawing/2014/main" id="{197742EC-5845-4BB1-84A3-00C1CF89012A}"/>
              </a:ext>
            </a:extLst>
          </p:cNvPr>
          <p:cNvSpPr>
            <a:spLocks noGrp="1"/>
          </p:cNvSpPr>
          <p:nvPr>
            <p:ph type="body" sz="quarter" idx="20" hasCustomPrompt="1"/>
          </p:nvPr>
        </p:nvSpPr>
        <p:spPr>
          <a:xfrm>
            <a:off x="4303151" y="4927922"/>
            <a:ext cx="3618381" cy="1182568"/>
          </a:xfrm>
        </p:spPr>
        <p:txBody>
          <a:bodyPr lIns="0" tIns="0" rIns="0" bIns="0"/>
          <a:lstStyle>
            <a:lvl1pPr marL="0" marR="0" indent="0" algn="l" defTabSz="932742" rtl="0" eaLnBrk="1" fontAlgn="auto" latinLnBrk="0" hangingPunct="1">
              <a:lnSpc>
                <a:spcPts val="1765"/>
              </a:lnSpc>
              <a:spcBef>
                <a:spcPts val="1200"/>
              </a:spcBef>
              <a:spcAft>
                <a:spcPts val="0"/>
              </a:spcAft>
              <a:buClrTx/>
              <a:buSzPct val="90000"/>
              <a:buFont typeface="Wingdings" panose="05000000000000000000" pitchFamily="2" charset="2"/>
              <a:buNone/>
              <a:tabLst/>
              <a:defRPr lang="en-US" sz="1200" b="0" kern="1200" spc="0" baseline="0" dirty="0">
                <a:solidFill>
                  <a:srgbClr val="000000"/>
                </a:solidFill>
                <a:latin typeface="+mj-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200">
                <a:solidFill>
                  <a:srgbClr val="000000"/>
                </a:solidFill>
              </a:defRPr>
            </a:lvl2pPr>
            <a:lvl3pPr marL="448193" indent="0">
              <a:buNone/>
              <a:defRPr/>
            </a:lvl3pPr>
            <a:lvl4pPr marL="672290" indent="0">
              <a:buNone/>
              <a:defRPr/>
            </a:lvl4pPr>
            <a:lvl5pPr marL="896386" indent="0">
              <a:buNone/>
              <a:defRPr/>
            </a:lvl5pPr>
          </a:lstStyle>
          <a:p>
            <a:pPr>
              <a:spcBef>
                <a:spcPts val="1200"/>
              </a:spcBef>
            </a:pPr>
            <a:r>
              <a:rPr lang="en-US" b="0">
                <a:solidFill>
                  <a:schemeClr val="tx2"/>
                </a:solidFill>
                <a:latin typeface="+mj-lt"/>
              </a:rPr>
              <a:t>Paragraph title Segoe UI </a:t>
            </a:r>
            <a:r>
              <a:rPr lang="en-US" b="0" err="1">
                <a:solidFill>
                  <a:schemeClr val="tx2"/>
                </a:solidFill>
                <a:latin typeface="+mj-lt"/>
              </a:rPr>
              <a:t>Semibold</a:t>
            </a:r>
            <a:r>
              <a:rPr lang="en-US" b="0">
                <a:solidFill>
                  <a:schemeClr val="tx2"/>
                </a:solidFill>
                <a:latin typeface="+mj-lt"/>
              </a:rPr>
              <a:t> 12/14</a:t>
            </a:r>
          </a:p>
          <a:p>
            <a:pPr lvl="1"/>
            <a:r>
              <a:rPr lang="en-US"/>
              <a:t>Body copy Segoe Regular 12/14.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1" name="Footer Placeholder 14">
            <a:extLst>
              <a:ext uri="{FF2B5EF4-FFF2-40B4-BE49-F238E27FC236}">
                <a16:creationId xmlns:a16="http://schemas.microsoft.com/office/drawing/2014/main" id="{AE158E7B-0220-41AE-9E99-77C3807358BA}"/>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25678143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9772303"/>
      </p:ext>
    </p:extLst>
  </p:cSld>
  <p:clrMapOvr>
    <a:masterClrMapping/>
  </p:clrMapOvr>
  <p:transition>
    <p:fade/>
  </p:transition>
  <p:hf sldNum="0" hdr="0" ftr="0" dt="0"/>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02430209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81780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_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84200" y="1435497"/>
            <a:ext cx="11018520"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393331666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lnSpc>
                <a:spcPct val="90000"/>
              </a:lnSpc>
              <a:spcBef>
                <a:spcPts val="1000"/>
              </a:spcBef>
              <a:buNone/>
              <a:defRPr sz="2400">
                <a:solidFill>
                  <a:schemeClr val="bg1"/>
                </a:solidFill>
                <a:latin typeface="Segoe UI Semibold" panose="020B0702040204020203" pitchFamily="34" charset="0"/>
                <a:cs typeface="Segoe UI Semibold" panose="020B0702040204020203" pitchFamily="34" charset="0"/>
              </a:defRPr>
            </a:lvl1pPr>
            <a:lvl2pPr marL="228600" indent="0">
              <a:buNone/>
              <a:defRPr/>
            </a:lvl2pPr>
          </a:lstStyle>
          <a:p>
            <a:pPr lvl="0"/>
            <a:r>
              <a:rPr lang="en-US"/>
              <a:t>Click to edit Master</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8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83900400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_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Text Placeholder 2"/>
          <p:cNvSpPr>
            <a:spLocks noGrp="1"/>
          </p:cNvSpPr>
          <p:nvPr>
            <p:ph type="body" sz="quarter" idx="10" hasCustomPrompt="1"/>
          </p:nvPr>
        </p:nvSpPr>
        <p:spPr>
          <a:xfrm>
            <a:off x="500979" y="1435497"/>
            <a:ext cx="11101741" cy="1268039"/>
          </a:xfrm>
        </p:spPr>
        <p:txBody>
          <a:bodyPr/>
          <a:lstStyle>
            <a:lvl1pPr>
              <a:defRPr sz="2000">
                <a:solidFill>
                  <a:srgbClr val="000000"/>
                </a:solidFill>
                <a:latin typeface="Segoe UI" panose="020B0502040204020203" pitchFamily="34" charset="0"/>
                <a:cs typeface="Segoe UI" panose="020B0502040204020203" pitchFamily="34" charset="0"/>
              </a:defRPr>
            </a:lvl1pPr>
            <a:lvl2pPr>
              <a:defRPr sz="1600">
                <a:solidFill>
                  <a:srgbClr val="000000"/>
                </a:solidFill>
                <a:latin typeface="Segoe UI" panose="020B0502040204020203" pitchFamily="34" charset="0"/>
                <a:cs typeface="Segoe UI" panose="020B0502040204020203" pitchFamily="34" charset="0"/>
              </a:defRPr>
            </a:lvl2pPr>
            <a:lvl3pPr>
              <a:defRPr sz="1400">
                <a:solidFill>
                  <a:srgbClr val="000000"/>
                </a:solidFill>
                <a:latin typeface="Segoe UI" panose="020B0502040204020203" pitchFamily="34" charset="0"/>
                <a:cs typeface="Segoe UI" panose="020B0502040204020203" pitchFamily="34" charset="0"/>
              </a:defRPr>
            </a:lvl3pPr>
            <a:lvl4pPr>
              <a:defRPr sz="1200">
                <a:solidFill>
                  <a:srgbClr val="000000"/>
                </a:solidFill>
                <a:latin typeface="Segoe UI" panose="020B0502040204020203" pitchFamily="34" charset="0"/>
                <a:cs typeface="Segoe UI" panose="020B0502040204020203" pitchFamily="34" charset="0"/>
              </a:defRPr>
            </a:lvl4pPr>
            <a:lvl5pPr>
              <a:defRPr sz="1000">
                <a:solidFill>
                  <a:srgbClr val="000000"/>
                </a:solidFill>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sz="2000">
                <a:solidFill>
                  <a:schemeClr val="bg1"/>
                </a:solidFill>
                <a:latin typeface="Segoe UI" panose="020B0502040204020203" pitchFamily="34" charset="0"/>
                <a:cs typeface="Segoe UI" panose="020B0502040204020203" pitchFamily="34" charset="0"/>
              </a:defRPr>
            </a:lvl1pPr>
          </a:lstStyle>
          <a:p>
            <a:pPr lvl="0"/>
            <a:r>
              <a:rPr lang="en-US"/>
              <a:t>Click to add key resource link</a:t>
            </a:r>
          </a:p>
        </p:txBody>
      </p:sp>
    </p:spTree>
    <p:extLst>
      <p:ext uri="{BB962C8B-B14F-4D97-AF65-F5344CB8AC3E}">
        <p14:creationId xmlns:p14="http://schemas.microsoft.com/office/powerpoint/2010/main" val="23765308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145132526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B8D68C-3D8E-5E53-1142-AF659F272741}"/>
              </a:ext>
            </a:extLst>
          </p:cNvPr>
          <p:cNvPicPr>
            <a:picLocks noChangeAspect="1"/>
          </p:cNvPicPr>
          <p:nvPr userDrawn="1"/>
        </p:nvPicPr>
        <p:blipFill>
          <a:blip r:embed="rId3"/>
          <a:srcRect l="7268" t="12785" r="29138" b="23622"/>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7EAAE3D9-740A-1FF6-16C8-C63C68E2B8EC}"/>
              </a:ext>
            </a:extLst>
          </p:cNvPr>
          <p:cNvSpPr txBox="1"/>
          <p:nvPr userDrawn="1"/>
        </p:nvSpPr>
        <p:spPr>
          <a:xfrm>
            <a:off x="584200" y="518873"/>
            <a:ext cx="327355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mn-cs"/>
              </a:rPr>
              <a:t>Agent 365</a:t>
            </a:r>
          </a:p>
        </p:txBody>
      </p:sp>
      <p:pic>
        <p:nvPicPr>
          <p:cNvPr id="2" name="MS logo white - EMF" descr="Microsoft logo white text version">
            <a:extLst>
              <a:ext uri="{FF2B5EF4-FFF2-40B4-BE49-F238E27FC236}">
                <a16:creationId xmlns:a16="http://schemas.microsoft.com/office/drawing/2014/main" id="{1840CBD0-0BEB-DC8F-CEF1-C001B4538665}"/>
              </a:ext>
            </a:extLst>
          </p:cNvPr>
          <p:cNvPicPr>
            <a:picLocks noChangeAspect="1"/>
          </p:cNvPicPr>
          <p:nvPr userDrawn="1"/>
        </p:nvPicPr>
        <p:blipFill>
          <a:blip r:embed="rId4" cstate="print">
            <a:lum bright="100000"/>
            <a:extLst>
              <a:ext uri="{28A0092B-C50C-407E-A947-70E740481C1C}">
                <a14:useLocalDpi xmlns:a14="http://schemas.microsoft.com/office/drawing/2010/main"/>
              </a:ext>
            </a:extLst>
          </a:blip>
          <a:stretch>
            <a:fillRect/>
          </a:stretch>
        </p:blipFill>
        <p:spPr bwMode="black">
          <a:xfrm>
            <a:off x="307975" y="6339127"/>
            <a:ext cx="933451" cy="199917"/>
          </a:xfrm>
          <a:prstGeom prst="rect">
            <a:avLst/>
          </a:prstGeom>
        </p:spPr>
      </p:pic>
      <p:sp>
        <p:nvSpPr>
          <p:cNvPr id="3" name="Text Placeholder 4">
            <a:extLst>
              <a:ext uri="{FF2B5EF4-FFF2-40B4-BE49-F238E27FC236}">
                <a16:creationId xmlns:a16="http://schemas.microsoft.com/office/drawing/2014/main" id="{F41303C3-84B6-E6CF-238B-40E4DFF45156}"/>
              </a:ext>
            </a:extLst>
          </p:cNvPr>
          <p:cNvSpPr>
            <a:spLocks noGrp="1"/>
          </p:cNvSpPr>
          <p:nvPr>
            <p:ph type="body" sz="quarter" idx="12" hasCustomPrompt="1"/>
          </p:nvPr>
        </p:nvSpPr>
        <p:spPr>
          <a:xfrm>
            <a:off x="525780" y="1697491"/>
            <a:ext cx="3434755" cy="246221"/>
          </a:xfrm>
          <a:noFill/>
        </p:spPr>
        <p:txBody>
          <a:bodyPr wrap="square" lIns="0" tIns="0" rIns="0" bIns="0">
            <a:spAutoFit/>
          </a:bodyPr>
          <a:lstStyle>
            <a:lvl1pPr marL="0" indent="0">
              <a:spcBef>
                <a:spcPts val="0"/>
              </a:spcBef>
              <a:buNone/>
              <a:defRPr sz="1600" spc="0" baseline="0">
                <a:solidFill>
                  <a:srgbClr val="FFFFFF"/>
                </a:solidFill>
                <a:latin typeface="+mn-lt"/>
                <a:cs typeface="Segoe Sans Display" pitchFamily="2"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7D2F62B-95C1-501A-9EAF-373FABE01165}"/>
              </a:ext>
            </a:extLst>
          </p:cNvPr>
          <p:cNvSpPr>
            <a:spLocks noGrp="1"/>
          </p:cNvSpPr>
          <p:nvPr>
            <p:ph type="body" sz="quarter" idx="13" hasCustomPrompt="1"/>
          </p:nvPr>
        </p:nvSpPr>
        <p:spPr>
          <a:xfrm>
            <a:off x="556260" y="919877"/>
            <a:ext cx="8242300" cy="646331"/>
          </a:xfrm>
          <a:noFill/>
        </p:spPr>
        <p:txBody>
          <a:bodyPr wrap="square" lIns="0" tIns="0" rIns="0" bIns="0">
            <a:spAutoFit/>
          </a:bodyPr>
          <a:lstStyle>
            <a:lvl1pPr marL="0" indent="0">
              <a:spcBef>
                <a:spcPts val="0"/>
              </a:spcBef>
              <a:buNone/>
              <a:defRPr sz="4200" b="0" spc="0" baseline="0">
                <a:gradFill>
                  <a:gsLst>
                    <a:gs pos="97248">
                      <a:schemeClr val="bg1"/>
                    </a:gs>
                    <a:gs pos="1835">
                      <a:srgbClr val="FFF3F9"/>
                    </a:gs>
                    <a:gs pos="36000">
                      <a:schemeClr val="accent2">
                        <a:lumMod val="20000"/>
                        <a:lumOff val="80000"/>
                      </a:schemeClr>
                    </a:gs>
                  </a:gsLst>
                  <a:lin ang="1800000" scaled="0"/>
                </a:gra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418673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resource ban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ounded Rectangle 6">
            <a:extLst>
              <a:ext uri="{FF2B5EF4-FFF2-40B4-BE49-F238E27FC236}">
                <a16:creationId xmlns:a16="http://schemas.microsoft.com/office/drawing/2014/main" id="{F1F6ECD6-0872-3D76-0A88-B53820253296}"/>
              </a:ext>
            </a:extLst>
          </p:cNvPr>
          <p:cNvSpPr/>
          <p:nvPr userDrawn="1"/>
        </p:nvSpPr>
        <p:spPr>
          <a:xfrm>
            <a:off x="0" y="5849078"/>
            <a:ext cx="5165521" cy="1011104"/>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730947EA-688D-4587-5AD1-B1F0D2D2954E}"/>
              </a:ext>
            </a:extLst>
          </p:cNvPr>
          <p:cNvSpPr>
            <a:spLocks noGrp="1"/>
          </p:cNvSpPr>
          <p:nvPr>
            <p:ph type="body" sz="quarter" idx="12" hasCustomPrompt="1"/>
          </p:nvPr>
        </p:nvSpPr>
        <p:spPr>
          <a:xfrm>
            <a:off x="278321" y="6199848"/>
            <a:ext cx="4073525" cy="309563"/>
          </a:xfrm>
        </p:spPr>
        <p:txBody>
          <a:bodyPr/>
          <a:lstStyle>
            <a:lvl1pPr marL="0" indent="0">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609686700"/>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52D4AA-19DA-243F-2A37-88B1765E7DE3}"/>
              </a:ext>
            </a:extLst>
          </p:cNvPr>
          <p:cNvPicPr>
            <a:picLocks noChangeAspect="1"/>
          </p:cNvPicPr>
          <p:nvPr userDrawn="1"/>
        </p:nvPicPr>
        <p:blipFill>
          <a:blip r:embed="rId2">
            <a:alphaModFix amt="85000"/>
          </a:blip>
          <a:srcRect l="6564" t="25562" r="25961" b="6962"/>
          <a:stretch>
            <a:fillRect/>
          </a:stretch>
        </p:blipFill>
        <p:spPr>
          <a:xfrm>
            <a:off x="-1" y="-1"/>
            <a:ext cx="12192001" cy="6858001"/>
          </a:xfrm>
          <a:prstGeom prst="rect">
            <a:avLst/>
          </a:prstGeom>
        </p:spPr>
      </p:pic>
      <p:sp>
        <p:nvSpPr>
          <p:cNvPr id="5" name="Text Placeholder 4"/>
          <p:cNvSpPr>
            <a:spLocks noGrp="1"/>
          </p:cNvSpPr>
          <p:nvPr>
            <p:ph type="body" sz="quarter" idx="12" hasCustomPrompt="1"/>
          </p:nvPr>
        </p:nvSpPr>
        <p:spPr>
          <a:xfrm>
            <a:off x="571500" y="6287997"/>
            <a:ext cx="3434755" cy="246221"/>
          </a:xfrm>
          <a:noFill/>
        </p:spPr>
        <p:txBody>
          <a:bodyPr wrap="square" lIns="0" tIns="0" rIns="0" bIns="0">
            <a:spAutoFit/>
          </a:bodyPr>
          <a:lstStyle>
            <a:lvl1pPr marL="0" indent="0">
              <a:spcBef>
                <a:spcPts val="0"/>
              </a:spcBef>
              <a:buNone/>
              <a:defRPr sz="1600" spc="0" baseline="0">
                <a:solidFill>
                  <a:srgbClr val="FFFFFF"/>
                </a:solidFill>
                <a:latin typeface="+mn-lt"/>
                <a:cs typeface="Segoe Sans Display" pitchFamily="2" charset="0"/>
              </a:defRPr>
            </a:lvl1pPr>
          </a:lstStyle>
          <a:p>
            <a:pPr lvl="0"/>
            <a:r>
              <a:rPr lang="en-US"/>
              <a:t>Speaker name or subtitle text</a:t>
            </a:r>
          </a:p>
        </p:txBody>
      </p:sp>
      <p:sp>
        <p:nvSpPr>
          <p:cNvPr id="4" name="TextBox 3">
            <a:extLst>
              <a:ext uri="{FF2B5EF4-FFF2-40B4-BE49-F238E27FC236}">
                <a16:creationId xmlns:a16="http://schemas.microsoft.com/office/drawing/2014/main" id="{9AC917CB-0B4D-F51B-F63A-7A5124A9A0F1}"/>
              </a:ext>
            </a:extLst>
          </p:cNvPr>
          <p:cNvSpPr txBox="1"/>
          <p:nvPr userDrawn="1"/>
        </p:nvSpPr>
        <p:spPr>
          <a:xfrm>
            <a:off x="571499" y="5063659"/>
            <a:ext cx="327355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Sans Display"/>
                <a:ea typeface="+mn-ea"/>
                <a:cs typeface="+mn-cs"/>
              </a:rPr>
              <a:t>Agent 365</a:t>
            </a:r>
          </a:p>
        </p:txBody>
      </p:sp>
      <p:pic>
        <p:nvPicPr>
          <p:cNvPr id="11" name="Picture 10">
            <a:extLst>
              <a:ext uri="{FF2B5EF4-FFF2-40B4-BE49-F238E27FC236}">
                <a16:creationId xmlns:a16="http://schemas.microsoft.com/office/drawing/2014/main" id="{E4369DED-C10F-672A-B940-B2BF06491EB3}"/>
              </a:ext>
            </a:extLst>
          </p:cNvPr>
          <p:cNvPicPr>
            <a:picLocks noChangeAspect="1"/>
          </p:cNvPicPr>
          <p:nvPr userDrawn="1"/>
        </p:nvPicPr>
        <p:blipFill>
          <a:blip r:embed="rId3"/>
          <a:stretch>
            <a:fillRect/>
          </a:stretch>
        </p:blipFill>
        <p:spPr>
          <a:xfrm>
            <a:off x="-609685" y="0"/>
            <a:ext cx="609685" cy="1676634"/>
          </a:xfrm>
          <a:prstGeom prst="rect">
            <a:avLst/>
          </a:prstGeom>
        </p:spPr>
      </p:pic>
      <p:pic>
        <p:nvPicPr>
          <p:cNvPr id="2" name="MS logo white - EMF" descr="Microsoft logo white text version">
            <a:extLst>
              <a:ext uri="{FF2B5EF4-FFF2-40B4-BE49-F238E27FC236}">
                <a16:creationId xmlns:a16="http://schemas.microsoft.com/office/drawing/2014/main" id="{0D4BAB47-034B-4242-14E1-A133DA9DC6B7}"/>
              </a:ext>
            </a:extLst>
          </p:cNvPr>
          <p:cNvPicPr>
            <a:picLocks noChangeAspect="1"/>
          </p:cNvPicPr>
          <p:nvPr userDrawn="1"/>
        </p:nvPicPr>
        <p:blipFill>
          <a:blip r:embed="rId4" cstate="print">
            <a:lum bright="100000"/>
            <a:extLst>
              <a:ext uri="{28A0092B-C50C-407E-A947-70E740481C1C}">
                <a14:useLocalDpi xmlns:a14="http://schemas.microsoft.com/office/drawing/2010/main"/>
              </a:ext>
            </a:extLst>
          </a:blip>
          <a:stretch>
            <a:fillRect/>
          </a:stretch>
        </p:blipFill>
        <p:spPr bwMode="black">
          <a:xfrm>
            <a:off x="238125" y="223823"/>
            <a:ext cx="933451" cy="199917"/>
          </a:xfrm>
          <a:prstGeom prst="rect">
            <a:avLst/>
          </a:prstGeom>
        </p:spPr>
      </p:pic>
      <p:sp>
        <p:nvSpPr>
          <p:cNvPr id="12" name="Text Placeholder 4">
            <a:extLst>
              <a:ext uri="{FF2B5EF4-FFF2-40B4-BE49-F238E27FC236}">
                <a16:creationId xmlns:a16="http://schemas.microsoft.com/office/drawing/2014/main" id="{45AC59D3-C7B6-2EE9-893B-EF29380AD96C}"/>
              </a:ext>
            </a:extLst>
          </p:cNvPr>
          <p:cNvSpPr>
            <a:spLocks noGrp="1"/>
          </p:cNvSpPr>
          <p:nvPr>
            <p:ph type="body" sz="quarter" idx="13" hasCustomPrompt="1"/>
          </p:nvPr>
        </p:nvSpPr>
        <p:spPr>
          <a:xfrm>
            <a:off x="571500" y="5556103"/>
            <a:ext cx="8242300" cy="646331"/>
          </a:xfrm>
          <a:noFill/>
        </p:spPr>
        <p:txBody>
          <a:bodyPr wrap="square" lIns="0" tIns="0" rIns="0" bIns="0">
            <a:spAutoFit/>
          </a:bodyPr>
          <a:lstStyle>
            <a:lvl1pPr marL="0" indent="0">
              <a:spcBef>
                <a:spcPts val="0"/>
              </a:spcBef>
              <a:buNone/>
              <a:defRPr sz="4200" b="0" spc="0" baseline="0">
                <a:gradFill>
                  <a:gsLst>
                    <a:gs pos="97248">
                      <a:schemeClr val="bg1"/>
                    </a:gs>
                    <a:gs pos="1835">
                      <a:srgbClr val="FFF3F9"/>
                    </a:gs>
                    <a:gs pos="36000">
                      <a:schemeClr val="accent2">
                        <a:lumMod val="20000"/>
                        <a:lumOff val="80000"/>
                      </a:schemeClr>
                    </a:gs>
                  </a:gsLst>
                  <a:lin ang="1800000" scaled="0"/>
                </a:gra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414729224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116114" y="103756"/>
            <a:ext cx="5573486" cy="6633633"/>
          </a:xfrm>
          <a:prstGeom prst="roundRect">
            <a:avLst>
              <a:gd name="adj" fmla="val 3255"/>
            </a:avLst>
          </a:prstGeom>
          <a:gradFill>
            <a:gsLst>
              <a:gs pos="0">
                <a:srgbClr val="FECBE6">
                  <a:alpha val="22000"/>
                </a:srgbClr>
              </a:gs>
              <a:gs pos="19000">
                <a:srgbClr val="BABAFF"/>
              </a:gs>
              <a:gs pos="40000">
                <a:srgbClr val="58AAFE"/>
              </a:gs>
              <a:gs pos="93000">
                <a:srgbClr val="1B45B3">
                  <a:alpha val="70000"/>
                </a:srgbClr>
              </a:gs>
              <a:gs pos="69000">
                <a:srgbClr val="2764E7">
                  <a:alpha val="70000"/>
                </a:srgbClr>
              </a:gs>
              <a:gs pos="57000">
                <a:srgbClr val="4894FE">
                  <a:alpha val="91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584200" y="1537397"/>
            <a:ext cx="44958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Subtitle text</a:t>
            </a:r>
          </a:p>
        </p:txBody>
      </p:sp>
      <p:sp>
        <p:nvSpPr>
          <p:cNvPr id="6" name="TextBox 5">
            <a:extLst>
              <a:ext uri="{FF2B5EF4-FFF2-40B4-BE49-F238E27FC236}">
                <a16:creationId xmlns:a16="http://schemas.microsoft.com/office/drawing/2014/main" id="{9AD5DAB8-D3DC-9D2E-ADA8-046EF3DF1964}"/>
              </a:ext>
            </a:extLst>
          </p:cNvPr>
          <p:cNvSpPr txBox="1"/>
          <p:nvPr userDrawn="1"/>
        </p:nvSpPr>
        <p:spPr>
          <a:xfrm>
            <a:off x="584200" y="486303"/>
            <a:ext cx="327355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mn-cs"/>
              </a:rPr>
              <a:t>Agent 365</a:t>
            </a:r>
          </a:p>
        </p:txBody>
      </p:sp>
      <p:sp>
        <p:nvSpPr>
          <p:cNvPr id="4" name="Text Placeholder 4">
            <a:extLst>
              <a:ext uri="{FF2B5EF4-FFF2-40B4-BE49-F238E27FC236}">
                <a16:creationId xmlns:a16="http://schemas.microsoft.com/office/drawing/2014/main" id="{18B58C7E-76C3-10C6-650F-304E67FEE8A7}"/>
              </a:ext>
            </a:extLst>
          </p:cNvPr>
          <p:cNvSpPr>
            <a:spLocks noGrp="1"/>
          </p:cNvSpPr>
          <p:nvPr>
            <p:ph type="body" sz="quarter" idx="14" hasCustomPrompt="1"/>
          </p:nvPr>
        </p:nvSpPr>
        <p:spPr>
          <a:xfrm>
            <a:off x="584201" y="805503"/>
            <a:ext cx="4495799" cy="646331"/>
          </a:xfrm>
          <a:noFill/>
        </p:spPr>
        <p:txBody>
          <a:bodyPr wrap="square" lIns="0" tIns="0" rIns="0" bIns="0">
            <a:spAutoFit/>
          </a:bodyPr>
          <a:lstStyle>
            <a:lvl1pPr marL="0" indent="0">
              <a:spcBef>
                <a:spcPts val="0"/>
              </a:spcBef>
              <a:buNone/>
              <a:defRPr sz="4200" b="0" spc="0" baseline="0">
                <a:solidFill>
                  <a:schemeClr val="bg1"/>
                </a:soli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2999012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314325" y="859952"/>
            <a:ext cx="11563350" cy="5138097"/>
          </a:xfrm>
          <a:prstGeom prst="roundRect">
            <a:avLst>
              <a:gd name="adj" fmla="val 3255"/>
            </a:avLst>
          </a:prstGeom>
          <a:gradFill>
            <a:gsLst>
              <a:gs pos="100000">
                <a:schemeClr val="tx2">
                  <a:alpha val="60000"/>
                </a:schemeClr>
              </a:gs>
              <a:gs pos="0">
                <a:srgbClr val="BABAFF"/>
              </a:gs>
              <a:gs pos="74000">
                <a:schemeClr val="accent4">
                  <a:lumMod val="25000"/>
                  <a:alpha val="90000"/>
                </a:schemeClr>
              </a:gs>
              <a:gs pos="29000">
                <a:srgbClr val="2764E7">
                  <a:alpha val="90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914B4ADE-B716-8419-E58B-9E81C59E596E}"/>
              </a:ext>
            </a:extLst>
          </p:cNvPr>
          <p:cNvSpPr txBox="1"/>
          <p:nvPr userDrawn="1"/>
        </p:nvSpPr>
        <p:spPr>
          <a:xfrm>
            <a:off x="976313" y="2133321"/>
            <a:ext cx="10515600" cy="40995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a:ln w="3175">
                  <a:noFill/>
                </a:ln>
                <a:solidFill>
                  <a:srgbClr val="FFFFFF"/>
                </a:solidFill>
                <a:effectLst/>
                <a:uLnTx/>
                <a:uFillTx/>
                <a:latin typeface="Segoe UI"/>
                <a:ea typeface="+mn-ea"/>
                <a:cs typeface="Segoe UI"/>
              </a:rPr>
              <a:t>Agent 365 will accelerate the transformation into a frontier firm by enabling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w="3175">
                  <a:noFill/>
                </a:ln>
                <a:solidFill>
                  <a:srgbClr val="FFFFFF"/>
                </a:solidFill>
                <a:effectLst/>
                <a:uLnTx/>
                <a:uFillTx/>
                <a:latin typeface="Segoe UI"/>
                <a:ea typeface="+mn-ea"/>
                <a:cs typeface="Segoe UI"/>
              </a:rPr>
              <a:t>a digital workforce that earns trust and securely works in the tools people use every day.</a:t>
            </a:r>
          </a:p>
          <a:p>
            <a:pPr marL="137160" marR="0" lvl="0" indent="-137160" algn="ctr"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3600" b="0" i="0" u="none" strike="noStrike" kern="1200" cap="none" spc="0" normalizeH="0" baseline="0" noProof="0">
              <a:ln>
                <a:noFill/>
              </a:ln>
              <a:solidFill>
                <a:srgbClr val="FFFFFF"/>
              </a:solidFill>
              <a:effectLst/>
              <a:uLnTx/>
              <a:uFillTx/>
              <a:latin typeface="Segoe UI"/>
              <a:ea typeface="Segoe UI" panose="020B0502040204020203" pitchFamily="34" charset="0"/>
              <a:cs typeface="Segoe UI" panose="020B0502040204020203" pitchFamily="34" charset="0"/>
            </a:endParaRPr>
          </a:p>
          <a:p>
            <a:pPr marL="137160" marR="0" lvl="0" indent="-137160" algn="ctr"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3600" b="0" i="0" u="none" strike="noStrike" kern="1200" cap="none" spc="0" normalizeH="0" baseline="0" noProof="0">
              <a:ln>
                <a:noFill/>
              </a:ln>
              <a:solidFill>
                <a:srgbClr val="FFFFFF"/>
              </a:solidFill>
              <a:effectLst/>
              <a:uLnTx/>
              <a:uFillTx/>
              <a:latin typeface="Segoe UI"/>
              <a:ea typeface="Segoe UI" panose="020B0502040204020203" pitchFamily="34" charset="0"/>
              <a:cs typeface="Segoe UI" panose="020B0502040204020203" pitchFamily="34" charset="0"/>
            </a:endParaRPr>
          </a:p>
          <a:p>
            <a:pPr algn="l"/>
            <a:endParaRPr lang="en-US" sz="3600"/>
          </a:p>
        </p:txBody>
      </p:sp>
    </p:spTree>
    <p:extLst>
      <p:ext uri="{BB962C8B-B14F-4D97-AF65-F5344CB8AC3E}">
        <p14:creationId xmlns:p14="http://schemas.microsoft.com/office/powerpoint/2010/main" val="25353599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428625" y="859951"/>
            <a:ext cx="11563350" cy="5138097"/>
          </a:xfrm>
          <a:prstGeom prst="roundRect">
            <a:avLst>
              <a:gd name="adj" fmla="val 3255"/>
            </a:avLst>
          </a:prstGeom>
          <a:gradFill>
            <a:gsLst>
              <a:gs pos="100000">
                <a:schemeClr val="tx2">
                  <a:alpha val="60000"/>
                </a:schemeClr>
              </a:gs>
              <a:gs pos="0">
                <a:srgbClr val="BABAFF"/>
              </a:gs>
              <a:gs pos="74000">
                <a:schemeClr val="accent4">
                  <a:lumMod val="25000"/>
                  <a:alpha val="90000"/>
                </a:schemeClr>
              </a:gs>
              <a:gs pos="29000">
                <a:srgbClr val="2764E7">
                  <a:alpha val="90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2357859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54596-C98F-B9B0-C809-6AE87209CEE7}"/>
              </a:ext>
            </a:extLst>
          </p:cNvPr>
          <p:cNvPicPr>
            <a:picLocks noChangeAspect="1"/>
          </p:cNvPicPr>
          <p:nvPr userDrawn="1"/>
        </p:nvPicPr>
        <p:blipFill>
          <a:blip r:embed="rId2"/>
          <a:srcRect t="13391" r="26885" b="13532"/>
          <a:stretch>
            <a:fillRect/>
          </a:stretch>
        </p:blipFill>
        <p:spPr>
          <a:xfrm>
            <a:off x="-1" y="0"/>
            <a:ext cx="12192001" cy="6858000"/>
          </a:xfrm>
          <a:prstGeom prst="rect">
            <a:avLst/>
          </a:prstGeom>
        </p:spPr>
      </p:pic>
      <p:sp>
        <p:nvSpPr>
          <p:cNvPr id="14" name="Rectangle: Rounded Corners 13">
            <a:extLst>
              <a:ext uri="{FF2B5EF4-FFF2-40B4-BE49-F238E27FC236}">
                <a16:creationId xmlns:a16="http://schemas.microsoft.com/office/drawing/2014/main" id="{427934E1-C028-93AC-2F50-0A8087092388}"/>
              </a:ext>
            </a:extLst>
          </p:cNvPr>
          <p:cNvSpPr/>
          <p:nvPr userDrawn="1"/>
        </p:nvSpPr>
        <p:spPr bwMode="auto">
          <a:xfrm>
            <a:off x="85634" y="112183"/>
            <a:ext cx="5573486" cy="6633633"/>
          </a:xfrm>
          <a:prstGeom prst="roundRect">
            <a:avLst>
              <a:gd name="adj" fmla="val 3255"/>
            </a:avLst>
          </a:prstGeom>
          <a:gradFill>
            <a:gsLst>
              <a:gs pos="0">
                <a:srgbClr val="FECBE6">
                  <a:alpha val="60000"/>
                </a:srgbClr>
              </a:gs>
              <a:gs pos="33000">
                <a:srgbClr val="BABAFF">
                  <a:alpha val="60000"/>
                </a:srgbClr>
              </a:gs>
              <a:gs pos="66000">
                <a:schemeClr val="accent6">
                  <a:lumMod val="25000"/>
                  <a:lumOff val="75000"/>
                  <a:alpha val="60000"/>
                </a:schemeClr>
              </a:gs>
              <a:gs pos="98165">
                <a:schemeClr val="bg1">
                  <a:alpha val="60000"/>
                </a:scheme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F2AF7DE4-0CDB-A926-8AE7-A4F149BB9A7B}"/>
              </a:ext>
            </a:extLst>
          </p:cNvPr>
          <p:cNvPicPr>
            <a:picLocks noChangeAspect="1"/>
          </p:cNvPicPr>
          <p:nvPr userDrawn="1"/>
        </p:nvPicPr>
        <p:blipFill>
          <a:blip r:embed="rId3"/>
          <a:stretch>
            <a:fillRect/>
          </a:stretch>
        </p:blipFill>
        <p:spPr>
          <a:xfrm>
            <a:off x="-2209800" y="1358955"/>
            <a:ext cx="609685" cy="1676634"/>
          </a:xfrm>
          <a:prstGeom prst="rect">
            <a:avLst/>
          </a:prstGeom>
        </p:spPr>
      </p:pic>
      <p:sp>
        <p:nvSpPr>
          <p:cNvPr id="11" name="Title 1">
            <a:extLst>
              <a:ext uri="{FF2B5EF4-FFF2-40B4-BE49-F238E27FC236}">
                <a16:creationId xmlns:a16="http://schemas.microsoft.com/office/drawing/2014/main" id="{CD66D021-5D82-84DF-DEB9-0288EB483318}"/>
              </a:ext>
            </a:extLst>
          </p:cNvPr>
          <p:cNvSpPr txBox="1">
            <a:spLocks/>
          </p:cNvSpPr>
          <p:nvPr userDrawn="1"/>
        </p:nvSpPr>
        <p:spPr>
          <a:xfrm>
            <a:off x="467180" y="979039"/>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1</a:t>
            </a:r>
          </a:p>
        </p:txBody>
      </p:sp>
      <p:sp>
        <p:nvSpPr>
          <p:cNvPr id="15" name="Title 1">
            <a:extLst>
              <a:ext uri="{FF2B5EF4-FFF2-40B4-BE49-F238E27FC236}">
                <a16:creationId xmlns:a16="http://schemas.microsoft.com/office/drawing/2014/main" id="{4B441AAE-1A52-EE29-03A8-16C1AA4908B0}"/>
              </a:ext>
            </a:extLst>
          </p:cNvPr>
          <p:cNvSpPr txBox="1">
            <a:spLocks/>
          </p:cNvSpPr>
          <p:nvPr userDrawn="1"/>
        </p:nvSpPr>
        <p:spPr>
          <a:xfrm>
            <a:off x="446315" y="1669361"/>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2</a:t>
            </a:r>
          </a:p>
        </p:txBody>
      </p:sp>
      <p:sp>
        <p:nvSpPr>
          <p:cNvPr id="17" name="Title 1">
            <a:extLst>
              <a:ext uri="{FF2B5EF4-FFF2-40B4-BE49-F238E27FC236}">
                <a16:creationId xmlns:a16="http://schemas.microsoft.com/office/drawing/2014/main" id="{852C7AED-8279-5187-C91C-07D7E0905B33}"/>
              </a:ext>
            </a:extLst>
          </p:cNvPr>
          <p:cNvSpPr txBox="1">
            <a:spLocks/>
          </p:cNvSpPr>
          <p:nvPr userDrawn="1"/>
        </p:nvSpPr>
        <p:spPr>
          <a:xfrm>
            <a:off x="446315" y="2365372"/>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3</a:t>
            </a:r>
          </a:p>
        </p:txBody>
      </p:sp>
      <p:sp>
        <p:nvSpPr>
          <p:cNvPr id="2" name="Text Placeholder 4">
            <a:extLst>
              <a:ext uri="{FF2B5EF4-FFF2-40B4-BE49-F238E27FC236}">
                <a16:creationId xmlns:a16="http://schemas.microsoft.com/office/drawing/2014/main" id="{B1E9299B-D1E1-ECCF-4335-2297C6D0212F}"/>
              </a:ext>
            </a:extLst>
          </p:cNvPr>
          <p:cNvSpPr>
            <a:spLocks noGrp="1"/>
          </p:cNvSpPr>
          <p:nvPr>
            <p:ph type="body" sz="quarter" idx="12" hasCustomPrompt="1"/>
          </p:nvPr>
        </p:nvSpPr>
        <p:spPr>
          <a:xfrm>
            <a:off x="467180" y="295176"/>
            <a:ext cx="3434755" cy="492443"/>
          </a:xfrm>
          <a:noFill/>
        </p:spPr>
        <p:txBody>
          <a:bodyPr wrap="square" lIns="0" tIns="0" rIns="0" bIns="0">
            <a:spAutoFit/>
          </a:bodyPr>
          <a:lstStyle>
            <a:lvl1pPr marL="0" indent="0">
              <a:spcBef>
                <a:spcPts val="0"/>
              </a:spcBef>
              <a:buNone/>
              <a:defRPr sz="3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Agenda</a:t>
            </a:r>
          </a:p>
        </p:txBody>
      </p:sp>
      <p:sp>
        <p:nvSpPr>
          <p:cNvPr id="3" name="Text Placeholder 4">
            <a:extLst>
              <a:ext uri="{FF2B5EF4-FFF2-40B4-BE49-F238E27FC236}">
                <a16:creationId xmlns:a16="http://schemas.microsoft.com/office/drawing/2014/main" id="{4F9A2490-5774-E4E6-AD3C-10A2EFD8A5DD}"/>
              </a:ext>
            </a:extLst>
          </p:cNvPr>
          <p:cNvSpPr>
            <a:spLocks noGrp="1"/>
          </p:cNvSpPr>
          <p:nvPr>
            <p:ph type="body" sz="quarter" idx="13" hasCustomPrompt="1"/>
          </p:nvPr>
        </p:nvSpPr>
        <p:spPr>
          <a:xfrm>
            <a:off x="808859" y="1020401"/>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
        <p:nvSpPr>
          <p:cNvPr id="4" name="Text Placeholder 4">
            <a:extLst>
              <a:ext uri="{FF2B5EF4-FFF2-40B4-BE49-F238E27FC236}">
                <a16:creationId xmlns:a16="http://schemas.microsoft.com/office/drawing/2014/main" id="{BE2A8A46-2639-A2B3-A581-C8F0B09DBFDE}"/>
              </a:ext>
            </a:extLst>
          </p:cNvPr>
          <p:cNvSpPr>
            <a:spLocks noGrp="1"/>
          </p:cNvSpPr>
          <p:nvPr>
            <p:ph type="body" sz="quarter" idx="14" hasCustomPrompt="1"/>
          </p:nvPr>
        </p:nvSpPr>
        <p:spPr>
          <a:xfrm>
            <a:off x="808859" y="1730917"/>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
        <p:nvSpPr>
          <p:cNvPr id="5" name="Text Placeholder 4">
            <a:extLst>
              <a:ext uri="{FF2B5EF4-FFF2-40B4-BE49-F238E27FC236}">
                <a16:creationId xmlns:a16="http://schemas.microsoft.com/office/drawing/2014/main" id="{98427FED-80CE-1167-B2A3-8637199F79E3}"/>
              </a:ext>
            </a:extLst>
          </p:cNvPr>
          <p:cNvSpPr>
            <a:spLocks noGrp="1"/>
          </p:cNvSpPr>
          <p:nvPr>
            <p:ph type="body" sz="quarter" idx="15" hasCustomPrompt="1"/>
          </p:nvPr>
        </p:nvSpPr>
        <p:spPr>
          <a:xfrm>
            <a:off x="803234" y="2428709"/>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Tree>
    <p:extLst>
      <p:ext uri="{BB962C8B-B14F-4D97-AF65-F5344CB8AC3E}">
        <p14:creationId xmlns:p14="http://schemas.microsoft.com/office/powerpoint/2010/main" val="20705083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exture-BIC">
    <p:bg>
      <p:bgPr>
        <a:solidFill>
          <a:schemeClr val="tx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773202910"/>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Blank 2">
    <p:bg>
      <p:bgPr>
        <a:gradFill>
          <a:gsLst>
            <a:gs pos="0">
              <a:srgbClr val="FECBE6">
                <a:alpha val="0"/>
              </a:srgbClr>
            </a:gs>
            <a:gs pos="26000">
              <a:srgbClr val="BABAFF">
                <a:alpha val="88000"/>
              </a:srgbClr>
            </a:gs>
            <a:gs pos="50000">
              <a:srgbClr val="58AAFE">
                <a:alpha val="55000"/>
              </a:srgbClr>
            </a:gs>
            <a:gs pos="98165">
              <a:srgbClr val="1B45B3">
                <a:alpha val="37000"/>
              </a:srgbClr>
            </a:gs>
            <a:gs pos="88000">
              <a:srgbClr val="2764E7">
                <a:alpha val="55000"/>
              </a:srgbClr>
            </a:gs>
            <a:gs pos="72000">
              <a:srgbClr val="4894FE">
                <a:alpha val="52000"/>
              </a:srgbClr>
            </a:gs>
          </a:gsLst>
          <a:lin ang="15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9583784"/>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4206092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53927531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96334214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NB_Title, content and CTA banner">
    <p:bg>
      <p:bgPr>
        <a:solidFill>
          <a:schemeClr val="bg1"/>
        </a:solidFill>
        <a:effectLst/>
      </p:bgPr>
    </p:bg>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B9A8FAF4-9538-CE3F-A80C-4B8F0DA97450}"/>
              </a:ext>
            </a:extLst>
          </p:cNvPr>
          <p:cNvSpPr/>
          <p:nvPr userDrawn="1"/>
        </p:nvSpPr>
        <p:spPr>
          <a:xfrm>
            <a:off x="0" y="5975205"/>
            <a:ext cx="12192001" cy="882795"/>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3" name="Text Placeholder 2"/>
          <p:cNvSpPr>
            <a:spLocks noGrp="1"/>
          </p:cNvSpPr>
          <p:nvPr>
            <p:ph type="body" sz="quarter" idx="10"/>
          </p:nvPr>
        </p:nvSpPr>
        <p:spPr>
          <a:xfrm>
            <a:off x="500979" y="1435497"/>
            <a:ext cx="11101741"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EC347A5A-7E19-D1B8-57F0-09B20F84001F}"/>
              </a:ext>
            </a:extLst>
          </p:cNvPr>
          <p:cNvSpPr>
            <a:spLocks noGrp="1"/>
          </p:cNvSpPr>
          <p:nvPr>
            <p:ph type="body" sz="quarter" idx="12" hasCustomPrompt="1"/>
          </p:nvPr>
        </p:nvSpPr>
        <p:spPr>
          <a:xfrm>
            <a:off x="584200" y="6263367"/>
            <a:ext cx="11018520" cy="309563"/>
          </a:xfrm>
        </p:spPr>
        <p:txBody>
          <a:bodyPr/>
          <a:lstStyle>
            <a:lvl1pPr marL="0" indent="0" algn="ctr">
              <a:buNone/>
              <a:defRPr>
                <a:solidFill>
                  <a:schemeClr val="bg1"/>
                </a:solidFill>
              </a:defRPr>
            </a:lvl1pPr>
          </a:lstStyle>
          <a:p>
            <a:pPr lvl="0"/>
            <a:r>
              <a:rPr lang="en-US"/>
              <a:t>Click to add key resource link</a:t>
            </a:r>
          </a:p>
        </p:txBody>
      </p:sp>
    </p:spTree>
    <p:extLst>
      <p:ext uri="{BB962C8B-B14F-4D97-AF65-F5344CB8AC3E}">
        <p14:creationId xmlns:p14="http://schemas.microsoft.com/office/powerpoint/2010/main" val="192875232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85623474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3551027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959772083"/>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228775956"/>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29191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699276762"/>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F3E6-0EF6-6DEE-6352-41DFBF008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3A835-AD3E-6FC1-09C3-3665D7C2B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3F2990-5AF6-5FB4-4905-8ED5A7356A00}"/>
              </a:ext>
            </a:extLst>
          </p:cNvPr>
          <p:cNvSpPr>
            <a:spLocks noGrp="1"/>
          </p:cNvSpPr>
          <p:nvPr>
            <p:ph type="dt" sz="half" idx="10"/>
          </p:nvPr>
        </p:nvSpPr>
        <p:spPr/>
        <p:txBody>
          <a:bodyPr/>
          <a:lstStyle/>
          <a:p>
            <a:fld id="{ABEFC91F-2F65-4B33-B488-7E310C7665A7}" type="datetimeFigureOut">
              <a:rPr lang="en-US" smtClean="0"/>
              <a:t>5/31/2026</a:t>
            </a:fld>
            <a:endParaRPr lang="en-US"/>
          </a:p>
        </p:txBody>
      </p:sp>
      <p:sp>
        <p:nvSpPr>
          <p:cNvPr id="5" name="Footer Placeholder 4">
            <a:extLst>
              <a:ext uri="{FF2B5EF4-FFF2-40B4-BE49-F238E27FC236}">
                <a16:creationId xmlns:a16="http://schemas.microsoft.com/office/drawing/2014/main" id="{78BAB142-589B-EFDD-535D-A396130B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01781-89D6-7066-7ABF-1DEE4F52D392}"/>
              </a:ext>
            </a:extLst>
          </p:cNvPr>
          <p:cNvSpPr>
            <a:spLocks noGrp="1"/>
          </p:cNvSpPr>
          <p:nvPr>
            <p:ph type="sldNum" sz="quarter" idx="12"/>
          </p:nvPr>
        </p:nvSpPr>
        <p:spPr/>
        <p:txBody>
          <a:bodyPr/>
          <a:lstStyle/>
          <a:p>
            <a:fld id="{D3EE8837-A484-4A8F-9A26-CB79C89A1886}" type="slidenum">
              <a:rPr lang="en-US" smtClean="0"/>
              <a:t>‹#›</a:t>
            </a:fld>
            <a:endParaRPr lang="en-US"/>
          </a:p>
        </p:txBody>
      </p:sp>
    </p:spTree>
    <p:extLst>
      <p:ext uri="{BB962C8B-B14F-4D97-AF65-F5344CB8AC3E}">
        <p14:creationId xmlns:p14="http://schemas.microsoft.com/office/powerpoint/2010/main" val="33952094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20010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1694566338"/>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3_Title &amp; Non-bulleted text">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7797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NB_Updates">
    <p:bg>
      <p:bgPr>
        <a:solidFill>
          <a:schemeClr val="bg1"/>
        </a:solidFill>
        <a:effectLst/>
      </p:bgPr>
    </p:bg>
    <p:spTree>
      <p:nvGrpSpPr>
        <p:cNvPr id="1" name=""/>
        <p:cNvGrpSpPr/>
        <p:nvPr/>
      </p:nvGrpSpPr>
      <p:grpSpPr>
        <a:xfrm>
          <a:off x="0" y="0"/>
          <a:ext cx="0" cy="0"/>
          <a:chOff x="0" y="0"/>
          <a:chExt cx="0" cy="0"/>
        </a:xfrm>
      </p:grpSpPr>
      <p:sp>
        <p:nvSpPr>
          <p:cNvPr id="6" name="Rounded Rectangle 4">
            <a:extLst>
              <a:ext uri="{FF2B5EF4-FFF2-40B4-BE49-F238E27FC236}">
                <a16:creationId xmlns:a16="http://schemas.microsoft.com/office/drawing/2014/main" id="{6A1507C7-C542-E81C-EF4A-218C3711D00D}"/>
              </a:ext>
            </a:extLst>
          </p:cNvPr>
          <p:cNvSpPr/>
          <p:nvPr userDrawn="1"/>
        </p:nvSpPr>
        <p:spPr>
          <a:xfrm>
            <a:off x="8928100" y="1151393"/>
            <a:ext cx="3263900" cy="5706606"/>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3E22BCC-7032-17F0-B273-F935DF91BB2C}"/>
              </a:ext>
            </a:extLst>
          </p:cNvPr>
          <p:cNvPicPr>
            <a:picLocks noChangeAspect="1"/>
          </p:cNvPicPr>
          <p:nvPr userDrawn="1"/>
        </p:nvPicPr>
        <p:blipFill rotWithShape="1">
          <a:blip r:embed="rId2"/>
          <a:srcRect l="383"/>
          <a:stretch/>
        </p:blipFill>
        <p:spPr>
          <a:xfrm>
            <a:off x="-5080" y="-6350"/>
            <a:ext cx="12197080" cy="1180614"/>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00979" y="285070"/>
            <a:ext cx="11018520" cy="553998"/>
          </a:xfrm>
        </p:spPr>
        <p:txBody>
          <a:bodyPr/>
          <a:lstStyle>
            <a:lvl1pPr>
              <a:defRPr sz="3600">
                <a:solidFill>
                  <a:schemeClr val="bg1"/>
                </a:solidFill>
              </a:defRPr>
            </a:lvl1pPr>
          </a:lstStyle>
          <a:p>
            <a:r>
              <a:rPr lang="en-US"/>
              <a:t>Click to edit Master title style</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
        <p:nvSpPr>
          <p:cNvPr id="10" name="Rounded Rectangle 1">
            <a:extLst>
              <a:ext uri="{FF2B5EF4-FFF2-40B4-BE49-F238E27FC236}">
                <a16:creationId xmlns:a16="http://schemas.microsoft.com/office/drawing/2014/main" id="{A3FE6813-A34B-408D-5E57-9D178EE76FD8}"/>
              </a:ext>
            </a:extLst>
          </p:cNvPr>
          <p:cNvSpPr/>
          <p:nvPr userDrawn="1"/>
        </p:nvSpPr>
        <p:spPr>
          <a:xfrm>
            <a:off x="0" y="1173570"/>
            <a:ext cx="4152900" cy="468061"/>
          </a:xfrm>
          <a:prstGeom prst="roundRect">
            <a:avLst>
              <a:gd name="adj" fmla="val 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7" name="Picture Placeholder 16">
            <a:extLst>
              <a:ext uri="{FF2B5EF4-FFF2-40B4-BE49-F238E27FC236}">
                <a16:creationId xmlns:a16="http://schemas.microsoft.com/office/drawing/2014/main" id="{05AA3CE7-CCC3-9EBF-4083-17CD49870263}"/>
              </a:ext>
            </a:extLst>
          </p:cNvPr>
          <p:cNvSpPr>
            <a:spLocks noGrp="1"/>
          </p:cNvSpPr>
          <p:nvPr>
            <p:ph type="pic" sz="quarter" idx="11" hasCustomPrompt="1"/>
          </p:nvPr>
        </p:nvSpPr>
        <p:spPr>
          <a:xfrm>
            <a:off x="5650395" y="2239963"/>
            <a:ext cx="6262206" cy="3246437"/>
          </a:xfrm>
          <a:prstGeom prst="roundRect">
            <a:avLst>
              <a:gd name="adj" fmla="val 4622"/>
            </a:avLst>
          </a:prstGeom>
          <a:solidFill>
            <a:schemeClr val="bg2"/>
          </a:solidFill>
        </p:spPr>
        <p:txBody>
          <a:bodyPr anchor="ctr">
            <a:noAutofit/>
          </a:bodyPr>
          <a:lstStyle>
            <a:lvl1pPr marL="0" indent="0" algn="ctr">
              <a:buNone/>
              <a:defRPr/>
            </a:lvl1pPr>
          </a:lstStyle>
          <a:p>
            <a:r>
              <a:rPr lang="en-US"/>
              <a:t>Click to insert picture</a:t>
            </a:r>
          </a:p>
        </p:txBody>
      </p:sp>
      <p:sp>
        <p:nvSpPr>
          <p:cNvPr id="19" name="Text Placeholder 18">
            <a:extLst>
              <a:ext uri="{FF2B5EF4-FFF2-40B4-BE49-F238E27FC236}">
                <a16:creationId xmlns:a16="http://schemas.microsoft.com/office/drawing/2014/main" id="{6E0B161C-8EF0-F07D-6565-5AC5DAF93DB4}"/>
              </a:ext>
            </a:extLst>
          </p:cNvPr>
          <p:cNvSpPr>
            <a:spLocks noGrp="1"/>
          </p:cNvSpPr>
          <p:nvPr>
            <p:ph type="body" sz="quarter" idx="12"/>
          </p:nvPr>
        </p:nvSpPr>
        <p:spPr>
          <a:xfrm>
            <a:off x="461963" y="1257671"/>
            <a:ext cx="3617912" cy="307777"/>
          </a:xfrm>
        </p:spPr>
        <p:txBody>
          <a:bodyPr/>
          <a:lstStyle>
            <a:lvl1pPr marL="0" indent="0">
              <a:buNone/>
              <a:defRPr>
                <a:solidFill>
                  <a:schemeClr val="bg1"/>
                </a:solidFill>
                <a:latin typeface="+mj-lt"/>
              </a:defRPr>
            </a:lvl1pPr>
            <a:lvl2pPr marL="228600" indent="0">
              <a:buNone/>
              <a:defRPr/>
            </a:lvl2pPr>
          </a:lstStyle>
          <a:p>
            <a:pPr lvl="0"/>
            <a:r>
              <a:rPr lang="en-US"/>
              <a:t>Click to edit Master text styles</a:t>
            </a:r>
          </a:p>
        </p:txBody>
      </p:sp>
      <p:sp>
        <p:nvSpPr>
          <p:cNvPr id="21" name="Text Placeholder 20">
            <a:extLst>
              <a:ext uri="{FF2B5EF4-FFF2-40B4-BE49-F238E27FC236}">
                <a16:creationId xmlns:a16="http://schemas.microsoft.com/office/drawing/2014/main" id="{0E79AF9F-FE77-CCB9-F3E4-8905E3B043A1}"/>
              </a:ext>
            </a:extLst>
          </p:cNvPr>
          <p:cNvSpPr>
            <a:spLocks noGrp="1"/>
          </p:cNvSpPr>
          <p:nvPr>
            <p:ph type="body" sz="quarter" idx="13" hasCustomPrompt="1"/>
          </p:nvPr>
        </p:nvSpPr>
        <p:spPr>
          <a:xfrm>
            <a:off x="461963" y="2239963"/>
            <a:ext cx="5049837" cy="2860270"/>
          </a:xfrm>
        </p:spPr>
        <p:txBody>
          <a:bodyPr/>
          <a:lstStyle>
            <a:lvl1pPr marL="0" indent="0">
              <a:buNone/>
              <a:defRPr sz="1600"/>
            </a:lvl1pPr>
          </a:lstStyle>
          <a:p>
            <a:pPr marL="0" indent="0">
              <a:lnSpc>
                <a:spcPct val="90000"/>
              </a:lnSpc>
              <a:spcBef>
                <a:spcPts val="1000"/>
              </a:spcBef>
              <a:buNone/>
            </a:pPr>
            <a:r>
              <a:rPr lang="en-US" sz="2800">
                <a:latin typeface="+mj-lt"/>
                <a:cs typeface="Segoe UI Semibold" panose="020B0502040204020203" pitchFamily="34" charset="0"/>
              </a:rPr>
              <a:t>Lorem ipsum dolor sit </a:t>
            </a:r>
            <a:r>
              <a:rPr lang="en-US" sz="2800" err="1">
                <a:latin typeface="+mj-lt"/>
                <a:cs typeface="Segoe UI Semibold" panose="020B0502040204020203" pitchFamily="34" charset="0"/>
              </a:rPr>
              <a:t>amet</a:t>
            </a:r>
            <a:endParaRPr lang="en-US" sz="2000">
              <a:latin typeface="+mj-lt"/>
              <a:cs typeface="Segoe UI" panose="020B0502040204020203" pitchFamily="34" charset="0"/>
            </a:endParaRPr>
          </a:p>
          <a:p>
            <a:pPr marL="0" indent="0">
              <a:lnSpc>
                <a:spcPct val="90000"/>
              </a:lnSpc>
              <a:spcBef>
                <a:spcPts val="1000"/>
              </a:spcBef>
              <a:buNone/>
            </a:pPr>
            <a:r>
              <a:rPr lang="en-US" sz="2000">
                <a:solidFill>
                  <a:srgbClr val="000000"/>
                </a:solidFill>
                <a:effectLst/>
                <a:highlight>
                  <a:srgbClr val="FFFFFF"/>
                </a:highlight>
                <a:latin typeface="Segoe UI" panose="020B0502040204020203" pitchFamily="34" charset="0"/>
                <a:cs typeface="Segoe UI" panose="020B0502040204020203" pitchFamily="34" charset="0"/>
              </a:rPr>
              <a:t>Vestibulum cursus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quam</a:t>
            </a:r>
            <a:r>
              <a:rPr lang="en-US" sz="2000">
                <a:solidFill>
                  <a:srgbClr val="000000"/>
                </a:solidFill>
                <a:effectLst/>
                <a:highlight>
                  <a:srgbClr val="FFFFFF"/>
                </a:highlight>
                <a:latin typeface="Segoe UI" panose="020B0502040204020203" pitchFamily="34" charset="0"/>
                <a:cs typeface="Segoe UI" panose="020B0502040204020203" pitchFamily="34" charset="0"/>
              </a:rPr>
              <a:t>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rutrum</a:t>
            </a:r>
            <a:r>
              <a:rPr lang="en-US" sz="2000">
                <a:solidFill>
                  <a:srgbClr val="000000"/>
                </a:solidFill>
                <a:effectLst/>
                <a:highlight>
                  <a:srgbClr val="FFFFFF"/>
                </a:highlight>
                <a:latin typeface="Segoe UI" panose="020B0502040204020203" pitchFamily="34" charset="0"/>
                <a:cs typeface="Segoe UI" panose="020B0502040204020203" pitchFamily="34" charset="0"/>
              </a:rPr>
              <a:t>,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commodo</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Vivamus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finibus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arcu</a:t>
            </a:r>
            <a:r>
              <a:rPr lang="en-US" sz="2000">
                <a:solidFill>
                  <a:srgbClr val="000000"/>
                </a:solidFill>
                <a:effectLst/>
                <a:highlight>
                  <a:srgbClr val="FFFFFF"/>
                </a:highlight>
                <a:latin typeface="Segoe UI" panose="020B0502040204020203" pitchFamily="34" charset="0"/>
                <a:cs typeface="Segoe UI" panose="020B0502040204020203" pitchFamily="34" charset="0"/>
              </a:rPr>
              <a:t> vel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tellus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varius</a:t>
            </a:r>
            <a:r>
              <a:rPr lang="en-US" sz="2000">
                <a:solidFill>
                  <a:srgbClr val="000000"/>
                </a:solidFill>
                <a:effectLst/>
                <a:highlight>
                  <a:srgbClr val="FFFFFF"/>
                </a:highlight>
                <a:latin typeface="Segoe UI" panose="020B0502040204020203" pitchFamily="34" charset="0"/>
                <a:cs typeface="Segoe UI" panose="020B0502040204020203" pitchFamily="34" charset="0"/>
              </a:rPr>
              <a:t>,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massa</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condimentum</a:t>
            </a:r>
            <a:r>
              <a:rPr lang="en-US" sz="2000">
                <a:solidFill>
                  <a:srgbClr val="000000"/>
                </a:solidFill>
                <a:effectLst/>
                <a:highlight>
                  <a:srgbClr val="FFFFFF"/>
                </a:highlight>
                <a:latin typeface="Segoe UI" panose="020B0502040204020203" pitchFamily="34" charset="0"/>
                <a:cs typeface="Segoe UI" panose="020B0502040204020203" pitchFamily="34" charset="0"/>
              </a:rPr>
              <a:t>. Lorem ipsum dolor sit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amet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consectetur</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adipiscing</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elit</a:t>
            </a:r>
            <a:r>
              <a:rPr lang="en-US" sz="2000">
                <a:solidFill>
                  <a:srgbClr val="000000"/>
                </a:solidFill>
                <a:effectLst/>
                <a:highlight>
                  <a:srgbClr val="FFFFFF"/>
                </a:highlight>
                <a:latin typeface="Segoe UI" panose="020B0502040204020203" pitchFamily="34" charset="0"/>
                <a:cs typeface="Segoe UI" panose="020B0502040204020203" pitchFamily="34" charset="0"/>
              </a:rPr>
              <a:t>. Vestibulum fermentum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imperdiet</a:t>
            </a:r>
            <a:r>
              <a:rPr lang="en-US" sz="2000">
                <a:solidFill>
                  <a:srgbClr val="000000"/>
                </a:solidFill>
                <a:effectLst/>
                <a:highlight>
                  <a:srgbClr val="FFFFFF"/>
                </a:highlight>
                <a:latin typeface="Segoe UI" panose="020B0502040204020203" pitchFamily="34" charset="0"/>
                <a:cs typeface="Segoe UI" panose="020B0502040204020203" pitchFamily="34" charset="0"/>
              </a:rPr>
              <a:t> ex, nec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consequat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felis</a:t>
            </a:r>
            <a:r>
              <a:rPr lang="en-US" sz="2000">
                <a:solidFill>
                  <a:srgbClr val="000000"/>
                </a:solidFill>
                <a:effectLst/>
                <a:highlight>
                  <a:srgbClr val="FFFFFF"/>
                </a:highlight>
                <a:latin typeface="Segoe UI" panose="020B0502040204020203" pitchFamily="34" charset="0"/>
                <a:cs typeface="Segoe UI" panose="020B0502040204020203" pitchFamily="34" charset="0"/>
              </a:rPr>
              <a:t> tempus vitae.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Phasellus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lobortis</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laoreet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r>
              <a:rPr lang="en-US" sz="2000" err="1">
                <a:solidFill>
                  <a:srgbClr val="000000"/>
                </a:solidFill>
                <a:effectLst/>
                <a:highlight>
                  <a:srgbClr val="FFFFFF"/>
                </a:highlight>
                <a:latin typeface="Segoe UI" panose="020B0502040204020203" pitchFamily="34" charset="0"/>
                <a:cs typeface="Segoe UI" panose="020B0502040204020203" pitchFamily="34" charset="0"/>
              </a:rPr>
              <a:t>erat</a:t>
            </a:r>
            <a:r>
              <a:rPr lang="en-US" sz="2000">
                <a:solidFill>
                  <a:srgbClr val="000000"/>
                </a:solidFill>
                <a:effectLst/>
                <a:highlight>
                  <a:srgbClr val="FFFFFF"/>
                </a:highlight>
                <a:latin typeface="Segoe UI" panose="020B0502040204020203" pitchFamily="34" charset="0"/>
                <a:cs typeface="Segoe UI" panose="020B0502040204020203" pitchFamily="34" charset="0"/>
              </a:rPr>
              <a:t>. </a:t>
            </a:r>
          </a:p>
          <a:p>
            <a:pPr marL="0" indent="0">
              <a:lnSpc>
                <a:spcPct val="90000"/>
              </a:lnSpc>
              <a:spcBef>
                <a:spcPts val="1000"/>
              </a:spcBef>
              <a:buNone/>
            </a:pPr>
            <a:r>
              <a:rPr lang="en-US" sz="2000">
                <a:highlight>
                  <a:srgbClr val="FFFFFF"/>
                </a:highlight>
                <a:latin typeface="Segoe UI" panose="020B0502040204020203" pitchFamily="34" charset="0"/>
                <a:cs typeface="Segoe UI" panose="020B0502040204020203" pitchFamily="34" charset="0"/>
              </a:rPr>
              <a:t>Learn more at aka.ms/community.</a:t>
            </a:r>
            <a:endParaRPr lang="en-US" sz="200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36166693"/>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B8D68C-3D8E-5E53-1142-AF659F272741}"/>
              </a:ext>
            </a:extLst>
          </p:cNvPr>
          <p:cNvPicPr>
            <a:picLocks noChangeAspect="1"/>
          </p:cNvPicPr>
          <p:nvPr userDrawn="1"/>
        </p:nvPicPr>
        <p:blipFill>
          <a:blip r:embed="rId3"/>
          <a:srcRect l="7268" t="12785" r="29138" b="23622"/>
          <a:stretch>
            <a:fillRect/>
          </a:stretch>
        </p:blipFill>
        <p:spPr>
          <a:xfrm>
            <a:off x="-1" y="-1"/>
            <a:ext cx="12192001" cy="6858001"/>
          </a:xfrm>
          <a:prstGeom prst="rect">
            <a:avLst/>
          </a:prstGeom>
        </p:spPr>
      </p:pic>
      <p:sp>
        <p:nvSpPr>
          <p:cNvPr id="4" name="TextBox 3">
            <a:extLst>
              <a:ext uri="{FF2B5EF4-FFF2-40B4-BE49-F238E27FC236}">
                <a16:creationId xmlns:a16="http://schemas.microsoft.com/office/drawing/2014/main" id="{7EAAE3D9-740A-1FF6-16C8-C63C68E2B8EC}"/>
              </a:ext>
            </a:extLst>
          </p:cNvPr>
          <p:cNvSpPr txBox="1"/>
          <p:nvPr userDrawn="1"/>
        </p:nvSpPr>
        <p:spPr>
          <a:xfrm>
            <a:off x="584200" y="518873"/>
            <a:ext cx="3273552"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a:ea typeface="+mn-ea"/>
                <a:cs typeface="+mn-cs"/>
              </a:rPr>
              <a:t>Agent 365</a:t>
            </a:r>
          </a:p>
        </p:txBody>
      </p:sp>
      <p:pic>
        <p:nvPicPr>
          <p:cNvPr id="2" name="MS logo white - EMF" descr="Microsoft logo white text version">
            <a:extLst>
              <a:ext uri="{FF2B5EF4-FFF2-40B4-BE49-F238E27FC236}">
                <a16:creationId xmlns:a16="http://schemas.microsoft.com/office/drawing/2014/main" id="{1840CBD0-0BEB-DC8F-CEF1-C001B4538665}"/>
              </a:ext>
            </a:extLst>
          </p:cNvPr>
          <p:cNvPicPr>
            <a:picLocks noChangeAspect="1"/>
          </p:cNvPicPr>
          <p:nvPr userDrawn="1"/>
        </p:nvPicPr>
        <p:blipFill>
          <a:blip r:embed="rId4" cstate="print">
            <a:lum bright="100000"/>
            <a:extLst>
              <a:ext uri="{28A0092B-C50C-407E-A947-70E740481C1C}">
                <a14:useLocalDpi xmlns:a14="http://schemas.microsoft.com/office/drawing/2010/main"/>
              </a:ext>
            </a:extLst>
          </a:blip>
          <a:stretch>
            <a:fillRect/>
          </a:stretch>
        </p:blipFill>
        <p:spPr bwMode="black">
          <a:xfrm>
            <a:off x="307975" y="6339127"/>
            <a:ext cx="933451" cy="199917"/>
          </a:xfrm>
          <a:prstGeom prst="rect">
            <a:avLst/>
          </a:prstGeom>
        </p:spPr>
      </p:pic>
      <p:sp>
        <p:nvSpPr>
          <p:cNvPr id="3" name="Text Placeholder 4">
            <a:extLst>
              <a:ext uri="{FF2B5EF4-FFF2-40B4-BE49-F238E27FC236}">
                <a16:creationId xmlns:a16="http://schemas.microsoft.com/office/drawing/2014/main" id="{F41303C3-84B6-E6CF-238B-40E4DFF45156}"/>
              </a:ext>
            </a:extLst>
          </p:cNvPr>
          <p:cNvSpPr>
            <a:spLocks noGrp="1"/>
          </p:cNvSpPr>
          <p:nvPr>
            <p:ph type="body" sz="quarter" idx="12" hasCustomPrompt="1"/>
          </p:nvPr>
        </p:nvSpPr>
        <p:spPr>
          <a:xfrm>
            <a:off x="525780" y="1697491"/>
            <a:ext cx="3434755" cy="246221"/>
          </a:xfrm>
          <a:noFill/>
        </p:spPr>
        <p:txBody>
          <a:bodyPr wrap="square" lIns="0" tIns="0" rIns="0" bIns="0">
            <a:spAutoFit/>
          </a:bodyPr>
          <a:lstStyle>
            <a:lvl1pPr marL="0" indent="0">
              <a:spcBef>
                <a:spcPts val="0"/>
              </a:spcBef>
              <a:buNone/>
              <a:defRPr sz="1600" spc="0" baseline="0">
                <a:solidFill>
                  <a:srgbClr val="FFFFFF"/>
                </a:solidFill>
                <a:latin typeface="+mn-lt"/>
                <a:cs typeface="Segoe Sans Display" pitchFamily="2" charset="0"/>
              </a:defRPr>
            </a:lvl1pPr>
          </a:lstStyle>
          <a:p>
            <a:pPr lvl="0"/>
            <a:r>
              <a:rPr lang="en-US"/>
              <a:t>Speaker name or subtitle text</a:t>
            </a:r>
          </a:p>
        </p:txBody>
      </p:sp>
      <p:sp>
        <p:nvSpPr>
          <p:cNvPr id="7" name="Text Placeholder 4">
            <a:extLst>
              <a:ext uri="{FF2B5EF4-FFF2-40B4-BE49-F238E27FC236}">
                <a16:creationId xmlns:a16="http://schemas.microsoft.com/office/drawing/2014/main" id="{27D2F62B-95C1-501A-9EAF-373FABE01165}"/>
              </a:ext>
            </a:extLst>
          </p:cNvPr>
          <p:cNvSpPr>
            <a:spLocks noGrp="1"/>
          </p:cNvSpPr>
          <p:nvPr>
            <p:ph type="body" sz="quarter" idx="13" hasCustomPrompt="1"/>
          </p:nvPr>
        </p:nvSpPr>
        <p:spPr>
          <a:xfrm>
            <a:off x="556260" y="919877"/>
            <a:ext cx="8242300" cy="646331"/>
          </a:xfrm>
          <a:noFill/>
        </p:spPr>
        <p:txBody>
          <a:bodyPr wrap="square" lIns="0" tIns="0" rIns="0" bIns="0">
            <a:spAutoFit/>
          </a:bodyPr>
          <a:lstStyle>
            <a:lvl1pPr marL="0" indent="0">
              <a:spcBef>
                <a:spcPts val="0"/>
              </a:spcBef>
              <a:buNone/>
              <a:defRPr sz="4200" b="0" spc="0" baseline="0">
                <a:gradFill>
                  <a:gsLst>
                    <a:gs pos="97248">
                      <a:schemeClr val="bg1"/>
                    </a:gs>
                    <a:gs pos="1835">
                      <a:srgbClr val="FFF3F9"/>
                    </a:gs>
                    <a:gs pos="36000">
                      <a:schemeClr val="accent2">
                        <a:lumMod val="20000"/>
                        <a:lumOff val="80000"/>
                      </a:schemeClr>
                    </a:gs>
                  </a:gsLst>
                  <a:lin ang="1800000" scaled="0"/>
                </a:gra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5869535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2"/>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252D4AA-19DA-243F-2A37-88B1765E7DE3}"/>
              </a:ext>
            </a:extLst>
          </p:cNvPr>
          <p:cNvPicPr>
            <a:picLocks noChangeAspect="1"/>
          </p:cNvPicPr>
          <p:nvPr userDrawn="1"/>
        </p:nvPicPr>
        <p:blipFill>
          <a:blip r:embed="rId2">
            <a:alphaModFix amt="85000"/>
          </a:blip>
          <a:srcRect l="6564" t="25562" r="25961" b="6962"/>
          <a:stretch>
            <a:fillRect/>
          </a:stretch>
        </p:blipFill>
        <p:spPr>
          <a:xfrm>
            <a:off x="-1" y="-1"/>
            <a:ext cx="12192001" cy="6858001"/>
          </a:xfrm>
          <a:prstGeom prst="rect">
            <a:avLst/>
          </a:prstGeom>
        </p:spPr>
      </p:pic>
      <p:sp>
        <p:nvSpPr>
          <p:cNvPr id="5" name="Text Placeholder 4"/>
          <p:cNvSpPr>
            <a:spLocks noGrp="1"/>
          </p:cNvSpPr>
          <p:nvPr>
            <p:ph type="body" sz="quarter" idx="12" hasCustomPrompt="1"/>
          </p:nvPr>
        </p:nvSpPr>
        <p:spPr>
          <a:xfrm>
            <a:off x="571500" y="6287997"/>
            <a:ext cx="3434755" cy="246221"/>
          </a:xfrm>
          <a:noFill/>
        </p:spPr>
        <p:txBody>
          <a:bodyPr wrap="square" lIns="0" tIns="0" rIns="0" bIns="0">
            <a:spAutoFit/>
          </a:bodyPr>
          <a:lstStyle>
            <a:lvl1pPr marL="0" indent="0">
              <a:spcBef>
                <a:spcPts val="0"/>
              </a:spcBef>
              <a:buNone/>
              <a:defRPr sz="1600" spc="0" baseline="0">
                <a:solidFill>
                  <a:srgbClr val="FFFFFF"/>
                </a:solidFill>
                <a:latin typeface="+mn-lt"/>
                <a:cs typeface="Segoe Sans Display" pitchFamily="2" charset="0"/>
              </a:defRPr>
            </a:lvl1pPr>
          </a:lstStyle>
          <a:p>
            <a:pPr lvl="0"/>
            <a:r>
              <a:rPr lang="en-US"/>
              <a:t>Speaker name or subtitle text</a:t>
            </a:r>
          </a:p>
        </p:txBody>
      </p:sp>
      <p:sp>
        <p:nvSpPr>
          <p:cNvPr id="4" name="TextBox 3">
            <a:extLst>
              <a:ext uri="{FF2B5EF4-FFF2-40B4-BE49-F238E27FC236}">
                <a16:creationId xmlns:a16="http://schemas.microsoft.com/office/drawing/2014/main" id="{9AC917CB-0B4D-F51B-F63A-7A5124A9A0F1}"/>
              </a:ext>
            </a:extLst>
          </p:cNvPr>
          <p:cNvSpPr txBox="1"/>
          <p:nvPr userDrawn="1"/>
        </p:nvSpPr>
        <p:spPr>
          <a:xfrm>
            <a:off x="571499" y="5063659"/>
            <a:ext cx="3273552"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Sans Display"/>
                <a:ea typeface="+mn-ea"/>
                <a:cs typeface="+mn-cs"/>
              </a:rPr>
              <a:t>Agent 365</a:t>
            </a:r>
          </a:p>
        </p:txBody>
      </p:sp>
      <p:pic>
        <p:nvPicPr>
          <p:cNvPr id="11" name="Picture 10">
            <a:extLst>
              <a:ext uri="{FF2B5EF4-FFF2-40B4-BE49-F238E27FC236}">
                <a16:creationId xmlns:a16="http://schemas.microsoft.com/office/drawing/2014/main" id="{E4369DED-C10F-672A-B940-B2BF06491EB3}"/>
              </a:ext>
            </a:extLst>
          </p:cNvPr>
          <p:cNvPicPr>
            <a:picLocks noChangeAspect="1"/>
          </p:cNvPicPr>
          <p:nvPr userDrawn="1"/>
        </p:nvPicPr>
        <p:blipFill>
          <a:blip r:embed="rId3"/>
          <a:stretch>
            <a:fillRect/>
          </a:stretch>
        </p:blipFill>
        <p:spPr>
          <a:xfrm>
            <a:off x="-609685" y="0"/>
            <a:ext cx="609685" cy="1676634"/>
          </a:xfrm>
          <a:prstGeom prst="rect">
            <a:avLst/>
          </a:prstGeom>
        </p:spPr>
      </p:pic>
      <p:pic>
        <p:nvPicPr>
          <p:cNvPr id="2" name="MS logo white - EMF" descr="Microsoft logo white text version">
            <a:extLst>
              <a:ext uri="{FF2B5EF4-FFF2-40B4-BE49-F238E27FC236}">
                <a16:creationId xmlns:a16="http://schemas.microsoft.com/office/drawing/2014/main" id="{0D4BAB47-034B-4242-14E1-A133DA9DC6B7}"/>
              </a:ext>
            </a:extLst>
          </p:cNvPr>
          <p:cNvPicPr>
            <a:picLocks noChangeAspect="1"/>
          </p:cNvPicPr>
          <p:nvPr userDrawn="1"/>
        </p:nvPicPr>
        <p:blipFill>
          <a:blip r:embed="rId4" cstate="print">
            <a:lum bright="100000"/>
            <a:extLst>
              <a:ext uri="{28A0092B-C50C-407E-A947-70E740481C1C}">
                <a14:useLocalDpi xmlns:a14="http://schemas.microsoft.com/office/drawing/2010/main"/>
              </a:ext>
            </a:extLst>
          </a:blip>
          <a:stretch>
            <a:fillRect/>
          </a:stretch>
        </p:blipFill>
        <p:spPr bwMode="black">
          <a:xfrm>
            <a:off x="238125" y="223823"/>
            <a:ext cx="933451" cy="199917"/>
          </a:xfrm>
          <a:prstGeom prst="rect">
            <a:avLst/>
          </a:prstGeom>
        </p:spPr>
      </p:pic>
      <p:sp>
        <p:nvSpPr>
          <p:cNvPr id="12" name="Text Placeholder 4">
            <a:extLst>
              <a:ext uri="{FF2B5EF4-FFF2-40B4-BE49-F238E27FC236}">
                <a16:creationId xmlns:a16="http://schemas.microsoft.com/office/drawing/2014/main" id="{45AC59D3-C7B6-2EE9-893B-EF29380AD96C}"/>
              </a:ext>
            </a:extLst>
          </p:cNvPr>
          <p:cNvSpPr>
            <a:spLocks noGrp="1"/>
          </p:cNvSpPr>
          <p:nvPr>
            <p:ph type="body" sz="quarter" idx="13" hasCustomPrompt="1"/>
          </p:nvPr>
        </p:nvSpPr>
        <p:spPr>
          <a:xfrm>
            <a:off x="571500" y="5556103"/>
            <a:ext cx="8242300" cy="646331"/>
          </a:xfrm>
          <a:noFill/>
        </p:spPr>
        <p:txBody>
          <a:bodyPr wrap="square" lIns="0" tIns="0" rIns="0" bIns="0">
            <a:spAutoFit/>
          </a:bodyPr>
          <a:lstStyle>
            <a:lvl1pPr marL="0" indent="0">
              <a:spcBef>
                <a:spcPts val="0"/>
              </a:spcBef>
              <a:buNone/>
              <a:defRPr sz="4200" b="0" spc="0" baseline="0">
                <a:gradFill>
                  <a:gsLst>
                    <a:gs pos="97248">
                      <a:schemeClr val="bg1"/>
                    </a:gs>
                    <a:gs pos="1835">
                      <a:srgbClr val="FFF3F9"/>
                    </a:gs>
                    <a:gs pos="36000">
                      <a:schemeClr val="accent2">
                        <a:lumMod val="20000"/>
                        <a:lumOff val="80000"/>
                      </a:schemeClr>
                    </a:gs>
                  </a:gsLst>
                  <a:lin ang="1800000" scaled="0"/>
                </a:gra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9205193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116114" y="103756"/>
            <a:ext cx="5573486" cy="6633633"/>
          </a:xfrm>
          <a:prstGeom prst="roundRect">
            <a:avLst>
              <a:gd name="adj" fmla="val 3255"/>
            </a:avLst>
          </a:prstGeom>
          <a:gradFill>
            <a:gsLst>
              <a:gs pos="0">
                <a:srgbClr val="FECBE6">
                  <a:alpha val="22000"/>
                </a:srgbClr>
              </a:gs>
              <a:gs pos="19000">
                <a:srgbClr val="BABAFF"/>
              </a:gs>
              <a:gs pos="40000">
                <a:srgbClr val="58AAFE"/>
              </a:gs>
              <a:gs pos="93000">
                <a:srgbClr val="1B45B3">
                  <a:alpha val="70000"/>
                </a:srgbClr>
              </a:gs>
              <a:gs pos="69000">
                <a:srgbClr val="2764E7">
                  <a:alpha val="70000"/>
                </a:srgbClr>
              </a:gs>
              <a:gs pos="57000">
                <a:srgbClr val="4894FE">
                  <a:alpha val="91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584200" y="1537397"/>
            <a:ext cx="4495800" cy="246221"/>
          </a:xfrm>
          <a:noFill/>
        </p:spPr>
        <p:txBody>
          <a:bodyPr wrap="square" lIns="0" tIns="0" rIns="0" bIns="0">
            <a:spAutoFit/>
          </a:bodyPr>
          <a:lstStyle>
            <a:lvl1pPr marL="0" indent="0">
              <a:spcBef>
                <a:spcPts val="0"/>
              </a:spcBef>
              <a:buNone/>
              <a:defRPr sz="1600" spc="0" baseline="0">
                <a:solidFill>
                  <a:schemeClr val="bg1"/>
                </a:solidFill>
                <a:latin typeface="+mn-lt"/>
                <a:cs typeface="Segoe Sans Display" pitchFamily="2" charset="0"/>
              </a:defRPr>
            </a:lvl1pPr>
          </a:lstStyle>
          <a:p>
            <a:pPr lvl="0"/>
            <a:r>
              <a:rPr lang="en-US"/>
              <a:t>Subtitle text</a:t>
            </a:r>
          </a:p>
        </p:txBody>
      </p:sp>
      <p:sp>
        <p:nvSpPr>
          <p:cNvPr id="6" name="TextBox 5">
            <a:extLst>
              <a:ext uri="{FF2B5EF4-FFF2-40B4-BE49-F238E27FC236}">
                <a16:creationId xmlns:a16="http://schemas.microsoft.com/office/drawing/2014/main" id="{9AD5DAB8-D3DC-9D2E-ADA8-046EF3DF1964}"/>
              </a:ext>
            </a:extLst>
          </p:cNvPr>
          <p:cNvSpPr txBox="1"/>
          <p:nvPr userDrawn="1"/>
        </p:nvSpPr>
        <p:spPr>
          <a:xfrm>
            <a:off x="584200" y="486303"/>
            <a:ext cx="3273552"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Sans Display"/>
                <a:ea typeface="+mn-ea"/>
                <a:cs typeface="+mn-cs"/>
              </a:rPr>
              <a:t>Agent 365</a:t>
            </a:r>
          </a:p>
        </p:txBody>
      </p:sp>
      <p:sp>
        <p:nvSpPr>
          <p:cNvPr id="4" name="Text Placeholder 4">
            <a:extLst>
              <a:ext uri="{FF2B5EF4-FFF2-40B4-BE49-F238E27FC236}">
                <a16:creationId xmlns:a16="http://schemas.microsoft.com/office/drawing/2014/main" id="{18B58C7E-76C3-10C6-650F-304E67FEE8A7}"/>
              </a:ext>
            </a:extLst>
          </p:cNvPr>
          <p:cNvSpPr>
            <a:spLocks noGrp="1"/>
          </p:cNvSpPr>
          <p:nvPr>
            <p:ph type="body" sz="quarter" idx="14" hasCustomPrompt="1"/>
          </p:nvPr>
        </p:nvSpPr>
        <p:spPr>
          <a:xfrm>
            <a:off x="584201" y="805503"/>
            <a:ext cx="4495799" cy="646331"/>
          </a:xfrm>
          <a:noFill/>
        </p:spPr>
        <p:txBody>
          <a:bodyPr wrap="square" lIns="0" tIns="0" rIns="0" bIns="0">
            <a:spAutoFit/>
          </a:bodyPr>
          <a:lstStyle>
            <a:lvl1pPr marL="0" indent="0">
              <a:spcBef>
                <a:spcPts val="0"/>
              </a:spcBef>
              <a:buNone/>
              <a:defRPr sz="4200" b="0" spc="0" baseline="0">
                <a:solidFill>
                  <a:schemeClr val="bg1"/>
                </a:solidFill>
                <a:latin typeface="Segoe UI Semibold" panose="020B0702040204020203" pitchFamily="34" charset="0"/>
                <a:cs typeface="Segoe UI Semibold" panose="020B0702040204020203" pitchFamily="34" charset="0"/>
              </a:defRPr>
            </a:lvl1pPr>
          </a:lstStyle>
          <a:p>
            <a:pPr lvl="0"/>
            <a:r>
              <a:rPr lang="en-US"/>
              <a:t>Title goes here</a:t>
            </a:r>
          </a:p>
        </p:txBody>
      </p:sp>
    </p:spTree>
    <p:extLst>
      <p:ext uri="{BB962C8B-B14F-4D97-AF65-F5344CB8AC3E}">
        <p14:creationId xmlns:p14="http://schemas.microsoft.com/office/powerpoint/2010/main" val="3508155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314325" y="859952"/>
            <a:ext cx="11563350" cy="5138097"/>
          </a:xfrm>
          <a:prstGeom prst="roundRect">
            <a:avLst>
              <a:gd name="adj" fmla="val 3255"/>
            </a:avLst>
          </a:prstGeom>
          <a:gradFill>
            <a:gsLst>
              <a:gs pos="100000">
                <a:schemeClr val="tx2">
                  <a:alpha val="60000"/>
                </a:schemeClr>
              </a:gs>
              <a:gs pos="0">
                <a:srgbClr val="BABAFF"/>
              </a:gs>
              <a:gs pos="74000">
                <a:schemeClr val="accent4">
                  <a:lumMod val="25000"/>
                  <a:alpha val="90000"/>
                </a:schemeClr>
              </a:gs>
              <a:gs pos="29000">
                <a:srgbClr val="2764E7">
                  <a:alpha val="90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3" name="TextBox 2">
            <a:extLst>
              <a:ext uri="{FF2B5EF4-FFF2-40B4-BE49-F238E27FC236}">
                <a16:creationId xmlns:a16="http://schemas.microsoft.com/office/drawing/2014/main" id="{914B4ADE-B716-8419-E58B-9E81C59E596E}"/>
              </a:ext>
            </a:extLst>
          </p:cNvPr>
          <p:cNvSpPr txBox="1"/>
          <p:nvPr userDrawn="1"/>
        </p:nvSpPr>
        <p:spPr>
          <a:xfrm>
            <a:off x="976313" y="2133321"/>
            <a:ext cx="10515600" cy="409958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0" i="0" u="none" strike="noStrike" kern="1200" cap="none" spc="0" normalizeH="0" baseline="0" noProof="0">
                <a:ln w="3175">
                  <a:noFill/>
                </a:ln>
                <a:solidFill>
                  <a:srgbClr val="FFFFFF"/>
                </a:solidFill>
                <a:effectLst/>
                <a:uLnTx/>
                <a:uFillTx/>
                <a:latin typeface="Segoe UI"/>
                <a:ea typeface="+mn-ea"/>
                <a:cs typeface="Segoe UI"/>
              </a:rPr>
              <a:t>Agent 365 will accelerate the transformation into a frontier firm by enabling</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a:ln w="3175">
                  <a:noFill/>
                </a:ln>
                <a:solidFill>
                  <a:srgbClr val="FFFFFF"/>
                </a:solidFill>
                <a:effectLst/>
                <a:uLnTx/>
                <a:uFillTx/>
                <a:latin typeface="Segoe UI"/>
                <a:ea typeface="+mn-ea"/>
                <a:cs typeface="Segoe UI"/>
              </a:rPr>
              <a:t>a digital workforce that earns trust and securely works in the tools people use every day.</a:t>
            </a:r>
          </a:p>
          <a:p>
            <a:pPr marL="137160" marR="0" lvl="0" indent="-137160" algn="ctr"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3600" b="0" i="0" u="none" strike="noStrike" kern="1200" cap="none" spc="0" normalizeH="0" baseline="0" noProof="0">
              <a:ln>
                <a:noFill/>
              </a:ln>
              <a:solidFill>
                <a:srgbClr val="FFFFFF"/>
              </a:solidFill>
              <a:effectLst/>
              <a:uLnTx/>
              <a:uFillTx/>
              <a:latin typeface="Segoe UI"/>
              <a:ea typeface="Segoe UI" panose="020B0502040204020203" pitchFamily="34" charset="0"/>
              <a:cs typeface="Segoe UI" panose="020B0502040204020203" pitchFamily="34" charset="0"/>
            </a:endParaRPr>
          </a:p>
          <a:p>
            <a:pPr marL="137160" marR="0" lvl="0" indent="-137160" algn="ctr"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a:pPr>
            <a:endParaRPr kumimoji="0" lang="en-US" sz="3600" b="0" i="0" u="none" strike="noStrike" kern="1200" cap="none" spc="0" normalizeH="0" baseline="0" noProof="0">
              <a:ln>
                <a:noFill/>
              </a:ln>
              <a:solidFill>
                <a:srgbClr val="FFFFFF"/>
              </a:solidFill>
              <a:effectLst/>
              <a:uLnTx/>
              <a:uFillTx/>
              <a:latin typeface="Segoe UI"/>
              <a:ea typeface="Segoe UI" panose="020B0502040204020203" pitchFamily="34" charset="0"/>
              <a:cs typeface="Segoe UI" panose="020B0502040204020203" pitchFamily="34" charset="0"/>
            </a:endParaRPr>
          </a:p>
          <a:p>
            <a:pPr algn="l"/>
            <a:endParaRPr lang="en-US" sz="3600"/>
          </a:p>
        </p:txBody>
      </p:sp>
    </p:spTree>
    <p:extLst>
      <p:ext uri="{BB962C8B-B14F-4D97-AF65-F5344CB8AC3E}">
        <p14:creationId xmlns:p14="http://schemas.microsoft.com/office/powerpoint/2010/main" val="21447564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lide with replaceable image">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4BB602E-4FCD-3E0C-6B56-C0C5470FE7E5}"/>
              </a:ext>
            </a:extLst>
          </p:cNvPr>
          <p:cNvPicPr>
            <a:picLocks noChangeAspect="1"/>
          </p:cNvPicPr>
          <p:nvPr userDrawn="1"/>
        </p:nvPicPr>
        <p:blipFill>
          <a:blip r:embed="rId2">
            <a:alphaModFix/>
          </a:blip>
          <a:srcRect l="24140" t="23350" r="24140" b="24930"/>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42460BAC-D617-BE33-F77B-EAA6ED8D84E9}"/>
              </a:ext>
            </a:extLst>
          </p:cNvPr>
          <p:cNvSpPr/>
          <p:nvPr userDrawn="1"/>
        </p:nvSpPr>
        <p:spPr bwMode="auto">
          <a:xfrm>
            <a:off x="428625" y="859951"/>
            <a:ext cx="11563350" cy="5138097"/>
          </a:xfrm>
          <a:prstGeom prst="roundRect">
            <a:avLst>
              <a:gd name="adj" fmla="val 3255"/>
            </a:avLst>
          </a:prstGeom>
          <a:gradFill>
            <a:gsLst>
              <a:gs pos="100000">
                <a:schemeClr val="tx2">
                  <a:alpha val="60000"/>
                </a:schemeClr>
              </a:gs>
              <a:gs pos="0">
                <a:srgbClr val="BABAFF"/>
              </a:gs>
              <a:gs pos="74000">
                <a:schemeClr val="accent4">
                  <a:lumMod val="25000"/>
                  <a:alpha val="90000"/>
                </a:schemeClr>
              </a:gs>
              <a:gs pos="29000">
                <a:srgbClr val="2764E7">
                  <a:alpha val="90000"/>
                </a:srgb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6434819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2554596-C98F-B9B0-C809-6AE87209CEE7}"/>
              </a:ext>
            </a:extLst>
          </p:cNvPr>
          <p:cNvPicPr>
            <a:picLocks noChangeAspect="1"/>
          </p:cNvPicPr>
          <p:nvPr userDrawn="1"/>
        </p:nvPicPr>
        <p:blipFill>
          <a:blip r:embed="rId2"/>
          <a:srcRect t="13391" r="26885" b="13532"/>
          <a:stretch>
            <a:fillRect/>
          </a:stretch>
        </p:blipFill>
        <p:spPr>
          <a:xfrm>
            <a:off x="-1" y="0"/>
            <a:ext cx="12192001" cy="6858000"/>
          </a:xfrm>
          <a:prstGeom prst="rect">
            <a:avLst/>
          </a:prstGeom>
        </p:spPr>
      </p:pic>
      <p:sp>
        <p:nvSpPr>
          <p:cNvPr id="14" name="Rectangle: Rounded Corners 13">
            <a:extLst>
              <a:ext uri="{FF2B5EF4-FFF2-40B4-BE49-F238E27FC236}">
                <a16:creationId xmlns:a16="http://schemas.microsoft.com/office/drawing/2014/main" id="{427934E1-C028-93AC-2F50-0A8087092388}"/>
              </a:ext>
            </a:extLst>
          </p:cNvPr>
          <p:cNvSpPr/>
          <p:nvPr userDrawn="1"/>
        </p:nvSpPr>
        <p:spPr bwMode="auto">
          <a:xfrm>
            <a:off x="85634" y="112183"/>
            <a:ext cx="5573486" cy="6633633"/>
          </a:xfrm>
          <a:prstGeom prst="roundRect">
            <a:avLst>
              <a:gd name="adj" fmla="val 3255"/>
            </a:avLst>
          </a:prstGeom>
          <a:gradFill>
            <a:gsLst>
              <a:gs pos="0">
                <a:srgbClr val="FECBE6">
                  <a:alpha val="60000"/>
                </a:srgbClr>
              </a:gs>
              <a:gs pos="33000">
                <a:srgbClr val="BABAFF">
                  <a:alpha val="60000"/>
                </a:srgbClr>
              </a:gs>
              <a:gs pos="66000">
                <a:schemeClr val="accent6">
                  <a:lumMod val="25000"/>
                  <a:lumOff val="75000"/>
                  <a:alpha val="60000"/>
                </a:schemeClr>
              </a:gs>
              <a:gs pos="98165">
                <a:schemeClr val="bg1">
                  <a:alpha val="60000"/>
                </a:schemeClr>
              </a:gs>
            </a:gsLst>
            <a:lin ang="15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pic>
        <p:nvPicPr>
          <p:cNvPr id="10" name="Picture 9">
            <a:extLst>
              <a:ext uri="{FF2B5EF4-FFF2-40B4-BE49-F238E27FC236}">
                <a16:creationId xmlns:a16="http://schemas.microsoft.com/office/drawing/2014/main" id="{F2AF7DE4-0CDB-A926-8AE7-A4F149BB9A7B}"/>
              </a:ext>
            </a:extLst>
          </p:cNvPr>
          <p:cNvPicPr>
            <a:picLocks noChangeAspect="1"/>
          </p:cNvPicPr>
          <p:nvPr userDrawn="1"/>
        </p:nvPicPr>
        <p:blipFill>
          <a:blip r:embed="rId3"/>
          <a:stretch>
            <a:fillRect/>
          </a:stretch>
        </p:blipFill>
        <p:spPr>
          <a:xfrm>
            <a:off x="-2209800" y="1358955"/>
            <a:ext cx="609685" cy="1676634"/>
          </a:xfrm>
          <a:prstGeom prst="rect">
            <a:avLst/>
          </a:prstGeom>
        </p:spPr>
      </p:pic>
      <p:sp>
        <p:nvSpPr>
          <p:cNvPr id="11" name="Title 1">
            <a:extLst>
              <a:ext uri="{FF2B5EF4-FFF2-40B4-BE49-F238E27FC236}">
                <a16:creationId xmlns:a16="http://schemas.microsoft.com/office/drawing/2014/main" id="{CD66D021-5D82-84DF-DEB9-0288EB483318}"/>
              </a:ext>
            </a:extLst>
          </p:cNvPr>
          <p:cNvSpPr txBox="1">
            <a:spLocks/>
          </p:cNvSpPr>
          <p:nvPr userDrawn="1"/>
        </p:nvSpPr>
        <p:spPr>
          <a:xfrm>
            <a:off x="467180" y="979039"/>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1</a:t>
            </a:r>
          </a:p>
        </p:txBody>
      </p:sp>
      <p:sp>
        <p:nvSpPr>
          <p:cNvPr id="15" name="Title 1">
            <a:extLst>
              <a:ext uri="{FF2B5EF4-FFF2-40B4-BE49-F238E27FC236}">
                <a16:creationId xmlns:a16="http://schemas.microsoft.com/office/drawing/2014/main" id="{4B441AAE-1A52-EE29-03A8-16C1AA4908B0}"/>
              </a:ext>
            </a:extLst>
          </p:cNvPr>
          <p:cNvSpPr txBox="1">
            <a:spLocks/>
          </p:cNvSpPr>
          <p:nvPr userDrawn="1"/>
        </p:nvSpPr>
        <p:spPr>
          <a:xfrm>
            <a:off x="446315" y="1669361"/>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2</a:t>
            </a:r>
          </a:p>
        </p:txBody>
      </p:sp>
      <p:sp>
        <p:nvSpPr>
          <p:cNvPr id="17" name="Title 1">
            <a:extLst>
              <a:ext uri="{FF2B5EF4-FFF2-40B4-BE49-F238E27FC236}">
                <a16:creationId xmlns:a16="http://schemas.microsoft.com/office/drawing/2014/main" id="{852C7AED-8279-5187-C91C-07D7E0905B33}"/>
              </a:ext>
            </a:extLst>
          </p:cNvPr>
          <p:cNvSpPr txBox="1">
            <a:spLocks/>
          </p:cNvSpPr>
          <p:nvPr userDrawn="1"/>
        </p:nvSpPr>
        <p:spPr>
          <a:xfrm>
            <a:off x="446315" y="2365372"/>
            <a:ext cx="525235" cy="400110"/>
          </a:xfrm>
          <a:prstGeom prst="rect">
            <a:avLst/>
          </a:prstGeom>
          <a:noFill/>
        </p:spPr>
        <p:txBody>
          <a:bodyPr vert="horz" wrap="square" lIns="0" tIns="0" rIns="0" bIns="0" rtlCol="0" anchor="b" anchorCtr="0">
            <a:spAutoFit/>
          </a:bodyPr>
          <a:lstStyle>
            <a:lvl1pPr algn="l" defTabSz="932742" rtl="0" eaLnBrk="1" latinLnBrk="0" hangingPunct="1">
              <a:lnSpc>
                <a:spcPct val="100000"/>
              </a:lnSpc>
              <a:spcBef>
                <a:spcPct val="0"/>
              </a:spcBef>
              <a:buNone/>
              <a:defRPr lang="en-US" sz="2600" b="0" kern="1200" cap="none" spc="-50" baseline="0">
                <a:ln w="3175">
                  <a:noFill/>
                </a:ln>
                <a:solidFill>
                  <a:schemeClr val="tx2"/>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600" b="0" i="0" u="none" strike="noStrike" kern="1200" cap="none" spc="-50" normalizeH="0" baseline="0" noProof="0">
                <a:ln w="3175">
                  <a:noFill/>
                </a:ln>
                <a:solidFill>
                  <a:srgbClr val="2764E7"/>
                </a:solidFill>
                <a:effectLst/>
                <a:uLnTx/>
                <a:uFillTx/>
                <a:latin typeface="Segoe Sans Display Semibold"/>
                <a:ea typeface="+mn-ea"/>
                <a:cs typeface="Segoe Sans Display" pitchFamily="2" charset="0"/>
              </a:rPr>
              <a:t>3</a:t>
            </a:r>
          </a:p>
        </p:txBody>
      </p:sp>
      <p:sp>
        <p:nvSpPr>
          <p:cNvPr id="2" name="Text Placeholder 4">
            <a:extLst>
              <a:ext uri="{FF2B5EF4-FFF2-40B4-BE49-F238E27FC236}">
                <a16:creationId xmlns:a16="http://schemas.microsoft.com/office/drawing/2014/main" id="{B1E9299B-D1E1-ECCF-4335-2297C6D0212F}"/>
              </a:ext>
            </a:extLst>
          </p:cNvPr>
          <p:cNvSpPr>
            <a:spLocks noGrp="1"/>
          </p:cNvSpPr>
          <p:nvPr>
            <p:ph type="body" sz="quarter" idx="12" hasCustomPrompt="1"/>
          </p:nvPr>
        </p:nvSpPr>
        <p:spPr>
          <a:xfrm>
            <a:off x="467180" y="295176"/>
            <a:ext cx="3434755" cy="492443"/>
          </a:xfrm>
          <a:noFill/>
        </p:spPr>
        <p:txBody>
          <a:bodyPr wrap="square" lIns="0" tIns="0" rIns="0" bIns="0">
            <a:spAutoFit/>
          </a:bodyPr>
          <a:lstStyle>
            <a:lvl1pPr marL="0" indent="0">
              <a:spcBef>
                <a:spcPts val="0"/>
              </a:spcBef>
              <a:buNone/>
              <a:defRPr sz="3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Agenda</a:t>
            </a:r>
          </a:p>
        </p:txBody>
      </p:sp>
      <p:sp>
        <p:nvSpPr>
          <p:cNvPr id="3" name="Text Placeholder 4">
            <a:extLst>
              <a:ext uri="{FF2B5EF4-FFF2-40B4-BE49-F238E27FC236}">
                <a16:creationId xmlns:a16="http://schemas.microsoft.com/office/drawing/2014/main" id="{4F9A2490-5774-E4E6-AD3C-10A2EFD8A5DD}"/>
              </a:ext>
            </a:extLst>
          </p:cNvPr>
          <p:cNvSpPr>
            <a:spLocks noGrp="1"/>
          </p:cNvSpPr>
          <p:nvPr>
            <p:ph type="body" sz="quarter" idx="13" hasCustomPrompt="1"/>
          </p:nvPr>
        </p:nvSpPr>
        <p:spPr>
          <a:xfrm>
            <a:off x="808859" y="1020401"/>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
        <p:nvSpPr>
          <p:cNvPr id="4" name="Text Placeholder 4">
            <a:extLst>
              <a:ext uri="{FF2B5EF4-FFF2-40B4-BE49-F238E27FC236}">
                <a16:creationId xmlns:a16="http://schemas.microsoft.com/office/drawing/2014/main" id="{BE2A8A46-2639-A2B3-A581-C8F0B09DBFDE}"/>
              </a:ext>
            </a:extLst>
          </p:cNvPr>
          <p:cNvSpPr>
            <a:spLocks noGrp="1"/>
          </p:cNvSpPr>
          <p:nvPr>
            <p:ph type="body" sz="quarter" idx="14" hasCustomPrompt="1"/>
          </p:nvPr>
        </p:nvSpPr>
        <p:spPr>
          <a:xfrm>
            <a:off x="808859" y="1730917"/>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
        <p:nvSpPr>
          <p:cNvPr id="5" name="Text Placeholder 4">
            <a:extLst>
              <a:ext uri="{FF2B5EF4-FFF2-40B4-BE49-F238E27FC236}">
                <a16:creationId xmlns:a16="http://schemas.microsoft.com/office/drawing/2014/main" id="{98427FED-80CE-1167-B2A3-8637199F79E3}"/>
              </a:ext>
            </a:extLst>
          </p:cNvPr>
          <p:cNvSpPr>
            <a:spLocks noGrp="1"/>
          </p:cNvSpPr>
          <p:nvPr>
            <p:ph type="body" sz="quarter" idx="15" hasCustomPrompt="1"/>
          </p:nvPr>
        </p:nvSpPr>
        <p:spPr>
          <a:xfrm>
            <a:off x="803234" y="2428709"/>
            <a:ext cx="3434755" cy="338554"/>
          </a:xfrm>
          <a:noFill/>
        </p:spPr>
        <p:txBody>
          <a:bodyPr wrap="square" lIns="0" tIns="0" rIns="0" bIns="0">
            <a:spAutoFit/>
          </a:bodyPr>
          <a:lstStyle>
            <a:lvl1pPr marL="0" indent="0">
              <a:spcBef>
                <a:spcPts val="0"/>
              </a:spcBef>
              <a:buNone/>
              <a:defRPr sz="2200" spc="0" baseline="0">
                <a:solidFill>
                  <a:srgbClr val="1A41AB"/>
                </a:solidFill>
                <a:latin typeface="Segoe UI Semibold" panose="020B0702040204020203" pitchFamily="34" charset="0"/>
                <a:cs typeface="Segoe UI Semibold" panose="020B0702040204020203" pitchFamily="34" charset="0"/>
              </a:defRPr>
            </a:lvl1pPr>
          </a:lstStyle>
          <a:p>
            <a:pPr lvl="0"/>
            <a:r>
              <a:rPr lang="en-US"/>
              <a:t>Item 1</a:t>
            </a:r>
          </a:p>
        </p:txBody>
      </p:sp>
    </p:spTree>
    <p:extLst>
      <p:ext uri="{BB962C8B-B14F-4D97-AF65-F5344CB8AC3E}">
        <p14:creationId xmlns:p14="http://schemas.microsoft.com/office/powerpoint/2010/main" val="16276132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exture-BIC">
    <p:bg>
      <p:bgPr>
        <a:solidFill>
          <a:schemeClr val="tx1"/>
        </a:solidFill>
        <a:effectLst/>
      </p:bgPr>
    </p:bg>
    <p:spTree>
      <p:nvGrpSpPr>
        <p:cNvPr id="1" name=""/>
        <p:cNvGrpSpPr/>
        <p:nvPr/>
      </p:nvGrpSpPr>
      <p:grpSpPr>
        <a:xfrm>
          <a:off x="0" y="0"/>
          <a:ext cx="0" cy="0"/>
          <a:chOff x="0" y="0"/>
          <a:chExt cx="0" cy="0"/>
        </a:xfrm>
      </p:grpSpPr>
      <p:sp>
        <p:nvSpPr>
          <p:cNvPr id="6" name="Text Placeholder 4">
            <a:extLst>
              <a:ext uri="{FF2B5EF4-FFF2-40B4-BE49-F238E27FC236}">
                <a16:creationId xmlns:a16="http://schemas.microsoft.com/office/drawing/2014/main" id="{4A5DDC46-131E-1932-E5FF-2DB33DAECB56}"/>
              </a:ext>
            </a:extLst>
          </p:cNvPr>
          <p:cNvSpPr>
            <a:spLocks noGrp="1"/>
          </p:cNvSpPr>
          <p:nvPr>
            <p:ph type="body" sz="quarter" idx="11" hasCustomPrompt="1"/>
          </p:nvPr>
        </p:nvSpPr>
        <p:spPr>
          <a:xfrm>
            <a:off x="10121900" y="-558800"/>
            <a:ext cx="2070100" cy="330200"/>
          </a:xfrm>
          <a:prstGeom prst="rect">
            <a:avLst/>
          </a:prstGeom>
          <a:solidFill>
            <a:schemeClr val="bg1">
              <a:lumMod val="95000"/>
            </a:schemeClr>
          </a:solidFill>
          <a:ln>
            <a:solidFill>
              <a:schemeClr val="bg1">
                <a:lumMod val="50000"/>
              </a:schemeClr>
            </a:solidFill>
            <a:prstDash val="sysDot"/>
          </a:ln>
        </p:spPr>
        <p:txBody>
          <a:bodyPr anchor="ctr"/>
          <a:lstStyle>
            <a:lvl1pPr marL="0" indent="0" algn="r">
              <a:buNone/>
              <a:defRPr sz="1400" b="0" i="0">
                <a:solidFill>
                  <a:schemeClr val="bg1">
                    <a:lumMod val="50000"/>
                  </a:schemeClr>
                </a:solidFill>
                <a:latin typeface="Segoe UI" panose="020B0502040204020203" pitchFamily="34" charset="0"/>
                <a:cs typeface="Segoe UI" panose="020B0502040204020203" pitchFamily="34" charset="0"/>
              </a:defRPr>
            </a:lvl1pPr>
            <a:lvl2pPr marL="457200" indent="0">
              <a:buNone/>
              <a:defRPr sz="1000" b="0" i="0">
                <a:solidFill>
                  <a:schemeClr val="bg1">
                    <a:lumMod val="50000"/>
                  </a:schemeClr>
                </a:solidFill>
                <a:latin typeface="Segoe UI" panose="020B0502040204020203" pitchFamily="34" charset="0"/>
                <a:cs typeface="Segoe UI" panose="020B0502040204020203" pitchFamily="34" charset="0"/>
              </a:defRPr>
            </a:lvl2pPr>
            <a:lvl3pPr marL="914400" indent="0">
              <a:buNone/>
              <a:defRPr sz="1000" b="0" i="0">
                <a:solidFill>
                  <a:schemeClr val="bg1">
                    <a:lumMod val="50000"/>
                  </a:schemeClr>
                </a:solidFill>
                <a:latin typeface="Segoe UI" panose="020B0502040204020203" pitchFamily="34" charset="0"/>
                <a:cs typeface="Segoe UI" panose="020B0502040204020203" pitchFamily="34" charset="0"/>
              </a:defRPr>
            </a:lvl3pPr>
            <a:lvl4pPr marL="1371600" indent="0">
              <a:buNone/>
              <a:defRPr sz="1000" b="0" i="0">
                <a:solidFill>
                  <a:schemeClr val="bg1">
                    <a:lumMod val="50000"/>
                  </a:schemeClr>
                </a:solidFill>
                <a:latin typeface="Segoe UI" panose="020B0502040204020203" pitchFamily="34" charset="0"/>
                <a:cs typeface="Segoe UI" panose="020B0502040204020203" pitchFamily="34" charset="0"/>
              </a:defRPr>
            </a:lvl4pPr>
            <a:lvl5pPr marL="1828800" indent="0">
              <a:buNone/>
              <a:defRPr sz="1000" b="0" i="0">
                <a:solidFill>
                  <a:schemeClr val="bg1">
                    <a:lumMod val="50000"/>
                  </a:schemeClr>
                </a:solidFill>
                <a:latin typeface="Segoe UI" panose="020B0502040204020203" pitchFamily="34" charset="0"/>
                <a:cs typeface="Segoe UI" panose="020B0502040204020203" pitchFamily="34" charset="0"/>
              </a:defRPr>
            </a:lvl5pPr>
          </a:lstStyle>
          <a:p>
            <a:pPr lvl="0"/>
            <a:r>
              <a:rPr lang="en-US"/>
              <a:t>#</a:t>
            </a:r>
          </a:p>
        </p:txBody>
      </p:sp>
    </p:spTree>
    <p:extLst>
      <p:ext uri="{BB962C8B-B14F-4D97-AF65-F5344CB8AC3E}">
        <p14:creationId xmlns:p14="http://schemas.microsoft.com/office/powerpoint/2010/main" val="3891468592"/>
      </p:ext>
    </p:extLst>
  </p:cSld>
  <p:clrMapOvr>
    <a:masterClrMapping/>
  </p:clrMapOvr>
  <p:extLst>
    <p:ext uri="{DCECCB84-F9BA-43D5-87BE-67443E8EF086}">
      <p15:sldGuideLst xmlns:p15="http://schemas.microsoft.com/office/powerpoint/2012/main">
        <p15:guide id="15" pos="1440">
          <p15:clr>
            <a:srgbClr val="547EBF"/>
          </p15:clr>
        </p15:guide>
        <p15:guide id="17" pos="1632">
          <p15:clr>
            <a:srgbClr val="547EBF"/>
          </p15:clr>
        </p15:guide>
        <p15:guide id="19" pos="2208">
          <p15:clr>
            <a:srgbClr val="A4A3A4"/>
          </p15:clr>
        </p15:guide>
        <p15:guide id="20" pos="2592">
          <p15:clr>
            <a:srgbClr val="547EBF"/>
          </p15:clr>
        </p15:guide>
        <p15:guide id="22" pos="3744">
          <p15:clr>
            <a:srgbClr val="547EBF"/>
          </p15:clr>
        </p15:guide>
        <p15:guide id="23" pos="3168">
          <p15:clr>
            <a:srgbClr val="A4A3A4"/>
          </p15:clr>
        </p15:guide>
        <p15:guide id="24" pos="3360">
          <p15:clr>
            <a:srgbClr val="A4A3A4"/>
          </p15:clr>
        </p15:guide>
        <p15:guide id="25" pos="3936">
          <p15:clr>
            <a:srgbClr val="547EBF"/>
          </p15:clr>
        </p15:guide>
        <p15:guide id="27" pos="4320">
          <p15:clr>
            <a:srgbClr val="A4A3A4"/>
          </p15:clr>
        </p15:guide>
        <p15:guide id="28" pos="4512">
          <p15:clr>
            <a:srgbClr val="A4A3A4"/>
          </p15:clr>
        </p15:guide>
        <p15:guide id="29" pos="4896">
          <p15:clr>
            <a:srgbClr val="547EBF"/>
          </p15:clr>
        </p15:guide>
        <p15:guide id="30" pos="5088">
          <p15:clr>
            <a:srgbClr val="547EBF"/>
          </p15:clr>
        </p15:guide>
        <p15:guide id="32" pos="5472">
          <p15:clr>
            <a:srgbClr val="A4A3A4"/>
          </p15:clr>
        </p15:guide>
        <p15:guide id="33" pos="6048">
          <p15:clr>
            <a:srgbClr val="547EBF"/>
          </p15:clr>
        </p15:guide>
        <p15:guide id="39" pos="5664">
          <p15:clr>
            <a:srgbClr val="A4A3A4"/>
          </p15:clr>
        </p15:guide>
        <p15:guide id="45" pos="1056">
          <p15:clr>
            <a:srgbClr val="A4A3A4"/>
          </p15:clr>
        </p15:guide>
        <p15:guide id="48" pos="864">
          <p15:clr>
            <a:srgbClr val="A4A3A4"/>
          </p15:clr>
        </p15:guide>
        <p15:guide id="49" pos="2016">
          <p15:clr>
            <a:srgbClr val="A4A3A4"/>
          </p15:clr>
        </p15:guide>
        <p15:guide id="50" pos="2784">
          <p15:clr>
            <a:srgbClr val="547EBF"/>
          </p15:clr>
        </p15:guide>
        <p15:guide id="51" pos="6624">
          <p15:clr>
            <a:srgbClr val="A4A3A4"/>
          </p15:clr>
        </p15:guide>
        <p15:guide id="57" pos="6240">
          <p15:clr>
            <a:srgbClr val="547EBF"/>
          </p15:clr>
        </p15:guide>
        <p15:guide id="58" pos="6816">
          <p15:clr>
            <a:srgbClr val="A4A3A4"/>
          </p15:clr>
        </p15:guide>
        <p15:guide id="59" orient="horz" pos="816">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1_Blank 2">
    <p:bg>
      <p:bgPr>
        <a:gradFill>
          <a:gsLst>
            <a:gs pos="0">
              <a:srgbClr val="FECBE6">
                <a:alpha val="0"/>
              </a:srgbClr>
            </a:gs>
            <a:gs pos="26000">
              <a:srgbClr val="BABAFF">
                <a:alpha val="88000"/>
              </a:srgbClr>
            </a:gs>
            <a:gs pos="50000">
              <a:srgbClr val="58AAFE">
                <a:alpha val="55000"/>
              </a:srgbClr>
            </a:gs>
            <a:gs pos="98165">
              <a:srgbClr val="1B45B3">
                <a:alpha val="37000"/>
              </a:srgbClr>
            </a:gs>
            <a:gs pos="88000">
              <a:srgbClr val="2764E7">
                <a:alpha val="55000"/>
              </a:srgbClr>
            </a:gs>
            <a:gs pos="72000">
              <a:srgbClr val="4894FE">
                <a:alpha val="52000"/>
              </a:srgbClr>
            </a:gs>
          </a:gsLst>
          <a:lin ang="15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2248953"/>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Blank 2">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053189"/>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cSld name="Closing logo slide">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7B18E1-4721-EAE2-312C-681C221A4C1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9A0EDD4B-0DBE-839F-5794-924F662D2DB4}"/>
              </a:ext>
            </a:extLst>
          </p:cNvPr>
          <p:cNvPicPr>
            <a:picLocks noChangeAspect="1"/>
          </p:cNvPicPr>
          <p:nvPr userDrawn="1"/>
        </p:nvPicPr>
        <p:blipFill>
          <a:blip r:embed="rId3"/>
          <a:stretch>
            <a:fillRect/>
          </a:stretch>
        </p:blipFill>
        <p:spPr>
          <a:xfrm>
            <a:off x="571500" y="509250"/>
            <a:ext cx="495300" cy="495300"/>
          </a:xfrm>
          <a:prstGeom prst="rect">
            <a:avLst/>
          </a:prstGeom>
        </p:spPr>
      </p:pic>
      <p:sp>
        <p:nvSpPr>
          <p:cNvPr id="5" name="TextBox 4">
            <a:extLst>
              <a:ext uri="{FF2B5EF4-FFF2-40B4-BE49-F238E27FC236}">
                <a16:creationId xmlns:a16="http://schemas.microsoft.com/office/drawing/2014/main" id="{71CFAFC2-6B71-435A-D211-88E89E6993CC}"/>
              </a:ext>
            </a:extLst>
          </p:cNvPr>
          <p:cNvSpPr txBox="1"/>
          <p:nvPr userDrawn="1"/>
        </p:nvSpPr>
        <p:spPr>
          <a:xfrm>
            <a:off x="571500" y="1064973"/>
            <a:ext cx="3273552" cy="307777"/>
          </a:xfrm>
          <a:prstGeom prst="rect">
            <a:avLst/>
          </a:prstGeom>
          <a:noFill/>
        </p:spPr>
        <p:txBody>
          <a:bodyPr wrap="square" lIns="0" tIns="0" rIns="0" bIns="0" rtlCol="0">
            <a:spAutoFit/>
          </a:bodyPr>
          <a:lstStyle/>
          <a:p>
            <a:pPr algn="l"/>
            <a:r>
              <a:rPr lang="en-US" sz="2000">
                <a:solidFill>
                  <a:srgbClr val="FFFFFF"/>
                </a:solidFill>
              </a:rPr>
              <a:t>Agent 365</a:t>
            </a:r>
          </a:p>
        </p:txBody>
      </p:sp>
      <p:pic>
        <p:nvPicPr>
          <p:cNvPr id="3" name="Picture 2">
            <a:extLst>
              <a:ext uri="{FF2B5EF4-FFF2-40B4-BE49-F238E27FC236}">
                <a16:creationId xmlns:a16="http://schemas.microsoft.com/office/drawing/2014/main" id="{09687E54-914A-71BF-E098-3E4B0C6B1D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61544"/>
          </a:xfrm>
          <a:prstGeom prst="rect">
            <a:avLst/>
          </a:prstGeom>
        </p:spPr>
      </p:pic>
      <p:sp>
        <p:nvSpPr>
          <p:cNvPr id="6" name="!! Box">
            <a:extLst>
              <a:ext uri="{FF2B5EF4-FFF2-40B4-BE49-F238E27FC236}">
                <a16:creationId xmlns:a16="http://schemas.microsoft.com/office/drawing/2014/main" id="{057741B9-83A5-6E41-B090-B42422C2DBC2}"/>
              </a:ext>
              <a:ext uri="{C183D7F6-B498-43B3-948B-1728B52AA6E4}">
                <adec:decorative xmlns:adec="http://schemas.microsoft.com/office/drawing/2017/decorative" val="1"/>
              </a:ext>
            </a:extLst>
          </p:cNvPr>
          <p:cNvSpPr/>
          <p:nvPr userDrawn="1"/>
        </p:nvSpPr>
        <p:spPr bwMode="auto">
          <a:xfrm>
            <a:off x="1280625" y="-1563006"/>
            <a:ext cx="1523990" cy="1268694"/>
          </a:xfrm>
          <a:prstGeom prst="roundRect">
            <a:avLst>
              <a:gd name="adj" fmla="val 10307"/>
            </a:avLst>
          </a:prstGeom>
          <a:noFill/>
          <a:ln w="25400" cap="rnd" cmpd="sng" algn="ctr">
            <a:noFill/>
            <a:prstDash val="solid"/>
            <a:headEnd type="none" w="lg" len="sm"/>
            <a:tailEnd type="none" w="lg" len="sm"/>
          </a:ln>
          <a:effectLst/>
        </p:spPr>
        <p:txBody>
          <a:bodyPr rot="0" spcFirstLastPara="0" vertOverflow="overflow" horzOverflow="overflow" vert="horz" wrap="square" lIns="455049" tIns="364040" rIns="455049" bIns="364040" numCol="1" spcCol="0" rtlCol="0" fromWordArt="0" anchor="t" anchorCtr="0" forceAA="0" compatLnSpc="1">
            <a:prstTxWarp prst="textNoShape">
              <a:avLst/>
            </a:prstTxWarp>
            <a:noAutofit/>
          </a:bodyPr>
          <a:lstStyle>
            <a:defPPr>
              <a:defRPr lang="en-US"/>
            </a:defPPr>
            <a:lvl1pPr marL="0" algn="l" defTabSz="3277091" rtl="0" eaLnBrk="1" latinLnBrk="0" hangingPunct="1">
              <a:defRPr sz="6326" kern="1200">
                <a:solidFill>
                  <a:schemeClr val="tx1"/>
                </a:solidFill>
                <a:latin typeface="+mn-lt"/>
                <a:ea typeface="+mn-ea"/>
                <a:cs typeface="+mn-cs"/>
              </a:defRPr>
            </a:lvl1pPr>
            <a:lvl2pPr marL="1638544" algn="l" defTabSz="3277091" rtl="0" eaLnBrk="1" latinLnBrk="0" hangingPunct="1">
              <a:defRPr sz="6326" kern="1200">
                <a:solidFill>
                  <a:schemeClr val="tx1"/>
                </a:solidFill>
                <a:latin typeface="+mn-lt"/>
                <a:ea typeface="+mn-ea"/>
                <a:cs typeface="+mn-cs"/>
              </a:defRPr>
            </a:lvl2pPr>
            <a:lvl3pPr marL="3277091" algn="l" defTabSz="3277091" rtl="0" eaLnBrk="1" latinLnBrk="0" hangingPunct="1">
              <a:defRPr sz="6326" kern="1200">
                <a:solidFill>
                  <a:schemeClr val="tx1"/>
                </a:solidFill>
                <a:latin typeface="+mn-lt"/>
                <a:ea typeface="+mn-ea"/>
                <a:cs typeface="+mn-cs"/>
              </a:defRPr>
            </a:lvl3pPr>
            <a:lvl4pPr marL="4915635" algn="l" defTabSz="3277091" rtl="0" eaLnBrk="1" latinLnBrk="0" hangingPunct="1">
              <a:defRPr sz="6326" kern="1200">
                <a:solidFill>
                  <a:schemeClr val="tx1"/>
                </a:solidFill>
                <a:latin typeface="+mn-lt"/>
                <a:ea typeface="+mn-ea"/>
                <a:cs typeface="+mn-cs"/>
              </a:defRPr>
            </a:lvl4pPr>
            <a:lvl5pPr marL="6554183" algn="l" defTabSz="3277091" rtl="0" eaLnBrk="1" latinLnBrk="0" hangingPunct="1">
              <a:defRPr sz="6326" kern="1200">
                <a:solidFill>
                  <a:schemeClr val="tx1"/>
                </a:solidFill>
                <a:latin typeface="+mn-lt"/>
                <a:ea typeface="+mn-ea"/>
                <a:cs typeface="+mn-cs"/>
              </a:defRPr>
            </a:lvl5pPr>
            <a:lvl6pPr marL="8192730" algn="l" defTabSz="3277091" rtl="0" eaLnBrk="1" latinLnBrk="0" hangingPunct="1">
              <a:defRPr sz="6326" kern="1200">
                <a:solidFill>
                  <a:schemeClr val="tx1"/>
                </a:solidFill>
                <a:latin typeface="+mn-lt"/>
                <a:ea typeface="+mn-ea"/>
                <a:cs typeface="+mn-cs"/>
              </a:defRPr>
            </a:lvl6pPr>
            <a:lvl7pPr marL="9831274" algn="l" defTabSz="3277091" rtl="0" eaLnBrk="1" latinLnBrk="0" hangingPunct="1">
              <a:defRPr sz="6326" kern="1200">
                <a:solidFill>
                  <a:schemeClr val="tx1"/>
                </a:solidFill>
                <a:latin typeface="+mn-lt"/>
                <a:ea typeface="+mn-ea"/>
                <a:cs typeface="+mn-cs"/>
              </a:defRPr>
            </a:lvl7pPr>
            <a:lvl8pPr marL="11469818" algn="l" defTabSz="3277091" rtl="0" eaLnBrk="1" latinLnBrk="0" hangingPunct="1">
              <a:defRPr sz="6326" kern="1200">
                <a:solidFill>
                  <a:schemeClr val="tx1"/>
                </a:solidFill>
                <a:latin typeface="+mn-lt"/>
                <a:ea typeface="+mn-ea"/>
                <a:cs typeface="+mn-cs"/>
              </a:defRPr>
            </a:lvl8pPr>
            <a:lvl9pPr marL="13108369" algn="l" defTabSz="3277091" rtl="0" eaLnBrk="1" latinLnBrk="0" hangingPunct="1">
              <a:defRPr sz="6326" kern="1200">
                <a:solidFill>
                  <a:schemeClr val="tx1"/>
                </a:solidFill>
                <a:latin typeface="+mn-lt"/>
                <a:ea typeface="+mn-ea"/>
                <a:cs typeface="+mn-cs"/>
              </a:defRPr>
            </a:lvl9pPr>
          </a:lstStyle>
          <a:p>
            <a:pPr marL="0" marR="0" lvl="0" indent="0" algn="l" defTabSz="2320245" rtl="0" eaLnBrk="1" fontAlgn="base" latinLnBrk="0" hangingPunct="1">
              <a:lnSpc>
                <a:spcPct val="100000"/>
              </a:lnSpc>
              <a:spcBef>
                <a:spcPct val="0"/>
              </a:spcBef>
              <a:spcAft>
                <a:spcPct val="0"/>
              </a:spcAft>
              <a:buClrTx/>
              <a:buSzTx/>
              <a:buFontTx/>
              <a:buNone/>
              <a:tabLst/>
              <a:defRPr/>
            </a:pPr>
            <a:endParaRPr kumimoji="0" lang="en-US" sz="700" b="1" i="0" u="none" strike="noStrike" kern="0" cap="none" spc="0" normalizeH="0" baseline="0" noProof="0">
              <a:ln>
                <a:noFill/>
              </a:ln>
              <a:gradFill>
                <a:gsLst>
                  <a:gs pos="0">
                    <a:srgbClr val="000000"/>
                  </a:gs>
                  <a:gs pos="99000">
                    <a:srgbClr val="000000"/>
                  </a:gs>
                </a:gsLst>
                <a:path path="circle">
                  <a:fillToRect r="100000" b="100000"/>
                </a:path>
              </a:gradFill>
              <a:effectLst/>
              <a:uLnTx/>
              <a:uFillTx/>
              <a:latin typeface="Segoe UI Variable Display Semibold" pitchFamily="2" charset="0"/>
              <a:ea typeface="+mn-ea"/>
              <a:cs typeface="Segoe UI" pitchFamily="34" charset="0"/>
            </a:endParaRPr>
          </a:p>
        </p:txBody>
      </p:sp>
      <p:sp>
        <p:nvSpPr>
          <p:cNvPr id="8" name="Rounded Rectangle 3">
            <a:extLst>
              <a:ext uri="{FF2B5EF4-FFF2-40B4-BE49-F238E27FC236}">
                <a16:creationId xmlns:a16="http://schemas.microsoft.com/office/drawing/2014/main" id="{A3318C28-B281-577D-EDDD-818D4185EDF4}"/>
              </a:ext>
            </a:extLst>
          </p:cNvPr>
          <p:cNvSpPr/>
          <p:nvPr userDrawn="1"/>
        </p:nvSpPr>
        <p:spPr bwMode="auto">
          <a:xfrm>
            <a:off x="7621273" y="5128178"/>
            <a:ext cx="4421202" cy="1314208"/>
          </a:xfrm>
          <a:prstGeom prst="roundRect">
            <a:avLst>
              <a:gd name="adj" fmla="val 39049"/>
            </a:avLst>
          </a:prstGeom>
          <a:gradFill flip="none" rotWithShape="1">
            <a:gsLst>
              <a:gs pos="100000">
                <a:schemeClr val="accent4">
                  <a:lumMod val="90000"/>
                </a:schemeClr>
              </a:gs>
              <a:gs pos="29400">
                <a:schemeClr val="accent3">
                  <a:lumMod val="40000"/>
                  <a:lumOff val="60000"/>
                </a:schemeClr>
              </a:gs>
              <a:gs pos="0">
                <a:schemeClr val="accent5"/>
              </a:gs>
            </a:gsLst>
            <a:path path="circle">
              <a:fillToRect l="100000" t="100000"/>
            </a:path>
            <a:tileRect r="-100000" b="-100000"/>
          </a:gradFill>
          <a:ln w="76200">
            <a:noFill/>
            <a:headEnd type="none" w="med" len="med"/>
            <a:tailEnd type="none" w="med" len="med"/>
          </a:ln>
          <a:effectLst>
            <a:outerShdw blurRad="375109" dist="101600" dir="5400000" sx="105000" sy="105000" algn="t" rotWithShape="0">
              <a:prstClr val="black">
                <a:alpha val="20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150" normalizeH="0" baseline="0" noProof="0">
                <a:ln>
                  <a:noFill/>
                </a:ln>
                <a:solidFill>
                  <a:schemeClr val="tx1"/>
                </a:solidFill>
                <a:effectLst/>
                <a:uLnTx/>
                <a:uFillTx/>
                <a:latin typeface="Segoe Sans Display Semibold" pitchFamily="2" charset="0"/>
                <a:ea typeface="Segoe UI" pitchFamily="34" charset="0"/>
                <a:cs typeface="Segoe Sans Display Semibold" pitchFamily="2" charset="0"/>
              </a:rPr>
              <a:t>Thank you!</a:t>
            </a:r>
            <a:endParaRPr kumimoji="0" lang="en-US" sz="5400" b="1" i="0" u="none" strike="noStrike" kern="1200" cap="none" spc="0" normalizeH="0" baseline="0" noProof="0">
              <a:ln>
                <a:noFill/>
              </a:ln>
              <a:solidFill>
                <a:schemeClr val="tx1"/>
              </a:solidFill>
              <a:effectLst/>
              <a:uLnTx/>
              <a:uFillTx/>
              <a:latin typeface="Segoe Sans Display Semibold" pitchFamily="2" charset="0"/>
              <a:ea typeface="Segoe UI" pitchFamily="34" charset="0"/>
              <a:cs typeface="Segoe Sans Display Semibold" pitchFamily="2" charset="0"/>
            </a:endParaRPr>
          </a:p>
        </p:txBody>
      </p:sp>
      <p:sp>
        <p:nvSpPr>
          <p:cNvPr id="9" name="Rectangle 8">
            <a:extLst>
              <a:ext uri="{FF2B5EF4-FFF2-40B4-BE49-F238E27FC236}">
                <a16:creationId xmlns:a16="http://schemas.microsoft.com/office/drawing/2014/main" id="{680F95E0-BB61-4881-F21A-31DD3575D78C}"/>
              </a:ext>
            </a:extLst>
          </p:cNvPr>
          <p:cNvSpPr/>
          <p:nvPr userDrawn="1"/>
        </p:nvSpPr>
        <p:spPr>
          <a:xfrm>
            <a:off x="12271075" y="5672832"/>
            <a:ext cx="415115" cy="112450"/>
          </a:xfrm>
          <a:prstGeom prst="rect">
            <a:avLst/>
          </a:prstGeom>
          <a:solidFill>
            <a:srgbClr val="12687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747794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amp; Non-bulleted text">
    <p:bg>
      <p:bgPr>
        <a:solidFill>
          <a:schemeClr val="bg1">
            <a:lumMod val="95000"/>
          </a:schemeClr>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6390" y="1434370"/>
            <a:ext cx="11018520" cy="1083374"/>
          </a:xfrm>
        </p:spPr>
        <p:txBody>
          <a:bodyPr wrap="square">
            <a:spAutoFit/>
          </a:bodyPr>
          <a:lstStyle>
            <a:lvl1pPr marL="0" indent="0">
              <a:buNone/>
              <a:defRPr sz="2000" b="0" i="0">
                <a:solidFill>
                  <a:srgbClr val="000000"/>
                </a:solidFill>
                <a:latin typeface="+mn-lt"/>
                <a:cs typeface="Segoe UI" panose="020B0502040204020203" pitchFamily="34" charset="0"/>
              </a:defRPr>
            </a:lvl1pPr>
            <a:lvl2pPr marL="228600" indent="0">
              <a:buNone/>
              <a:defRPr sz="1600">
                <a:solidFill>
                  <a:srgbClr val="000000"/>
                </a:solidFill>
              </a:defRPr>
            </a:lvl2pPr>
            <a:lvl3pPr marL="457200" indent="0">
              <a:buNone/>
              <a:defRPr sz="1400">
                <a:solidFill>
                  <a:srgbClr val="000000"/>
                </a:solidFill>
              </a:defRPr>
            </a:lvl3pPr>
            <a:lvl4pPr marL="685800" indent="0">
              <a:buNone/>
              <a:defRPr sz="1200">
                <a:solidFill>
                  <a:srgbClr val="000000"/>
                </a:solidFill>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5" name="Footer Placeholder 10">
            <a:extLst>
              <a:ext uri="{FF2B5EF4-FFF2-40B4-BE49-F238E27FC236}">
                <a16:creationId xmlns:a16="http://schemas.microsoft.com/office/drawing/2014/main" id="{37A1A54A-CF38-9947-A8FB-BBD41DE025C0}"/>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312315171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13694235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2">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71500" y="292100"/>
            <a:ext cx="11052046"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42843619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Sans Display" pitchFamily="2" charset="0"/>
                <a:cs typeface="Segoe Sans Display" pitchFamily="2"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3A3D27F9-7D19-8ECF-C50E-71D515E54BB8}"/>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24764174"/>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4">
            <a:extLst>
              <a:ext uri="{FF2B5EF4-FFF2-40B4-BE49-F238E27FC236}">
                <a16:creationId xmlns:a16="http://schemas.microsoft.com/office/drawing/2014/main" id="{C112CDB0-015D-94C2-ECEE-970711F59EB7}"/>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5571886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4" name="Text Placeholder 4">
            <a:extLst>
              <a:ext uri="{FF2B5EF4-FFF2-40B4-BE49-F238E27FC236}">
                <a16:creationId xmlns:a16="http://schemas.microsoft.com/office/drawing/2014/main" id="{A51E17F0-59B9-3EAE-0FC7-A1EBDE8F7BB3}"/>
              </a:ext>
            </a:extLst>
          </p:cNvPr>
          <p:cNvSpPr>
            <a:spLocks noGrp="1"/>
          </p:cNvSpPr>
          <p:nvPr>
            <p:ph type="body" sz="quarter" idx="18"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8888597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496CCFA2-2D28-1617-4A3E-368924E94312}"/>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7730426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8AB70484-C812-6F3C-92DD-F6B2E1A813C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104854554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A97F131-E501-E84F-7717-E61457B6D3AC}"/>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58763680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 Placeholder 4">
            <a:extLst>
              <a:ext uri="{FF2B5EF4-FFF2-40B4-BE49-F238E27FC236}">
                <a16:creationId xmlns:a16="http://schemas.microsoft.com/office/drawing/2014/main" id="{A1363FF4-6EF0-D2BC-8DFE-19CC89CD9276}"/>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38127388"/>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2F3E6-0EF6-6DEE-6352-41DFBF008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3A835-AD3E-6FC1-09C3-3665D7C2B5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3F2990-5AF6-5FB4-4905-8ED5A7356A00}"/>
              </a:ext>
            </a:extLst>
          </p:cNvPr>
          <p:cNvSpPr>
            <a:spLocks noGrp="1"/>
          </p:cNvSpPr>
          <p:nvPr>
            <p:ph type="dt" sz="half" idx="10"/>
          </p:nvPr>
        </p:nvSpPr>
        <p:spPr/>
        <p:txBody>
          <a:bodyPr/>
          <a:lstStyle/>
          <a:p>
            <a:fld id="{ABEFC91F-2F65-4B33-B488-7E310C7665A7}" type="datetimeFigureOut">
              <a:rPr lang="en-US" smtClean="0"/>
              <a:t>5/31/2026</a:t>
            </a:fld>
            <a:endParaRPr lang="en-US"/>
          </a:p>
        </p:txBody>
      </p:sp>
      <p:sp>
        <p:nvSpPr>
          <p:cNvPr id="5" name="Footer Placeholder 4">
            <a:extLst>
              <a:ext uri="{FF2B5EF4-FFF2-40B4-BE49-F238E27FC236}">
                <a16:creationId xmlns:a16="http://schemas.microsoft.com/office/drawing/2014/main" id="{78BAB142-589B-EFDD-535D-A396130B0E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B01781-89D6-7066-7ABF-1DEE4F52D392}"/>
              </a:ext>
            </a:extLst>
          </p:cNvPr>
          <p:cNvSpPr>
            <a:spLocks noGrp="1"/>
          </p:cNvSpPr>
          <p:nvPr>
            <p:ph type="sldNum" sz="quarter" idx="12"/>
          </p:nvPr>
        </p:nvSpPr>
        <p:spPr/>
        <p:txBody>
          <a:bodyPr/>
          <a:lstStyle/>
          <a:p>
            <a:fld id="{D3EE8837-A484-4A8F-9A26-CB79C89A1886}" type="slidenum">
              <a:rPr lang="en-US" smtClean="0"/>
              <a:t>‹#›</a:t>
            </a:fld>
            <a:endParaRPr lang="en-US"/>
          </a:p>
        </p:txBody>
      </p:sp>
    </p:spTree>
    <p:extLst>
      <p:ext uri="{BB962C8B-B14F-4D97-AF65-F5344CB8AC3E}">
        <p14:creationId xmlns:p14="http://schemas.microsoft.com/office/powerpoint/2010/main" val="1610998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3" y="509155"/>
            <a:ext cx="11018520" cy="553998"/>
          </a:xfrm>
        </p:spPr>
        <p:txBody>
          <a:bodyPr/>
          <a:lstStyle>
            <a:lvl1pPr>
              <a:defRPr sz="36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0" y="1435497"/>
            <a:ext cx="11018520" cy="1268039"/>
          </a:xfrm>
        </p:spPr>
        <p:txBody>
          <a:bodyPr/>
          <a:lstStyle>
            <a:lvl1pPr>
              <a:defRPr sz="2000">
                <a:solidFill>
                  <a:srgbClr val="000000"/>
                </a:solidFill>
                <a:latin typeface="+mn-lt"/>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00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0">
            <a:extLst>
              <a:ext uri="{FF2B5EF4-FFF2-40B4-BE49-F238E27FC236}">
                <a16:creationId xmlns:a16="http://schemas.microsoft.com/office/drawing/2014/main" id="{DD1BEEC7-5874-1E48-8B60-B1E5D9779C29}"/>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4024654011"/>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2614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N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71500" y="457200"/>
            <a:ext cx="11052046" cy="492443"/>
          </a:xfrm>
        </p:spPr>
        <p:txBody>
          <a:bodyPr/>
          <a:lstStyle>
            <a:lvl1pPr>
              <a:defRPr sz="3200"/>
            </a:lvl1pPr>
          </a:lstStyle>
          <a:p>
            <a:r>
              <a:rPr lang="en-US"/>
              <a:t>Click to edit Master title style</a:t>
            </a:r>
          </a:p>
        </p:txBody>
      </p:sp>
    </p:spTree>
    <p:extLst>
      <p:ext uri="{BB962C8B-B14F-4D97-AF65-F5344CB8AC3E}">
        <p14:creationId xmlns:p14="http://schemas.microsoft.com/office/powerpoint/2010/main" val="3077942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cSld name="3_Title &amp; Non-bulleted text">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973254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_Quote slide">
    <p:bg>
      <p:bgPr>
        <a:gradFill>
          <a:gsLst>
            <a:gs pos="0">
              <a:schemeClr val="accent6">
                <a:lumMod val="20000"/>
                <a:lumOff val="80000"/>
              </a:schemeClr>
            </a:gs>
            <a:gs pos="21000">
              <a:srgbClr val="FEE6F3"/>
            </a:gs>
            <a:gs pos="38000">
              <a:srgbClr val="D1D1FF"/>
            </a:gs>
            <a:gs pos="100000">
              <a:schemeClr val="bg1"/>
            </a:gs>
          </a:gsLst>
          <a:lin ang="14040000" scaled="0"/>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chemeClr val="bg1"/>
                </a:solidFill>
              </a:rPr>
              <a:t>ELT layout</a:t>
            </a:r>
          </a:p>
        </p:txBody>
      </p:sp>
      <p:pic>
        <p:nvPicPr>
          <p:cNvPr id="3" name="Graphic 2" descr="Quote mark">
            <a:extLst>
              <a:ext uri="{FF2B5EF4-FFF2-40B4-BE49-F238E27FC236}">
                <a16:creationId xmlns:a16="http://schemas.microsoft.com/office/drawing/2014/main" id="{39B8B11E-BADE-6DF9-8BEF-FB93AF778356}"/>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rot="10800000">
            <a:off x="621876" y="1409192"/>
            <a:ext cx="461199" cy="401963"/>
          </a:xfrm>
          <a:prstGeom prst="rect">
            <a:avLst/>
          </a:prstGeom>
        </p:spPr>
      </p:pic>
      <p:pic>
        <p:nvPicPr>
          <p:cNvPr id="8" name="Graphic 7" descr="Quote mark">
            <a:extLst>
              <a:ext uri="{FF2B5EF4-FFF2-40B4-BE49-F238E27FC236}">
                <a16:creationId xmlns:a16="http://schemas.microsoft.com/office/drawing/2014/main" id="{D623B470-A31E-F7EF-510D-9AC458366F6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1074885" y="5505844"/>
            <a:ext cx="461199" cy="401963"/>
          </a:xfrm>
          <a:prstGeom prst="rect">
            <a:avLst/>
          </a:prstGeom>
        </p:spPr>
      </p:pic>
      <p:sp>
        <p:nvSpPr>
          <p:cNvPr id="9" name="Text Placeholder 5">
            <a:extLst>
              <a:ext uri="{FF2B5EF4-FFF2-40B4-BE49-F238E27FC236}">
                <a16:creationId xmlns:a16="http://schemas.microsoft.com/office/drawing/2014/main" id="{C3DE54BF-0B91-E751-53B9-518CEBAC0CD0}"/>
              </a:ext>
            </a:extLst>
          </p:cNvPr>
          <p:cNvSpPr>
            <a:spLocks noGrp="1"/>
          </p:cNvSpPr>
          <p:nvPr>
            <p:ph type="body" sz="quarter" idx="10" hasCustomPrompt="1"/>
          </p:nvPr>
        </p:nvSpPr>
        <p:spPr>
          <a:xfrm>
            <a:off x="3295398" y="3578469"/>
            <a:ext cx="5452070" cy="246221"/>
          </a:xfrm>
        </p:spPr>
        <p:txBody>
          <a:bodyPr/>
          <a:lstStyle>
            <a:lvl1pPr marL="0" indent="0" algn="r">
              <a:buNone/>
              <a:defRPr sz="1600">
                <a:gradFill>
                  <a:gsLst>
                    <a:gs pos="8000">
                      <a:schemeClr val="accent5">
                        <a:lumMod val="90000"/>
                      </a:schemeClr>
                    </a:gs>
                    <a:gs pos="24000">
                      <a:schemeClr val="accent4">
                        <a:lumMod val="90000"/>
                      </a:schemeClr>
                    </a:gs>
                    <a:gs pos="77000">
                      <a:schemeClr val="accent1"/>
                    </a:gs>
                    <a:gs pos="46000">
                      <a:schemeClr val="accent3"/>
                    </a:gs>
                    <a:gs pos="100000">
                      <a:schemeClr val="tx2"/>
                    </a:gs>
                  </a:gsLst>
                  <a:lin ang="14400000" scaled="0"/>
                </a:gradFill>
              </a:defRPr>
            </a:lvl1pPr>
          </a:lstStyle>
          <a:p>
            <a:pPr lvl="0"/>
            <a:r>
              <a:rPr lang="en-US">
                <a:gradFill>
                  <a:gsLst>
                    <a:gs pos="8000">
                      <a:schemeClr val="accent5">
                        <a:lumMod val="90000"/>
                      </a:schemeClr>
                    </a:gs>
                    <a:gs pos="24000">
                      <a:schemeClr val="accent4">
                        <a:lumMod val="90000"/>
                      </a:schemeClr>
                    </a:gs>
                    <a:gs pos="77000">
                      <a:schemeClr val="accent1"/>
                    </a:gs>
                    <a:gs pos="46000">
                      <a:schemeClr val="accent3"/>
                    </a:gs>
                    <a:gs pos="100000">
                      <a:schemeClr val="tx2"/>
                    </a:gs>
                  </a:gsLst>
                  <a:lin ang="14400000" scaled="0"/>
                </a:gradFill>
              </a:rPr>
              <a:t>Quote author goes here</a:t>
            </a:r>
            <a:endParaRPr lang="en-US"/>
          </a:p>
        </p:txBody>
      </p:sp>
      <p:sp>
        <p:nvSpPr>
          <p:cNvPr id="10" name="Title 1">
            <a:extLst>
              <a:ext uri="{FF2B5EF4-FFF2-40B4-BE49-F238E27FC236}">
                <a16:creationId xmlns:a16="http://schemas.microsoft.com/office/drawing/2014/main" id="{3E6B3EAF-EBA4-9317-709D-5821E6638C2A}"/>
              </a:ext>
            </a:extLst>
          </p:cNvPr>
          <p:cNvSpPr>
            <a:spLocks noGrp="1"/>
          </p:cNvSpPr>
          <p:nvPr>
            <p:ph type="title" hasCustomPrompt="1"/>
          </p:nvPr>
        </p:nvSpPr>
        <p:spPr>
          <a:xfrm>
            <a:off x="3295398" y="2725533"/>
            <a:ext cx="5452070" cy="553998"/>
          </a:xfrm>
        </p:spPr>
        <p:txBody>
          <a:bodyPr anchor="b" anchorCtr="0"/>
          <a:lstStyle>
            <a:lvl1pPr>
              <a:defRPr lang="en-US" sz="3600" b="0" kern="1200" cap="none" spc="-50" baseline="0" dirty="0">
                <a:ln w="3175">
                  <a:noFill/>
                </a:ln>
                <a:gradFill>
                  <a:gsLst>
                    <a:gs pos="8000">
                      <a:schemeClr val="accent5">
                        <a:lumMod val="90000"/>
                      </a:schemeClr>
                    </a:gs>
                    <a:gs pos="24000">
                      <a:schemeClr val="accent4">
                        <a:lumMod val="90000"/>
                      </a:schemeClr>
                    </a:gs>
                    <a:gs pos="77000">
                      <a:schemeClr val="accent1"/>
                    </a:gs>
                    <a:gs pos="46000">
                      <a:schemeClr val="accent3"/>
                    </a:gs>
                    <a:gs pos="100000">
                      <a:schemeClr val="tx2"/>
                    </a:gs>
                  </a:gsLst>
                  <a:lin ang="14400000" scaled="0"/>
                </a:gradFill>
                <a:effectLst/>
                <a:latin typeface="+mj-lt"/>
                <a:ea typeface="+mn-ea"/>
                <a:cs typeface="Segoe Sans Display" pitchFamily="2" charset="0"/>
              </a:defRPr>
            </a:lvl1pPr>
          </a:lstStyle>
          <a:p>
            <a:r>
              <a:rPr lang="en-US">
                <a:gradFill>
                  <a:gsLst>
                    <a:gs pos="8000">
                      <a:schemeClr val="accent5">
                        <a:lumMod val="90000"/>
                      </a:schemeClr>
                    </a:gs>
                    <a:gs pos="24000">
                      <a:schemeClr val="accent4">
                        <a:lumMod val="90000"/>
                      </a:schemeClr>
                    </a:gs>
                    <a:gs pos="77000">
                      <a:schemeClr val="accent1"/>
                    </a:gs>
                    <a:gs pos="46000">
                      <a:schemeClr val="accent3"/>
                    </a:gs>
                    <a:gs pos="100000">
                      <a:schemeClr val="tx2"/>
                    </a:gs>
                  </a:gsLst>
                  <a:lin ang="14400000" scaled="0"/>
                </a:gradFill>
              </a:rPr>
              <a:t>Quote goes here</a:t>
            </a:r>
            <a:endParaRPr lang="en-US"/>
          </a:p>
        </p:txBody>
      </p:sp>
    </p:spTree>
    <p:extLst>
      <p:ext uri="{BB962C8B-B14F-4D97-AF65-F5344CB8AC3E}">
        <p14:creationId xmlns:p14="http://schemas.microsoft.com/office/powerpoint/2010/main" val="364691649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98764"/>
            <a:ext cx="11018520" cy="553998"/>
          </a:xfrm>
        </p:spPr>
        <p:txBody>
          <a:bodyPr/>
          <a:lstStyle>
            <a:lvl1pPr>
              <a:defRPr sz="3600">
                <a:solidFill>
                  <a:srgbClr val="000000"/>
                </a:solidFill>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268039"/>
          </a:xfrm>
        </p:spPr>
        <p:txBody>
          <a:bodyPr wrap="square">
            <a:spAutoFit/>
          </a:bodyPr>
          <a:lstStyle>
            <a:lvl1pPr marL="0" indent="0">
              <a:spcBef>
                <a:spcPts val="1224"/>
              </a:spcBef>
              <a:buClr>
                <a:schemeClr val="tx1"/>
              </a:buClr>
              <a:buFont typeface="Wingdings" panose="05000000000000000000" pitchFamily="2" charset="2"/>
              <a:buNone/>
              <a:defRPr sz="2000" b="0">
                <a:solidFill>
                  <a:srgbClr val="000000"/>
                </a:solidFill>
                <a:latin typeface="+mn-lt"/>
                <a:cs typeface="Segoe UI Semilight" panose="020B0402040204020203" pitchFamily="34" charset="0"/>
              </a:defRPr>
            </a:lvl1pPr>
            <a:lvl2pPr marL="255588" indent="0">
              <a:buFont typeface="Wingdings" panose="05000000000000000000" pitchFamily="2" charset="2"/>
              <a:buNone/>
              <a:defRPr sz="1600" b="0">
                <a:solidFill>
                  <a:srgbClr val="000000"/>
                </a:solidFill>
              </a:defRPr>
            </a:lvl2pPr>
            <a:lvl3pPr marL="450850" indent="0">
              <a:buFont typeface="Wingdings" panose="05000000000000000000" pitchFamily="2" charset="2"/>
              <a:buNone/>
              <a:tabLst/>
              <a:defRPr sz="1400" b="0">
                <a:solidFill>
                  <a:srgbClr val="000000"/>
                </a:solidFill>
              </a:defRPr>
            </a:lvl3pPr>
            <a:lvl4pPr marL="652462" indent="0">
              <a:buFont typeface="Wingdings" panose="05000000000000000000" pitchFamily="2" charset="2"/>
              <a:buNone/>
              <a:defRPr sz="1200" b="0">
                <a:solidFill>
                  <a:srgbClr val="000000"/>
                </a:solidFill>
              </a:defRPr>
            </a:lvl4pPr>
            <a:lvl5pPr marL="854075" indent="0">
              <a:buFont typeface="Wingdings" panose="05000000000000000000" pitchFamily="2" charset="2"/>
              <a:buNone/>
              <a:tabLst/>
              <a:defRPr sz="1000" b="0">
                <a:solidFill>
                  <a:srgbClr val="00000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0">
            <a:extLst>
              <a:ext uri="{FF2B5EF4-FFF2-40B4-BE49-F238E27FC236}">
                <a16:creationId xmlns:a16="http://schemas.microsoft.com/office/drawing/2014/main" id="{22BDE9B7-BF0F-DF45-BCD0-D6165D547D13}"/>
              </a:ext>
            </a:extLst>
          </p:cNvPr>
          <p:cNvSpPr>
            <a:spLocks noGrp="1"/>
          </p:cNvSpPr>
          <p:nvPr>
            <p:ph type="ftr" sz="quarter" idx="3"/>
          </p:nvPr>
        </p:nvSpPr>
        <p:spPr>
          <a:xfrm>
            <a:off x="584201" y="6456459"/>
            <a:ext cx="11025188" cy="107854"/>
          </a:xfrm>
          <a:prstGeom prst="rect">
            <a:avLst/>
          </a:prstGeom>
        </p:spPr>
        <p:txBody>
          <a:bodyPr/>
          <a:lstStyle>
            <a:lvl1pPr>
              <a:defRPr sz="800">
                <a:solidFill>
                  <a:srgbClr val="000000"/>
                </a:solidFill>
              </a:defRPr>
            </a:lvl1pPr>
          </a:lstStyle>
          <a:p>
            <a:r>
              <a:rPr lang="en-US"/>
              <a:t>© Microsoft Corporation                                                                                  					   	    	                                     Microsoft 365 </a:t>
            </a:r>
          </a:p>
        </p:txBody>
      </p:sp>
    </p:spTree>
    <p:extLst>
      <p:ext uri="{BB962C8B-B14F-4D97-AF65-F5344CB8AC3E}">
        <p14:creationId xmlns:p14="http://schemas.microsoft.com/office/powerpoint/2010/main" val="98799840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image" Target="../media/image10.svg"/><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10.sv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3.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74816" y="510988"/>
            <a:ext cx="11018520" cy="43088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26803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40"/>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39267311"/>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7" r:id="rId33"/>
    <p:sldLayoutId id="2147483672" r:id="rId34"/>
    <p:sldLayoutId id="2147483673" r:id="rId35"/>
    <p:sldLayoutId id="2147483674" r:id="rId36"/>
    <p:sldLayoutId id="2147483680" r:id="rId37"/>
    <p:sldLayoutId id="2147483681" r:id="rId38"/>
  </p:sldLayoutIdLst>
  <p:transition>
    <p:fade/>
  </p:transition>
  <p:hf sldNum="0" hdr="0" ftr="0" dt="0"/>
  <p:txStyles>
    <p:titleStyle>
      <a:lvl1pPr algn="l" defTabSz="932742" rtl="0" eaLnBrk="1" latinLnBrk="0" hangingPunct="1">
        <a:lnSpc>
          <a:spcPct val="100000"/>
        </a:lnSpc>
        <a:spcBef>
          <a:spcPct val="0"/>
        </a:spcBef>
        <a:buNone/>
        <a:defRPr lang="en-US" sz="2800" b="0" kern="1200" cap="none" spc="-50" baseline="0" dirty="0" smtClean="0">
          <a:ln w="3175">
            <a:noFill/>
          </a:ln>
          <a:solidFill>
            <a:srgbClr val="000000"/>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209057925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a:extLst>
              <a:ext uri="{96DAC541-7B7A-43D3-8B79-37D633B846F1}">
                <asvg:svgBlip xmlns:asvg="http://schemas.microsoft.com/office/drawing/2016/SVG/main" r:embed="rId26"/>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7395308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5.xml"/><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8.xml"/><Relationship Id="rId1" Type="http://schemas.openxmlformats.org/officeDocument/2006/relationships/tags" Target="../tags/tag1.xml"/><Relationship Id="rId5" Type="http://schemas.openxmlformats.org/officeDocument/2006/relationships/image" Target="../media/image30.pn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8.xml"/><Relationship Id="rId1" Type="http://schemas.openxmlformats.org/officeDocument/2006/relationships/tags" Target="../tags/tag2.xml"/><Relationship Id="rId5" Type="http://schemas.openxmlformats.org/officeDocument/2006/relationships/image" Target="../media/image30.pn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8.xml"/><Relationship Id="rId1" Type="http://schemas.openxmlformats.org/officeDocument/2006/relationships/tags" Target="../tags/tag3.xml"/><Relationship Id="rId5" Type="http://schemas.openxmlformats.org/officeDocument/2006/relationships/image" Target="../media/image30.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8.xml"/><Relationship Id="rId1" Type="http://schemas.openxmlformats.org/officeDocument/2006/relationships/tags" Target="../tags/tag4.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1.xml"/><Relationship Id="rId1" Type="http://schemas.openxmlformats.org/officeDocument/2006/relationships/tags" Target="../tags/tag5.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8.xml"/><Relationship Id="rId1" Type="http://schemas.openxmlformats.org/officeDocument/2006/relationships/tags" Target="../tags/tag6.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36.svg"/><Relationship Id="rId5" Type="http://schemas.openxmlformats.org/officeDocument/2006/relationships/image" Target="../media/image35.svg"/><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1.xml"/><Relationship Id="rId4" Type="http://schemas.openxmlformats.org/officeDocument/2006/relationships/hyperlink" Target="https://www.microsoft.com/en-us/security/security-insider/emerging-trends/cyber-pulse-ai-security-report#Introduction"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81.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1.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1.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81.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81.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81.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8.xml"/><Relationship Id="rId1" Type="http://schemas.openxmlformats.org/officeDocument/2006/relationships/tags" Target="../tags/tag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4.png"/><Relationship Id="rId7" Type="http://schemas.openxmlformats.org/officeDocument/2006/relationships/image" Target="../media/image35.svg"/><Relationship Id="rId2" Type="http://schemas.openxmlformats.org/officeDocument/2006/relationships/notesSlide" Target="../notesSlides/notesSlide22.xml"/><Relationship Id="rId1" Type="http://schemas.openxmlformats.org/officeDocument/2006/relationships/slideLayout" Target="../slideLayouts/slideLayout71.xml"/><Relationship Id="rId6" Type="http://schemas.openxmlformats.org/officeDocument/2006/relationships/image" Target="../media/image34.svg"/><Relationship Id="rId5" Type="http://schemas.openxmlformats.org/officeDocument/2006/relationships/image" Target="../media/image36.svg"/><Relationship Id="rId4" Type="http://schemas.openxmlformats.org/officeDocument/2006/relationships/image" Target="../media/image45.png"/><Relationship Id="rId9" Type="http://schemas.openxmlformats.org/officeDocument/2006/relationships/image" Target="../media/image33.sv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1.xml"/><Relationship Id="rId4" Type="http://schemas.openxmlformats.org/officeDocument/2006/relationships/hyperlink" Target="https://www.deloitte.com/content/dam/assets-zone3/us/en/docs/services/consulting/2026/state-of-ai-2026.pdf"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81.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8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hyperlink" Target="https://aka.ms/CodeofConduct"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8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1.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81.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8.xml"/><Relationship Id="rId1" Type="http://schemas.openxmlformats.org/officeDocument/2006/relationships/tags" Target="../tags/tag8.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45.png"/><Relationship Id="rId7" Type="http://schemas.openxmlformats.org/officeDocument/2006/relationships/image" Target="../media/image35.svg"/><Relationship Id="rId2" Type="http://schemas.openxmlformats.org/officeDocument/2006/relationships/notesSlide" Target="../notesSlides/notesSlide31.xml"/><Relationship Id="rId1" Type="http://schemas.openxmlformats.org/officeDocument/2006/relationships/slideLayout" Target="../slideLayouts/slideLayout71.xml"/><Relationship Id="rId6" Type="http://schemas.openxmlformats.org/officeDocument/2006/relationships/image" Target="../media/image34.svg"/><Relationship Id="rId5" Type="http://schemas.openxmlformats.org/officeDocument/2006/relationships/image" Target="../media/image53.svg"/><Relationship Id="rId10" Type="http://schemas.openxmlformats.org/officeDocument/2006/relationships/image" Target="../media/image46.jpeg"/><Relationship Id="rId4" Type="http://schemas.openxmlformats.org/officeDocument/2006/relationships/image" Target="../media/image33.svg"/><Relationship Id="rId9"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81.xml"/><Relationship Id="rId4" Type="http://schemas.openxmlformats.org/officeDocument/2006/relationships/hyperlink" Target="https://www.deloitte.com/content/dam/assets-zone3/us/en/docs/services/consulting/2026/state-of-ai-2026.pd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81.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81.xml"/><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hyperlink" Target="https://aka.ms/becomeachampion" TargetMode="External"/><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81.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81.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21" Type="http://schemas.openxmlformats.org/officeDocument/2006/relationships/image" Target="../media/image77.png"/><Relationship Id="rId34" Type="http://schemas.openxmlformats.org/officeDocument/2006/relationships/image" Target="../media/image90.png"/><Relationship Id="rId7" Type="http://schemas.openxmlformats.org/officeDocument/2006/relationships/image" Target="../media/image64.png"/><Relationship Id="rId12" Type="http://schemas.microsoft.com/office/2007/relationships/hdphoto" Target="../media/hdphoto1.wdp"/><Relationship Id="rId17" Type="http://schemas.openxmlformats.org/officeDocument/2006/relationships/image" Target="../media/image73.jpeg"/><Relationship Id="rId25" Type="http://schemas.openxmlformats.org/officeDocument/2006/relationships/image" Target="../media/image81.png"/><Relationship Id="rId33" Type="http://schemas.openxmlformats.org/officeDocument/2006/relationships/image" Target="../media/image89.png"/><Relationship Id="rId38" Type="http://schemas.openxmlformats.org/officeDocument/2006/relationships/image" Target="../media/image94.svg"/><Relationship Id="rId2" Type="http://schemas.openxmlformats.org/officeDocument/2006/relationships/notesSlide" Target="../notesSlides/notesSlide38.xml"/><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68.xml"/><Relationship Id="rId6" Type="http://schemas.openxmlformats.org/officeDocument/2006/relationships/image" Target="../media/image63.png"/><Relationship Id="rId11" Type="http://schemas.openxmlformats.org/officeDocument/2006/relationships/image" Target="../media/image68.png"/><Relationship Id="rId24" Type="http://schemas.openxmlformats.org/officeDocument/2006/relationships/image" Target="../media/image80.png"/><Relationship Id="rId32" Type="http://schemas.openxmlformats.org/officeDocument/2006/relationships/image" Target="../media/image88.jpeg"/><Relationship Id="rId37" Type="http://schemas.openxmlformats.org/officeDocument/2006/relationships/image" Target="../media/image93.png"/><Relationship Id="rId5" Type="http://schemas.openxmlformats.org/officeDocument/2006/relationships/image" Target="../media/image62.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jpeg"/><Relationship Id="rId10" Type="http://schemas.openxmlformats.org/officeDocument/2006/relationships/image" Target="../media/image67.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jpeg"/><Relationship Id="rId30" Type="http://schemas.openxmlformats.org/officeDocument/2006/relationships/image" Target="../media/image86.png"/><Relationship Id="rId35" Type="http://schemas.openxmlformats.org/officeDocument/2006/relationships/image" Target="../media/image91.png"/><Relationship Id="rId8" Type="http://schemas.openxmlformats.org/officeDocument/2006/relationships/image" Target="../media/image65.png"/><Relationship Id="rId3" Type="http://schemas.openxmlformats.org/officeDocument/2006/relationships/image" Target="../media/image60.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32.png"/><Relationship Id="rId7" Type="http://schemas.openxmlformats.org/officeDocument/2006/relationships/image" Target="../media/image98.png"/><Relationship Id="rId2" Type="http://schemas.openxmlformats.org/officeDocument/2006/relationships/notesSlide" Target="../notesSlides/notesSlide39.xml"/><Relationship Id="rId1" Type="http://schemas.openxmlformats.org/officeDocument/2006/relationships/slideLayout" Target="../slideLayouts/slideLayout81.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svg"/></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81.xml"/></Relationships>
</file>

<file path=ppt/slides/_rels/slide4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102.png"/><Relationship Id="rId4" Type="http://schemas.openxmlformats.org/officeDocument/2006/relationships/image" Target="../media/image101.svg"/></Relationships>
</file>

<file path=ppt/slides/_rels/slide46.xml.rels><?xml version="1.0" encoding="UTF-8" standalone="yes"?>
<Relationships xmlns="http://schemas.openxmlformats.org/package/2006/relationships"><Relationship Id="rId3" Type="http://schemas.openxmlformats.org/officeDocument/2006/relationships/hyperlink" Target="https://admin.microsoft.com/" TargetMode="External"/><Relationship Id="rId7" Type="http://schemas.openxmlformats.org/officeDocument/2006/relationships/hyperlink" Target="https://www.microsoft.com/en-us/microsoft-365/blog/2025/11/18/microsoft-agent-365-the-control-plane-for-ai-agents/?msockid=1f42b267835760f80bd3a1da82ed6125" TargetMode="External"/><Relationship Id="rId2" Type="http://schemas.openxmlformats.org/officeDocument/2006/relationships/notesSlide" Target="../notesSlides/notesSlide42.xml"/><Relationship Id="rId1" Type="http://schemas.openxmlformats.org/officeDocument/2006/relationships/slideLayout" Target="../slideLayouts/slideLayout81.xml"/><Relationship Id="rId6" Type="http://schemas.openxmlformats.org/officeDocument/2006/relationships/hyperlink" Target="https://learn.microsoft.com/microsoft-agent-365/" TargetMode="External"/><Relationship Id="rId5" Type="http://schemas.openxmlformats.org/officeDocument/2006/relationships/hyperlink" Target="https://www.microsoft.com/microsoft-agent-365" TargetMode="External"/><Relationship Id="rId4" Type="http://schemas.openxmlformats.org/officeDocument/2006/relationships/hyperlink" Target="https://adoption.microsoft.com/ai-agents/agents-in-microsoft-365/"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adoption.microsoft.com/copilot/advanced-resources/" TargetMode="External"/><Relationship Id="rId2" Type="http://schemas.openxmlformats.org/officeDocument/2006/relationships/hyperlink" Target="https://adoption.microsoft.com/copilot/" TargetMode="External"/><Relationship Id="rId1" Type="http://schemas.openxmlformats.org/officeDocument/2006/relationships/slideLayout" Target="../slideLayouts/slideLayout71.xml"/><Relationship Id="rId5" Type="http://schemas.openxmlformats.org/officeDocument/2006/relationships/hyperlink" Target="https://aka.ms/NewCopilotHub" TargetMode="External"/><Relationship Id="rId4" Type="http://schemas.openxmlformats.org/officeDocument/2006/relationships/hyperlink" Target="https://aka.ms/AMC/feedbac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aka.ms/SPat25/MoreThanCode" TargetMode="Externa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image" Target="../media/image103.png"/><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1.xml"/><Relationship Id="rId4" Type="http://schemas.openxmlformats.org/officeDocument/2006/relationships/hyperlink" Target="https://aka.ms/PromptGallery"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adoption.microsoft.com/copilot/" TargetMode="External"/><Relationship Id="rId2" Type="http://schemas.openxmlformats.org/officeDocument/2006/relationships/image" Target="../media/image106.png"/><Relationship Id="rId1" Type="http://schemas.openxmlformats.org/officeDocument/2006/relationships/slideLayout" Target="../slideLayouts/slideLayout71.xml"/></Relationships>
</file>

<file path=ppt/slides/_rels/slide5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1.xml"/></Relationships>
</file>

<file path=ppt/slides/_rels/slide55.xml.rels><?xml version="1.0" encoding="UTF-8" standalone="yes"?>
<Relationships xmlns="http://schemas.openxmlformats.org/package/2006/relationships"><Relationship Id="rId8" Type="http://schemas.openxmlformats.org/officeDocument/2006/relationships/hyperlink" Target="https://www.microsoft.com/events" TargetMode="External"/><Relationship Id="rId3" Type="http://schemas.openxmlformats.org/officeDocument/2006/relationships/hyperlink" Target="https://www.communitydays.org/event/2026-06-05/memphis-microsoft-community-days" TargetMode="External"/><Relationship Id="rId7" Type="http://schemas.openxmlformats.org/officeDocument/2006/relationships/hyperlink" Target="https://www.communitydays.org/event/2026-07-08/m365-community-days-montreal-hash2-2026-automatiser-le-travail-reel"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6" Type="http://schemas.openxmlformats.org/officeDocument/2006/relationships/hyperlink" Target="https://www.communitydays.org/event/2026-06-29/european-power-platform-conference-2026" TargetMode="External"/><Relationship Id="rId5" Type="http://schemas.openxmlformats.org/officeDocument/2006/relationships/hyperlink" Target="https://www.communitydays.org/event/2026-06-15/techcon-365-chicago" TargetMode="External"/><Relationship Id="rId4" Type="http://schemas.openxmlformats.org/officeDocument/2006/relationships/hyperlink" Target="https://communitydays.org/event/2026-06-11/collabdays-poland-2026" TargetMode="External"/><Relationship Id="rId9" Type="http://schemas.openxmlformats.org/officeDocument/2006/relationships/hyperlink" Target="https://nam06.safelinks.protection.outlook.com/?url=https%3A%2F%2Fpilotl.ink%2Fr%3Fi%3Dmicrosoft%26e%3Dabrlkrudjdxkod64s4agay7znlbcf3jdp27qmbi2ix6qxcms73xnn6qiwb7otghwyo24ttvgaaqgfijypvpfqv5msksnji5zbkngsndrxawblkwz&amp;data=05%7C01%7Ctifflee%40microsoft.com%7Cd2ce86c823804e44c8ef08db16d37e44%7C72f988bf86f141af91ab2d7cd011db47%7C1%7C0%7C638128870895394100%7CUnknown%7CTWFpbGZsb3d8eyJWIjoiMC4wLjAwMDAiLCJQIjoiV2luMzIiLCJBTiI6Ik1haWwiLCJXVCI6Mn0%3D%7C1000%7C%7C%7C&amp;sdata=ioNKaa6P2XENQSj7IQmpdQ%2F2bIAv2xWMRrUxCfzAwQw%3D&amp;reserved=0"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hyperlink" Target="https://techcommunity.microsoft.com/category/drivingadoption/events/drivingadoptionevents" TargetMode="External"/><Relationship Id="rId1" Type="http://schemas.openxmlformats.org/officeDocument/2006/relationships/slideLayout" Target="../slideLayouts/slideLayout5.xml"/><Relationship Id="rId4" Type="http://schemas.openxmlformats.org/officeDocument/2006/relationships/hyperlink" Target="https://aka.ms/Microsoft365ChampionCallFeedback" TargetMode="External"/></Relationships>
</file>

<file path=ppt/slides/_rels/slide57.xml.rels><?xml version="1.0" encoding="UTF-8" standalone="yes"?>
<Relationships xmlns="http://schemas.openxmlformats.org/package/2006/relationships"><Relationship Id="rId8" Type="http://schemas.openxmlformats.org/officeDocument/2006/relationships/hyperlink" Target="https://aka.ms/M365Champions" TargetMode="External"/><Relationship Id="rId3" Type="http://schemas.openxmlformats.org/officeDocument/2006/relationships/image" Target="../media/image109.png"/><Relationship Id="rId7" Type="http://schemas.openxmlformats.org/officeDocument/2006/relationships/hyperlink" Target="https://aka.ms/DrivingAdoption" TargetMode="External"/><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hyperlink" Target="https://aka.ms/Microsoft365ChampionCallFeedback" TargetMode="External"/><Relationship Id="rId5" Type="http://schemas.openxmlformats.org/officeDocument/2006/relationships/image" Target="../media/image111.png"/><Relationship Id="rId4"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hyperlink" Target="https://aka.ms/CustomerHubSessions" TargetMode="External"/><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hyperlink" Target="https://aka.ms/CustomerHubSessions" TargetMode="External"/><Relationship Id="rId13" Type="http://schemas.openxmlformats.org/officeDocument/2006/relationships/image" Target="../media/image28.png"/><Relationship Id="rId3" Type="http://schemas.openxmlformats.org/officeDocument/2006/relationships/hyperlink" Target="https://adoption.microsoft.com/copilot" TargetMode="External"/><Relationship Id="rId7" Type="http://schemas.openxmlformats.org/officeDocument/2006/relationships/hyperlink" Target="https://adoption.microsoft.com/ai-agents/build-agents/" TargetMode="External"/><Relationship Id="rId12" Type="http://schemas.openxmlformats.org/officeDocument/2006/relationships/hyperlink" Target="https://adoption.microsoft.com/release-notes/"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hyperlink" Target="https://aka.ms/NewCopilotHub" TargetMode="External"/><Relationship Id="rId11" Type="http://schemas.openxmlformats.org/officeDocument/2006/relationships/hyperlink" Target="https://adoption.microsoft.com/sharepoint/more-than-code/" TargetMode="External"/><Relationship Id="rId5" Type="http://schemas.openxmlformats.org/officeDocument/2006/relationships/hyperlink" Target="https://aka.ms/AMC/feedback" TargetMode="External"/><Relationship Id="rId10" Type="http://schemas.openxmlformats.org/officeDocument/2006/relationships/hyperlink" Target="https://adoption.microsoft.com/ai-agents/microsoft-agent-365/" TargetMode="External"/><Relationship Id="rId4" Type="http://schemas.openxmlformats.org/officeDocument/2006/relationships/hyperlink" Target="https://adoption.microsoft.com/copilot/advanced-resources/" TargetMode="External"/><Relationship Id="rId9" Type="http://schemas.openxmlformats.org/officeDocument/2006/relationships/hyperlink" Target="https://adoption.microsoft.com/security-copilot/"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he office Clippy, who is a paperclip. Placeholder noting that this call will begin soon">
            <a:extLst>
              <a:ext uri="{FF2B5EF4-FFF2-40B4-BE49-F238E27FC236}">
                <a16:creationId xmlns:a16="http://schemas.microsoft.com/office/drawing/2014/main" id="{8BFD10E6-CE17-E334-FA68-A1FC0E66CCC7}"/>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68FDA68-FEF8-4011-B3B8-E10F940DA2A8}"/>
              </a:ext>
              <a:ext uri="{C183D7F6-B498-43B3-948B-1728B52AA6E4}">
                <adec:decorative xmlns:adec="http://schemas.microsoft.com/office/drawing/2017/decorative" val="1"/>
              </a:ext>
            </a:extLst>
          </p:cNvPr>
          <p:cNvSpPr/>
          <p:nvPr/>
        </p:nvSpPr>
        <p:spPr bwMode="auto">
          <a:xfrm>
            <a:off x="0" y="0"/>
            <a:ext cx="7482468" cy="6858000"/>
          </a:xfrm>
          <a:prstGeom prst="rect">
            <a:avLst/>
          </a:prstGeom>
          <a:solidFill>
            <a:schemeClr val="tx1">
              <a:alpha val="69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Calibri" panose="020F0502020204030204"/>
              <a:ea typeface="Segoe UI" pitchFamily="34" charset="0"/>
              <a:cs typeface="Segoe UI" pitchFamily="34" charset="0"/>
            </a:endParaRPr>
          </a:p>
        </p:txBody>
      </p:sp>
      <p:sp>
        <p:nvSpPr>
          <p:cNvPr id="4" name="Title 3">
            <a:extLst>
              <a:ext uri="{FF2B5EF4-FFF2-40B4-BE49-F238E27FC236}">
                <a16:creationId xmlns:a16="http://schemas.microsoft.com/office/drawing/2014/main" id="{87BFCA2E-5A85-481E-AE14-689A40049DFA}"/>
              </a:ext>
            </a:extLst>
          </p:cNvPr>
          <p:cNvSpPr>
            <a:spLocks noGrp="1"/>
          </p:cNvSpPr>
          <p:nvPr>
            <p:ph type="title" idx="4294967295"/>
          </p:nvPr>
        </p:nvSpPr>
        <p:spPr>
          <a:xfrm>
            <a:off x="576775" y="760413"/>
            <a:ext cx="7229475" cy="1116012"/>
          </a:xfrm>
        </p:spPr>
        <p:txBody>
          <a:bodyPr lIns="91440">
            <a:noAutofit/>
          </a:bodyPr>
          <a:lstStyle/>
          <a:p>
            <a:r>
              <a:rPr lang="en-US" sz="3600">
                <a:solidFill>
                  <a:schemeClr val="bg1"/>
                </a:solidFill>
                <a:latin typeface="Segoe UI Semibold" panose="020B0702040204020203" pitchFamily="34" charset="0"/>
                <a:cs typeface="Segoe UI Semibold" panose="020B0702040204020203" pitchFamily="34" charset="0"/>
              </a:rPr>
              <a:t>We will begin the call at five minutes past the hour.</a:t>
            </a:r>
          </a:p>
        </p:txBody>
      </p:sp>
      <p:sp>
        <p:nvSpPr>
          <p:cNvPr id="5" name="Text Placeholder 4">
            <a:extLst>
              <a:ext uri="{FF2B5EF4-FFF2-40B4-BE49-F238E27FC236}">
                <a16:creationId xmlns:a16="http://schemas.microsoft.com/office/drawing/2014/main" id="{D5087D83-A467-4E43-A8CF-BB7A204A1E2F}"/>
              </a:ext>
            </a:extLst>
          </p:cNvPr>
          <p:cNvSpPr>
            <a:spLocks noGrp="1"/>
          </p:cNvSpPr>
          <p:nvPr>
            <p:ph type="body" sz="quarter" idx="4294967295"/>
          </p:nvPr>
        </p:nvSpPr>
        <p:spPr>
          <a:xfrm>
            <a:off x="576775" y="2384425"/>
            <a:ext cx="7229475" cy="677108"/>
          </a:xfrm>
        </p:spPr>
        <p:txBody>
          <a:bodyPr vert="horz" wrap="square" lIns="91440" tIns="0" rIns="0" bIns="0" rtlCol="0" anchor="t">
            <a:spAutoFit/>
          </a:bodyPr>
          <a:lstStyle/>
          <a:p>
            <a:pPr marL="0" indent="0">
              <a:buNone/>
            </a:pPr>
            <a:r>
              <a:rPr lang="en-US">
                <a:solidFill>
                  <a:schemeClr val="bg1"/>
                </a:solidFill>
                <a:latin typeface="Segoe UI"/>
                <a:cs typeface="Segoe UI"/>
              </a:rPr>
              <a:t>Microsoft 365 Champion Community Call</a:t>
            </a:r>
          </a:p>
          <a:p>
            <a:pPr marL="0" indent="0">
              <a:buNone/>
            </a:pPr>
            <a:r>
              <a:rPr lang="en-US">
                <a:solidFill>
                  <a:schemeClr val="bg1"/>
                </a:solidFill>
                <a:latin typeface="Segoe UI"/>
                <a:cs typeface="Segoe UI"/>
              </a:rPr>
              <a:t>May 2026</a:t>
            </a:r>
          </a:p>
        </p:txBody>
      </p:sp>
      <p:pic>
        <p:nvPicPr>
          <p:cNvPr id="12" name="MS logo white - EMF" descr="Microsoft logo white text version">
            <a:extLst>
              <a:ext uri="{FF2B5EF4-FFF2-40B4-BE49-F238E27FC236}">
                <a16:creationId xmlns:a16="http://schemas.microsoft.com/office/drawing/2014/main" id="{47A78A17-1889-40AC-A2A1-6C7086AB9F72}"/>
              </a:ext>
            </a:extLst>
          </p:cNvPr>
          <p:cNvPicPr>
            <a:picLocks noChangeAspect="1"/>
          </p:cNvPicPr>
          <p:nvPr/>
        </p:nvPicPr>
        <p:blipFill rotWithShape="1">
          <a:blip r:embed="rId4"/>
          <a:srcRect r="78155"/>
          <a:stretch/>
        </p:blipFill>
        <p:spPr bwMode="black">
          <a:xfrm>
            <a:off x="634701" y="4864052"/>
            <a:ext cx="298450" cy="292608"/>
          </a:xfrm>
          <a:prstGeom prst="rect">
            <a:avLst/>
          </a:prstGeom>
        </p:spPr>
      </p:pic>
      <p:sp>
        <p:nvSpPr>
          <p:cNvPr id="8" name="TextBox 7">
            <a:extLst>
              <a:ext uri="{FF2B5EF4-FFF2-40B4-BE49-F238E27FC236}">
                <a16:creationId xmlns:a16="http://schemas.microsoft.com/office/drawing/2014/main" id="{3A3BBA6A-F47B-4C17-B8F7-86729DDA4E6C}"/>
              </a:ext>
            </a:extLst>
          </p:cNvPr>
          <p:cNvSpPr txBox="1"/>
          <p:nvPr/>
        </p:nvSpPr>
        <p:spPr>
          <a:xfrm>
            <a:off x="827188" y="4748745"/>
            <a:ext cx="6366235" cy="52322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Semibold"/>
                <a:ea typeface="+mn-ea"/>
                <a:cs typeface="Segoe UI Semibold"/>
              </a:rPr>
              <a:t>Microsoft 365 Champion Community </a:t>
            </a:r>
            <a:endParaRPr kumimoji="0" lang="en-US" sz="2800" b="0" i="0" u="none" strike="noStrike" kern="120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sp>
        <p:nvSpPr>
          <p:cNvPr id="10" name="TextBox 9">
            <a:extLst>
              <a:ext uri="{FF2B5EF4-FFF2-40B4-BE49-F238E27FC236}">
                <a16:creationId xmlns:a16="http://schemas.microsoft.com/office/drawing/2014/main" id="{2932D574-8E5C-4D28-BAC7-E4F500C9FB78}"/>
              </a:ext>
            </a:extLst>
          </p:cNvPr>
          <p:cNvSpPr txBox="1"/>
          <p:nvPr/>
        </p:nvSpPr>
        <p:spPr>
          <a:xfrm>
            <a:off x="860641" y="5306599"/>
            <a:ext cx="4742350" cy="369462"/>
          </a:xfrm>
          <a:prstGeom prst="rect">
            <a:avLst/>
          </a:prstGeom>
          <a:noFill/>
        </p:spPr>
        <p:txBody>
          <a:bodyPr wrap="square" lIns="91440" tIns="45721" rIns="91440" bIns="45721" rtlCol="0" anchor="t">
            <a:spAutoFit/>
          </a:bodyPr>
          <a:lstStyle/>
          <a:p>
            <a:pPr marL="0" marR="0" lvl="0" indent="0" algn="r" defTabSz="914411"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a:ln>
                  <a:noFill/>
                </a:ln>
                <a:solidFill>
                  <a:srgbClr val="E6E6E6"/>
                </a:solidFill>
                <a:effectLst/>
                <a:uLnTx/>
                <a:uFillTx/>
                <a:latin typeface="Segoe UI Light"/>
                <a:ea typeface="+mn-ea"/>
                <a:cs typeface="Segoe UI Light"/>
              </a:rPr>
              <a:t>Learn more. Do more. Achieve more, together.</a:t>
            </a:r>
          </a:p>
        </p:txBody>
      </p:sp>
    </p:spTree>
    <p:extLst>
      <p:ext uri="{BB962C8B-B14F-4D97-AF65-F5344CB8AC3E}">
        <p14:creationId xmlns:p14="http://schemas.microsoft.com/office/powerpoint/2010/main" val="244978133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0562-B8E0-EF56-A8D9-54F1C5932273}"/>
            </a:ext>
          </a:extLst>
        </p:cNvPr>
        <p:cNvGrpSpPr/>
        <p:nvPr/>
      </p:nvGrpSpPr>
      <p:grpSpPr>
        <a:xfrm>
          <a:off x="0" y="0"/>
          <a:ext cx="0" cy="0"/>
          <a:chOff x="0" y="0"/>
          <a:chExt cx="0" cy="0"/>
        </a:xfrm>
      </p:grpSpPr>
      <p:grpSp>
        <p:nvGrpSpPr>
          <p:cNvPr id="128" name="background-web">
            <a:extLst>
              <a:ext uri="{FF2B5EF4-FFF2-40B4-BE49-F238E27FC236}">
                <a16:creationId xmlns:a16="http://schemas.microsoft.com/office/drawing/2014/main" id="{0413CA56-39BB-84F1-F715-ECFA9CEC9DFA}"/>
              </a:ext>
              <a:ext uri="{C183D7F6-B498-43B3-948B-1728B52AA6E4}">
                <adec:decorative xmlns:adec="http://schemas.microsoft.com/office/drawing/2017/decorative" val="1"/>
              </a:ext>
            </a:extLst>
          </p:cNvPr>
          <p:cNvGrpSpPr/>
          <p:nvPr/>
        </p:nvGrpSpPr>
        <p:grpSpPr>
          <a:xfrm>
            <a:off x="0" y="1681344"/>
            <a:ext cx="12166405" cy="3495311"/>
            <a:chOff x="-536001" y="1544257"/>
            <a:chExt cx="32285377" cy="10136803"/>
          </a:xfrm>
        </p:grpSpPr>
        <p:grpSp>
          <p:nvGrpSpPr>
            <p:cNvPr id="129" name="Group 128" descr="A graphic of the Agentic Web, with multicolored stars representing agents. A web of grey lines behind the stars connect them.">
              <a:extLst>
                <a:ext uri="{FF2B5EF4-FFF2-40B4-BE49-F238E27FC236}">
                  <a16:creationId xmlns:a16="http://schemas.microsoft.com/office/drawing/2014/main" id="{7AEE0B9B-0413-7DA1-040F-696BF16FE512}"/>
                </a:ext>
              </a:extLst>
            </p:cNvPr>
            <p:cNvGrpSpPr/>
            <p:nvPr/>
          </p:nvGrpSpPr>
          <p:grpSpPr>
            <a:xfrm>
              <a:off x="-536001" y="1828806"/>
              <a:ext cx="32285377" cy="9601197"/>
              <a:chOff x="-597159" y="821094"/>
              <a:chExt cx="21889616" cy="5206482"/>
            </a:xfrm>
          </p:grpSpPr>
          <p:sp>
            <p:nvSpPr>
              <p:cNvPr id="179" name="Freeform 122">
                <a:extLst>
                  <a:ext uri="{FF2B5EF4-FFF2-40B4-BE49-F238E27FC236}">
                    <a16:creationId xmlns:a16="http://schemas.microsoft.com/office/drawing/2014/main" id="{CD8807CD-31CB-11E7-0B3D-302548D6B22E}"/>
                  </a:ext>
                </a:extLst>
              </p:cNvPr>
              <p:cNvSpPr/>
              <p:nvPr/>
            </p:nvSpPr>
            <p:spPr bwMode="auto">
              <a:xfrm>
                <a:off x="14481110" y="4236098"/>
                <a:ext cx="1306286" cy="1268963"/>
              </a:xfrm>
              <a:custGeom>
                <a:avLst/>
                <a:gdLst>
                  <a:gd name="connsiteX0" fmla="*/ 0 w 1306286"/>
                  <a:gd name="connsiteY0" fmla="*/ 298580 h 1268963"/>
                  <a:gd name="connsiteX1" fmla="*/ 1306286 w 1306286"/>
                  <a:gd name="connsiteY1" fmla="*/ 0 h 1268963"/>
                  <a:gd name="connsiteX2" fmla="*/ 765110 w 1306286"/>
                  <a:gd name="connsiteY2" fmla="*/ 1268963 h 1268963"/>
                </a:gdLst>
                <a:ahLst/>
                <a:cxnLst>
                  <a:cxn ang="0">
                    <a:pos x="connsiteX0" y="connsiteY0"/>
                  </a:cxn>
                  <a:cxn ang="0">
                    <a:pos x="connsiteX1" y="connsiteY1"/>
                  </a:cxn>
                  <a:cxn ang="0">
                    <a:pos x="connsiteX2" y="connsiteY2"/>
                  </a:cxn>
                </a:cxnLst>
                <a:rect l="l" t="t" r="r" b="b"/>
                <a:pathLst>
                  <a:path w="1306286" h="1268963">
                    <a:moveTo>
                      <a:pt x="0" y="298580"/>
                    </a:moveTo>
                    <a:lnTo>
                      <a:pt x="1306286" y="0"/>
                    </a:lnTo>
                    <a:lnTo>
                      <a:pt x="765110" y="126896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0" name="Freeform 123">
                <a:extLst>
                  <a:ext uri="{FF2B5EF4-FFF2-40B4-BE49-F238E27FC236}">
                    <a16:creationId xmlns:a16="http://schemas.microsoft.com/office/drawing/2014/main" id="{AFED6C42-DD1D-01BB-936C-211FF3023A98}"/>
                  </a:ext>
                </a:extLst>
              </p:cNvPr>
              <p:cNvSpPr/>
              <p:nvPr/>
            </p:nvSpPr>
            <p:spPr bwMode="auto">
              <a:xfrm>
                <a:off x="-597159" y="2388637"/>
                <a:ext cx="1455575" cy="2593910"/>
              </a:xfrm>
              <a:custGeom>
                <a:avLst/>
                <a:gdLst>
                  <a:gd name="connsiteX0" fmla="*/ 167951 w 1455575"/>
                  <a:gd name="connsiteY0" fmla="*/ 0 h 2593910"/>
                  <a:gd name="connsiteX1" fmla="*/ 1063690 w 1455575"/>
                  <a:gd name="connsiteY1" fmla="*/ 167951 h 2593910"/>
                  <a:gd name="connsiteX2" fmla="*/ 783771 w 1455575"/>
                  <a:gd name="connsiteY2" fmla="*/ 895739 h 2593910"/>
                  <a:gd name="connsiteX3" fmla="*/ 0 w 1455575"/>
                  <a:gd name="connsiteY3" fmla="*/ 1063690 h 2593910"/>
                  <a:gd name="connsiteX4" fmla="*/ 298579 w 1455575"/>
                  <a:gd name="connsiteY4" fmla="*/ 2593910 h 2593910"/>
                  <a:gd name="connsiteX5" fmla="*/ 1455575 w 1455575"/>
                  <a:gd name="connsiteY5" fmla="*/ 2146041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75" h="2593910">
                    <a:moveTo>
                      <a:pt x="167951" y="0"/>
                    </a:moveTo>
                    <a:lnTo>
                      <a:pt x="1063690" y="167951"/>
                    </a:lnTo>
                    <a:lnTo>
                      <a:pt x="783771" y="895739"/>
                    </a:lnTo>
                    <a:lnTo>
                      <a:pt x="0" y="1063690"/>
                    </a:lnTo>
                    <a:lnTo>
                      <a:pt x="298579" y="2593910"/>
                    </a:lnTo>
                    <a:lnTo>
                      <a:pt x="1455575" y="2146041"/>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1" name="Freeform 124">
                <a:extLst>
                  <a:ext uri="{FF2B5EF4-FFF2-40B4-BE49-F238E27FC236}">
                    <a16:creationId xmlns:a16="http://schemas.microsoft.com/office/drawing/2014/main" id="{6D09585F-A9A0-6323-94A6-B4E5C5D7A8FF}"/>
                  </a:ext>
                </a:extLst>
              </p:cNvPr>
              <p:cNvSpPr/>
              <p:nvPr/>
            </p:nvSpPr>
            <p:spPr bwMode="auto">
              <a:xfrm>
                <a:off x="19239722" y="3097763"/>
                <a:ext cx="2052735" cy="2463282"/>
              </a:xfrm>
              <a:custGeom>
                <a:avLst/>
                <a:gdLst>
                  <a:gd name="connsiteX0" fmla="*/ 2052735 w 2052735"/>
                  <a:gd name="connsiteY0" fmla="*/ 0 h 2463282"/>
                  <a:gd name="connsiteX1" fmla="*/ 877078 w 2052735"/>
                  <a:gd name="connsiteY1" fmla="*/ 93306 h 2463282"/>
                  <a:gd name="connsiteX2" fmla="*/ 0 w 2052735"/>
                  <a:gd name="connsiteY2" fmla="*/ 2220686 h 2463282"/>
                  <a:gd name="connsiteX3" fmla="*/ 1754156 w 2052735"/>
                  <a:gd name="connsiteY3" fmla="*/ 2463282 h 2463282"/>
                </a:gdLst>
                <a:ahLst/>
                <a:cxnLst>
                  <a:cxn ang="0">
                    <a:pos x="connsiteX0" y="connsiteY0"/>
                  </a:cxn>
                  <a:cxn ang="0">
                    <a:pos x="connsiteX1" y="connsiteY1"/>
                  </a:cxn>
                  <a:cxn ang="0">
                    <a:pos x="connsiteX2" y="connsiteY2"/>
                  </a:cxn>
                  <a:cxn ang="0">
                    <a:pos x="connsiteX3" y="connsiteY3"/>
                  </a:cxn>
                </a:cxnLst>
                <a:rect l="l" t="t" r="r" b="b"/>
                <a:pathLst>
                  <a:path w="2052735" h="2463282">
                    <a:moveTo>
                      <a:pt x="2052735" y="0"/>
                    </a:moveTo>
                    <a:lnTo>
                      <a:pt x="877078" y="93306"/>
                    </a:lnTo>
                    <a:lnTo>
                      <a:pt x="0" y="2220686"/>
                    </a:lnTo>
                    <a:lnTo>
                      <a:pt x="1754156" y="246328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2" name="Freeform 125">
                <a:extLst>
                  <a:ext uri="{FF2B5EF4-FFF2-40B4-BE49-F238E27FC236}">
                    <a16:creationId xmlns:a16="http://schemas.microsoft.com/office/drawing/2014/main" id="{1A0BA11B-28AE-C2DE-6639-972C764F670D}"/>
                  </a:ext>
                </a:extLst>
              </p:cNvPr>
              <p:cNvSpPr/>
              <p:nvPr/>
            </p:nvSpPr>
            <p:spPr bwMode="auto">
              <a:xfrm>
                <a:off x="6438122" y="839755"/>
                <a:ext cx="2817845" cy="3694923"/>
              </a:xfrm>
              <a:custGeom>
                <a:avLst/>
                <a:gdLst>
                  <a:gd name="connsiteX0" fmla="*/ 2817845 w 2817845"/>
                  <a:gd name="connsiteY0" fmla="*/ 0 h 3694923"/>
                  <a:gd name="connsiteX1" fmla="*/ 877078 w 2817845"/>
                  <a:gd name="connsiteY1" fmla="*/ 1530221 h 3694923"/>
                  <a:gd name="connsiteX2" fmla="*/ 2108719 w 2817845"/>
                  <a:gd name="connsiteY2" fmla="*/ 1250302 h 3694923"/>
                  <a:gd name="connsiteX3" fmla="*/ 0 w 2817845"/>
                  <a:gd name="connsiteY3" fmla="*/ 2202025 h 3694923"/>
                  <a:gd name="connsiteX4" fmla="*/ 2164702 w 2817845"/>
                  <a:gd name="connsiteY4" fmla="*/ 2481943 h 3694923"/>
                  <a:gd name="connsiteX5" fmla="*/ 1026368 w 2817845"/>
                  <a:gd name="connsiteY5" fmla="*/ 3116425 h 3694923"/>
                  <a:gd name="connsiteX6" fmla="*/ 503854 w 2817845"/>
                  <a:gd name="connsiteY6" fmla="*/ 3694923 h 369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845" h="3694923">
                    <a:moveTo>
                      <a:pt x="2817845" y="0"/>
                    </a:moveTo>
                    <a:lnTo>
                      <a:pt x="877078" y="1530221"/>
                    </a:lnTo>
                    <a:lnTo>
                      <a:pt x="2108719" y="1250302"/>
                    </a:lnTo>
                    <a:lnTo>
                      <a:pt x="0" y="2202025"/>
                    </a:lnTo>
                    <a:lnTo>
                      <a:pt x="2164702" y="2481943"/>
                    </a:lnTo>
                    <a:lnTo>
                      <a:pt x="1026368" y="3116425"/>
                    </a:lnTo>
                    <a:lnTo>
                      <a:pt x="503854" y="369492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3" name="Freeform 126">
                <a:extLst>
                  <a:ext uri="{FF2B5EF4-FFF2-40B4-BE49-F238E27FC236}">
                    <a16:creationId xmlns:a16="http://schemas.microsoft.com/office/drawing/2014/main" id="{DC58E733-AFE0-1122-0A38-8F4C733BE44C}"/>
                  </a:ext>
                </a:extLst>
              </p:cNvPr>
              <p:cNvSpPr/>
              <p:nvPr/>
            </p:nvSpPr>
            <p:spPr bwMode="auto">
              <a:xfrm>
                <a:off x="3377682" y="2388637"/>
                <a:ext cx="3060440" cy="3638939"/>
              </a:xfrm>
              <a:custGeom>
                <a:avLst/>
                <a:gdLst>
                  <a:gd name="connsiteX0" fmla="*/ 317240 w 3060440"/>
                  <a:gd name="connsiteY0" fmla="*/ 839755 h 3638939"/>
                  <a:gd name="connsiteX1" fmla="*/ 1194318 w 3060440"/>
                  <a:gd name="connsiteY1" fmla="*/ 298579 h 3638939"/>
                  <a:gd name="connsiteX2" fmla="*/ 2444620 w 3060440"/>
                  <a:gd name="connsiteY2" fmla="*/ 0 h 3638939"/>
                  <a:gd name="connsiteX3" fmla="*/ 1343608 w 3060440"/>
                  <a:gd name="connsiteY3" fmla="*/ 1810139 h 3638939"/>
                  <a:gd name="connsiteX4" fmla="*/ 466530 w 3060440"/>
                  <a:gd name="connsiteY4" fmla="*/ 877077 h 3638939"/>
                  <a:gd name="connsiteX5" fmla="*/ 0 w 3060440"/>
                  <a:gd name="connsiteY5" fmla="*/ 1623526 h 3638939"/>
                  <a:gd name="connsiteX6" fmla="*/ 3060440 w 3060440"/>
                  <a:gd name="connsiteY6" fmla="*/ 3638939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40" h="3638939">
                    <a:moveTo>
                      <a:pt x="317240" y="839755"/>
                    </a:moveTo>
                    <a:lnTo>
                      <a:pt x="1194318" y="298579"/>
                    </a:lnTo>
                    <a:lnTo>
                      <a:pt x="2444620" y="0"/>
                    </a:lnTo>
                    <a:lnTo>
                      <a:pt x="1343608" y="1810139"/>
                    </a:lnTo>
                    <a:lnTo>
                      <a:pt x="466530" y="877077"/>
                    </a:lnTo>
                    <a:lnTo>
                      <a:pt x="0" y="1623526"/>
                    </a:lnTo>
                    <a:lnTo>
                      <a:pt x="3060440" y="36389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4" name="Freeform 127">
                <a:extLst>
                  <a:ext uri="{FF2B5EF4-FFF2-40B4-BE49-F238E27FC236}">
                    <a16:creationId xmlns:a16="http://schemas.microsoft.com/office/drawing/2014/main" id="{5CFE89A6-C4D3-7CA4-C0D8-970EC30C2113}"/>
                  </a:ext>
                </a:extLst>
              </p:cNvPr>
              <p:cNvSpPr/>
              <p:nvPr/>
            </p:nvSpPr>
            <p:spPr bwMode="auto">
              <a:xfrm>
                <a:off x="1324947" y="1399592"/>
                <a:ext cx="2313992" cy="1343608"/>
              </a:xfrm>
              <a:custGeom>
                <a:avLst/>
                <a:gdLst>
                  <a:gd name="connsiteX0" fmla="*/ 0 w 2313992"/>
                  <a:gd name="connsiteY0" fmla="*/ 1007706 h 1343608"/>
                  <a:gd name="connsiteX1" fmla="*/ 1045029 w 2313992"/>
                  <a:gd name="connsiteY1" fmla="*/ 1343608 h 1343608"/>
                  <a:gd name="connsiteX2" fmla="*/ 2108718 w 2313992"/>
                  <a:gd name="connsiteY2" fmla="*/ 0 h 1343608"/>
                  <a:gd name="connsiteX3" fmla="*/ 2108718 w 2313992"/>
                  <a:gd name="connsiteY3" fmla="*/ 0 h 1343608"/>
                  <a:gd name="connsiteX4" fmla="*/ 2313992 w 2313992"/>
                  <a:gd name="connsiteY4" fmla="*/ 653143 h 1343608"/>
                  <a:gd name="connsiteX5" fmla="*/ 1082351 w 2313992"/>
                  <a:gd name="connsiteY5" fmla="*/ 1324947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992" h="1343608">
                    <a:moveTo>
                      <a:pt x="0" y="1007706"/>
                    </a:moveTo>
                    <a:lnTo>
                      <a:pt x="1045029" y="1343608"/>
                    </a:lnTo>
                    <a:lnTo>
                      <a:pt x="2108718" y="0"/>
                    </a:lnTo>
                    <a:lnTo>
                      <a:pt x="2108718" y="0"/>
                    </a:lnTo>
                    <a:lnTo>
                      <a:pt x="2313992" y="653143"/>
                    </a:lnTo>
                    <a:lnTo>
                      <a:pt x="1082351" y="1324947"/>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6" name="Freeform 128">
                <a:extLst>
                  <a:ext uri="{FF2B5EF4-FFF2-40B4-BE49-F238E27FC236}">
                    <a16:creationId xmlns:a16="http://schemas.microsoft.com/office/drawing/2014/main" id="{7F260D7B-BB3F-D405-2612-037B5BDB7646}"/>
                  </a:ext>
                </a:extLst>
              </p:cNvPr>
              <p:cNvSpPr/>
              <p:nvPr/>
            </p:nvSpPr>
            <p:spPr bwMode="auto">
              <a:xfrm>
                <a:off x="447869" y="2090057"/>
                <a:ext cx="6064898" cy="3881535"/>
              </a:xfrm>
              <a:custGeom>
                <a:avLst/>
                <a:gdLst>
                  <a:gd name="connsiteX0" fmla="*/ 6064898 w 6064898"/>
                  <a:gd name="connsiteY0" fmla="*/ 3881535 h 3881535"/>
                  <a:gd name="connsiteX1" fmla="*/ 4348066 w 6064898"/>
                  <a:gd name="connsiteY1" fmla="*/ 2164702 h 3881535"/>
                  <a:gd name="connsiteX2" fmla="*/ 6027576 w 6064898"/>
                  <a:gd name="connsiteY2" fmla="*/ 989045 h 3881535"/>
                  <a:gd name="connsiteX3" fmla="*/ 6027576 w 6064898"/>
                  <a:gd name="connsiteY3" fmla="*/ 186612 h 3881535"/>
                  <a:gd name="connsiteX4" fmla="*/ 5299788 w 6064898"/>
                  <a:gd name="connsiteY4" fmla="*/ 317241 h 3881535"/>
                  <a:gd name="connsiteX5" fmla="*/ 3209731 w 6064898"/>
                  <a:gd name="connsiteY5" fmla="*/ 0 h 3881535"/>
                  <a:gd name="connsiteX6" fmla="*/ 3359021 w 6064898"/>
                  <a:gd name="connsiteY6" fmla="*/ 1119674 h 3881535"/>
                  <a:gd name="connsiteX7" fmla="*/ 317241 w 6064898"/>
                  <a:gd name="connsiteY7" fmla="*/ 2463282 h 3881535"/>
                  <a:gd name="connsiteX8" fmla="*/ 1306286 w 6064898"/>
                  <a:gd name="connsiteY8" fmla="*/ 1287625 h 3881535"/>
                  <a:gd name="connsiteX9" fmla="*/ 0 w 6064898"/>
                  <a:gd name="connsiteY9" fmla="*/ 466531 h 3881535"/>
                  <a:gd name="connsiteX10" fmla="*/ 858417 w 6064898"/>
                  <a:gd name="connsiteY10" fmla="*/ 354563 h 3881535"/>
                  <a:gd name="connsiteX11" fmla="*/ 1268964 w 6064898"/>
                  <a:gd name="connsiteY11" fmla="*/ 1250302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898" h="3881535">
                    <a:moveTo>
                      <a:pt x="6064898" y="3881535"/>
                    </a:moveTo>
                    <a:lnTo>
                      <a:pt x="4348066" y="2164702"/>
                    </a:lnTo>
                    <a:lnTo>
                      <a:pt x="6027576" y="989045"/>
                    </a:lnTo>
                    <a:lnTo>
                      <a:pt x="6027576" y="186612"/>
                    </a:lnTo>
                    <a:lnTo>
                      <a:pt x="5299788" y="317241"/>
                    </a:lnTo>
                    <a:lnTo>
                      <a:pt x="3209731" y="0"/>
                    </a:lnTo>
                    <a:lnTo>
                      <a:pt x="3359021" y="1119674"/>
                    </a:lnTo>
                    <a:lnTo>
                      <a:pt x="317241" y="2463282"/>
                    </a:lnTo>
                    <a:lnTo>
                      <a:pt x="1306286" y="1287625"/>
                    </a:lnTo>
                    <a:lnTo>
                      <a:pt x="0" y="466531"/>
                    </a:lnTo>
                    <a:lnTo>
                      <a:pt x="858417" y="354563"/>
                    </a:lnTo>
                    <a:lnTo>
                      <a:pt x="1268964" y="125030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7" name="Freeform 129">
                <a:extLst>
                  <a:ext uri="{FF2B5EF4-FFF2-40B4-BE49-F238E27FC236}">
                    <a16:creationId xmlns:a16="http://schemas.microsoft.com/office/drawing/2014/main" id="{0AB5DEF6-D2FD-E1B1-4D1C-130C70F2B5C0}"/>
                  </a:ext>
                </a:extLst>
              </p:cNvPr>
              <p:cNvSpPr/>
              <p:nvPr/>
            </p:nvSpPr>
            <p:spPr bwMode="auto">
              <a:xfrm>
                <a:off x="6531429" y="2239347"/>
                <a:ext cx="14481110" cy="3769567"/>
              </a:xfrm>
              <a:custGeom>
                <a:avLst/>
                <a:gdLst>
                  <a:gd name="connsiteX0" fmla="*/ 14481110 w 14481110"/>
                  <a:gd name="connsiteY0" fmla="*/ 0 h 3769567"/>
                  <a:gd name="connsiteX1" fmla="*/ 11961844 w 14481110"/>
                  <a:gd name="connsiteY1" fmla="*/ 895739 h 3769567"/>
                  <a:gd name="connsiteX2" fmla="*/ 10599575 w 14481110"/>
                  <a:gd name="connsiteY2" fmla="*/ 989045 h 3769567"/>
                  <a:gd name="connsiteX3" fmla="*/ 9050693 w 14481110"/>
                  <a:gd name="connsiteY3" fmla="*/ 914400 h 3769567"/>
                  <a:gd name="connsiteX4" fmla="*/ 6699379 w 14481110"/>
                  <a:gd name="connsiteY4" fmla="*/ 1212980 h 3769567"/>
                  <a:gd name="connsiteX5" fmla="*/ 6736702 w 14481110"/>
                  <a:gd name="connsiteY5" fmla="*/ 2052735 h 3769567"/>
                  <a:gd name="connsiteX6" fmla="*/ 5710334 w 14481110"/>
                  <a:gd name="connsiteY6" fmla="*/ 2799184 h 3769567"/>
                  <a:gd name="connsiteX7" fmla="*/ 6736702 w 14481110"/>
                  <a:gd name="connsiteY7" fmla="*/ 1212980 h 3769567"/>
                  <a:gd name="connsiteX8" fmla="*/ 4348065 w 14481110"/>
                  <a:gd name="connsiteY8" fmla="*/ 1660849 h 3769567"/>
                  <a:gd name="connsiteX9" fmla="*/ 3750906 w 14481110"/>
                  <a:gd name="connsiteY9" fmla="*/ 3321698 h 3769567"/>
                  <a:gd name="connsiteX10" fmla="*/ 5710334 w 14481110"/>
                  <a:gd name="connsiteY10" fmla="*/ 2761861 h 3769567"/>
                  <a:gd name="connsiteX11" fmla="*/ 3097763 w 14481110"/>
                  <a:gd name="connsiteY11" fmla="*/ 1474237 h 3769567"/>
                  <a:gd name="connsiteX12" fmla="*/ 0 w 14481110"/>
                  <a:gd name="connsiteY12" fmla="*/ 3769567 h 3769567"/>
                  <a:gd name="connsiteX13" fmla="*/ 2575249 w 14481110"/>
                  <a:gd name="connsiteY13" fmla="*/ 2313992 h 3769567"/>
                  <a:gd name="connsiteX14" fmla="*/ 3676261 w 14481110"/>
                  <a:gd name="connsiteY14" fmla="*/ 3247053 h 37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1110" h="3769567">
                    <a:moveTo>
                      <a:pt x="14481110" y="0"/>
                    </a:moveTo>
                    <a:lnTo>
                      <a:pt x="11961844" y="895739"/>
                    </a:lnTo>
                    <a:lnTo>
                      <a:pt x="10599575" y="989045"/>
                    </a:lnTo>
                    <a:lnTo>
                      <a:pt x="9050693" y="914400"/>
                    </a:lnTo>
                    <a:lnTo>
                      <a:pt x="6699379" y="1212980"/>
                    </a:lnTo>
                    <a:lnTo>
                      <a:pt x="6736702" y="2052735"/>
                    </a:lnTo>
                    <a:lnTo>
                      <a:pt x="5710334" y="2799184"/>
                    </a:lnTo>
                    <a:lnTo>
                      <a:pt x="6736702" y="1212980"/>
                    </a:lnTo>
                    <a:lnTo>
                      <a:pt x="4348065" y="1660849"/>
                    </a:lnTo>
                    <a:lnTo>
                      <a:pt x="3750906" y="3321698"/>
                    </a:lnTo>
                    <a:lnTo>
                      <a:pt x="5710334" y="2761861"/>
                    </a:lnTo>
                    <a:lnTo>
                      <a:pt x="3097763" y="1474237"/>
                    </a:lnTo>
                    <a:lnTo>
                      <a:pt x="0" y="3769567"/>
                    </a:lnTo>
                    <a:lnTo>
                      <a:pt x="2575249" y="2313992"/>
                    </a:lnTo>
                    <a:lnTo>
                      <a:pt x="3676261" y="324705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8" name="Freeform 130">
                <a:extLst>
                  <a:ext uri="{FF2B5EF4-FFF2-40B4-BE49-F238E27FC236}">
                    <a16:creationId xmlns:a16="http://schemas.microsoft.com/office/drawing/2014/main" id="{CB25BABF-2FCC-F3D0-A7E2-23331B7A3439}"/>
                  </a:ext>
                </a:extLst>
              </p:cNvPr>
              <p:cNvSpPr/>
              <p:nvPr/>
            </p:nvSpPr>
            <p:spPr bwMode="auto">
              <a:xfrm>
                <a:off x="-186612" y="821094"/>
                <a:ext cx="20266090" cy="5169159"/>
              </a:xfrm>
              <a:custGeom>
                <a:avLst/>
                <a:gdLst>
                  <a:gd name="connsiteX0" fmla="*/ 0 w 20266090"/>
                  <a:gd name="connsiteY0" fmla="*/ 1101012 h 5169159"/>
                  <a:gd name="connsiteX1" fmla="*/ 1511559 w 20266090"/>
                  <a:gd name="connsiteY1" fmla="*/ 1642188 h 5169159"/>
                  <a:gd name="connsiteX2" fmla="*/ 3732245 w 20266090"/>
                  <a:gd name="connsiteY2" fmla="*/ 522514 h 5169159"/>
                  <a:gd name="connsiteX3" fmla="*/ 5952930 w 20266090"/>
                  <a:gd name="connsiteY3" fmla="*/ 1604865 h 5169159"/>
                  <a:gd name="connsiteX4" fmla="*/ 6643396 w 20266090"/>
                  <a:gd name="connsiteY4" fmla="*/ 2220686 h 5169159"/>
                  <a:gd name="connsiteX5" fmla="*/ 6400800 w 20266090"/>
                  <a:gd name="connsiteY5" fmla="*/ 3452326 h 5169159"/>
                  <a:gd name="connsiteX6" fmla="*/ 5001208 w 20266090"/>
                  <a:gd name="connsiteY6" fmla="*/ 3433665 h 5169159"/>
                  <a:gd name="connsiteX7" fmla="*/ 3564294 w 20266090"/>
                  <a:gd name="connsiteY7" fmla="*/ 3228392 h 5169159"/>
                  <a:gd name="connsiteX8" fmla="*/ 1007706 w 20266090"/>
                  <a:gd name="connsiteY8" fmla="*/ 3732245 h 5169159"/>
                  <a:gd name="connsiteX9" fmla="*/ 391885 w 20266090"/>
                  <a:gd name="connsiteY9" fmla="*/ 2444620 h 5169159"/>
                  <a:gd name="connsiteX10" fmla="*/ 1884783 w 20266090"/>
                  <a:gd name="connsiteY10" fmla="*/ 2593910 h 5169159"/>
                  <a:gd name="connsiteX11" fmla="*/ 2500604 w 20266090"/>
                  <a:gd name="connsiteY11" fmla="*/ 1922106 h 5169159"/>
                  <a:gd name="connsiteX12" fmla="*/ 3993502 w 20266090"/>
                  <a:gd name="connsiteY12" fmla="*/ 2425959 h 5169159"/>
                  <a:gd name="connsiteX13" fmla="*/ 6662057 w 20266090"/>
                  <a:gd name="connsiteY13" fmla="*/ 2239347 h 5169159"/>
                  <a:gd name="connsiteX14" fmla="*/ 7613779 w 20266090"/>
                  <a:gd name="connsiteY14" fmla="*/ 1530220 h 5169159"/>
                  <a:gd name="connsiteX15" fmla="*/ 6662057 w 20266090"/>
                  <a:gd name="connsiteY15" fmla="*/ 1455575 h 5169159"/>
                  <a:gd name="connsiteX16" fmla="*/ 9386596 w 20266090"/>
                  <a:gd name="connsiteY16" fmla="*/ 18661 h 5169159"/>
                  <a:gd name="connsiteX17" fmla="*/ 8714792 w 20266090"/>
                  <a:gd name="connsiteY17" fmla="*/ 1287624 h 5169159"/>
                  <a:gd name="connsiteX18" fmla="*/ 7651102 w 20266090"/>
                  <a:gd name="connsiteY18" fmla="*/ 3135086 h 5169159"/>
                  <a:gd name="connsiteX19" fmla="*/ 6680718 w 20266090"/>
                  <a:gd name="connsiteY19" fmla="*/ 2239347 h 5169159"/>
                  <a:gd name="connsiteX20" fmla="*/ 7109926 w 20266090"/>
                  <a:gd name="connsiteY20" fmla="*/ 3769567 h 5169159"/>
                  <a:gd name="connsiteX21" fmla="*/ 6680718 w 20266090"/>
                  <a:gd name="connsiteY21" fmla="*/ 5169159 h 5169159"/>
                  <a:gd name="connsiteX22" fmla="*/ 6400800 w 20266090"/>
                  <a:gd name="connsiteY22" fmla="*/ 3452326 h 5169159"/>
                  <a:gd name="connsiteX23" fmla="*/ 7091265 w 20266090"/>
                  <a:gd name="connsiteY23" fmla="*/ 3769567 h 5169159"/>
                  <a:gd name="connsiteX24" fmla="*/ 9797143 w 20266090"/>
                  <a:gd name="connsiteY24" fmla="*/ 2873828 h 5169159"/>
                  <a:gd name="connsiteX25" fmla="*/ 9274628 w 20266090"/>
                  <a:gd name="connsiteY25" fmla="*/ 3732245 h 5169159"/>
                  <a:gd name="connsiteX26" fmla="*/ 12465698 w 20266090"/>
                  <a:gd name="connsiteY26" fmla="*/ 4217437 h 5169159"/>
                  <a:gd name="connsiteX27" fmla="*/ 11122090 w 20266090"/>
                  <a:gd name="connsiteY27" fmla="*/ 3041779 h 5169159"/>
                  <a:gd name="connsiteX28" fmla="*/ 9815804 w 20266090"/>
                  <a:gd name="connsiteY28" fmla="*/ 2911151 h 5169159"/>
                  <a:gd name="connsiteX29" fmla="*/ 12092473 w 20266090"/>
                  <a:gd name="connsiteY29" fmla="*/ 2444620 h 5169159"/>
                  <a:gd name="connsiteX30" fmla="*/ 13566710 w 20266090"/>
                  <a:gd name="connsiteY30" fmla="*/ 1810139 h 5169159"/>
                  <a:gd name="connsiteX31" fmla="*/ 16272588 w 20266090"/>
                  <a:gd name="connsiteY31" fmla="*/ 895739 h 5169159"/>
                  <a:gd name="connsiteX32" fmla="*/ 18773192 w 20266090"/>
                  <a:gd name="connsiteY32" fmla="*/ 2276669 h 5169159"/>
                  <a:gd name="connsiteX33" fmla="*/ 19127755 w 20266090"/>
                  <a:gd name="connsiteY33" fmla="*/ 2967135 h 5169159"/>
                  <a:gd name="connsiteX34" fmla="*/ 19426334 w 20266090"/>
                  <a:gd name="connsiteY34" fmla="*/ 4478694 h 5169159"/>
                  <a:gd name="connsiteX35" fmla="*/ 18325322 w 20266090"/>
                  <a:gd name="connsiteY35" fmla="*/ 3228392 h 5169159"/>
                  <a:gd name="connsiteX36" fmla="*/ 19146416 w 20266090"/>
                  <a:gd name="connsiteY36" fmla="*/ 3004457 h 5169159"/>
                  <a:gd name="connsiteX37" fmla="*/ 20266090 w 20266090"/>
                  <a:gd name="connsiteY37" fmla="*/ 2369975 h 5169159"/>
                  <a:gd name="connsiteX38" fmla="*/ 18717208 w 20266090"/>
                  <a:gd name="connsiteY38" fmla="*/ 2220686 h 5169159"/>
                  <a:gd name="connsiteX39" fmla="*/ 18306661 w 20266090"/>
                  <a:gd name="connsiteY39" fmla="*/ 3172408 h 5169159"/>
                  <a:gd name="connsiteX40" fmla="*/ 17354939 w 20266090"/>
                  <a:gd name="connsiteY40" fmla="*/ 2425959 h 5169159"/>
                  <a:gd name="connsiteX41" fmla="*/ 16272588 w 20266090"/>
                  <a:gd name="connsiteY41" fmla="*/ 858416 h 5169159"/>
                  <a:gd name="connsiteX42" fmla="*/ 15787396 w 20266090"/>
                  <a:gd name="connsiteY42" fmla="*/ 2276669 h 5169159"/>
                  <a:gd name="connsiteX43" fmla="*/ 14518432 w 20266090"/>
                  <a:gd name="connsiteY43" fmla="*/ 2220686 h 5169159"/>
                  <a:gd name="connsiteX44" fmla="*/ 13604032 w 20266090"/>
                  <a:gd name="connsiteY44" fmla="*/ 1772816 h 5169159"/>
                  <a:gd name="connsiteX45" fmla="*/ 13417420 w 20266090"/>
                  <a:gd name="connsiteY45" fmla="*/ 2687216 h 5169159"/>
                  <a:gd name="connsiteX46" fmla="*/ 12185779 w 20266090"/>
                  <a:gd name="connsiteY46" fmla="*/ 2407298 h 5169159"/>
                  <a:gd name="connsiteX47" fmla="*/ 10767526 w 20266090"/>
                  <a:gd name="connsiteY47" fmla="*/ 1660849 h 5169159"/>
                  <a:gd name="connsiteX48" fmla="*/ 9778481 w 20266090"/>
                  <a:gd name="connsiteY48" fmla="*/ 2873828 h 5169159"/>
                  <a:gd name="connsiteX49" fmla="*/ 8733453 w 20266090"/>
                  <a:gd name="connsiteY49" fmla="*/ 2481943 h 5169159"/>
                  <a:gd name="connsiteX50" fmla="*/ 8733453 w 20266090"/>
                  <a:gd name="connsiteY50" fmla="*/ 1250302 h 5169159"/>
                  <a:gd name="connsiteX51" fmla="*/ 9815804 w 20266090"/>
                  <a:gd name="connsiteY51" fmla="*/ 2873828 h 5169159"/>
                  <a:gd name="connsiteX52" fmla="*/ 9367934 w 20266090"/>
                  <a:gd name="connsiteY52" fmla="*/ 0 h 5169159"/>
                  <a:gd name="connsiteX53" fmla="*/ 10804849 w 20266090"/>
                  <a:gd name="connsiteY53" fmla="*/ 1660849 h 5169159"/>
                  <a:gd name="connsiteX54" fmla="*/ 13585371 w 20266090"/>
                  <a:gd name="connsiteY54" fmla="*/ 1791477 h 5169159"/>
                  <a:gd name="connsiteX55" fmla="*/ 11532636 w 20266090"/>
                  <a:gd name="connsiteY55" fmla="*/ 1399592 h 5169159"/>
                  <a:gd name="connsiteX56" fmla="*/ 9367934 w 20266090"/>
                  <a:gd name="connsiteY56" fmla="*/ 18661 h 5169159"/>
                  <a:gd name="connsiteX57" fmla="*/ 13604032 w 20266090"/>
                  <a:gd name="connsiteY57" fmla="*/ 1810139 h 51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266090" h="5169159">
                    <a:moveTo>
                      <a:pt x="0" y="1101012"/>
                    </a:moveTo>
                    <a:lnTo>
                      <a:pt x="1511559" y="1642188"/>
                    </a:lnTo>
                    <a:lnTo>
                      <a:pt x="3732245" y="522514"/>
                    </a:lnTo>
                    <a:lnTo>
                      <a:pt x="5952930" y="1604865"/>
                    </a:lnTo>
                    <a:lnTo>
                      <a:pt x="6643396" y="2220686"/>
                    </a:lnTo>
                    <a:lnTo>
                      <a:pt x="6400800" y="3452326"/>
                    </a:lnTo>
                    <a:lnTo>
                      <a:pt x="5001208" y="3433665"/>
                    </a:lnTo>
                    <a:lnTo>
                      <a:pt x="3564294" y="3228392"/>
                    </a:lnTo>
                    <a:lnTo>
                      <a:pt x="1007706" y="3732245"/>
                    </a:lnTo>
                    <a:lnTo>
                      <a:pt x="391885" y="2444620"/>
                    </a:lnTo>
                    <a:lnTo>
                      <a:pt x="1884783" y="2593910"/>
                    </a:lnTo>
                    <a:lnTo>
                      <a:pt x="2500604" y="1922106"/>
                    </a:lnTo>
                    <a:lnTo>
                      <a:pt x="3993502" y="2425959"/>
                    </a:lnTo>
                    <a:lnTo>
                      <a:pt x="6662057" y="2239347"/>
                    </a:lnTo>
                    <a:lnTo>
                      <a:pt x="7613779" y="1530220"/>
                    </a:lnTo>
                    <a:lnTo>
                      <a:pt x="6662057" y="1455575"/>
                    </a:lnTo>
                    <a:lnTo>
                      <a:pt x="9386596" y="18661"/>
                    </a:lnTo>
                    <a:lnTo>
                      <a:pt x="8714792" y="1287624"/>
                    </a:lnTo>
                    <a:lnTo>
                      <a:pt x="7651102" y="3135086"/>
                    </a:lnTo>
                    <a:lnTo>
                      <a:pt x="6680718" y="2239347"/>
                    </a:lnTo>
                    <a:lnTo>
                      <a:pt x="7109926" y="3769567"/>
                    </a:lnTo>
                    <a:lnTo>
                      <a:pt x="6680718" y="5169159"/>
                    </a:lnTo>
                    <a:lnTo>
                      <a:pt x="6400800" y="3452326"/>
                    </a:lnTo>
                    <a:lnTo>
                      <a:pt x="7091265" y="3769567"/>
                    </a:lnTo>
                    <a:lnTo>
                      <a:pt x="9797143" y="2873828"/>
                    </a:lnTo>
                    <a:lnTo>
                      <a:pt x="9274628" y="3732245"/>
                    </a:lnTo>
                    <a:lnTo>
                      <a:pt x="12465698" y="4217437"/>
                    </a:lnTo>
                    <a:lnTo>
                      <a:pt x="11122090" y="3041779"/>
                    </a:lnTo>
                    <a:lnTo>
                      <a:pt x="9815804" y="2911151"/>
                    </a:lnTo>
                    <a:lnTo>
                      <a:pt x="12092473" y="2444620"/>
                    </a:lnTo>
                    <a:lnTo>
                      <a:pt x="13566710" y="1810139"/>
                    </a:lnTo>
                    <a:lnTo>
                      <a:pt x="16272588" y="895739"/>
                    </a:lnTo>
                    <a:lnTo>
                      <a:pt x="18773192" y="2276669"/>
                    </a:lnTo>
                    <a:lnTo>
                      <a:pt x="19127755" y="2967135"/>
                    </a:lnTo>
                    <a:lnTo>
                      <a:pt x="19426334" y="4478694"/>
                    </a:lnTo>
                    <a:lnTo>
                      <a:pt x="18325322" y="3228392"/>
                    </a:lnTo>
                    <a:lnTo>
                      <a:pt x="19146416" y="3004457"/>
                    </a:lnTo>
                    <a:lnTo>
                      <a:pt x="20266090" y="2369975"/>
                    </a:lnTo>
                    <a:lnTo>
                      <a:pt x="18717208" y="2220686"/>
                    </a:lnTo>
                    <a:lnTo>
                      <a:pt x="18306661" y="3172408"/>
                    </a:lnTo>
                    <a:lnTo>
                      <a:pt x="17354939" y="2425959"/>
                    </a:lnTo>
                    <a:lnTo>
                      <a:pt x="16272588" y="858416"/>
                    </a:lnTo>
                    <a:lnTo>
                      <a:pt x="15787396" y="2276669"/>
                    </a:lnTo>
                    <a:lnTo>
                      <a:pt x="14518432" y="2220686"/>
                    </a:lnTo>
                    <a:lnTo>
                      <a:pt x="13604032" y="1772816"/>
                    </a:lnTo>
                    <a:lnTo>
                      <a:pt x="13417420" y="2687216"/>
                    </a:lnTo>
                    <a:lnTo>
                      <a:pt x="12185779" y="2407298"/>
                    </a:lnTo>
                    <a:lnTo>
                      <a:pt x="10767526" y="1660849"/>
                    </a:lnTo>
                    <a:lnTo>
                      <a:pt x="9778481" y="2873828"/>
                    </a:lnTo>
                    <a:lnTo>
                      <a:pt x="8733453" y="2481943"/>
                    </a:lnTo>
                    <a:lnTo>
                      <a:pt x="8733453" y="1250302"/>
                    </a:lnTo>
                    <a:lnTo>
                      <a:pt x="9815804" y="2873828"/>
                    </a:lnTo>
                    <a:lnTo>
                      <a:pt x="9367934" y="0"/>
                    </a:lnTo>
                    <a:lnTo>
                      <a:pt x="10804849" y="1660849"/>
                    </a:lnTo>
                    <a:lnTo>
                      <a:pt x="13585371" y="1791477"/>
                    </a:lnTo>
                    <a:lnTo>
                      <a:pt x="11532636" y="1399592"/>
                    </a:lnTo>
                    <a:lnTo>
                      <a:pt x="9367934" y="18661"/>
                    </a:lnTo>
                    <a:lnTo>
                      <a:pt x="13604032" y="18101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89" name="Freeform 131">
                <a:extLst>
                  <a:ext uri="{FF2B5EF4-FFF2-40B4-BE49-F238E27FC236}">
                    <a16:creationId xmlns:a16="http://schemas.microsoft.com/office/drawing/2014/main" id="{C385571A-8651-54F1-D469-424E00A5570E}"/>
                  </a:ext>
                </a:extLst>
              </p:cNvPr>
              <p:cNvSpPr/>
              <p:nvPr/>
            </p:nvSpPr>
            <p:spPr bwMode="auto">
              <a:xfrm>
                <a:off x="13230808" y="1716833"/>
                <a:ext cx="6027576" cy="3750906"/>
              </a:xfrm>
              <a:custGeom>
                <a:avLst/>
                <a:gdLst>
                  <a:gd name="connsiteX0" fmla="*/ 6027576 w 6027576"/>
                  <a:gd name="connsiteY0" fmla="*/ 3526971 h 3750906"/>
                  <a:gd name="connsiteX1" fmla="*/ 3862874 w 6027576"/>
                  <a:gd name="connsiteY1" fmla="*/ 2463281 h 3750906"/>
                  <a:gd name="connsiteX2" fmla="*/ 2556588 w 6027576"/>
                  <a:gd name="connsiteY2" fmla="*/ 2519265 h 3750906"/>
                  <a:gd name="connsiteX3" fmla="*/ 2369976 w 6027576"/>
                  <a:gd name="connsiteY3" fmla="*/ 1380930 h 3750906"/>
                  <a:gd name="connsiteX4" fmla="*/ 3918857 w 6027576"/>
                  <a:gd name="connsiteY4" fmla="*/ 2444620 h 3750906"/>
                  <a:gd name="connsiteX5" fmla="*/ 4870580 w 6027576"/>
                  <a:gd name="connsiteY5" fmla="*/ 2388636 h 3750906"/>
                  <a:gd name="connsiteX6" fmla="*/ 2369976 w 6027576"/>
                  <a:gd name="connsiteY6" fmla="*/ 1380930 h 3750906"/>
                  <a:gd name="connsiteX7" fmla="*/ 1250302 w 6027576"/>
                  <a:gd name="connsiteY7" fmla="*/ 2799183 h 3750906"/>
                  <a:gd name="connsiteX8" fmla="*/ 2071396 w 6027576"/>
                  <a:gd name="connsiteY8" fmla="*/ 3750906 h 3750906"/>
                  <a:gd name="connsiteX9" fmla="*/ 0 w 6027576"/>
                  <a:gd name="connsiteY9" fmla="*/ 2575249 h 3750906"/>
                  <a:gd name="connsiteX10" fmla="*/ 1250302 w 6027576"/>
                  <a:gd name="connsiteY10" fmla="*/ 2836506 h 3750906"/>
                  <a:gd name="connsiteX11" fmla="*/ 74645 w 6027576"/>
                  <a:gd name="connsiteY11" fmla="*/ 1791477 h 3750906"/>
                  <a:gd name="connsiteX12" fmla="*/ 1101012 w 6027576"/>
                  <a:gd name="connsiteY12" fmla="*/ 1343608 h 3750906"/>
                  <a:gd name="connsiteX13" fmla="*/ 2892490 w 6027576"/>
                  <a:gd name="connsiteY13" fmla="*/ 0 h 375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7576" h="3750906">
                    <a:moveTo>
                      <a:pt x="6027576" y="3526971"/>
                    </a:moveTo>
                    <a:lnTo>
                      <a:pt x="3862874" y="2463281"/>
                    </a:lnTo>
                    <a:lnTo>
                      <a:pt x="2556588" y="2519265"/>
                    </a:lnTo>
                    <a:lnTo>
                      <a:pt x="2369976" y="1380930"/>
                    </a:lnTo>
                    <a:lnTo>
                      <a:pt x="3918857" y="2444620"/>
                    </a:lnTo>
                    <a:lnTo>
                      <a:pt x="4870580" y="2388636"/>
                    </a:lnTo>
                    <a:lnTo>
                      <a:pt x="2369976" y="1380930"/>
                    </a:lnTo>
                    <a:lnTo>
                      <a:pt x="1250302" y="2799183"/>
                    </a:lnTo>
                    <a:lnTo>
                      <a:pt x="2071396" y="3750906"/>
                    </a:lnTo>
                    <a:lnTo>
                      <a:pt x="0" y="2575249"/>
                    </a:lnTo>
                    <a:lnTo>
                      <a:pt x="1250302" y="2836506"/>
                    </a:lnTo>
                    <a:lnTo>
                      <a:pt x="74645" y="1791477"/>
                    </a:lnTo>
                    <a:lnTo>
                      <a:pt x="1101012" y="1343608"/>
                    </a:lnTo>
                    <a:lnTo>
                      <a:pt x="2892490" y="0"/>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130" name="Group 129">
              <a:extLst>
                <a:ext uri="{FF2B5EF4-FFF2-40B4-BE49-F238E27FC236}">
                  <a16:creationId xmlns:a16="http://schemas.microsoft.com/office/drawing/2014/main" id="{FEB38DF1-9B8F-4D30-910C-6D8C714EB2F1}"/>
                </a:ext>
              </a:extLst>
            </p:cNvPr>
            <p:cNvGrpSpPr/>
            <p:nvPr/>
          </p:nvGrpSpPr>
          <p:grpSpPr>
            <a:xfrm>
              <a:off x="297128" y="1544257"/>
              <a:ext cx="28856940" cy="10136803"/>
              <a:chOff x="297128" y="1544257"/>
              <a:chExt cx="28856940" cy="10136803"/>
            </a:xfrm>
          </p:grpSpPr>
          <p:pic>
            <p:nvPicPr>
              <p:cNvPr id="131" name="Graphic 130">
                <a:extLst>
                  <a:ext uri="{FF2B5EF4-FFF2-40B4-BE49-F238E27FC236}">
                    <a16:creationId xmlns:a16="http://schemas.microsoft.com/office/drawing/2014/main" id="{21D6074F-65A0-95B2-16FD-5AE19C4107C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01147" y="11041284"/>
                <a:ext cx="710864" cy="639776"/>
              </a:xfrm>
              <a:prstGeom prst="rect">
                <a:avLst/>
              </a:prstGeom>
            </p:spPr>
          </p:pic>
          <p:pic>
            <p:nvPicPr>
              <p:cNvPr id="132" name="Graphic 131">
                <a:extLst>
                  <a:ext uri="{FF2B5EF4-FFF2-40B4-BE49-F238E27FC236}">
                    <a16:creationId xmlns:a16="http://schemas.microsoft.com/office/drawing/2014/main" id="{20977E24-B8CC-08D9-ADD5-F31E33EBB2B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914869" y="7507538"/>
                <a:ext cx="1371600" cy="1234440"/>
              </a:xfrm>
              <a:prstGeom prst="rect">
                <a:avLst/>
              </a:prstGeom>
            </p:spPr>
          </p:pic>
          <p:pic>
            <p:nvPicPr>
              <p:cNvPr id="133" name="Graphic 132">
                <a:extLst>
                  <a:ext uri="{FF2B5EF4-FFF2-40B4-BE49-F238E27FC236}">
                    <a16:creationId xmlns:a16="http://schemas.microsoft.com/office/drawing/2014/main" id="{B5228699-FF58-1469-32E8-7182370F674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356951" y="8292551"/>
                <a:ext cx="978408" cy="880566"/>
              </a:xfrm>
              <a:prstGeom prst="rect">
                <a:avLst/>
              </a:prstGeom>
            </p:spPr>
          </p:pic>
          <p:pic>
            <p:nvPicPr>
              <p:cNvPr id="134" name="Graphic 133">
                <a:extLst>
                  <a:ext uri="{FF2B5EF4-FFF2-40B4-BE49-F238E27FC236}">
                    <a16:creationId xmlns:a16="http://schemas.microsoft.com/office/drawing/2014/main" id="{A5A5B2BF-CAA4-CED8-AA2F-2F52BF6463B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925088" y="9110916"/>
                <a:ext cx="978408" cy="880566"/>
              </a:xfrm>
              <a:prstGeom prst="rect">
                <a:avLst/>
              </a:prstGeom>
            </p:spPr>
          </p:pic>
          <p:pic>
            <p:nvPicPr>
              <p:cNvPr id="135" name="Graphic 134">
                <a:extLst>
                  <a:ext uri="{FF2B5EF4-FFF2-40B4-BE49-F238E27FC236}">
                    <a16:creationId xmlns:a16="http://schemas.microsoft.com/office/drawing/2014/main" id="{20C69327-FA7A-7349-1687-FB2C6CBD2DE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391991" y="6303729"/>
                <a:ext cx="978408" cy="880566"/>
              </a:xfrm>
              <a:prstGeom prst="rect">
                <a:avLst/>
              </a:prstGeom>
            </p:spPr>
          </p:pic>
          <p:pic>
            <p:nvPicPr>
              <p:cNvPr id="136" name="Graphic 135">
                <a:extLst>
                  <a:ext uri="{FF2B5EF4-FFF2-40B4-BE49-F238E27FC236}">
                    <a16:creationId xmlns:a16="http://schemas.microsoft.com/office/drawing/2014/main" id="{7876F1B8-804D-4C7B-3B0E-AF0CB0422A92}"/>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654631" y="5800809"/>
                <a:ext cx="978408" cy="880566"/>
              </a:xfrm>
              <a:prstGeom prst="rect">
                <a:avLst/>
              </a:prstGeom>
            </p:spPr>
          </p:pic>
          <p:pic>
            <p:nvPicPr>
              <p:cNvPr id="137" name="Graphic 136">
                <a:extLst>
                  <a:ext uri="{FF2B5EF4-FFF2-40B4-BE49-F238E27FC236}">
                    <a16:creationId xmlns:a16="http://schemas.microsoft.com/office/drawing/2014/main" id="{BFEEFADE-D2FD-8150-C01B-654E5BBCC3C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600829" y="4678435"/>
                <a:ext cx="978408" cy="880566"/>
              </a:xfrm>
              <a:prstGeom prst="rect">
                <a:avLst/>
              </a:prstGeom>
            </p:spPr>
          </p:pic>
          <p:pic>
            <p:nvPicPr>
              <p:cNvPr id="138" name="Graphic 137">
                <a:extLst>
                  <a:ext uri="{FF2B5EF4-FFF2-40B4-BE49-F238E27FC236}">
                    <a16:creationId xmlns:a16="http://schemas.microsoft.com/office/drawing/2014/main" id="{707C1142-4C81-156E-D8F4-D779FE346DA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555429" y="5669185"/>
                <a:ext cx="710864" cy="639776"/>
              </a:xfrm>
              <a:prstGeom prst="rect">
                <a:avLst/>
              </a:prstGeom>
            </p:spPr>
          </p:pic>
          <p:pic>
            <p:nvPicPr>
              <p:cNvPr id="139" name="Graphic 138">
                <a:extLst>
                  <a:ext uri="{FF2B5EF4-FFF2-40B4-BE49-F238E27FC236}">
                    <a16:creationId xmlns:a16="http://schemas.microsoft.com/office/drawing/2014/main" id="{884EEB02-5A6E-1A5F-4D89-E81EFBDEE68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910431" y="7698190"/>
                <a:ext cx="978408" cy="880566"/>
              </a:xfrm>
              <a:prstGeom prst="rect">
                <a:avLst/>
              </a:prstGeom>
            </p:spPr>
          </p:pic>
          <p:pic>
            <p:nvPicPr>
              <p:cNvPr id="140" name="Graphic 139">
                <a:extLst>
                  <a:ext uri="{FF2B5EF4-FFF2-40B4-BE49-F238E27FC236}">
                    <a16:creationId xmlns:a16="http://schemas.microsoft.com/office/drawing/2014/main" id="{16B7F928-B621-494F-EA19-D587EE3ED1F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52730" y="6189429"/>
                <a:ext cx="978408" cy="880566"/>
              </a:xfrm>
              <a:prstGeom prst="rect">
                <a:avLst/>
              </a:prstGeom>
            </p:spPr>
          </p:pic>
          <p:pic>
            <p:nvPicPr>
              <p:cNvPr id="141" name="Graphic 140">
                <a:extLst>
                  <a:ext uri="{FF2B5EF4-FFF2-40B4-BE49-F238E27FC236}">
                    <a16:creationId xmlns:a16="http://schemas.microsoft.com/office/drawing/2014/main" id="{93957208-0A09-5814-B8DF-462FBBAE5C6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3520389" y="5051964"/>
                <a:ext cx="710864" cy="639776"/>
              </a:xfrm>
              <a:prstGeom prst="rect">
                <a:avLst/>
              </a:prstGeom>
            </p:spPr>
          </p:pic>
          <p:pic>
            <p:nvPicPr>
              <p:cNvPr id="142" name="Graphic 141">
                <a:extLst>
                  <a:ext uri="{FF2B5EF4-FFF2-40B4-BE49-F238E27FC236}">
                    <a16:creationId xmlns:a16="http://schemas.microsoft.com/office/drawing/2014/main" id="{70A3F61C-7078-D237-BE4D-1B035A14347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165808" y="8320945"/>
                <a:ext cx="710864" cy="639776"/>
              </a:xfrm>
              <a:prstGeom prst="rect">
                <a:avLst/>
              </a:prstGeom>
            </p:spPr>
          </p:pic>
          <p:pic>
            <p:nvPicPr>
              <p:cNvPr id="143" name="Graphic 142">
                <a:extLst>
                  <a:ext uri="{FF2B5EF4-FFF2-40B4-BE49-F238E27FC236}">
                    <a16:creationId xmlns:a16="http://schemas.microsoft.com/office/drawing/2014/main" id="{580A659C-1820-1881-3300-B099B18CCCC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153186" y="6687757"/>
                <a:ext cx="978408" cy="880566"/>
              </a:xfrm>
              <a:prstGeom prst="rect">
                <a:avLst/>
              </a:prstGeom>
            </p:spPr>
          </p:pic>
          <p:pic>
            <p:nvPicPr>
              <p:cNvPr id="144" name="Graphic 143">
                <a:extLst>
                  <a:ext uri="{FF2B5EF4-FFF2-40B4-BE49-F238E27FC236}">
                    <a16:creationId xmlns:a16="http://schemas.microsoft.com/office/drawing/2014/main" id="{5459185A-4CEF-7096-57C0-9F81D41933E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812729" y="4366165"/>
                <a:ext cx="710864" cy="639776"/>
              </a:xfrm>
              <a:prstGeom prst="rect">
                <a:avLst/>
              </a:prstGeom>
            </p:spPr>
          </p:pic>
          <p:pic>
            <p:nvPicPr>
              <p:cNvPr id="145" name="Graphic 144">
                <a:extLst>
                  <a:ext uri="{FF2B5EF4-FFF2-40B4-BE49-F238E27FC236}">
                    <a16:creationId xmlns:a16="http://schemas.microsoft.com/office/drawing/2014/main" id="{DF6F4B08-79C7-5F3A-9BC9-B8D28EF7FFB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69727" y="4000405"/>
                <a:ext cx="710864" cy="639776"/>
              </a:xfrm>
              <a:prstGeom prst="rect">
                <a:avLst/>
              </a:prstGeom>
            </p:spPr>
          </p:pic>
          <p:pic>
            <p:nvPicPr>
              <p:cNvPr id="146" name="Graphic 145">
                <a:extLst>
                  <a:ext uri="{FF2B5EF4-FFF2-40B4-BE49-F238E27FC236}">
                    <a16:creationId xmlns:a16="http://schemas.microsoft.com/office/drawing/2014/main" id="{DF0CC410-71E5-CC61-6EE7-B36C447F30F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444527" y="1544257"/>
                <a:ext cx="978408" cy="880566"/>
              </a:xfrm>
              <a:prstGeom prst="rect">
                <a:avLst/>
              </a:prstGeom>
            </p:spPr>
          </p:pic>
          <p:pic>
            <p:nvPicPr>
              <p:cNvPr id="147" name="Graphic 146">
                <a:extLst>
                  <a:ext uri="{FF2B5EF4-FFF2-40B4-BE49-F238E27FC236}">
                    <a16:creationId xmlns:a16="http://schemas.microsoft.com/office/drawing/2014/main" id="{B3BF0427-3C61-4C35-A469-6670C682EA5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3575370" y="3057610"/>
                <a:ext cx="978408" cy="880566"/>
              </a:xfrm>
              <a:prstGeom prst="rect">
                <a:avLst/>
              </a:prstGeom>
            </p:spPr>
          </p:pic>
          <p:pic>
            <p:nvPicPr>
              <p:cNvPr id="148" name="Graphic 147">
                <a:extLst>
                  <a:ext uri="{FF2B5EF4-FFF2-40B4-BE49-F238E27FC236}">
                    <a16:creationId xmlns:a16="http://schemas.microsoft.com/office/drawing/2014/main" id="{EA734906-062B-076A-8FCB-B50EEEE8216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884192" y="5671128"/>
                <a:ext cx="978408" cy="880566"/>
              </a:xfrm>
              <a:prstGeom prst="rect">
                <a:avLst/>
              </a:prstGeom>
            </p:spPr>
          </p:pic>
          <p:pic>
            <p:nvPicPr>
              <p:cNvPr id="149" name="Graphic 148">
                <a:extLst>
                  <a:ext uri="{FF2B5EF4-FFF2-40B4-BE49-F238E27FC236}">
                    <a16:creationId xmlns:a16="http://schemas.microsoft.com/office/drawing/2014/main" id="{33918DAC-F8C7-F89B-ACDD-BE35E8A47E6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5219946" y="7757484"/>
                <a:ext cx="710864" cy="639776"/>
              </a:xfrm>
              <a:prstGeom prst="rect">
                <a:avLst/>
              </a:prstGeom>
            </p:spPr>
          </p:pic>
          <p:pic>
            <p:nvPicPr>
              <p:cNvPr id="150" name="Graphic 149">
                <a:extLst>
                  <a:ext uri="{FF2B5EF4-FFF2-40B4-BE49-F238E27FC236}">
                    <a16:creationId xmlns:a16="http://schemas.microsoft.com/office/drawing/2014/main" id="{E38EDDF9-A147-454C-FDC8-A87FAF30B39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907924" y="5745653"/>
                <a:ext cx="1371600" cy="1234440"/>
              </a:xfrm>
              <a:prstGeom prst="rect">
                <a:avLst/>
              </a:prstGeom>
            </p:spPr>
          </p:pic>
          <p:pic>
            <p:nvPicPr>
              <p:cNvPr id="151" name="Graphic 150">
                <a:extLst>
                  <a:ext uri="{FF2B5EF4-FFF2-40B4-BE49-F238E27FC236}">
                    <a16:creationId xmlns:a16="http://schemas.microsoft.com/office/drawing/2014/main" id="{246B948F-3166-9B63-06BD-71BF7A3CB932}"/>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758085" y="9906172"/>
                <a:ext cx="1371600" cy="1234440"/>
              </a:xfrm>
              <a:prstGeom prst="rect">
                <a:avLst/>
              </a:prstGeom>
            </p:spPr>
          </p:pic>
          <p:pic>
            <p:nvPicPr>
              <p:cNvPr id="152" name="Graphic 151">
                <a:extLst>
                  <a:ext uri="{FF2B5EF4-FFF2-40B4-BE49-F238E27FC236}">
                    <a16:creationId xmlns:a16="http://schemas.microsoft.com/office/drawing/2014/main" id="{E4B2C4CE-8068-9979-0EC1-13D08264D8F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079111" y="7053086"/>
                <a:ext cx="978408" cy="880566"/>
              </a:xfrm>
              <a:prstGeom prst="rect">
                <a:avLst/>
              </a:prstGeom>
            </p:spPr>
          </p:pic>
          <p:pic>
            <p:nvPicPr>
              <p:cNvPr id="153" name="Graphic 152">
                <a:extLst>
                  <a:ext uri="{FF2B5EF4-FFF2-40B4-BE49-F238E27FC236}">
                    <a16:creationId xmlns:a16="http://schemas.microsoft.com/office/drawing/2014/main" id="{6545DA0C-3450-105F-958C-6053173957A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5528651" y="4589229"/>
                <a:ext cx="978408" cy="880566"/>
              </a:xfrm>
              <a:prstGeom prst="rect">
                <a:avLst/>
              </a:prstGeom>
            </p:spPr>
          </p:pic>
          <p:pic>
            <p:nvPicPr>
              <p:cNvPr id="154" name="Graphic 153">
                <a:extLst>
                  <a:ext uri="{FF2B5EF4-FFF2-40B4-BE49-F238E27FC236}">
                    <a16:creationId xmlns:a16="http://schemas.microsoft.com/office/drawing/2014/main" id="{F3644F4C-E92D-652B-9C82-298DEFB947D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647446" y="4077025"/>
                <a:ext cx="710864" cy="639776"/>
              </a:xfrm>
              <a:prstGeom prst="rect">
                <a:avLst/>
              </a:prstGeom>
            </p:spPr>
          </p:pic>
          <p:pic>
            <p:nvPicPr>
              <p:cNvPr id="155" name="Graphic 154">
                <a:extLst>
                  <a:ext uri="{FF2B5EF4-FFF2-40B4-BE49-F238E27FC236}">
                    <a16:creationId xmlns:a16="http://schemas.microsoft.com/office/drawing/2014/main" id="{4FEC1BB1-67EE-2561-8303-22165877934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532645" y="3894144"/>
                <a:ext cx="710864" cy="639776"/>
              </a:xfrm>
              <a:prstGeom prst="rect">
                <a:avLst/>
              </a:prstGeom>
            </p:spPr>
          </p:pic>
          <p:pic>
            <p:nvPicPr>
              <p:cNvPr id="156" name="Graphic 155">
                <a:extLst>
                  <a:ext uri="{FF2B5EF4-FFF2-40B4-BE49-F238E27FC236}">
                    <a16:creationId xmlns:a16="http://schemas.microsoft.com/office/drawing/2014/main" id="{977E7E26-C0CB-63F0-A803-3FE58242725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910931" y="7103829"/>
                <a:ext cx="978408" cy="880566"/>
              </a:xfrm>
              <a:prstGeom prst="rect">
                <a:avLst/>
              </a:prstGeom>
            </p:spPr>
          </p:pic>
          <p:pic>
            <p:nvPicPr>
              <p:cNvPr id="157" name="Graphic 156">
                <a:extLst>
                  <a:ext uri="{FF2B5EF4-FFF2-40B4-BE49-F238E27FC236}">
                    <a16:creationId xmlns:a16="http://schemas.microsoft.com/office/drawing/2014/main" id="{5388665A-9FDF-52A2-3DD0-9576D2A555F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179410" y="8452569"/>
                <a:ext cx="978408" cy="880566"/>
              </a:xfrm>
              <a:prstGeom prst="rect">
                <a:avLst/>
              </a:prstGeom>
            </p:spPr>
          </p:pic>
          <p:pic>
            <p:nvPicPr>
              <p:cNvPr id="158" name="Graphic 157">
                <a:extLst>
                  <a:ext uri="{FF2B5EF4-FFF2-40B4-BE49-F238E27FC236}">
                    <a16:creationId xmlns:a16="http://schemas.microsoft.com/office/drawing/2014/main" id="{67537168-288B-AC5B-7E30-A45C4832ABB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7801971" y="5640790"/>
                <a:ext cx="978408" cy="880566"/>
              </a:xfrm>
              <a:prstGeom prst="rect">
                <a:avLst/>
              </a:prstGeom>
            </p:spPr>
          </p:pic>
          <p:pic>
            <p:nvPicPr>
              <p:cNvPr id="159" name="Graphic 158">
                <a:extLst>
                  <a:ext uri="{FF2B5EF4-FFF2-40B4-BE49-F238E27FC236}">
                    <a16:creationId xmlns:a16="http://schemas.microsoft.com/office/drawing/2014/main" id="{652DE094-2739-461E-D746-761A4C09AA4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812228" y="4914806"/>
                <a:ext cx="710864" cy="639776"/>
              </a:xfrm>
              <a:prstGeom prst="rect">
                <a:avLst/>
              </a:prstGeom>
            </p:spPr>
          </p:pic>
          <p:pic>
            <p:nvPicPr>
              <p:cNvPr id="160" name="Graphic 159">
                <a:extLst>
                  <a:ext uri="{FF2B5EF4-FFF2-40B4-BE49-F238E27FC236}">
                    <a16:creationId xmlns:a16="http://schemas.microsoft.com/office/drawing/2014/main" id="{8DA5F277-26AE-EE8F-DE8C-3EBD6D3EBD8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600649" y="5966364"/>
                <a:ext cx="710864" cy="639776"/>
              </a:xfrm>
              <a:prstGeom prst="rect">
                <a:avLst/>
              </a:prstGeom>
            </p:spPr>
          </p:pic>
          <p:pic>
            <p:nvPicPr>
              <p:cNvPr id="161" name="Graphic 160">
                <a:extLst>
                  <a:ext uri="{FF2B5EF4-FFF2-40B4-BE49-F238E27FC236}">
                    <a16:creationId xmlns:a16="http://schemas.microsoft.com/office/drawing/2014/main" id="{92386D1E-730C-10E7-BAAC-A4C5165F5D1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940608" y="2572958"/>
                <a:ext cx="978408" cy="880566"/>
              </a:xfrm>
              <a:prstGeom prst="rect">
                <a:avLst/>
              </a:prstGeom>
            </p:spPr>
          </p:pic>
          <p:pic>
            <p:nvPicPr>
              <p:cNvPr id="162" name="Graphic 161">
                <a:extLst>
                  <a:ext uri="{FF2B5EF4-FFF2-40B4-BE49-F238E27FC236}">
                    <a16:creationId xmlns:a16="http://schemas.microsoft.com/office/drawing/2014/main" id="{A61F8C31-FDFD-0B87-B5A5-1E67A20A721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854507" y="4401756"/>
                <a:ext cx="978408" cy="880566"/>
              </a:xfrm>
              <a:prstGeom prst="rect">
                <a:avLst/>
              </a:prstGeom>
            </p:spPr>
          </p:pic>
          <p:pic>
            <p:nvPicPr>
              <p:cNvPr id="163" name="Graphic 162">
                <a:extLst>
                  <a:ext uri="{FF2B5EF4-FFF2-40B4-BE49-F238E27FC236}">
                    <a16:creationId xmlns:a16="http://schemas.microsoft.com/office/drawing/2014/main" id="{B1856067-2716-0B87-0273-E7A982E5A83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414311" y="6014030"/>
                <a:ext cx="978408" cy="880566"/>
              </a:xfrm>
              <a:prstGeom prst="rect">
                <a:avLst/>
              </a:prstGeom>
            </p:spPr>
          </p:pic>
          <p:pic>
            <p:nvPicPr>
              <p:cNvPr id="164" name="Graphic 163">
                <a:extLst>
                  <a:ext uri="{FF2B5EF4-FFF2-40B4-BE49-F238E27FC236}">
                    <a16:creationId xmlns:a16="http://schemas.microsoft.com/office/drawing/2014/main" id="{E32C9B21-0640-F24E-15A9-35F98581B6F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1215412" y="8254310"/>
                <a:ext cx="978408" cy="880566"/>
              </a:xfrm>
              <a:prstGeom prst="rect">
                <a:avLst/>
              </a:prstGeom>
            </p:spPr>
          </p:pic>
          <p:pic>
            <p:nvPicPr>
              <p:cNvPr id="165" name="Graphic 164">
                <a:extLst>
                  <a:ext uri="{FF2B5EF4-FFF2-40B4-BE49-F238E27FC236}">
                    <a16:creationId xmlns:a16="http://schemas.microsoft.com/office/drawing/2014/main" id="{1DD96145-CD8A-90F2-6BB8-ACB6DEA0ACF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499605" y="9997764"/>
                <a:ext cx="710864" cy="639776"/>
              </a:xfrm>
              <a:prstGeom prst="rect">
                <a:avLst/>
              </a:prstGeom>
            </p:spPr>
          </p:pic>
          <p:pic>
            <p:nvPicPr>
              <p:cNvPr id="166" name="Graphic 165">
                <a:extLst>
                  <a:ext uri="{FF2B5EF4-FFF2-40B4-BE49-F238E27FC236}">
                    <a16:creationId xmlns:a16="http://schemas.microsoft.com/office/drawing/2014/main" id="{8E1E838C-25D8-187E-BA16-EA006C5C508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8443204" y="9700585"/>
                <a:ext cx="710864" cy="639776"/>
              </a:xfrm>
              <a:prstGeom prst="rect">
                <a:avLst/>
              </a:prstGeom>
            </p:spPr>
          </p:pic>
          <p:pic>
            <p:nvPicPr>
              <p:cNvPr id="167" name="Graphic 166">
                <a:extLst>
                  <a:ext uri="{FF2B5EF4-FFF2-40B4-BE49-F238E27FC236}">
                    <a16:creationId xmlns:a16="http://schemas.microsoft.com/office/drawing/2014/main" id="{B082877D-ABE8-D7A6-AEFF-967756EE6A7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6678952" y="7225609"/>
                <a:ext cx="978408" cy="880566"/>
              </a:xfrm>
              <a:prstGeom prst="rect">
                <a:avLst/>
              </a:prstGeom>
            </p:spPr>
          </p:pic>
          <p:pic>
            <p:nvPicPr>
              <p:cNvPr id="168" name="Graphic 167">
                <a:extLst>
                  <a:ext uri="{FF2B5EF4-FFF2-40B4-BE49-F238E27FC236}">
                    <a16:creationId xmlns:a16="http://schemas.microsoft.com/office/drawing/2014/main" id="{3B86305B-DBA1-A34A-3C60-ACA6F69919E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437366" y="5700084"/>
                <a:ext cx="710864" cy="639776"/>
              </a:xfrm>
              <a:prstGeom prst="rect">
                <a:avLst/>
              </a:prstGeom>
            </p:spPr>
          </p:pic>
          <p:pic>
            <p:nvPicPr>
              <p:cNvPr id="169" name="Graphic 168">
                <a:extLst>
                  <a:ext uri="{FF2B5EF4-FFF2-40B4-BE49-F238E27FC236}">
                    <a16:creationId xmlns:a16="http://schemas.microsoft.com/office/drawing/2014/main" id="{500F1410-BF6F-C1D0-C3AB-ABDFE73F3E0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890531" y="6836989"/>
                <a:ext cx="978408" cy="880566"/>
              </a:xfrm>
              <a:prstGeom prst="rect">
                <a:avLst/>
              </a:prstGeom>
            </p:spPr>
          </p:pic>
          <p:pic>
            <p:nvPicPr>
              <p:cNvPr id="170" name="Graphic 169">
                <a:extLst>
                  <a:ext uri="{FF2B5EF4-FFF2-40B4-BE49-F238E27FC236}">
                    <a16:creationId xmlns:a16="http://schemas.microsoft.com/office/drawing/2014/main" id="{3BFF3B03-7453-F71D-C283-1C374D573C12}"/>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354605" y="3894144"/>
                <a:ext cx="710864" cy="639776"/>
              </a:xfrm>
              <a:prstGeom prst="rect">
                <a:avLst/>
              </a:prstGeom>
            </p:spPr>
          </p:pic>
          <p:pic>
            <p:nvPicPr>
              <p:cNvPr id="171" name="Graphic 170">
                <a:extLst>
                  <a:ext uri="{FF2B5EF4-FFF2-40B4-BE49-F238E27FC236}">
                    <a16:creationId xmlns:a16="http://schemas.microsoft.com/office/drawing/2014/main" id="{6D69124B-BF2E-80EF-D86C-BF9F57253A8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97128" y="6079954"/>
                <a:ext cx="710864" cy="639776"/>
              </a:xfrm>
              <a:prstGeom prst="rect">
                <a:avLst/>
              </a:prstGeom>
            </p:spPr>
          </p:pic>
          <p:pic>
            <p:nvPicPr>
              <p:cNvPr id="172" name="Graphic 171">
                <a:extLst>
                  <a:ext uri="{FF2B5EF4-FFF2-40B4-BE49-F238E27FC236}">
                    <a16:creationId xmlns:a16="http://schemas.microsoft.com/office/drawing/2014/main" id="{6FEE9EDF-2776-C88B-5E34-CEEAFCA3A07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40028" y="4781840"/>
                <a:ext cx="710864" cy="639776"/>
              </a:xfrm>
              <a:prstGeom prst="rect">
                <a:avLst/>
              </a:prstGeom>
            </p:spPr>
          </p:pic>
          <p:pic>
            <p:nvPicPr>
              <p:cNvPr id="173" name="Graphic 172">
                <a:extLst>
                  <a:ext uri="{FF2B5EF4-FFF2-40B4-BE49-F238E27FC236}">
                    <a16:creationId xmlns:a16="http://schemas.microsoft.com/office/drawing/2014/main" id="{F7CC67F9-28DC-4D2A-95D6-B631446BAFA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585383" y="7117252"/>
                <a:ext cx="1371600" cy="1234440"/>
              </a:xfrm>
              <a:prstGeom prst="rect">
                <a:avLst/>
              </a:prstGeom>
            </p:spPr>
          </p:pic>
          <p:pic>
            <p:nvPicPr>
              <p:cNvPr id="174" name="Picture 173">
                <a:extLst>
                  <a:ext uri="{FF2B5EF4-FFF2-40B4-BE49-F238E27FC236}">
                    <a16:creationId xmlns:a16="http://schemas.microsoft.com/office/drawing/2014/main" id="{AB205D07-9AD3-51E7-1767-8A471271071B}"/>
                  </a:ext>
                </a:extLst>
              </p:cNvPr>
              <p:cNvPicPr>
                <a:picLocks noChangeAspect="1"/>
              </p:cNvPicPr>
              <p:nvPr/>
            </p:nvPicPr>
            <p:blipFill>
              <a:blip r:embed="rId5">
                <a:alphaModFix/>
              </a:blip>
              <a:srcRect/>
              <a:stretch/>
            </p:blipFill>
            <p:spPr>
              <a:xfrm>
                <a:off x="15184861" y="8360867"/>
                <a:ext cx="1458049" cy="1458049"/>
              </a:xfrm>
              <a:prstGeom prst="rect">
                <a:avLst/>
              </a:prstGeom>
            </p:spPr>
          </p:pic>
          <p:pic>
            <p:nvPicPr>
              <p:cNvPr id="175" name="Picture 174">
                <a:extLst>
                  <a:ext uri="{FF2B5EF4-FFF2-40B4-BE49-F238E27FC236}">
                    <a16:creationId xmlns:a16="http://schemas.microsoft.com/office/drawing/2014/main" id="{8E542EF3-88C7-CD8F-EE4C-FAC5588AAC58}"/>
                  </a:ext>
                </a:extLst>
              </p:cNvPr>
              <p:cNvPicPr>
                <a:picLocks noChangeAspect="1"/>
              </p:cNvPicPr>
              <p:nvPr/>
            </p:nvPicPr>
            <p:blipFill>
              <a:blip r:embed="rId5">
                <a:alphaModFix/>
              </a:blip>
              <a:srcRect/>
              <a:stretch/>
            </p:blipFill>
            <p:spPr>
              <a:xfrm>
                <a:off x="8740517" y="7424694"/>
                <a:ext cx="1458049" cy="1458049"/>
              </a:xfrm>
              <a:prstGeom prst="rect">
                <a:avLst/>
              </a:prstGeom>
            </p:spPr>
          </p:pic>
          <p:pic>
            <p:nvPicPr>
              <p:cNvPr id="176" name="Picture 175">
                <a:extLst>
                  <a:ext uri="{FF2B5EF4-FFF2-40B4-BE49-F238E27FC236}">
                    <a16:creationId xmlns:a16="http://schemas.microsoft.com/office/drawing/2014/main" id="{75DB3E16-98D7-CE70-7892-6ADDFBDBA7B5}"/>
                  </a:ext>
                </a:extLst>
              </p:cNvPr>
              <p:cNvPicPr>
                <a:picLocks noChangeAspect="1"/>
              </p:cNvPicPr>
              <p:nvPr/>
            </p:nvPicPr>
            <p:blipFill>
              <a:blip r:embed="rId5">
                <a:alphaModFix/>
              </a:blip>
              <a:srcRect/>
              <a:stretch/>
            </p:blipFill>
            <p:spPr>
              <a:xfrm>
                <a:off x="8152687" y="4006582"/>
                <a:ext cx="1458049" cy="1458049"/>
              </a:xfrm>
              <a:prstGeom prst="rect">
                <a:avLst/>
              </a:prstGeom>
            </p:spPr>
          </p:pic>
          <p:pic>
            <p:nvPicPr>
              <p:cNvPr id="177" name="Picture 176">
                <a:extLst>
                  <a:ext uri="{FF2B5EF4-FFF2-40B4-BE49-F238E27FC236}">
                    <a16:creationId xmlns:a16="http://schemas.microsoft.com/office/drawing/2014/main" id="{329FABB8-5588-015B-1B28-E5FF4639807E}"/>
                  </a:ext>
                </a:extLst>
              </p:cNvPr>
              <p:cNvPicPr>
                <a:picLocks noChangeAspect="1"/>
              </p:cNvPicPr>
              <p:nvPr/>
            </p:nvPicPr>
            <p:blipFill>
              <a:blip r:embed="rId5">
                <a:alphaModFix/>
              </a:blip>
              <a:srcRect/>
              <a:stretch/>
            </p:blipFill>
            <p:spPr>
              <a:xfrm>
                <a:off x="19190803" y="7555324"/>
                <a:ext cx="1458049" cy="1458049"/>
              </a:xfrm>
              <a:prstGeom prst="rect">
                <a:avLst/>
              </a:prstGeom>
            </p:spPr>
          </p:pic>
          <p:pic>
            <p:nvPicPr>
              <p:cNvPr id="178" name="Picture 177">
                <a:extLst>
                  <a:ext uri="{FF2B5EF4-FFF2-40B4-BE49-F238E27FC236}">
                    <a16:creationId xmlns:a16="http://schemas.microsoft.com/office/drawing/2014/main" id="{0F11CB72-9643-EA1A-17B6-C6EB19BE38AF}"/>
                  </a:ext>
                </a:extLst>
              </p:cNvPr>
              <p:cNvPicPr>
                <a:picLocks noChangeAspect="1"/>
              </p:cNvPicPr>
              <p:nvPr/>
            </p:nvPicPr>
            <p:blipFill>
              <a:blip r:embed="rId5">
                <a:alphaModFix/>
              </a:blip>
              <a:srcRect/>
              <a:stretch/>
            </p:blipFill>
            <p:spPr>
              <a:xfrm>
                <a:off x="20780117" y="5116925"/>
                <a:ext cx="1458049" cy="1458049"/>
              </a:xfrm>
              <a:prstGeom prst="rect">
                <a:avLst/>
              </a:prstGeom>
            </p:spPr>
          </p:pic>
        </p:grpSp>
      </p:grpSp>
      <p:sp>
        <p:nvSpPr>
          <p:cNvPr id="185" name="overlay">
            <a:extLst>
              <a:ext uri="{FF2B5EF4-FFF2-40B4-BE49-F238E27FC236}">
                <a16:creationId xmlns:a16="http://schemas.microsoft.com/office/drawing/2014/main" id="{38AAF3E7-6B6C-AD40-030F-6B676F51DCDD}"/>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chemeClr val="accent1">
                  <a:lumMod val="5000"/>
                  <a:lumOff val="95000"/>
                  <a:alpha val="42000"/>
                </a:schemeClr>
              </a:gs>
              <a:gs pos="100000">
                <a:schemeClr val="tx2">
                  <a:lumMod val="10000"/>
                  <a:lumOff val="90000"/>
                </a:schemeClr>
              </a:gs>
            </a:gsLst>
            <a:lin ang="5400000" scaled="1"/>
            <a:tileRect/>
          </a:gradFill>
          <a:ln w="6350">
            <a:no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itle 5">
            <a:extLst>
              <a:ext uri="{FF2B5EF4-FFF2-40B4-BE49-F238E27FC236}">
                <a16:creationId xmlns:a16="http://schemas.microsoft.com/office/drawing/2014/main" id="{EE7A8B21-EDC7-354A-98BB-8A577F64D837}"/>
              </a:ext>
            </a:extLst>
          </p:cNvPr>
          <p:cNvSpPr txBox="1">
            <a:spLocks noGrp="1"/>
          </p:cNvSpPr>
          <p:nvPr>
            <p:ph type="title" idx="4294967295"/>
          </p:nvPr>
        </p:nvSpPr>
        <p:spPr>
          <a:xfrm>
            <a:off x="586740" y="1643449"/>
            <a:ext cx="11018520" cy="3571102"/>
          </a:xfrm>
          <a:prstGeom prst="roundRect">
            <a:avLst>
              <a:gd name="adj" fmla="val 7421"/>
            </a:avLst>
          </a:prstGeom>
          <a:solidFill>
            <a:schemeClr val="bg1">
              <a:alpha val="54000"/>
            </a:schemeClr>
          </a:solidFill>
          <a:ln>
            <a:noFill/>
            <a:prstDash/>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ctr" anchorCtr="0" forceAA="0" compatLnSpc="1">
            <a:prstTxWarp prst="textNoShape">
              <a:avLst/>
            </a:prstTxWarp>
            <a:noAutofit/>
          </a:bodyPr>
          <a:lstStyle>
            <a:defPPr>
              <a:defRPr lang="en-US"/>
            </a:defPPr>
            <a:lvl1pPr lvl="0" algn="ctr">
              <a:defRPr sz="3200">
                <a:solidFill>
                  <a:srgbClr val="000000"/>
                </a:solidFill>
                <a:latin typeface="+mj-lt"/>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000000"/>
                </a:solidFill>
                <a:effectLst/>
                <a:uLnTx/>
                <a:uFillTx/>
                <a:latin typeface="Segoe Sans Display Semibold"/>
                <a:ea typeface="+mn-ea"/>
                <a:cs typeface="Segoe UI" panose="020B0502040204020203" pitchFamily="34" charset="0"/>
              </a:rPr>
              <a:t>Agents are becoming </a:t>
            </a:r>
            <a:br>
              <a:rPr kumimoji="0" lang="en-US" sz="5400" b="0" i="0" u="none" strike="noStrike" kern="1200" cap="none" spc="0" normalizeH="0" baseline="0" noProof="0">
                <a:ln>
                  <a:noFill/>
                </a:ln>
                <a:solidFill>
                  <a:srgbClr val="000000"/>
                </a:solidFill>
                <a:effectLst/>
                <a:uLnTx/>
                <a:uFillTx/>
                <a:latin typeface="Segoe Sans Display Semibold"/>
                <a:ea typeface="+mn-ea"/>
                <a:cs typeface="Segoe UI" panose="020B0502040204020203" pitchFamily="34" charset="0"/>
              </a:rPr>
            </a:br>
            <a:r>
              <a:rPr kumimoji="0" lang="en-US" sz="54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rPr>
              <a:t>ubiquitous</a:t>
            </a:r>
          </a:p>
        </p:txBody>
      </p:sp>
    </p:spTree>
    <p:custDataLst>
      <p:tags r:id="rId1"/>
    </p:custDataLst>
    <p:extLst>
      <p:ext uri="{BB962C8B-B14F-4D97-AF65-F5344CB8AC3E}">
        <p14:creationId xmlns:p14="http://schemas.microsoft.com/office/powerpoint/2010/main" val="3812522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500"/>
                                        <p:tgtEl>
                                          <p:spTgt spid="185"/>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
                                        <p:tgtEl>
                                          <p:spTgt spid="4"/>
                                        </p:tgtEl>
                                      </p:cBhvr>
                                    </p:animEffect>
                                  </p:childTnLst>
                                </p:cTn>
                              </p:par>
                              <p:par>
                                <p:cTn id="11" presetID="42" presetClass="path" presetSubtype="0" decel="100000" fill="hold" grpId="1" nodeType="withEffect">
                                  <p:stCondLst>
                                    <p:cond delay="100"/>
                                  </p:stCondLst>
                                  <p:childTnLst>
                                    <p:animMotion origin="layout" path="M 0 0.03889 L 0 0 " pathEditMode="relative" rAng="0" ptsTypes="AA">
                                      <p:cBhvr>
                                        <p:cTn id="12" dur="500" fill="hold"/>
                                        <p:tgtEl>
                                          <p:spTgt spid="4"/>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 grpId="0" animBg="1"/>
      <p:bldP spid="4" grpId="0" animBg="1"/>
      <p:bldP spid="4"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0562-B8E0-EF56-A8D9-54F1C5932273}"/>
            </a:ext>
          </a:extLst>
        </p:cNvPr>
        <p:cNvGrpSpPr/>
        <p:nvPr/>
      </p:nvGrpSpPr>
      <p:grpSpPr>
        <a:xfrm>
          <a:off x="0" y="0"/>
          <a:ext cx="0" cy="0"/>
          <a:chOff x="0" y="0"/>
          <a:chExt cx="0" cy="0"/>
        </a:xfrm>
      </p:grpSpPr>
      <p:grpSp>
        <p:nvGrpSpPr>
          <p:cNvPr id="7" name="background-web">
            <a:extLst>
              <a:ext uri="{FF2B5EF4-FFF2-40B4-BE49-F238E27FC236}">
                <a16:creationId xmlns:a16="http://schemas.microsoft.com/office/drawing/2014/main" id="{CBA06872-6864-F75E-FF2B-AD4DE64E6840}"/>
              </a:ext>
              <a:ext uri="{C183D7F6-B498-43B3-948B-1728B52AA6E4}">
                <adec:decorative xmlns:adec="http://schemas.microsoft.com/office/drawing/2017/decorative" val="1"/>
              </a:ext>
            </a:extLst>
          </p:cNvPr>
          <p:cNvGrpSpPr/>
          <p:nvPr/>
        </p:nvGrpSpPr>
        <p:grpSpPr>
          <a:xfrm>
            <a:off x="0" y="1681344"/>
            <a:ext cx="12166405" cy="3495311"/>
            <a:chOff x="-536001" y="1544257"/>
            <a:chExt cx="32285377" cy="10136803"/>
          </a:xfrm>
        </p:grpSpPr>
        <p:grpSp>
          <p:nvGrpSpPr>
            <p:cNvPr id="8" name="Group 7" descr="A graphic of the Agentic Web, with multicolored stars representing agents. A web of grey lines behind the stars connect them.">
              <a:extLst>
                <a:ext uri="{FF2B5EF4-FFF2-40B4-BE49-F238E27FC236}">
                  <a16:creationId xmlns:a16="http://schemas.microsoft.com/office/drawing/2014/main" id="{8E652764-0621-F0DD-F2A5-FCB7751FF787}"/>
                </a:ext>
              </a:extLst>
            </p:cNvPr>
            <p:cNvGrpSpPr/>
            <p:nvPr/>
          </p:nvGrpSpPr>
          <p:grpSpPr>
            <a:xfrm>
              <a:off x="-536001" y="1828806"/>
              <a:ext cx="32285377" cy="9601197"/>
              <a:chOff x="-597159" y="821094"/>
              <a:chExt cx="21889616" cy="5206482"/>
            </a:xfrm>
          </p:grpSpPr>
          <p:sp>
            <p:nvSpPr>
              <p:cNvPr id="58" name="Freeform 122">
                <a:extLst>
                  <a:ext uri="{FF2B5EF4-FFF2-40B4-BE49-F238E27FC236}">
                    <a16:creationId xmlns:a16="http://schemas.microsoft.com/office/drawing/2014/main" id="{29402D49-98D1-3FF1-4881-71D1BD62AC3F}"/>
                  </a:ext>
                </a:extLst>
              </p:cNvPr>
              <p:cNvSpPr/>
              <p:nvPr/>
            </p:nvSpPr>
            <p:spPr bwMode="auto">
              <a:xfrm>
                <a:off x="14481110" y="4236098"/>
                <a:ext cx="1306286" cy="1268963"/>
              </a:xfrm>
              <a:custGeom>
                <a:avLst/>
                <a:gdLst>
                  <a:gd name="connsiteX0" fmla="*/ 0 w 1306286"/>
                  <a:gd name="connsiteY0" fmla="*/ 298580 h 1268963"/>
                  <a:gd name="connsiteX1" fmla="*/ 1306286 w 1306286"/>
                  <a:gd name="connsiteY1" fmla="*/ 0 h 1268963"/>
                  <a:gd name="connsiteX2" fmla="*/ 765110 w 1306286"/>
                  <a:gd name="connsiteY2" fmla="*/ 1268963 h 1268963"/>
                </a:gdLst>
                <a:ahLst/>
                <a:cxnLst>
                  <a:cxn ang="0">
                    <a:pos x="connsiteX0" y="connsiteY0"/>
                  </a:cxn>
                  <a:cxn ang="0">
                    <a:pos x="connsiteX1" y="connsiteY1"/>
                  </a:cxn>
                  <a:cxn ang="0">
                    <a:pos x="connsiteX2" y="connsiteY2"/>
                  </a:cxn>
                </a:cxnLst>
                <a:rect l="l" t="t" r="r" b="b"/>
                <a:pathLst>
                  <a:path w="1306286" h="1268963">
                    <a:moveTo>
                      <a:pt x="0" y="298580"/>
                    </a:moveTo>
                    <a:lnTo>
                      <a:pt x="1306286" y="0"/>
                    </a:lnTo>
                    <a:lnTo>
                      <a:pt x="765110" y="126896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59" name="Freeform 123">
                <a:extLst>
                  <a:ext uri="{FF2B5EF4-FFF2-40B4-BE49-F238E27FC236}">
                    <a16:creationId xmlns:a16="http://schemas.microsoft.com/office/drawing/2014/main" id="{C1477BB7-CFF3-A2FF-6614-DC42F99747E3}"/>
                  </a:ext>
                </a:extLst>
              </p:cNvPr>
              <p:cNvSpPr/>
              <p:nvPr/>
            </p:nvSpPr>
            <p:spPr bwMode="auto">
              <a:xfrm>
                <a:off x="-597159" y="2388637"/>
                <a:ext cx="1455575" cy="2593910"/>
              </a:xfrm>
              <a:custGeom>
                <a:avLst/>
                <a:gdLst>
                  <a:gd name="connsiteX0" fmla="*/ 167951 w 1455575"/>
                  <a:gd name="connsiteY0" fmla="*/ 0 h 2593910"/>
                  <a:gd name="connsiteX1" fmla="*/ 1063690 w 1455575"/>
                  <a:gd name="connsiteY1" fmla="*/ 167951 h 2593910"/>
                  <a:gd name="connsiteX2" fmla="*/ 783771 w 1455575"/>
                  <a:gd name="connsiteY2" fmla="*/ 895739 h 2593910"/>
                  <a:gd name="connsiteX3" fmla="*/ 0 w 1455575"/>
                  <a:gd name="connsiteY3" fmla="*/ 1063690 h 2593910"/>
                  <a:gd name="connsiteX4" fmla="*/ 298579 w 1455575"/>
                  <a:gd name="connsiteY4" fmla="*/ 2593910 h 2593910"/>
                  <a:gd name="connsiteX5" fmla="*/ 1455575 w 1455575"/>
                  <a:gd name="connsiteY5" fmla="*/ 2146041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75" h="2593910">
                    <a:moveTo>
                      <a:pt x="167951" y="0"/>
                    </a:moveTo>
                    <a:lnTo>
                      <a:pt x="1063690" y="167951"/>
                    </a:lnTo>
                    <a:lnTo>
                      <a:pt x="783771" y="895739"/>
                    </a:lnTo>
                    <a:lnTo>
                      <a:pt x="0" y="1063690"/>
                    </a:lnTo>
                    <a:lnTo>
                      <a:pt x="298579" y="2593910"/>
                    </a:lnTo>
                    <a:lnTo>
                      <a:pt x="1455575" y="2146041"/>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0" name="Freeform 124">
                <a:extLst>
                  <a:ext uri="{FF2B5EF4-FFF2-40B4-BE49-F238E27FC236}">
                    <a16:creationId xmlns:a16="http://schemas.microsoft.com/office/drawing/2014/main" id="{58FD0239-D96E-C122-128A-6965E8EC3918}"/>
                  </a:ext>
                </a:extLst>
              </p:cNvPr>
              <p:cNvSpPr/>
              <p:nvPr/>
            </p:nvSpPr>
            <p:spPr bwMode="auto">
              <a:xfrm>
                <a:off x="19239722" y="3097763"/>
                <a:ext cx="2052735" cy="2463282"/>
              </a:xfrm>
              <a:custGeom>
                <a:avLst/>
                <a:gdLst>
                  <a:gd name="connsiteX0" fmla="*/ 2052735 w 2052735"/>
                  <a:gd name="connsiteY0" fmla="*/ 0 h 2463282"/>
                  <a:gd name="connsiteX1" fmla="*/ 877078 w 2052735"/>
                  <a:gd name="connsiteY1" fmla="*/ 93306 h 2463282"/>
                  <a:gd name="connsiteX2" fmla="*/ 0 w 2052735"/>
                  <a:gd name="connsiteY2" fmla="*/ 2220686 h 2463282"/>
                  <a:gd name="connsiteX3" fmla="*/ 1754156 w 2052735"/>
                  <a:gd name="connsiteY3" fmla="*/ 2463282 h 2463282"/>
                </a:gdLst>
                <a:ahLst/>
                <a:cxnLst>
                  <a:cxn ang="0">
                    <a:pos x="connsiteX0" y="connsiteY0"/>
                  </a:cxn>
                  <a:cxn ang="0">
                    <a:pos x="connsiteX1" y="connsiteY1"/>
                  </a:cxn>
                  <a:cxn ang="0">
                    <a:pos x="connsiteX2" y="connsiteY2"/>
                  </a:cxn>
                  <a:cxn ang="0">
                    <a:pos x="connsiteX3" y="connsiteY3"/>
                  </a:cxn>
                </a:cxnLst>
                <a:rect l="l" t="t" r="r" b="b"/>
                <a:pathLst>
                  <a:path w="2052735" h="2463282">
                    <a:moveTo>
                      <a:pt x="2052735" y="0"/>
                    </a:moveTo>
                    <a:lnTo>
                      <a:pt x="877078" y="93306"/>
                    </a:lnTo>
                    <a:lnTo>
                      <a:pt x="0" y="2220686"/>
                    </a:lnTo>
                    <a:lnTo>
                      <a:pt x="1754156" y="246328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1" name="Freeform 125">
                <a:extLst>
                  <a:ext uri="{FF2B5EF4-FFF2-40B4-BE49-F238E27FC236}">
                    <a16:creationId xmlns:a16="http://schemas.microsoft.com/office/drawing/2014/main" id="{3A2AFAE1-EFB4-E013-60BB-5F4914B0A1A4}"/>
                  </a:ext>
                </a:extLst>
              </p:cNvPr>
              <p:cNvSpPr/>
              <p:nvPr/>
            </p:nvSpPr>
            <p:spPr bwMode="auto">
              <a:xfrm>
                <a:off x="6438122" y="839755"/>
                <a:ext cx="2817845" cy="3694923"/>
              </a:xfrm>
              <a:custGeom>
                <a:avLst/>
                <a:gdLst>
                  <a:gd name="connsiteX0" fmla="*/ 2817845 w 2817845"/>
                  <a:gd name="connsiteY0" fmla="*/ 0 h 3694923"/>
                  <a:gd name="connsiteX1" fmla="*/ 877078 w 2817845"/>
                  <a:gd name="connsiteY1" fmla="*/ 1530221 h 3694923"/>
                  <a:gd name="connsiteX2" fmla="*/ 2108719 w 2817845"/>
                  <a:gd name="connsiteY2" fmla="*/ 1250302 h 3694923"/>
                  <a:gd name="connsiteX3" fmla="*/ 0 w 2817845"/>
                  <a:gd name="connsiteY3" fmla="*/ 2202025 h 3694923"/>
                  <a:gd name="connsiteX4" fmla="*/ 2164702 w 2817845"/>
                  <a:gd name="connsiteY4" fmla="*/ 2481943 h 3694923"/>
                  <a:gd name="connsiteX5" fmla="*/ 1026368 w 2817845"/>
                  <a:gd name="connsiteY5" fmla="*/ 3116425 h 3694923"/>
                  <a:gd name="connsiteX6" fmla="*/ 503854 w 2817845"/>
                  <a:gd name="connsiteY6" fmla="*/ 3694923 h 369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845" h="3694923">
                    <a:moveTo>
                      <a:pt x="2817845" y="0"/>
                    </a:moveTo>
                    <a:lnTo>
                      <a:pt x="877078" y="1530221"/>
                    </a:lnTo>
                    <a:lnTo>
                      <a:pt x="2108719" y="1250302"/>
                    </a:lnTo>
                    <a:lnTo>
                      <a:pt x="0" y="2202025"/>
                    </a:lnTo>
                    <a:lnTo>
                      <a:pt x="2164702" y="2481943"/>
                    </a:lnTo>
                    <a:lnTo>
                      <a:pt x="1026368" y="3116425"/>
                    </a:lnTo>
                    <a:lnTo>
                      <a:pt x="503854" y="369492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2" name="Freeform 126">
                <a:extLst>
                  <a:ext uri="{FF2B5EF4-FFF2-40B4-BE49-F238E27FC236}">
                    <a16:creationId xmlns:a16="http://schemas.microsoft.com/office/drawing/2014/main" id="{8551550C-EBC7-D4E1-6B2C-4C5DF80430B5}"/>
                  </a:ext>
                </a:extLst>
              </p:cNvPr>
              <p:cNvSpPr/>
              <p:nvPr/>
            </p:nvSpPr>
            <p:spPr bwMode="auto">
              <a:xfrm>
                <a:off x="3377682" y="2388637"/>
                <a:ext cx="3060440" cy="3638939"/>
              </a:xfrm>
              <a:custGeom>
                <a:avLst/>
                <a:gdLst>
                  <a:gd name="connsiteX0" fmla="*/ 317240 w 3060440"/>
                  <a:gd name="connsiteY0" fmla="*/ 839755 h 3638939"/>
                  <a:gd name="connsiteX1" fmla="*/ 1194318 w 3060440"/>
                  <a:gd name="connsiteY1" fmla="*/ 298579 h 3638939"/>
                  <a:gd name="connsiteX2" fmla="*/ 2444620 w 3060440"/>
                  <a:gd name="connsiteY2" fmla="*/ 0 h 3638939"/>
                  <a:gd name="connsiteX3" fmla="*/ 1343608 w 3060440"/>
                  <a:gd name="connsiteY3" fmla="*/ 1810139 h 3638939"/>
                  <a:gd name="connsiteX4" fmla="*/ 466530 w 3060440"/>
                  <a:gd name="connsiteY4" fmla="*/ 877077 h 3638939"/>
                  <a:gd name="connsiteX5" fmla="*/ 0 w 3060440"/>
                  <a:gd name="connsiteY5" fmla="*/ 1623526 h 3638939"/>
                  <a:gd name="connsiteX6" fmla="*/ 3060440 w 3060440"/>
                  <a:gd name="connsiteY6" fmla="*/ 3638939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40" h="3638939">
                    <a:moveTo>
                      <a:pt x="317240" y="839755"/>
                    </a:moveTo>
                    <a:lnTo>
                      <a:pt x="1194318" y="298579"/>
                    </a:lnTo>
                    <a:lnTo>
                      <a:pt x="2444620" y="0"/>
                    </a:lnTo>
                    <a:lnTo>
                      <a:pt x="1343608" y="1810139"/>
                    </a:lnTo>
                    <a:lnTo>
                      <a:pt x="466530" y="877077"/>
                    </a:lnTo>
                    <a:lnTo>
                      <a:pt x="0" y="1623526"/>
                    </a:lnTo>
                    <a:lnTo>
                      <a:pt x="3060440" y="36389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3" name="Freeform 127">
                <a:extLst>
                  <a:ext uri="{FF2B5EF4-FFF2-40B4-BE49-F238E27FC236}">
                    <a16:creationId xmlns:a16="http://schemas.microsoft.com/office/drawing/2014/main" id="{5044C533-699E-9399-AC2C-098E286ECD84}"/>
                  </a:ext>
                </a:extLst>
              </p:cNvPr>
              <p:cNvSpPr/>
              <p:nvPr/>
            </p:nvSpPr>
            <p:spPr bwMode="auto">
              <a:xfrm>
                <a:off x="1324947" y="1399592"/>
                <a:ext cx="2313992" cy="1343608"/>
              </a:xfrm>
              <a:custGeom>
                <a:avLst/>
                <a:gdLst>
                  <a:gd name="connsiteX0" fmla="*/ 0 w 2313992"/>
                  <a:gd name="connsiteY0" fmla="*/ 1007706 h 1343608"/>
                  <a:gd name="connsiteX1" fmla="*/ 1045029 w 2313992"/>
                  <a:gd name="connsiteY1" fmla="*/ 1343608 h 1343608"/>
                  <a:gd name="connsiteX2" fmla="*/ 2108718 w 2313992"/>
                  <a:gd name="connsiteY2" fmla="*/ 0 h 1343608"/>
                  <a:gd name="connsiteX3" fmla="*/ 2108718 w 2313992"/>
                  <a:gd name="connsiteY3" fmla="*/ 0 h 1343608"/>
                  <a:gd name="connsiteX4" fmla="*/ 2313992 w 2313992"/>
                  <a:gd name="connsiteY4" fmla="*/ 653143 h 1343608"/>
                  <a:gd name="connsiteX5" fmla="*/ 1082351 w 2313992"/>
                  <a:gd name="connsiteY5" fmla="*/ 1324947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992" h="1343608">
                    <a:moveTo>
                      <a:pt x="0" y="1007706"/>
                    </a:moveTo>
                    <a:lnTo>
                      <a:pt x="1045029" y="1343608"/>
                    </a:lnTo>
                    <a:lnTo>
                      <a:pt x="2108718" y="0"/>
                    </a:lnTo>
                    <a:lnTo>
                      <a:pt x="2108718" y="0"/>
                    </a:lnTo>
                    <a:lnTo>
                      <a:pt x="2313992" y="653143"/>
                    </a:lnTo>
                    <a:lnTo>
                      <a:pt x="1082351" y="1324947"/>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6" name="Freeform 128">
                <a:extLst>
                  <a:ext uri="{FF2B5EF4-FFF2-40B4-BE49-F238E27FC236}">
                    <a16:creationId xmlns:a16="http://schemas.microsoft.com/office/drawing/2014/main" id="{A884F324-A11C-2972-F363-D32A83376292}"/>
                  </a:ext>
                </a:extLst>
              </p:cNvPr>
              <p:cNvSpPr/>
              <p:nvPr/>
            </p:nvSpPr>
            <p:spPr bwMode="auto">
              <a:xfrm>
                <a:off x="447869" y="2090057"/>
                <a:ext cx="6064898" cy="3881535"/>
              </a:xfrm>
              <a:custGeom>
                <a:avLst/>
                <a:gdLst>
                  <a:gd name="connsiteX0" fmla="*/ 6064898 w 6064898"/>
                  <a:gd name="connsiteY0" fmla="*/ 3881535 h 3881535"/>
                  <a:gd name="connsiteX1" fmla="*/ 4348066 w 6064898"/>
                  <a:gd name="connsiteY1" fmla="*/ 2164702 h 3881535"/>
                  <a:gd name="connsiteX2" fmla="*/ 6027576 w 6064898"/>
                  <a:gd name="connsiteY2" fmla="*/ 989045 h 3881535"/>
                  <a:gd name="connsiteX3" fmla="*/ 6027576 w 6064898"/>
                  <a:gd name="connsiteY3" fmla="*/ 186612 h 3881535"/>
                  <a:gd name="connsiteX4" fmla="*/ 5299788 w 6064898"/>
                  <a:gd name="connsiteY4" fmla="*/ 317241 h 3881535"/>
                  <a:gd name="connsiteX5" fmla="*/ 3209731 w 6064898"/>
                  <a:gd name="connsiteY5" fmla="*/ 0 h 3881535"/>
                  <a:gd name="connsiteX6" fmla="*/ 3359021 w 6064898"/>
                  <a:gd name="connsiteY6" fmla="*/ 1119674 h 3881535"/>
                  <a:gd name="connsiteX7" fmla="*/ 317241 w 6064898"/>
                  <a:gd name="connsiteY7" fmla="*/ 2463282 h 3881535"/>
                  <a:gd name="connsiteX8" fmla="*/ 1306286 w 6064898"/>
                  <a:gd name="connsiteY8" fmla="*/ 1287625 h 3881535"/>
                  <a:gd name="connsiteX9" fmla="*/ 0 w 6064898"/>
                  <a:gd name="connsiteY9" fmla="*/ 466531 h 3881535"/>
                  <a:gd name="connsiteX10" fmla="*/ 858417 w 6064898"/>
                  <a:gd name="connsiteY10" fmla="*/ 354563 h 3881535"/>
                  <a:gd name="connsiteX11" fmla="*/ 1268964 w 6064898"/>
                  <a:gd name="connsiteY11" fmla="*/ 1250302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898" h="3881535">
                    <a:moveTo>
                      <a:pt x="6064898" y="3881535"/>
                    </a:moveTo>
                    <a:lnTo>
                      <a:pt x="4348066" y="2164702"/>
                    </a:lnTo>
                    <a:lnTo>
                      <a:pt x="6027576" y="989045"/>
                    </a:lnTo>
                    <a:lnTo>
                      <a:pt x="6027576" y="186612"/>
                    </a:lnTo>
                    <a:lnTo>
                      <a:pt x="5299788" y="317241"/>
                    </a:lnTo>
                    <a:lnTo>
                      <a:pt x="3209731" y="0"/>
                    </a:lnTo>
                    <a:lnTo>
                      <a:pt x="3359021" y="1119674"/>
                    </a:lnTo>
                    <a:lnTo>
                      <a:pt x="317241" y="2463282"/>
                    </a:lnTo>
                    <a:lnTo>
                      <a:pt x="1306286" y="1287625"/>
                    </a:lnTo>
                    <a:lnTo>
                      <a:pt x="0" y="466531"/>
                    </a:lnTo>
                    <a:lnTo>
                      <a:pt x="858417" y="354563"/>
                    </a:lnTo>
                    <a:lnTo>
                      <a:pt x="1268964" y="125030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7" name="Freeform 129">
                <a:extLst>
                  <a:ext uri="{FF2B5EF4-FFF2-40B4-BE49-F238E27FC236}">
                    <a16:creationId xmlns:a16="http://schemas.microsoft.com/office/drawing/2014/main" id="{38FE44C6-14BD-44C3-0B21-CD6577A412FE}"/>
                  </a:ext>
                </a:extLst>
              </p:cNvPr>
              <p:cNvSpPr/>
              <p:nvPr/>
            </p:nvSpPr>
            <p:spPr bwMode="auto">
              <a:xfrm>
                <a:off x="6531429" y="2239347"/>
                <a:ext cx="14481110" cy="3769567"/>
              </a:xfrm>
              <a:custGeom>
                <a:avLst/>
                <a:gdLst>
                  <a:gd name="connsiteX0" fmla="*/ 14481110 w 14481110"/>
                  <a:gd name="connsiteY0" fmla="*/ 0 h 3769567"/>
                  <a:gd name="connsiteX1" fmla="*/ 11961844 w 14481110"/>
                  <a:gd name="connsiteY1" fmla="*/ 895739 h 3769567"/>
                  <a:gd name="connsiteX2" fmla="*/ 10599575 w 14481110"/>
                  <a:gd name="connsiteY2" fmla="*/ 989045 h 3769567"/>
                  <a:gd name="connsiteX3" fmla="*/ 9050693 w 14481110"/>
                  <a:gd name="connsiteY3" fmla="*/ 914400 h 3769567"/>
                  <a:gd name="connsiteX4" fmla="*/ 6699379 w 14481110"/>
                  <a:gd name="connsiteY4" fmla="*/ 1212980 h 3769567"/>
                  <a:gd name="connsiteX5" fmla="*/ 6736702 w 14481110"/>
                  <a:gd name="connsiteY5" fmla="*/ 2052735 h 3769567"/>
                  <a:gd name="connsiteX6" fmla="*/ 5710334 w 14481110"/>
                  <a:gd name="connsiteY6" fmla="*/ 2799184 h 3769567"/>
                  <a:gd name="connsiteX7" fmla="*/ 6736702 w 14481110"/>
                  <a:gd name="connsiteY7" fmla="*/ 1212980 h 3769567"/>
                  <a:gd name="connsiteX8" fmla="*/ 4348065 w 14481110"/>
                  <a:gd name="connsiteY8" fmla="*/ 1660849 h 3769567"/>
                  <a:gd name="connsiteX9" fmla="*/ 3750906 w 14481110"/>
                  <a:gd name="connsiteY9" fmla="*/ 3321698 h 3769567"/>
                  <a:gd name="connsiteX10" fmla="*/ 5710334 w 14481110"/>
                  <a:gd name="connsiteY10" fmla="*/ 2761861 h 3769567"/>
                  <a:gd name="connsiteX11" fmla="*/ 3097763 w 14481110"/>
                  <a:gd name="connsiteY11" fmla="*/ 1474237 h 3769567"/>
                  <a:gd name="connsiteX12" fmla="*/ 0 w 14481110"/>
                  <a:gd name="connsiteY12" fmla="*/ 3769567 h 3769567"/>
                  <a:gd name="connsiteX13" fmla="*/ 2575249 w 14481110"/>
                  <a:gd name="connsiteY13" fmla="*/ 2313992 h 3769567"/>
                  <a:gd name="connsiteX14" fmla="*/ 3676261 w 14481110"/>
                  <a:gd name="connsiteY14" fmla="*/ 3247053 h 37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1110" h="3769567">
                    <a:moveTo>
                      <a:pt x="14481110" y="0"/>
                    </a:moveTo>
                    <a:lnTo>
                      <a:pt x="11961844" y="895739"/>
                    </a:lnTo>
                    <a:lnTo>
                      <a:pt x="10599575" y="989045"/>
                    </a:lnTo>
                    <a:lnTo>
                      <a:pt x="9050693" y="914400"/>
                    </a:lnTo>
                    <a:lnTo>
                      <a:pt x="6699379" y="1212980"/>
                    </a:lnTo>
                    <a:lnTo>
                      <a:pt x="6736702" y="2052735"/>
                    </a:lnTo>
                    <a:lnTo>
                      <a:pt x="5710334" y="2799184"/>
                    </a:lnTo>
                    <a:lnTo>
                      <a:pt x="6736702" y="1212980"/>
                    </a:lnTo>
                    <a:lnTo>
                      <a:pt x="4348065" y="1660849"/>
                    </a:lnTo>
                    <a:lnTo>
                      <a:pt x="3750906" y="3321698"/>
                    </a:lnTo>
                    <a:lnTo>
                      <a:pt x="5710334" y="2761861"/>
                    </a:lnTo>
                    <a:lnTo>
                      <a:pt x="3097763" y="1474237"/>
                    </a:lnTo>
                    <a:lnTo>
                      <a:pt x="0" y="3769567"/>
                    </a:lnTo>
                    <a:lnTo>
                      <a:pt x="2575249" y="2313992"/>
                    </a:lnTo>
                    <a:lnTo>
                      <a:pt x="3676261" y="324705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8" name="Freeform 130">
                <a:extLst>
                  <a:ext uri="{FF2B5EF4-FFF2-40B4-BE49-F238E27FC236}">
                    <a16:creationId xmlns:a16="http://schemas.microsoft.com/office/drawing/2014/main" id="{FA85FEEA-4DC3-EB58-17B2-7DEC11AA0725}"/>
                  </a:ext>
                </a:extLst>
              </p:cNvPr>
              <p:cNvSpPr/>
              <p:nvPr/>
            </p:nvSpPr>
            <p:spPr bwMode="auto">
              <a:xfrm>
                <a:off x="-186612" y="821094"/>
                <a:ext cx="20266090" cy="5169159"/>
              </a:xfrm>
              <a:custGeom>
                <a:avLst/>
                <a:gdLst>
                  <a:gd name="connsiteX0" fmla="*/ 0 w 20266090"/>
                  <a:gd name="connsiteY0" fmla="*/ 1101012 h 5169159"/>
                  <a:gd name="connsiteX1" fmla="*/ 1511559 w 20266090"/>
                  <a:gd name="connsiteY1" fmla="*/ 1642188 h 5169159"/>
                  <a:gd name="connsiteX2" fmla="*/ 3732245 w 20266090"/>
                  <a:gd name="connsiteY2" fmla="*/ 522514 h 5169159"/>
                  <a:gd name="connsiteX3" fmla="*/ 5952930 w 20266090"/>
                  <a:gd name="connsiteY3" fmla="*/ 1604865 h 5169159"/>
                  <a:gd name="connsiteX4" fmla="*/ 6643396 w 20266090"/>
                  <a:gd name="connsiteY4" fmla="*/ 2220686 h 5169159"/>
                  <a:gd name="connsiteX5" fmla="*/ 6400800 w 20266090"/>
                  <a:gd name="connsiteY5" fmla="*/ 3452326 h 5169159"/>
                  <a:gd name="connsiteX6" fmla="*/ 5001208 w 20266090"/>
                  <a:gd name="connsiteY6" fmla="*/ 3433665 h 5169159"/>
                  <a:gd name="connsiteX7" fmla="*/ 3564294 w 20266090"/>
                  <a:gd name="connsiteY7" fmla="*/ 3228392 h 5169159"/>
                  <a:gd name="connsiteX8" fmla="*/ 1007706 w 20266090"/>
                  <a:gd name="connsiteY8" fmla="*/ 3732245 h 5169159"/>
                  <a:gd name="connsiteX9" fmla="*/ 391885 w 20266090"/>
                  <a:gd name="connsiteY9" fmla="*/ 2444620 h 5169159"/>
                  <a:gd name="connsiteX10" fmla="*/ 1884783 w 20266090"/>
                  <a:gd name="connsiteY10" fmla="*/ 2593910 h 5169159"/>
                  <a:gd name="connsiteX11" fmla="*/ 2500604 w 20266090"/>
                  <a:gd name="connsiteY11" fmla="*/ 1922106 h 5169159"/>
                  <a:gd name="connsiteX12" fmla="*/ 3993502 w 20266090"/>
                  <a:gd name="connsiteY12" fmla="*/ 2425959 h 5169159"/>
                  <a:gd name="connsiteX13" fmla="*/ 6662057 w 20266090"/>
                  <a:gd name="connsiteY13" fmla="*/ 2239347 h 5169159"/>
                  <a:gd name="connsiteX14" fmla="*/ 7613779 w 20266090"/>
                  <a:gd name="connsiteY14" fmla="*/ 1530220 h 5169159"/>
                  <a:gd name="connsiteX15" fmla="*/ 6662057 w 20266090"/>
                  <a:gd name="connsiteY15" fmla="*/ 1455575 h 5169159"/>
                  <a:gd name="connsiteX16" fmla="*/ 9386596 w 20266090"/>
                  <a:gd name="connsiteY16" fmla="*/ 18661 h 5169159"/>
                  <a:gd name="connsiteX17" fmla="*/ 8714792 w 20266090"/>
                  <a:gd name="connsiteY17" fmla="*/ 1287624 h 5169159"/>
                  <a:gd name="connsiteX18" fmla="*/ 7651102 w 20266090"/>
                  <a:gd name="connsiteY18" fmla="*/ 3135086 h 5169159"/>
                  <a:gd name="connsiteX19" fmla="*/ 6680718 w 20266090"/>
                  <a:gd name="connsiteY19" fmla="*/ 2239347 h 5169159"/>
                  <a:gd name="connsiteX20" fmla="*/ 7109926 w 20266090"/>
                  <a:gd name="connsiteY20" fmla="*/ 3769567 h 5169159"/>
                  <a:gd name="connsiteX21" fmla="*/ 6680718 w 20266090"/>
                  <a:gd name="connsiteY21" fmla="*/ 5169159 h 5169159"/>
                  <a:gd name="connsiteX22" fmla="*/ 6400800 w 20266090"/>
                  <a:gd name="connsiteY22" fmla="*/ 3452326 h 5169159"/>
                  <a:gd name="connsiteX23" fmla="*/ 7091265 w 20266090"/>
                  <a:gd name="connsiteY23" fmla="*/ 3769567 h 5169159"/>
                  <a:gd name="connsiteX24" fmla="*/ 9797143 w 20266090"/>
                  <a:gd name="connsiteY24" fmla="*/ 2873828 h 5169159"/>
                  <a:gd name="connsiteX25" fmla="*/ 9274628 w 20266090"/>
                  <a:gd name="connsiteY25" fmla="*/ 3732245 h 5169159"/>
                  <a:gd name="connsiteX26" fmla="*/ 12465698 w 20266090"/>
                  <a:gd name="connsiteY26" fmla="*/ 4217437 h 5169159"/>
                  <a:gd name="connsiteX27" fmla="*/ 11122090 w 20266090"/>
                  <a:gd name="connsiteY27" fmla="*/ 3041779 h 5169159"/>
                  <a:gd name="connsiteX28" fmla="*/ 9815804 w 20266090"/>
                  <a:gd name="connsiteY28" fmla="*/ 2911151 h 5169159"/>
                  <a:gd name="connsiteX29" fmla="*/ 12092473 w 20266090"/>
                  <a:gd name="connsiteY29" fmla="*/ 2444620 h 5169159"/>
                  <a:gd name="connsiteX30" fmla="*/ 13566710 w 20266090"/>
                  <a:gd name="connsiteY30" fmla="*/ 1810139 h 5169159"/>
                  <a:gd name="connsiteX31" fmla="*/ 16272588 w 20266090"/>
                  <a:gd name="connsiteY31" fmla="*/ 895739 h 5169159"/>
                  <a:gd name="connsiteX32" fmla="*/ 18773192 w 20266090"/>
                  <a:gd name="connsiteY32" fmla="*/ 2276669 h 5169159"/>
                  <a:gd name="connsiteX33" fmla="*/ 19127755 w 20266090"/>
                  <a:gd name="connsiteY33" fmla="*/ 2967135 h 5169159"/>
                  <a:gd name="connsiteX34" fmla="*/ 19426334 w 20266090"/>
                  <a:gd name="connsiteY34" fmla="*/ 4478694 h 5169159"/>
                  <a:gd name="connsiteX35" fmla="*/ 18325322 w 20266090"/>
                  <a:gd name="connsiteY35" fmla="*/ 3228392 h 5169159"/>
                  <a:gd name="connsiteX36" fmla="*/ 19146416 w 20266090"/>
                  <a:gd name="connsiteY36" fmla="*/ 3004457 h 5169159"/>
                  <a:gd name="connsiteX37" fmla="*/ 20266090 w 20266090"/>
                  <a:gd name="connsiteY37" fmla="*/ 2369975 h 5169159"/>
                  <a:gd name="connsiteX38" fmla="*/ 18717208 w 20266090"/>
                  <a:gd name="connsiteY38" fmla="*/ 2220686 h 5169159"/>
                  <a:gd name="connsiteX39" fmla="*/ 18306661 w 20266090"/>
                  <a:gd name="connsiteY39" fmla="*/ 3172408 h 5169159"/>
                  <a:gd name="connsiteX40" fmla="*/ 17354939 w 20266090"/>
                  <a:gd name="connsiteY40" fmla="*/ 2425959 h 5169159"/>
                  <a:gd name="connsiteX41" fmla="*/ 16272588 w 20266090"/>
                  <a:gd name="connsiteY41" fmla="*/ 858416 h 5169159"/>
                  <a:gd name="connsiteX42" fmla="*/ 15787396 w 20266090"/>
                  <a:gd name="connsiteY42" fmla="*/ 2276669 h 5169159"/>
                  <a:gd name="connsiteX43" fmla="*/ 14518432 w 20266090"/>
                  <a:gd name="connsiteY43" fmla="*/ 2220686 h 5169159"/>
                  <a:gd name="connsiteX44" fmla="*/ 13604032 w 20266090"/>
                  <a:gd name="connsiteY44" fmla="*/ 1772816 h 5169159"/>
                  <a:gd name="connsiteX45" fmla="*/ 13417420 w 20266090"/>
                  <a:gd name="connsiteY45" fmla="*/ 2687216 h 5169159"/>
                  <a:gd name="connsiteX46" fmla="*/ 12185779 w 20266090"/>
                  <a:gd name="connsiteY46" fmla="*/ 2407298 h 5169159"/>
                  <a:gd name="connsiteX47" fmla="*/ 10767526 w 20266090"/>
                  <a:gd name="connsiteY47" fmla="*/ 1660849 h 5169159"/>
                  <a:gd name="connsiteX48" fmla="*/ 9778481 w 20266090"/>
                  <a:gd name="connsiteY48" fmla="*/ 2873828 h 5169159"/>
                  <a:gd name="connsiteX49" fmla="*/ 8733453 w 20266090"/>
                  <a:gd name="connsiteY49" fmla="*/ 2481943 h 5169159"/>
                  <a:gd name="connsiteX50" fmla="*/ 8733453 w 20266090"/>
                  <a:gd name="connsiteY50" fmla="*/ 1250302 h 5169159"/>
                  <a:gd name="connsiteX51" fmla="*/ 9815804 w 20266090"/>
                  <a:gd name="connsiteY51" fmla="*/ 2873828 h 5169159"/>
                  <a:gd name="connsiteX52" fmla="*/ 9367934 w 20266090"/>
                  <a:gd name="connsiteY52" fmla="*/ 0 h 5169159"/>
                  <a:gd name="connsiteX53" fmla="*/ 10804849 w 20266090"/>
                  <a:gd name="connsiteY53" fmla="*/ 1660849 h 5169159"/>
                  <a:gd name="connsiteX54" fmla="*/ 13585371 w 20266090"/>
                  <a:gd name="connsiteY54" fmla="*/ 1791477 h 5169159"/>
                  <a:gd name="connsiteX55" fmla="*/ 11532636 w 20266090"/>
                  <a:gd name="connsiteY55" fmla="*/ 1399592 h 5169159"/>
                  <a:gd name="connsiteX56" fmla="*/ 9367934 w 20266090"/>
                  <a:gd name="connsiteY56" fmla="*/ 18661 h 5169159"/>
                  <a:gd name="connsiteX57" fmla="*/ 13604032 w 20266090"/>
                  <a:gd name="connsiteY57" fmla="*/ 1810139 h 51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266090" h="5169159">
                    <a:moveTo>
                      <a:pt x="0" y="1101012"/>
                    </a:moveTo>
                    <a:lnTo>
                      <a:pt x="1511559" y="1642188"/>
                    </a:lnTo>
                    <a:lnTo>
                      <a:pt x="3732245" y="522514"/>
                    </a:lnTo>
                    <a:lnTo>
                      <a:pt x="5952930" y="1604865"/>
                    </a:lnTo>
                    <a:lnTo>
                      <a:pt x="6643396" y="2220686"/>
                    </a:lnTo>
                    <a:lnTo>
                      <a:pt x="6400800" y="3452326"/>
                    </a:lnTo>
                    <a:lnTo>
                      <a:pt x="5001208" y="3433665"/>
                    </a:lnTo>
                    <a:lnTo>
                      <a:pt x="3564294" y="3228392"/>
                    </a:lnTo>
                    <a:lnTo>
                      <a:pt x="1007706" y="3732245"/>
                    </a:lnTo>
                    <a:lnTo>
                      <a:pt x="391885" y="2444620"/>
                    </a:lnTo>
                    <a:lnTo>
                      <a:pt x="1884783" y="2593910"/>
                    </a:lnTo>
                    <a:lnTo>
                      <a:pt x="2500604" y="1922106"/>
                    </a:lnTo>
                    <a:lnTo>
                      <a:pt x="3993502" y="2425959"/>
                    </a:lnTo>
                    <a:lnTo>
                      <a:pt x="6662057" y="2239347"/>
                    </a:lnTo>
                    <a:lnTo>
                      <a:pt x="7613779" y="1530220"/>
                    </a:lnTo>
                    <a:lnTo>
                      <a:pt x="6662057" y="1455575"/>
                    </a:lnTo>
                    <a:lnTo>
                      <a:pt x="9386596" y="18661"/>
                    </a:lnTo>
                    <a:lnTo>
                      <a:pt x="8714792" y="1287624"/>
                    </a:lnTo>
                    <a:lnTo>
                      <a:pt x="7651102" y="3135086"/>
                    </a:lnTo>
                    <a:lnTo>
                      <a:pt x="6680718" y="2239347"/>
                    </a:lnTo>
                    <a:lnTo>
                      <a:pt x="7109926" y="3769567"/>
                    </a:lnTo>
                    <a:lnTo>
                      <a:pt x="6680718" y="5169159"/>
                    </a:lnTo>
                    <a:lnTo>
                      <a:pt x="6400800" y="3452326"/>
                    </a:lnTo>
                    <a:lnTo>
                      <a:pt x="7091265" y="3769567"/>
                    </a:lnTo>
                    <a:lnTo>
                      <a:pt x="9797143" y="2873828"/>
                    </a:lnTo>
                    <a:lnTo>
                      <a:pt x="9274628" y="3732245"/>
                    </a:lnTo>
                    <a:lnTo>
                      <a:pt x="12465698" y="4217437"/>
                    </a:lnTo>
                    <a:lnTo>
                      <a:pt x="11122090" y="3041779"/>
                    </a:lnTo>
                    <a:lnTo>
                      <a:pt x="9815804" y="2911151"/>
                    </a:lnTo>
                    <a:lnTo>
                      <a:pt x="12092473" y="2444620"/>
                    </a:lnTo>
                    <a:lnTo>
                      <a:pt x="13566710" y="1810139"/>
                    </a:lnTo>
                    <a:lnTo>
                      <a:pt x="16272588" y="895739"/>
                    </a:lnTo>
                    <a:lnTo>
                      <a:pt x="18773192" y="2276669"/>
                    </a:lnTo>
                    <a:lnTo>
                      <a:pt x="19127755" y="2967135"/>
                    </a:lnTo>
                    <a:lnTo>
                      <a:pt x="19426334" y="4478694"/>
                    </a:lnTo>
                    <a:lnTo>
                      <a:pt x="18325322" y="3228392"/>
                    </a:lnTo>
                    <a:lnTo>
                      <a:pt x="19146416" y="3004457"/>
                    </a:lnTo>
                    <a:lnTo>
                      <a:pt x="20266090" y="2369975"/>
                    </a:lnTo>
                    <a:lnTo>
                      <a:pt x="18717208" y="2220686"/>
                    </a:lnTo>
                    <a:lnTo>
                      <a:pt x="18306661" y="3172408"/>
                    </a:lnTo>
                    <a:lnTo>
                      <a:pt x="17354939" y="2425959"/>
                    </a:lnTo>
                    <a:lnTo>
                      <a:pt x="16272588" y="858416"/>
                    </a:lnTo>
                    <a:lnTo>
                      <a:pt x="15787396" y="2276669"/>
                    </a:lnTo>
                    <a:lnTo>
                      <a:pt x="14518432" y="2220686"/>
                    </a:lnTo>
                    <a:lnTo>
                      <a:pt x="13604032" y="1772816"/>
                    </a:lnTo>
                    <a:lnTo>
                      <a:pt x="13417420" y="2687216"/>
                    </a:lnTo>
                    <a:lnTo>
                      <a:pt x="12185779" y="2407298"/>
                    </a:lnTo>
                    <a:lnTo>
                      <a:pt x="10767526" y="1660849"/>
                    </a:lnTo>
                    <a:lnTo>
                      <a:pt x="9778481" y="2873828"/>
                    </a:lnTo>
                    <a:lnTo>
                      <a:pt x="8733453" y="2481943"/>
                    </a:lnTo>
                    <a:lnTo>
                      <a:pt x="8733453" y="1250302"/>
                    </a:lnTo>
                    <a:lnTo>
                      <a:pt x="9815804" y="2873828"/>
                    </a:lnTo>
                    <a:lnTo>
                      <a:pt x="9367934" y="0"/>
                    </a:lnTo>
                    <a:lnTo>
                      <a:pt x="10804849" y="1660849"/>
                    </a:lnTo>
                    <a:lnTo>
                      <a:pt x="13585371" y="1791477"/>
                    </a:lnTo>
                    <a:lnTo>
                      <a:pt x="11532636" y="1399592"/>
                    </a:lnTo>
                    <a:lnTo>
                      <a:pt x="9367934" y="18661"/>
                    </a:lnTo>
                    <a:lnTo>
                      <a:pt x="13604032" y="18101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9" name="Freeform 131">
                <a:extLst>
                  <a:ext uri="{FF2B5EF4-FFF2-40B4-BE49-F238E27FC236}">
                    <a16:creationId xmlns:a16="http://schemas.microsoft.com/office/drawing/2014/main" id="{23D70463-0A84-5CAF-74FA-5B7222FB5030}"/>
                  </a:ext>
                </a:extLst>
              </p:cNvPr>
              <p:cNvSpPr/>
              <p:nvPr/>
            </p:nvSpPr>
            <p:spPr bwMode="auto">
              <a:xfrm>
                <a:off x="13230808" y="1716833"/>
                <a:ext cx="6027576" cy="3750906"/>
              </a:xfrm>
              <a:custGeom>
                <a:avLst/>
                <a:gdLst>
                  <a:gd name="connsiteX0" fmla="*/ 6027576 w 6027576"/>
                  <a:gd name="connsiteY0" fmla="*/ 3526971 h 3750906"/>
                  <a:gd name="connsiteX1" fmla="*/ 3862874 w 6027576"/>
                  <a:gd name="connsiteY1" fmla="*/ 2463281 h 3750906"/>
                  <a:gd name="connsiteX2" fmla="*/ 2556588 w 6027576"/>
                  <a:gd name="connsiteY2" fmla="*/ 2519265 h 3750906"/>
                  <a:gd name="connsiteX3" fmla="*/ 2369976 w 6027576"/>
                  <a:gd name="connsiteY3" fmla="*/ 1380930 h 3750906"/>
                  <a:gd name="connsiteX4" fmla="*/ 3918857 w 6027576"/>
                  <a:gd name="connsiteY4" fmla="*/ 2444620 h 3750906"/>
                  <a:gd name="connsiteX5" fmla="*/ 4870580 w 6027576"/>
                  <a:gd name="connsiteY5" fmla="*/ 2388636 h 3750906"/>
                  <a:gd name="connsiteX6" fmla="*/ 2369976 w 6027576"/>
                  <a:gd name="connsiteY6" fmla="*/ 1380930 h 3750906"/>
                  <a:gd name="connsiteX7" fmla="*/ 1250302 w 6027576"/>
                  <a:gd name="connsiteY7" fmla="*/ 2799183 h 3750906"/>
                  <a:gd name="connsiteX8" fmla="*/ 2071396 w 6027576"/>
                  <a:gd name="connsiteY8" fmla="*/ 3750906 h 3750906"/>
                  <a:gd name="connsiteX9" fmla="*/ 0 w 6027576"/>
                  <a:gd name="connsiteY9" fmla="*/ 2575249 h 3750906"/>
                  <a:gd name="connsiteX10" fmla="*/ 1250302 w 6027576"/>
                  <a:gd name="connsiteY10" fmla="*/ 2836506 h 3750906"/>
                  <a:gd name="connsiteX11" fmla="*/ 74645 w 6027576"/>
                  <a:gd name="connsiteY11" fmla="*/ 1791477 h 3750906"/>
                  <a:gd name="connsiteX12" fmla="*/ 1101012 w 6027576"/>
                  <a:gd name="connsiteY12" fmla="*/ 1343608 h 3750906"/>
                  <a:gd name="connsiteX13" fmla="*/ 2892490 w 6027576"/>
                  <a:gd name="connsiteY13" fmla="*/ 0 h 375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7576" h="3750906">
                    <a:moveTo>
                      <a:pt x="6027576" y="3526971"/>
                    </a:moveTo>
                    <a:lnTo>
                      <a:pt x="3862874" y="2463281"/>
                    </a:lnTo>
                    <a:lnTo>
                      <a:pt x="2556588" y="2519265"/>
                    </a:lnTo>
                    <a:lnTo>
                      <a:pt x="2369976" y="1380930"/>
                    </a:lnTo>
                    <a:lnTo>
                      <a:pt x="3918857" y="2444620"/>
                    </a:lnTo>
                    <a:lnTo>
                      <a:pt x="4870580" y="2388636"/>
                    </a:lnTo>
                    <a:lnTo>
                      <a:pt x="2369976" y="1380930"/>
                    </a:lnTo>
                    <a:lnTo>
                      <a:pt x="1250302" y="2799183"/>
                    </a:lnTo>
                    <a:lnTo>
                      <a:pt x="2071396" y="3750906"/>
                    </a:lnTo>
                    <a:lnTo>
                      <a:pt x="0" y="2575249"/>
                    </a:lnTo>
                    <a:lnTo>
                      <a:pt x="1250302" y="2836506"/>
                    </a:lnTo>
                    <a:lnTo>
                      <a:pt x="74645" y="1791477"/>
                    </a:lnTo>
                    <a:lnTo>
                      <a:pt x="1101012" y="1343608"/>
                    </a:lnTo>
                    <a:lnTo>
                      <a:pt x="2892490" y="0"/>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9" name="Group 8">
              <a:extLst>
                <a:ext uri="{FF2B5EF4-FFF2-40B4-BE49-F238E27FC236}">
                  <a16:creationId xmlns:a16="http://schemas.microsoft.com/office/drawing/2014/main" id="{76E9A093-7CAA-1E03-7B4D-4FE9205CF98C}"/>
                </a:ext>
              </a:extLst>
            </p:cNvPr>
            <p:cNvGrpSpPr/>
            <p:nvPr/>
          </p:nvGrpSpPr>
          <p:grpSpPr>
            <a:xfrm>
              <a:off x="297128" y="1544257"/>
              <a:ext cx="28856940" cy="10136803"/>
              <a:chOff x="297128" y="1544257"/>
              <a:chExt cx="28856940" cy="10136803"/>
            </a:xfrm>
          </p:grpSpPr>
          <p:pic>
            <p:nvPicPr>
              <p:cNvPr id="10" name="Graphic 9">
                <a:extLst>
                  <a:ext uri="{FF2B5EF4-FFF2-40B4-BE49-F238E27FC236}">
                    <a16:creationId xmlns:a16="http://schemas.microsoft.com/office/drawing/2014/main" id="{C130D932-9CC1-D00A-C093-47C0153CF88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01147" y="11041284"/>
                <a:ext cx="710864" cy="639776"/>
              </a:xfrm>
              <a:prstGeom prst="rect">
                <a:avLst/>
              </a:prstGeom>
            </p:spPr>
          </p:pic>
          <p:pic>
            <p:nvPicPr>
              <p:cNvPr id="11" name="Graphic 10">
                <a:extLst>
                  <a:ext uri="{FF2B5EF4-FFF2-40B4-BE49-F238E27FC236}">
                    <a16:creationId xmlns:a16="http://schemas.microsoft.com/office/drawing/2014/main" id="{0E0A5322-8878-329B-F3B8-C61E5D19BEE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914869" y="7507538"/>
                <a:ext cx="1371600" cy="1234440"/>
              </a:xfrm>
              <a:prstGeom prst="rect">
                <a:avLst/>
              </a:prstGeom>
            </p:spPr>
          </p:pic>
          <p:pic>
            <p:nvPicPr>
              <p:cNvPr id="12" name="Graphic 11">
                <a:extLst>
                  <a:ext uri="{FF2B5EF4-FFF2-40B4-BE49-F238E27FC236}">
                    <a16:creationId xmlns:a16="http://schemas.microsoft.com/office/drawing/2014/main" id="{3A9E8F08-5B7F-C672-0875-6B85C3D5E22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356951" y="8292551"/>
                <a:ext cx="978408" cy="880566"/>
              </a:xfrm>
              <a:prstGeom prst="rect">
                <a:avLst/>
              </a:prstGeom>
            </p:spPr>
          </p:pic>
          <p:pic>
            <p:nvPicPr>
              <p:cNvPr id="13" name="Graphic 12">
                <a:extLst>
                  <a:ext uri="{FF2B5EF4-FFF2-40B4-BE49-F238E27FC236}">
                    <a16:creationId xmlns:a16="http://schemas.microsoft.com/office/drawing/2014/main" id="{FDD223B4-AE18-A139-1941-A607FB401CA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925088" y="9110916"/>
                <a:ext cx="978408" cy="880566"/>
              </a:xfrm>
              <a:prstGeom prst="rect">
                <a:avLst/>
              </a:prstGeom>
            </p:spPr>
          </p:pic>
          <p:pic>
            <p:nvPicPr>
              <p:cNvPr id="14" name="Graphic 13">
                <a:extLst>
                  <a:ext uri="{FF2B5EF4-FFF2-40B4-BE49-F238E27FC236}">
                    <a16:creationId xmlns:a16="http://schemas.microsoft.com/office/drawing/2014/main" id="{B8C80F3D-446E-87A7-453C-4E1394FEECC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391991" y="6303729"/>
                <a:ext cx="978408" cy="880566"/>
              </a:xfrm>
              <a:prstGeom prst="rect">
                <a:avLst/>
              </a:prstGeom>
            </p:spPr>
          </p:pic>
          <p:pic>
            <p:nvPicPr>
              <p:cNvPr id="15" name="Graphic 14">
                <a:extLst>
                  <a:ext uri="{FF2B5EF4-FFF2-40B4-BE49-F238E27FC236}">
                    <a16:creationId xmlns:a16="http://schemas.microsoft.com/office/drawing/2014/main" id="{C76FCBB3-955B-71A9-CB50-2F69FA24FC2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654631" y="5800809"/>
                <a:ext cx="978408" cy="880566"/>
              </a:xfrm>
              <a:prstGeom prst="rect">
                <a:avLst/>
              </a:prstGeom>
            </p:spPr>
          </p:pic>
          <p:pic>
            <p:nvPicPr>
              <p:cNvPr id="16" name="Graphic 15">
                <a:extLst>
                  <a:ext uri="{FF2B5EF4-FFF2-40B4-BE49-F238E27FC236}">
                    <a16:creationId xmlns:a16="http://schemas.microsoft.com/office/drawing/2014/main" id="{EC17B111-8AB5-4AE8-4473-EDCD478B625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600829" y="4678435"/>
                <a:ext cx="978408" cy="880566"/>
              </a:xfrm>
              <a:prstGeom prst="rect">
                <a:avLst/>
              </a:prstGeom>
            </p:spPr>
          </p:pic>
          <p:pic>
            <p:nvPicPr>
              <p:cNvPr id="17" name="Graphic 16">
                <a:extLst>
                  <a:ext uri="{FF2B5EF4-FFF2-40B4-BE49-F238E27FC236}">
                    <a16:creationId xmlns:a16="http://schemas.microsoft.com/office/drawing/2014/main" id="{6F11D62D-D34E-1C5F-A795-03F42AFC48B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555429" y="5669185"/>
                <a:ext cx="710864" cy="639776"/>
              </a:xfrm>
              <a:prstGeom prst="rect">
                <a:avLst/>
              </a:prstGeom>
            </p:spPr>
          </p:pic>
          <p:pic>
            <p:nvPicPr>
              <p:cNvPr id="18" name="Graphic 17">
                <a:extLst>
                  <a:ext uri="{FF2B5EF4-FFF2-40B4-BE49-F238E27FC236}">
                    <a16:creationId xmlns:a16="http://schemas.microsoft.com/office/drawing/2014/main" id="{3292D970-4553-C89F-9B01-25AD74ACCD2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910431" y="7698190"/>
                <a:ext cx="978408" cy="880566"/>
              </a:xfrm>
              <a:prstGeom prst="rect">
                <a:avLst/>
              </a:prstGeom>
            </p:spPr>
          </p:pic>
          <p:pic>
            <p:nvPicPr>
              <p:cNvPr id="19" name="Graphic 18">
                <a:extLst>
                  <a:ext uri="{FF2B5EF4-FFF2-40B4-BE49-F238E27FC236}">
                    <a16:creationId xmlns:a16="http://schemas.microsoft.com/office/drawing/2014/main" id="{9EB057AC-641A-E7AC-78D2-9147955C845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52730" y="6189429"/>
                <a:ext cx="978408" cy="880566"/>
              </a:xfrm>
              <a:prstGeom prst="rect">
                <a:avLst/>
              </a:prstGeom>
            </p:spPr>
          </p:pic>
          <p:pic>
            <p:nvPicPr>
              <p:cNvPr id="20" name="Graphic 19">
                <a:extLst>
                  <a:ext uri="{FF2B5EF4-FFF2-40B4-BE49-F238E27FC236}">
                    <a16:creationId xmlns:a16="http://schemas.microsoft.com/office/drawing/2014/main" id="{0AB4F223-4619-33A7-1876-F541A006D28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3520389" y="5051964"/>
                <a:ext cx="710864" cy="639776"/>
              </a:xfrm>
              <a:prstGeom prst="rect">
                <a:avLst/>
              </a:prstGeom>
            </p:spPr>
          </p:pic>
          <p:pic>
            <p:nvPicPr>
              <p:cNvPr id="21" name="Graphic 20">
                <a:extLst>
                  <a:ext uri="{FF2B5EF4-FFF2-40B4-BE49-F238E27FC236}">
                    <a16:creationId xmlns:a16="http://schemas.microsoft.com/office/drawing/2014/main" id="{683B80D8-D10F-8CB3-8A97-946AD121AD8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165808" y="8320945"/>
                <a:ext cx="710864" cy="639776"/>
              </a:xfrm>
              <a:prstGeom prst="rect">
                <a:avLst/>
              </a:prstGeom>
            </p:spPr>
          </p:pic>
          <p:pic>
            <p:nvPicPr>
              <p:cNvPr id="22" name="Graphic 21">
                <a:extLst>
                  <a:ext uri="{FF2B5EF4-FFF2-40B4-BE49-F238E27FC236}">
                    <a16:creationId xmlns:a16="http://schemas.microsoft.com/office/drawing/2014/main" id="{30995242-1F41-9045-2339-A2CE9391494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153186" y="6687757"/>
                <a:ext cx="978408" cy="880566"/>
              </a:xfrm>
              <a:prstGeom prst="rect">
                <a:avLst/>
              </a:prstGeom>
            </p:spPr>
          </p:pic>
          <p:pic>
            <p:nvPicPr>
              <p:cNvPr id="23" name="Graphic 22">
                <a:extLst>
                  <a:ext uri="{FF2B5EF4-FFF2-40B4-BE49-F238E27FC236}">
                    <a16:creationId xmlns:a16="http://schemas.microsoft.com/office/drawing/2014/main" id="{319F31DC-05FB-E781-39B6-110DA5EC287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812729" y="4366165"/>
                <a:ext cx="710864" cy="639776"/>
              </a:xfrm>
              <a:prstGeom prst="rect">
                <a:avLst/>
              </a:prstGeom>
            </p:spPr>
          </p:pic>
          <p:pic>
            <p:nvPicPr>
              <p:cNvPr id="24" name="Graphic 23">
                <a:extLst>
                  <a:ext uri="{FF2B5EF4-FFF2-40B4-BE49-F238E27FC236}">
                    <a16:creationId xmlns:a16="http://schemas.microsoft.com/office/drawing/2014/main" id="{B503DD5D-AA4E-B16F-DCDC-55F8C4E2437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69727" y="4000405"/>
                <a:ext cx="710864" cy="639776"/>
              </a:xfrm>
              <a:prstGeom prst="rect">
                <a:avLst/>
              </a:prstGeom>
            </p:spPr>
          </p:pic>
          <p:pic>
            <p:nvPicPr>
              <p:cNvPr id="25" name="Graphic 24">
                <a:extLst>
                  <a:ext uri="{FF2B5EF4-FFF2-40B4-BE49-F238E27FC236}">
                    <a16:creationId xmlns:a16="http://schemas.microsoft.com/office/drawing/2014/main" id="{66531F24-E48A-5AF9-07D2-4456CAAC436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444527" y="1544257"/>
                <a:ext cx="978408" cy="880566"/>
              </a:xfrm>
              <a:prstGeom prst="rect">
                <a:avLst/>
              </a:prstGeom>
            </p:spPr>
          </p:pic>
          <p:pic>
            <p:nvPicPr>
              <p:cNvPr id="26" name="Graphic 25">
                <a:extLst>
                  <a:ext uri="{FF2B5EF4-FFF2-40B4-BE49-F238E27FC236}">
                    <a16:creationId xmlns:a16="http://schemas.microsoft.com/office/drawing/2014/main" id="{A6DA10E7-D0BE-DC69-3AEA-AB225D9E42E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3575370" y="3057610"/>
                <a:ext cx="978408" cy="880566"/>
              </a:xfrm>
              <a:prstGeom prst="rect">
                <a:avLst/>
              </a:prstGeom>
            </p:spPr>
          </p:pic>
          <p:pic>
            <p:nvPicPr>
              <p:cNvPr id="27" name="Graphic 26">
                <a:extLst>
                  <a:ext uri="{FF2B5EF4-FFF2-40B4-BE49-F238E27FC236}">
                    <a16:creationId xmlns:a16="http://schemas.microsoft.com/office/drawing/2014/main" id="{8D7D30F0-C163-20BE-083F-E167D417382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884192" y="5671128"/>
                <a:ext cx="978408" cy="880566"/>
              </a:xfrm>
              <a:prstGeom prst="rect">
                <a:avLst/>
              </a:prstGeom>
            </p:spPr>
          </p:pic>
          <p:pic>
            <p:nvPicPr>
              <p:cNvPr id="28" name="Graphic 27">
                <a:extLst>
                  <a:ext uri="{FF2B5EF4-FFF2-40B4-BE49-F238E27FC236}">
                    <a16:creationId xmlns:a16="http://schemas.microsoft.com/office/drawing/2014/main" id="{C8BF9DAF-4327-2478-7610-6CFDFAEA9A0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5219946" y="7757484"/>
                <a:ext cx="710864" cy="639776"/>
              </a:xfrm>
              <a:prstGeom prst="rect">
                <a:avLst/>
              </a:prstGeom>
            </p:spPr>
          </p:pic>
          <p:pic>
            <p:nvPicPr>
              <p:cNvPr id="29" name="Graphic 28">
                <a:extLst>
                  <a:ext uri="{FF2B5EF4-FFF2-40B4-BE49-F238E27FC236}">
                    <a16:creationId xmlns:a16="http://schemas.microsoft.com/office/drawing/2014/main" id="{DE1B797A-67EE-7E73-73B6-2742DD62106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907924" y="5745653"/>
                <a:ext cx="1371600" cy="1234440"/>
              </a:xfrm>
              <a:prstGeom prst="rect">
                <a:avLst/>
              </a:prstGeom>
            </p:spPr>
          </p:pic>
          <p:pic>
            <p:nvPicPr>
              <p:cNvPr id="30" name="Graphic 29">
                <a:extLst>
                  <a:ext uri="{FF2B5EF4-FFF2-40B4-BE49-F238E27FC236}">
                    <a16:creationId xmlns:a16="http://schemas.microsoft.com/office/drawing/2014/main" id="{22E33FD0-08E6-92FD-D8CF-C5432E4CBCE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758085" y="9906172"/>
                <a:ext cx="1371600" cy="1234440"/>
              </a:xfrm>
              <a:prstGeom prst="rect">
                <a:avLst/>
              </a:prstGeom>
            </p:spPr>
          </p:pic>
          <p:pic>
            <p:nvPicPr>
              <p:cNvPr id="31" name="Graphic 30">
                <a:extLst>
                  <a:ext uri="{FF2B5EF4-FFF2-40B4-BE49-F238E27FC236}">
                    <a16:creationId xmlns:a16="http://schemas.microsoft.com/office/drawing/2014/main" id="{45923250-E3C9-BA54-2F9C-4BE858B8F6F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079111" y="7053086"/>
                <a:ext cx="978408" cy="880566"/>
              </a:xfrm>
              <a:prstGeom prst="rect">
                <a:avLst/>
              </a:prstGeom>
            </p:spPr>
          </p:pic>
          <p:pic>
            <p:nvPicPr>
              <p:cNvPr id="32" name="Graphic 31">
                <a:extLst>
                  <a:ext uri="{FF2B5EF4-FFF2-40B4-BE49-F238E27FC236}">
                    <a16:creationId xmlns:a16="http://schemas.microsoft.com/office/drawing/2014/main" id="{015B97EF-0810-C35F-D028-11626106681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5528651" y="4589229"/>
                <a:ext cx="978408" cy="880566"/>
              </a:xfrm>
              <a:prstGeom prst="rect">
                <a:avLst/>
              </a:prstGeom>
            </p:spPr>
          </p:pic>
          <p:pic>
            <p:nvPicPr>
              <p:cNvPr id="33" name="Graphic 32">
                <a:extLst>
                  <a:ext uri="{FF2B5EF4-FFF2-40B4-BE49-F238E27FC236}">
                    <a16:creationId xmlns:a16="http://schemas.microsoft.com/office/drawing/2014/main" id="{ADA95CC6-BA92-8044-8012-DB7637C2595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647446" y="4077025"/>
                <a:ext cx="710864" cy="639776"/>
              </a:xfrm>
              <a:prstGeom prst="rect">
                <a:avLst/>
              </a:prstGeom>
            </p:spPr>
          </p:pic>
          <p:pic>
            <p:nvPicPr>
              <p:cNvPr id="34" name="Graphic 33">
                <a:extLst>
                  <a:ext uri="{FF2B5EF4-FFF2-40B4-BE49-F238E27FC236}">
                    <a16:creationId xmlns:a16="http://schemas.microsoft.com/office/drawing/2014/main" id="{38769DB0-6839-7AE3-7C2F-4408615259A2}"/>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532645" y="3894144"/>
                <a:ext cx="710864" cy="639776"/>
              </a:xfrm>
              <a:prstGeom prst="rect">
                <a:avLst/>
              </a:prstGeom>
            </p:spPr>
          </p:pic>
          <p:pic>
            <p:nvPicPr>
              <p:cNvPr id="35" name="Graphic 34">
                <a:extLst>
                  <a:ext uri="{FF2B5EF4-FFF2-40B4-BE49-F238E27FC236}">
                    <a16:creationId xmlns:a16="http://schemas.microsoft.com/office/drawing/2014/main" id="{459F312A-7413-AE7F-4308-7F354C86D44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910931" y="7103829"/>
                <a:ext cx="978408" cy="880566"/>
              </a:xfrm>
              <a:prstGeom prst="rect">
                <a:avLst/>
              </a:prstGeom>
            </p:spPr>
          </p:pic>
          <p:pic>
            <p:nvPicPr>
              <p:cNvPr id="36" name="Graphic 35">
                <a:extLst>
                  <a:ext uri="{FF2B5EF4-FFF2-40B4-BE49-F238E27FC236}">
                    <a16:creationId xmlns:a16="http://schemas.microsoft.com/office/drawing/2014/main" id="{0B8E6D12-7B19-BADA-48CF-8C6D3003CE6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179410" y="8452569"/>
                <a:ext cx="978408" cy="880566"/>
              </a:xfrm>
              <a:prstGeom prst="rect">
                <a:avLst/>
              </a:prstGeom>
            </p:spPr>
          </p:pic>
          <p:pic>
            <p:nvPicPr>
              <p:cNvPr id="37" name="Graphic 36">
                <a:extLst>
                  <a:ext uri="{FF2B5EF4-FFF2-40B4-BE49-F238E27FC236}">
                    <a16:creationId xmlns:a16="http://schemas.microsoft.com/office/drawing/2014/main" id="{6B6A516F-9AC3-1A70-B755-A4BDE55447A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7801971" y="5640790"/>
                <a:ext cx="978408" cy="880566"/>
              </a:xfrm>
              <a:prstGeom prst="rect">
                <a:avLst/>
              </a:prstGeom>
            </p:spPr>
          </p:pic>
          <p:pic>
            <p:nvPicPr>
              <p:cNvPr id="38" name="Graphic 37">
                <a:extLst>
                  <a:ext uri="{FF2B5EF4-FFF2-40B4-BE49-F238E27FC236}">
                    <a16:creationId xmlns:a16="http://schemas.microsoft.com/office/drawing/2014/main" id="{61CC0242-A849-6B1C-0BCB-1DC23E1C777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812228" y="4914806"/>
                <a:ext cx="710864" cy="639776"/>
              </a:xfrm>
              <a:prstGeom prst="rect">
                <a:avLst/>
              </a:prstGeom>
            </p:spPr>
          </p:pic>
          <p:pic>
            <p:nvPicPr>
              <p:cNvPr id="39" name="Graphic 38">
                <a:extLst>
                  <a:ext uri="{FF2B5EF4-FFF2-40B4-BE49-F238E27FC236}">
                    <a16:creationId xmlns:a16="http://schemas.microsoft.com/office/drawing/2014/main" id="{A58C5508-5B58-E251-A9C2-7D0791284D9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600649" y="5966364"/>
                <a:ext cx="710864" cy="639776"/>
              </a:xfrm>
              <a:prstGeom prst="rect">
                <a:avLst/>
              </a:prstGeom>
            </p:spPr>
          </p:pic>
          <p:pic>
            <p:nvPicPr>
              <p:cNvPr id="40" name="Graphic 39">
                <a:extLst>
                  <a:ext uri="{FF2B5EF4-FFF2-40B4-BE49-F238E27FC236}">
                    <a16:creationId xmlns:a16="http://schemas.microsoft.com/office/drawing/2014/main" id="{E8F16C77-6541-0C5B-724E-F0DDF679DD1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940608" y="2572958"/>
                <a:ext cx="978408" cy="880566"/>
              </a:xfrm>
              <a:prstGeom prst="rect">
                <a:avLst/>
              </a:prstGeom>
            </p:spPr>
          </p:pic>
          <p:pic>
            <p:nvPicPr>
              <p:cNvPr id="41" name="Graphic 40">
                <a:extLst>
                  <a:ext uri="{FF2B5EF4-FFF2-40B4-BE49-F238E27FC236}">
                    <a16:creationId xmlns:a16="http://schemas.microsoft.com/office/drawing/2014/main" id="{B1EB9649-6FF9-863C-1E7A-14938A32FBC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854507" y="4401756"/>
                <a:ext cx="978408" cy="880566"/>
              </a:xfrm>
              <a:prstGeom prst="rect">
                <a:avLst/>
              </a:prstGeom>
            </p:spPr>
          </p:pic>
          <p:pic>
            <p:nvPicPr>
              <p:cNvPr id="42" name="Graphic 41">
                <a:extLst>
                  <a:ext uri="{FF2B5EF4-FFF2-40B4-BE49-F238E27FC236}">
                    <a16:creationId xmlns:a16="http://schemas.microsoft.com/office/drawing/2014/main" id="{098A3808-F49B-FCEA-D466-36389AB8764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414311" y="6014030"/>
                <a:ext cx="978408" cy="880566"/>
              </a:xfrm>
              <a:prstGeom prst="rect">
                <a:avLst/>
              </a:prstGeom>
            </p:spPr>
          </p:pic>
          <p:pic>
            <p:nvPicPr>
              <p:cNvPr id="43" name="Graphic 42">
                <a:extLst>
                  <a:ext uri="{FF2B5EF4-FFF2-40B4-BE49-F238E27FC236}">
                    <a16:creationId xmlns:a16="http://schemas.microsoft.com/office/drawing/2014/main" id="{D45B1DAA-8F2C-67AB-9824-BC32DE5D80A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1215412" y="8254310"/>
                <a:ext cx="978408" cy="880566"/>
              </a:xfrm>
              <a:prstGeom prst="rect">
                <a:avLst/>
              </a:prstGeom>
            </p:spPr>
          </p:pic>
          <p:pic>
            <p:nvPicPr>
              <p:cNvPr id="44" name="Graphic 43">
                <a:extLst>
                  <a:ext uri="{FF2B5EF4-FFF2-40B4-BE49-F238E27FC236}">
                    <a16:creationId xmlns:a16="http://schemas.microsoft.com/office/drawing/2014/main" id="{3CCCAC2E-D264-7828-6A08-4C37F4F7973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499605" y="9997764"/>
                <a:ext cx="710864" cy="639776"/>
              </a:xfrm>
              <a:prstGeom prst="rect">
                <a:avLst/>
              </a:prstGeom>
            </p:spPr>
          </p:pic>
          <p:pic>
            <p:nvPicPr>
              <p:cNvPr id="45" name="Graphic 44">
                <a:extLst>
                  <a:ext uri="{FF2B5EF4-FFF2-40B4-BE49-F238E27FC236}">
                    <a16:creationId xmlns:a16="http://schemas.microsoft.com/office/drawing/2014/main" id="{CF64CA00-C29C-6EDB-570C-35C3349D926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8443204" y="9700585"/>
                <a:ext cx="710864" cy="639776"/>
              </a:xfrm>
              <a:prstGeom prst="rect">
                <a:avLst/>
              </a:prstGeom>
            </p:spPr>
          </p:pic>
          <p:pic>
            <p:nvPicPr>
              <p:cNvPr id="46" name="Graphic 45">
                <a:extLst>
                  <a:ext uri="{FF2B5EF4-FFF2-40B4-BE49-F238E27FC236}">
                    <a16:creationId xmlns:a16="http://schemas.microsoft.com/office/drawing/2014/main" id="{CFDC46A3-B1C3-518D-C899-4F9641DE4E6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6678952" y="7225609"/>
                <a:ext cx="978408" cy="880566"/>
              </a:xfrm>
              <a:prstGeom prst="rect">
                <a:avLst/>
              </a:prstGeom>
            </p:spPr>
          </p:pic>
          <p:pic>
            <p:nvPicPr>
              <p:cNvPr id="47" name="Graphic 46">
                <a:extLst>
                  <a:ext uri="{FF2B5EF4-FFF2-40B4-BE49-F238E27FC236}">
                    <a16:creationId xmlns:a16="http://schemas.microsoft.com/office/drawing/2014/main" id="{2FE3A7FC-A848-D289-CBC9-1FF3C94F941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437366" y="5700084"/>
                <a:ext cx="710864" cy="639776"/>
              </a:xfrm>
              <a:prstGeom prst="rect">
                <a:avLst/>
              </a:prstGeom>
            </p:spPr>
          </p:pic>
          <p:pic>
            <p:nvPicPr>
              <p:cNvPr id="48" name="Graphic 47">
                <a:extLst>
                  <a:ext uri="{FF2B5EF4-FFF2-40B4-BE49-F238E27FC236}">
                    <a16:creationId xmlns:a16="http://schemas.microsoft.com/office/drawing/2014/main" id="{C1023DD2-76A3-CD3D-377C-31216DB4B47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890531" y="6836989"/>
                <a:ext cx="978408" cy="880566"/>
              </a:xfrm>
              <a:prstGeom prst="rect">
                <a:avLst/>
              </a:prstGeom>
            </p:spPr>
          </p:pic>
          <p:pic>
            <p:nvPicPr>
              <p:cNvPr id="49" name="Graphic 48">
                <a:extLst>
                  <a:ext uri="{FF2B5EF4-FFF2-40B4-BE49-F238E27FC236}">
                    <a16:creationId xmlns:a16="http://schemas.microsoft.com/office/drawing/2014/main" id="{A4C85F41-2A11-278A-BBAF-212BD364043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354605" y="3894144"/>
                <a:ext cx="710864" cy="639776"/>
              </a:xfrm>
              <a:prstGeom prst="rect">
                <a:avLst/>
              </a:prstGeom>
            </p:spPr>
          </p:pic>
          <p:pic>
            <p:nvPicPr>
              <p:cNvPr id="50" name="Graphic 49">
                <a:extLst>
                  <a:ext uri="{FF2B5EF4-FFF2-40B4-BE49-F238E27FC236}">
                    <a16:creationId xmlns:a16="http://schemas.microsoft.com/office/drawing/2014/main" id="{39C7BDE8-23FE-E20A-F389-87CACC7ED71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97128" y="6079954"/>
                <a:ext cx="710864" cy="639776"/>
              </a:xfrm>
              <a:prstGeom prst="rect">
                <a:avLst/>
              </a:prstGeom>
            </p:spPr>
          </p:pic>
          <p:pic>
            <p:nvPicPr>
              <p:cNvPr id="51" name="Graphic 50">
                <a:extLst>
                  <a:ext uri="{FF2B5EF4-FFF2-40B4-BE49-F238E27FC236}">
                    <a16:creationId xmlns:a16="http://schemas.microsoft.com/office/drawing/2014/main" id="{1EAD2C80-F293-FB35-A196-4D23A2C62E4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40028" y="4781840"/>
                <a:ext cx="710864" cy="639776"/>
              </a:xfrm>
              <a:prstGeom prst="rect">
                <a:avLst/>
              </a:prstGeom>
            </p:spPr>
          </p:pic>
          <p:pic>
            <p:nvPicPr>
              <p:cNvPr id="52" name="Graphic 51">
                <a:extLst>
                  <a:ext uri="{FF2B5EF4-FFF2-40B4-BE49-F238E27FC236}">
                    <a16:creationId xmlns:a16="http://schemas.microsoft.com/office/drawing/2014/main" id="{A29592F0-E10F-1C7C-97E8-A701A2DB379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585383" y="7117252"/>
                <a:ext cx="1371600" cy="1234440"/>
              </a:xfrm>
              <a:prstGeom prst="rect">
                <a:avLst/>
              </a:prstGeom>
            </p:spPr>
          </p:pic>
          <p:pic>
            <p:nvPicPr>
              <p:cNvPr id="53" name="Picture 52">
                <a:extLst>
                  <a:ext uri="{FF2B5EF4-FFF2-40B4-BE49-F238E27FC236}">
                    <a16:creationId xmlns:a16="http://schemas.microsoft.com/office/drawing/2014/main" id="{19424C18-0375-FD76-F902-03A2AE205735}"/>
                  </a:ext>
                </a:extLst>
              </p:cNvPr>
              <p:cNvPicPr>
                <a:picLocks noChangeAspect="1"/>
              </p:cNvPicPr>
              <p:nvPr/>
            </p:nvPicPr>
            <p:blipFill>
              <a:blip r:embed="rId5">
                <a:alphaModFix/>
              </a:blip>
              <a:srcRect/>
              <a:stretch/>
            </p:blipFill>
            <p:spPr>
              <a:xfrm>
                <a:off x="15184861" y="8360867"/>
                <a:ext cx="1458049" cy="1458049"/>
              </a:xfrm>
              <a:prstGeom prst="rect">
                <a:avLst/>
              </a:prstGeom>
            </p:spPr>
          </p:pic>
          <p:pic>
            <p:nvPicPr>
              <p:cNvPr id="54" name="Picture 53">
                <a:extLst>
                  <a:ext uri="{FF2B5EF4-FFF2-40B4-BE49-F238E27FC236}">
                    <a16:creationId xmlns:a16="http://schemas.microsoft.com/office/drawing/2014/main" id="{2031D30C-DDE7-6586-0A33-F879135C48AE}"/>
                  </a:ext>
                </a:extLst>
              </p:cNvPr>
              <p:cNvPicPr>
                <a:picLocks noChangeAspect="1"/>
              </p:cNvPicPr>
              <p:nvPr/>
            </p:nvPicPr>
            <p:blipFill>
              <a:blip r:embed="rId5">
                <a:alphaModFix/>
              </a:blip>
              <a:srcRect/>
              <a:stretch/>
            </p:blipFill>
            <p:spPr>
              <a:xfrm>
                <a:off x="8740517" y="7424694"/>
                <a:ext cx="1458049" cy="1458049"/>
              </a:xfrm>
              <a:prstGeom prst="rect">
                <a:avLst/>
              </a:prstGeom>
            </p:spPr>
          </p:pic>
          <p:pic>
            <p:nvPicPr>
              <p:cNvPr id="55" name="Picture 54">
                <a:extLst>
                  <a:ext uri="{FF2B5EF4-FFF2-40B4-BE49-F238E27FC236}">
                    <a16:creationId xmlns:a16="http://schemas.microsoft.com/office/drawing/2014/main" id="{9A90E6D8-AA7D-1C31-8CB9-0669CB403F57}"/>
                  </a:ext>
                </a:extLst>
              </p:cNvPr>
              <p:cNvPicPr>
                <a:picLocks noChangeAspect="1"/>
              </p:cNvPicPr>
              <p:nvPr/>
            </p:nvPicPr>
            <p:blipFill>
              <a:blip r:embed="rId5">
                <a:alphaModFix/>
              </a:blip>
              <a:srcRect/>
              <a:stretch/>
            </p:blipFill>
            <p:spPr>
              <a:xfrm>
                <a:off x="8152687" y="4006582"/>
                <a:ext cx="1458049" cy="1458049"/>
              </a:xfrm>
              <a:prstGeom prst="rect">
                <a:avLst/>
              </a:prstGeom>
            </p:spPr>
          </p:pic>
          <p:pic>
            <p:nvPicPr>
              <p:cNvPr id="56" name="Picture 55">
                <a:extLst>
                  <a:ext uri="{FF2B5EF4-FFF2-40B4-BE49-F238E27FC236}">
                    <a16:creationId xmlns:a16="http://schemas.microsoft.com/office/drawing/2014/main" id="{307C5F7D-F40D-ACD8-9F56-B60A7D805EF6}"/>
                  </a:ext>
                </a:extLst>
              </p:cNvPr>
              <p:cNvPicPr>
                <a:picLocks noChangeAspect="1"/>
              </p:cNvPicPr>
              <p:nvPr/>
            </p:nvPicPr>
            <p:blipFill>
              <a:blip r:embed="rId5">
                <a:alphaModFix/>
              </a:blip>
              <a:srcRect/>
              <a:stretch/>
            </p:blipFill>
            <p:spPr>
              <a:xfrm>
                <a:off x="19190803" y="7555324"/>
                <a:ext cx="1458049" cy="1458049"/>
              </a:xfrm>
              <a:prstGeom prst="rect">
                <a:avLst/>
              </a:prstGeom>
            </p:spPr>
          </p:pic>
          <p:pic>
            <p:nvPicPr>
              <p:cNvPr id="57" name="Picture 56">
                <a:extLst>
                  <a:ext uri="{FF2B5EF4-FFF2-40B4-BE49-F238E27FC236}">
                    <a16:creationId xmlns:a16="http://schemas.microsoft.com/office/drawing/2014/main" id="{9577817F-55CD-A527-35B2-87E435A3BAC6}"/>
                  </a:ext>
                </a:extLst>
              </p:cNvPr>
              <p:cNvPicPr>
                <a:picLocks noChangeAspect="1"/>
              </p:cNvPicPr>
              <p:nvPr/>
            </p:nvPicPr>
            <p:blipFill>
              <a:blip r:embed="rId5">
                <a:alphaModFix/>
              </a:blip>
              <a:srcRect/>
              <a:stretch/>
            </p:blipFill>
            <p:spPr>
              <a:xfrm>
                <a:off x="20780117" y="5116925"/>
                <a:ext cx="1458049" cy="1458049"/>
              </a:xfrm>
              <a:prstGeom prst="rect">
                <a:avLst/>
              </a:prstGeom>
            </p:spPr>
          </p:pic>
        </p:grpSp>
      </p:grpSp>
      <p:sp>
        <p:nvSpPr>
          <p:cNvPr id="6" name="overlay">
            <a:extLst>
              <a:ext uri="{FF2B5EF4-FFF2-40B4-BE49-F238E27FC236}">
                <a16:creationId xmlns:a16="http://schemas.microsoft.com/office/drawing/2014/main" id="{211B151C-2995-2826-A814-D01983F5FDB7}"/>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chemeClr val="accent1">
                  <a:lumMod val="5000"/>
                  <a:lumOff val="95000"/>
                  <a:alpha val="42000"/>
                </a:schemeClr>
              </a:gs>
              <a:gs pos="100000">
                <a:schemeClr val="tx2">
                  <a:lumMod val="10000"/>
                  <a:lumOff val="90000"/>
                </a:schemeClr>
              </a:gs>
            </a:gsLst>
            <a:lin ang="5400000" scaled="1"/>
            <a:tileRect/>
          </a:gradFill>
          <a:ln w="6350">
            <a:no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 name="Title 1">
            <a:extLst>
              <a:ext uri="{FF2B5EF4-FFF2-40B4-BE49-F238E27FC236}">
                <a16:creationId xmlns:a16="http://schemas.microsoft.com/office/drawing/2014/main" id="{0BDBD5F9-B481-3D55-346E-53C07C9946DD}"/>
              </a:ext>
            </a:extLst>
          </p:cNvPr>
          <p:cNvSpPr>
            <a:spLocks noGrp="1"/>
          </p:cNvSpPr>
          <p:nvPr>
            <p:ph type="title" idx="4294967295"/>
          </p:nvPr>
        </p:nvSpPr>
        <p:spPr bwMode="auto">
          <a:xfrm>
            <a:off x="3455471" y="2213811"/>
            <a:ext cx="5281057" cy="2430379"/>
          </a:xfrm>
          <a:prstGeom prst="roundRect">
            <a:avLst>
              <a:gd name="adj" fmla="val 9862"/>
            </a:avLst>
          </a:prstGeom>
          <a:gradFill>
            <a:gsLst>
              <a:gs pos="99000">
                <a:schemeClr val="tx2"/>
              </a:gs>
              <a:gs pos="0">
                <a:srgbClr val="BABAFF"/>
              </a:gs>
              <a:gs pos="73000">
                <a:schemeClr val="accent4">
                  <a:lumMod val="25000"/>
                </a:schemeClr>
              </a:gs>
              <a:gs pos="22000">
                <a:srgbClr val="2764E7"/>
              </a:gs>
            </a:gsLst>
            <a:lin ang="13800000" scaled="0"/>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65187" rtl="0" eaLnBrk="1" fontAlgn="base" latinLnBrk="0" hangingPunct="1">
              <a:lnSpc>
                <a:spcPct val="100000"/>
              </a:lnSpc>
              <a:spcBef>
                <a:spcPct val="0"/>
              </a:spcBef>
              <a:spcAft>
                <a:spcPct val="0"/>
              </a:spcAft>
              <a:buClrTx/>
              <a:buSzTx/>
              <a:buFontTx/>
              <a:buNone/>
              <a:tabLst/>
              <a:defRPr/>
            </a:pPr>
            <a:r>
              <a:rPr kumimoji="0" lang="en-US" sz="8206" b="1" i="0" u="none" strike="noStrike" kern="1200" cap="none" spc="0" normalizeH="0" baseline="0" noProof="0">
                <a:ln>
                  <a:noFill/>
                </a:ln>
                <a:gradFill>
                  <a:gsLst>
                    <a:gs pos="0">
                      <a:srgbClr val="FFFFFF"/>
                    </a:gs>
                    <a:gs pos="40000">
                      <a:srgbClr val="FFFFFF"/>
                    </a:gs>
                  </a:gsLst>
                  <a:path path="circle">
                    <a:fillToRect l="100000" t="100000"/>
                  </a:path>
                </a:gradFill>
                <a:effectLst/>
                <a:uLnTx/>
                <a:uFillTx/>
                <a:latin typeface="Segoe Sans Display Semibold"/>
                <a:ea typeface="Segoe UI" pitchFamily="34" charset="0"/>
                <a:cs typeface="Segoe UI" pitchFamily="34" charset="0"/>
              </a:rPr>
              <a:t>1.3 Billion</a:t>
            </a:r>
          </a:p>
          <a:p>
            <a:pPr marL="0" marR="0" lvl="0" indent="0" algn="ctr" defTabSz="765187" rtl="0" eaLnBrk="1" fontAlgn="base" latinLnBrk="0" hangingPunct="1">
              <a:lnSpc>
                <a:spcPct val="100000"/>
              </a:lnSpc>
              <a:spcBef>
                <a:spcPct val="0"/>
              </a:spcBef>
              <a:spcAft>
                <a:spcPct val="0"/>
              </a:spcAft>
              <a:buClrTx/>
              <a:buSzTx/>
              <a:buFontTx/>
              <a:buNone/>
              <a:tabLst/>
              <a:defRPr/>
            </a:pPr>
            <a:r>
              <a:rPr kumimoji="0" lang="en-US" sz="2626" b="1" i="0" u="none" strike="noStrike" kern="1200" cap="none" spc="0" normalizeH="0" baseline="0" noProof="0">
                <a:ln>
                  <a:noFill/>
                </a:ln>
                <a:gradFill>
                  <a:gsLst>
                    <a:gs pos="0">
                      <a:srgbClr val="FFFFFF"/>
                    </a:gs>
                    <a:gs pos="40000">
                      <a:srgbClr val="FFFFFF"/>
                    </a:gs>
                  </a:gsLst>
                  <a:path path="circle">
                    <a:fillToRect l="100000" t="100000"/>
                  </a:path>
                </a:gradFill>
                <a:effectLst/>
                <a:uLnTx/>
                <a:uFillTx/>
                <a:latin typeface="Segoe Sans Display Semibold"/>
                <a:ea typeface="Segoe UI" pitchFamily="34" charset="0"/>
                <a:cs typeface="Segoe UI" pitchFamily="34" charset="0"/>
              </a:rPr>
              <a:t>by 2028</a:t>
            </a:r>
          </a:p>
        </p:txBody>
      </p:sp>
      <p:sp>
        <p:nvSpPr>
          <p:cNvPr id="65" name="TextBox 64">
            <a:extLst>
              <a:ext uri="{FF2B5EF4-FFF2-40B4-BE49-F238E27FC236}">
                <a16:creationId xmlns:a16="http://schemas.microsoft.com/office/drawing/2014/main" id="{FD075C12-5B1B-B395-8C64-8141D75F0686}"/>
              </a:ext>
            </a:extLst>
          </p:cNvPr>
          <p:cNvSpPr txBox="1"/>
          <p:nvPr/>
        </p:nvSpPr>
        <p:spPr>
          <a:xfrm>
            <a:off x="3298463" y="5711305"/>
            <a:ext cx="5595074" cy="253916"/>
          </a:xfrm>
          <a:prstGeom prst="rect">
            <a:avLst/>
          </a:prstGeom>
          <a:noFill/>
        </p:spPr>
        <p:txBody>
          <a:bodyPr wrap="square">
            <a:sp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765187"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Segoe Sans Display"/>
                <a:ea typeface="Segoe UI" pitchFamily="34" charset="0"/>
                <a:cs typeface="Segoe Sans Small" pitchFamily="2" charset="0"/>
              </a:rPr>
              <a:t>Source: IDC Info Snapshot, 1.3 Billion AI Agents by 2028, doc #US53361825, May 2025</a:t>
            </a:r>
          </a:p>
        </p:txBody>
      </p:sp>
    </p:spTree>
    <p:custDataLst>
      <p:tags r:id="rId1"/>
    </p:custDataLst>
    <p:extLst>
      <p:ext uri="{BB962C8B-B14F-4D97-AF65-F5344CB8AC3E}">
        <p14:creationId xmlns:p14="http://schemas.microsoft.com/office/powerpoint/2010/main" val="33738710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par>
                                <p:cTn id="8" presetID="42" presetClass="path" presetSubtype="0" decel="100000" fill="hold" grpId="1" nodeType="withEffect">
                                  <p:stCondLst>
                                    <p:cond delay="200"/>
                                  </p:stCondLst>
                                  <p:childTnLst>
                                    <p:animMotion origin="layout" path="M 0 3.33333E-6 L 0 0.03541 " pathEditMode="relative" rAng="0" ptsTypes="AA">
                                      <p:cBhvr>
                                        <p:cTn id="9" dur="700" spd="-100000" fill="hold"/>
                                        <p:tgtEl>
                                          <p:spTgt spid="65"/>
                                        </p:tgtEl>
                                        <p:attrNameLst>
                                          <p:attrName>ppt_x</p:attrName>
                                          <p:attrName>ppt_y</p:attrName>
                                        </p:attrNameLst>
                                      </p:cBhvr>
                                      <p:rCtr x="0" y="17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0562-B8E0-EF56-A8D9-54F1C5932273}"/>
            </a:ext>
          </a:extLst>
        </p:cNvPr>
        <p:cNvGrpSpPr/>
        <p:nvPr/>
      </p:nvGrpSpPr>
      <p:grpSpPr>
        <a:xfrm>
          <a:off x="0" y="0"/>
          <a:ext cx="0" cy="0"/>
          <a:chOff x="0" y="0"/>
          <a:chExt cx="0" cy="0"/>
        </a:xfrm>
      </p:grpSpPr>
      <p:sp>
        <p:nvSpPr>
          <p:cNvPr id="70" name="overlay">
            <a:extLst>
              <a:ext uri="{FF2B5EF4-FFF2-40B4-BE49-F238E27FC236}">
                <a16:creationId xmlns:a16="http://schemas.microsoft.com/office/drawing/2014/main" id="{7DB73886-DCC1-C380-3015-1DE6EFDCAB0A}"/>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chemeClr val="accent1">
                  <a:lumMod val="5000"/>
                  <a:lumOff val="95000"/>
                  <a:alpha val="42000"/>
                </a:schemeClr>
              </a:gs>
              <a:gs pos="100000">
                <a:schemeClr val="tx2">
                  <a:lumMod val="10000"/>
                  <a:lumOff val="90000"/>
                </a:schemeClr>
              </a:gs>
            </a:gsLst>
            <a:lin ang="5400000" scaled="1"/>
            <a:tileRect/>
          </a:gradFill>
          <a:ln w="6350">
            <a:no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71" name="background-web">
            <a:extLst>
              <a:ext uri="{FF2B5EF4-FFF2-40B4-BE49-F238E27FC236}">
                <a16:creationId xmlns:a16="http://schemas.microsoft.com/office/drawing/2014/main" id="{834AFD3F-E885-75B6-0064-807A58E4A53B}"/>
              </a:ext>
              <a:ext uri="{C183D7F6-B498-43B3-948B-1728B52AA6E4}">
                <adec:decorative xmlns:adec="http://schemas.microsoft.com/office/drawing/2017/decorative" val="1"/>
              </a:ext>
            </a:extLst>
          </p:cNvPr>
          <p:cNvGrpSpPr/>
          <p:nvPr/>
        </p:nvGrpSpPr>
        <p:grpSpPr>
          <a:xfrm>
            <a:off x="0" y="1681344"/>
            <a:ext cx="12166405" cy="3495311"/>
            <a:chOff x="-536001" y="1544257"/>
            <a:chExt cx="32285377" cy="10136803"/>
          </a:xfrm>
        </p:grpSpPr>
        <p:grpSp>
          <p:nvGrpSpPr>
            <p:cNvPr id="72" name="Group 71" descr="A graphic of the Agentic Web, with multicolored stars representing agents. A web of grey lines behind the stars connect them.">
              <a:extLst>
                <a:ext uri="{FF2B5EF4-FFF2-40B4-BE49-F238E27FC236}">
                  <a16:creationId xmlns:a16="http://schemas.microsoft.com/office/drawing/2014/main" id="{24B69CA2-6DB0-10E2-0857-25C4EF0BEFF4}"/>
                </a:ext>
              </a:extLst>
            </p:cNvPr>
            <p:cNvGrpSpPr/>
            <p:nvPr/>
          </p:nvGrpSpPr>
          <p:grpSpPr>
            <a:xfrm>
              <a:off x="-536001" y="1828806"/>
              <a:ext cx="32285377" cy="9601197"/>
              <a:chOff x="-597159" y="821094"/>
              <a:chExt cx="21889616" cy="5206482"/>
            </a:xfrm>
          </p:grpSpPr>
          <p:sp>
            <p:nvSpPr>
              <p:cNvPr id="122" name="Freeform 122">
                <a:extLst>
                  <a:ext uri="{FF2B5EF4-FFF2-40B4-BE49-F238E27FC236}">
                    <a16:creationId xmlns:a16="http://schemas.microsoft.com/office/drawing/2014/main" id="{E76F3C34-FAAE-215C-EBDC-866A85290DAE}"/>
                  </a:ext>
                </a:extLst>
              </p:cNvPr>
              <p:cNvSpPr/>
              <p:nvPr/>
            </p:nvSpPr>
            <p:spPr bwMode="auto">
              <a:xfrm>
                <a:off x="14481110" y="4236098"/>
                <a:ext cx="1306286" cy="1268963"/>
              </a:xfrm>
              <a:custGeom>
                <a:avLst/>
                <a:gdLst>
                  <a:gd name="connsiteX0" fmla="*/ 0 w 1306286"/>
                  <a:gd name="connsiteY0" fmla="*/ 298580 h 1268963"/>
                  <a:gd name="connsiteX1" fmla="*/ 1306286 w 1306286"/>
                  <a:gd name="connsiteY1" fmla="*/ 0 h 1268963"/>
                  <a:gd name="connsiteX2" fmla="*/ 765110 w 1306286"/>
                  <a:gd name="connsiteY2" fmla="*/ 1268963 h 1268963"/>
                </a:gdLst>
                <a:ahLst/>
                <a:cxnLst>
                  <a:cxn ang="0">
                    <a:pos x="connsiteX0" y="connsiteY0"/>
                  </a:cxn>
                  <a:cxn ang="0">
                    <a:pos x="connsiteX1" y="connsiteY1"/>
                  </a:cxn>
                  <a:cxn ang="0">
                    <a:pos x="connsiteX2" y="connsiteY2"/>
                  </a:cxn>
                </a:cxnLst>
                <a:rect l="l" t="t" r="r" b="b"/>
                <a:pathLst>
                  <a:path w="1306286" h="1268963">
                    <a:moveTo>
                      <a:pt x="0" y="298580"/>
                    </a:moveTo>
                    <a:lnTo>
                      <a:pt x="1306286" y="0"/>
                    </a:lnTo>
                    <a:lnTo>
                      <a:pt x="765110" y="126896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3" name="Freeform 123">
                <a:extLst>
                  <a:ext uri="{FF2B5EF4-FFF2-40B4-BE49-F238E27FC236}">
                    <a16:creationId xmlns:a16="http://schemas.microsoft.com/office/drawing/2014/main" id="{DB604E9D-2A9A-EB6D-9137-4605386A9AD8}"/>
                  </a:ext>
                </a:extLst>
              </p:cNvPr>
              <p:cNvSpPr/>
              <p:nvPr/>
            </p:nvSpPr>
            <p:spPr bwMode="auto">
              <a:xfrm>
                <a:off x="-597159" y="2388637"/>
                <a:ext cx="1455575" cy="2593910"/>
              </a:xfrm>
              <a:custGeom>
                <a:avLst/>
                <a:gdLst>
                  <a:gd name="connsiteX0" fmla="*/ 167951 w 1455575"/>
                  <a:gd name="connsiteY0" fmla="*/ 0 h 2593910"/>
                  <a:gd name="connsiteX1" fmla="*/ 1063690 w 1455575"/>
                  <a:gd name="connsiteY1" fmla="*/ 167951 h 2593910"/>
                  <a:gd name="connsiteX2" fmla="*/ 783771 w 1455575"/>
                  <a:gd name="connsiteY2" fmla="*/ 895739 h 2593910"/>
                  <a:gd name="connsiteX3" fmla="*/ 0 w 1455575"/>
                  <a:gd name="connsiteY3" fmla="*/ 1063690 h 2593910"/>
                  <a:gd name="connsiteX4" fmla="*/ 298579 w 1455575"/>
                  <a:gd name="connsiteY4" fmla="*/ 2593910 h 2593910"/>
                  <a:gd name="connsiteX5" fmla="*/ 1455575 w 1455575"/>
                  <a:gd name="connsiteY5" fmla="*/ 2146041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75" h="2593910">
                    <a:moveTo>
                      <a:pt x="167951" y="0"/>
                    </a:moveTo>
                    <a:lnTo>
                      <a:pt x="1063690" y="167951"/>
                    </a:lnTo>
                    <a:lnTo>
                      <a:pt x="783771" y="895739"/>
                    </a:lnTo>
                    <a:lnTo>
                      <a:pt x="0" y="1063690"/>
                    </a:lnTo>
                    <a:lnTo>
                      <a:pt x="298579" y="2593910"/>
                    </a:lnTo>
                    <a:lnTo>
                      <a:pt x="1455575" y="2146041"/>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4" name="Freeform 124">
                <a:extLst>
                  <a:ext uri="{FF2B5EF4-FFF2-40B4-BE49-F238E27FC236}">
                    <a16:creationId xmlns:a16="http://schemas.microsoft.com/office/drawing/2014/main" id="{B4F5EA01-1BC6-967B-B852-8190DB5CADFC}"/>
                  </a:ext>
                </a:extLst>
              </p:cNvPr>
              <p:cNvSpPr/>
              <p:nvPr/>
            </p:nvSpPr>
            <p:spPr bwMode="auto">
              <a:xfrm>
                <a:off x="19239722" y="3097763"/>
                <a:ext cx="2052735" cy="2463282"/>
              </a:xfrm>
              <a:custGeom>
                <a:avLst/>
                <a:gdLst>
                  <a:gd name="connsiteX0" fmla="*/ 2052735 w 2052735"/>
                  <a:gd name="connsiteY0" fmla="*/ 0 h 2463282"/>
                  <a:gd name="connsiteX1" fmla="*/ 877078 w 2052735"/>
                  <a:gd name="connsiteY1" fmla="*/ 93306 h 2463282"/>
                  <a:gd name="connsiteX2" fmla="*/ 0 w 2052735"/>
                  <a:gd name="connsiteY2" fmla="*/ 2220686 h 2463282"/>
                  <a:gd name="connsiteX3" fmla="*/ 1754156 w 2052735"/>
                  <a:gd name="connsiteY3" fmla="*/ 2463282 h 2463282"/>
                </a:gdLst>
                <a:ahLst/>
                <a:cxnLst>
                  <a:cxn ang="0">
                    <a:pos x="connsiteX0" y="connsiteY0"/>
                  </a:cxn>
                  <a:cxn ang="0">
                    <a:pos x="connsiteX1" y="connsiteY1"/>
                  </a:cxn>
                  <a:cxn ang="0">
                    <a:pos x="connsiteX2" y="connsiteY2"/>
                  </a:cxn>
                  <a:cxn ang="0">
                    <a:pos x="connsiteX3" y="connsiteY3"/>
                  </a:cxn>
                </a:cxnLst>
                <a:rect l="l" t="t" r="r" b="b"/>
                <a:pathLst>
                  <a:path w="2052735" h="2463282">
                    <a:moveTo>
                      <a:pt x="2052735" y="0"/>
                    </a:moveTo>
                    <a:lnTo>
                      <a:pt x="877078" y="93306"/>
                    </a:lnTo>
                    <a:lnTo>
                      <a:pt x="0" y="2220686"/>
                    </a:lnTo>
                    <a:lnTo>
                      <a:pt x="1754156" y="246328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5" name="Freeform 125">
                <a:extLst>
                  <a:ext uri="{FF2B5EF4-FFF2-40B4-BE49-F238E27FC236}">
                    <a16:creationId xmlns:a16="http://schemas.microsoft.com/office/drawing/2014/main" id="{D17C228F-ACD7-6D71-F0DD-BE95B435B109}"/>
                  </a:ext>
                </a:extLst>
              </p:cNvPr>
              <p:cNvSpPr/>
              <p:nvPr/>
            </p:nvSpPr>
            <p:spPr bwMode="auto">
              <a:xfrm>
                <a:off x="6438122" y="839755"/>
                <a:ext cx="2817845" cy="3694923"/>
              </a:xfrm>
              <a:custGeom>
                <a:avLst/>
                <a:gdLst>
                  <a:gd name="connsiteX0" fmla="*/ 2817845 w 2817845"/>
                  <a:gd name="connsiteY0" fmla="*/ 0 h 3694923"/>
                  <a:gd name="connsiteX1" fmla="*/ 877078 w 2817845"/>
                  <a:gd name="connsiteY1" fmla="*/ 1530221 h 3694923"/>
                  <a:gd name="connsiteX2" fmla="*/ 2108719 w 2817845"/>
                  <a:gd name="connsiteY2" fmla="*/ 1250302 h 3694923"/>
                  <a:gd name="connsiteX3" fmla="*/ 0 w 2817845"/>
                  <a:gd name="connsiteY3" fmla="*/ 2202025 h 3694923"/>
                  <a:gd name="connsiteX4" fmla="*/ 2164702 w 2817845"/>
                  <a:gd name="connsiteY4" fmla="*/ 2481943 h 3694923"/>
                  <a:gd name="connsiteX5" fmla="*/ 1026368 w 2817845"/>
                  <a:gd name="connsiteY5" fmla="*/ 3116425 h 3694923"/>
                  <a:gd name="connsiteX6" fmla="*/ 503854 w 2817845"/>
                  <a:gd name="connsiteY6" fmla="*/ 3694923 h 369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845" h="3694923">
                    <a:moveTo>
                      <a:pt x="2817845" y="0"/>
                    </a:moveTo>
                    <a:lnTo>
                      <a:pt x="877078" y="1530221"/>
                    </a:lnTo>
                    <a:lnTo>
                      <a:pt x="2108719" y="1250302"/>
                    </a:lnTo>
                    <a:lnTo>
                      <a:pt x="0" y="2202025"/>
                    </a:lnTo>
                    <a:lnTo>
                      <a:pt x="2164702" y="2481943"/>
                    </a:lnTo>
                    <a:lnTo>
                      <a:pt x="1026368" y="3116425"/>
                    </a:lnTo>
                    <a:lnTo>
                      <a:pt x="503854" y="369492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6" name="Freeform 126">
                <a:extLst>
                  <a:ext uri="{FF2B5EF4-FFF2-40B4-BE49-F238E27FC236}">
                    <a16:creationId xmlns:a16="http://schemas.microsoft.com/office/drawing/2014/main" id="{6652F5AB-DAF8-2553-86E3-9CE93D9BD509}"/>
                  </a:ext>
                </a:extLst>
              </p:cNvPr>
              <p:cNvSpPr/>
              <p:nvPr/>
            </p:nvSpPr>
            <p:spPr bwMode="auto">
              <a:xfrm>
                <a:off x="3377682" y="2388637"/>
                <a:ext cx="3060440" cy="3638939"/>
              </a:xfrm>
              <a:custGeom>
                <a:avLst/>
                <a:gdLst>
                  <a:gd name="connsiteX0" fmla="*/ 317240 w 3060440"/>
                  <a:gd name="connsiteY0" fmla="*/ 839755 h 3638939"/>
                  <a:gd name="connsiteX1" fmla="*/ 1194318 w 3060440"/>
                  <a:gd name="connsiteY1" fmla="*/ 298579 h 3638939"/>
                  <a:gd name="connsiteX2" fmla="*/ 2444620 w 3060440"/>
                  <a:gd name="connsiteY2" fmla="*/ 0 h 3638939"/>
                  <a:gd name="connsiteX3" fmla="*/ 1343608 w 3060440"/>
                  <a:gd name="connsiteY3" fmla="*/ 1810139 h 3638939"/>
                  <a:gd name="connsiteX4" fmla="*/ 466530 w 3060440"/>
                  <a:gd name="connsiteY4" fmla="*/ 877077 h 3638939"/>
                  <a:gd name="connsiteX5" fmla="*/ 0 w 3060440"/>
                  <a:gd name="connsiteY5" fmla="*/ 1623526 h 3638939"/>
                  <a:gd name="connsiteX6" fmla="*/ 3060440 w 3060440"/>
                  <a:gd name="connsiteY6" fmla="*/ 3638939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40" h="3638939">
                    <a:moveTo>
                      <a:pt x="317240" y="839755"/>
                    </a:moveTo>
                    <a:lnTo>
                      <a:pt x="1194318" y="298579"/>
                    </a:lnTo>
                    <a:lnTo>
                      <a:pt x="2444620" y="0"/>
                    </a:lnTo>
                    <a:lnTo>
                      <a:pt x="1343608" y="1810139"/>
                    </a:lnTo>
                    <a:lnTo>
                      <a:pt x="466530" y="877077"/>
                    </a:lnTo>
                    <a:lnTo>
                      <a:pt x="0" y="1623526"/>
                    </a:lnTo>
                    <a:lnTo>
                      <a:pt x="3060440" y="36389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7" name="Freeform 127">
                <a:extLst>
                  <a:ext uri="{FF2B5EF4-FFF2-40B4-BE49-F238E27FC236}">
                    <a16:creationId xmlns:a16="http://schemas.microsoft.com/office/drawing/2014/main" id="{ABC6E72F-3E5A-4F61-9303-9690B9109FCA}"/>
                  </a:ext>
                </a:extLst>
              </p:cNvPr>
              <p:cNvSpPr/>
              <p:nvPr/>
            </p:nvSpPr>
            <p:spPr bwMode="auto">
              <a:xfrm>
                <a:off x="1324947" y="1399592"/>
                <a:ext cx="2313992" cy="1343608"/>
              </a:xfrm>
              <a:custGeom>
                <a:avLst/>
                <a:gdLst>
                  <a:gd name="connsiteX0" fmla="*/ 0 w 2313992"/>
                  <a:gd name="connsiteY0" fmla="*/ 1007706 h 1343608"/>
                  <a:gd name="connsiteX1" fmla="*/ 1045029 w 2313992"/>
                  <a:gd name="connsiteY1" fmla="*/ 1343608 h 1343608"/>
                  <a:gd name="connsiteX2" fmla="*/ 2108718 w 2313992"/>
                  <a:gd name="connsiteY2" fmla="*/ 0 h 1343608"/>
                  <a:gd name="connsiteX3" fmla="*/ 2108718 w 2313992"/>
                  <a:gd name="connsiteY3" fmla="*/ 0 h 1343608"/>
                  <a:gd name="connsiteX4" fmla="*/ 2313992 w 2313992"/>
                  <a:gd name="connsiteY4" fmla="*/ 653143 h 1343608"/>
                  <a:gd name="connsiteX5" fmla="*/ 1082351 w 2313992"/>
                  <a:gd name="connsiteY5" fmla="*/ 1324947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992" h="1343608">
                    <a:moveTo>
                      <a:pt x="0" y="1007706"/>
                    </a:moveTo>
                    <a:lnTo>
                      <a:pt x="1045029" y="1343608"/>
                    </a:lnTo>
                    <a:lnTo>
                      <a:pt x="2108718" y="0"/>
                    </a:lnTo>
                    <a:lnTo>
                      <a:pt x="2108718" y="0"/>
                    </a:lnTo>
                    <a:lnTo>
                      <a:pt x="2313992" y="653143"/>
                    </a:lnTo>
                    <a:lnTo>
                      <a:pt x="1082351" y="1324947"/>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8" name="Freeform 128">
                <a:extLst>
                  <a:ext uri="{FF2B5EF4-FFF2-40B4-BE49-F238E27FC236}">
                    <a16:creationId xmlns:a16="http://schemas.microsoft.com/office/drawing/2014/main" id="{5D7B7582-E222-4F3E-28D2-75D7A1019F5F}"/>
                  </a:ext>
                </a:extLst>
              </p:cNvPr>
              <p:cNvSpPr/>
              <p:nvPr/>
            </p:nvSpPr>
            <p:spPr bwMode="auto">
              <a:xfrm>
                <a:off x="447869" y="2090057"/>
                <a:ext cx="6064898" cy="3881535"/>
              </a:xfrm>
              <a:custGeom>
                <a:avLst/>
                <a:gdLst>
                  <a:gd name="connsiteX0" fmla="*/ 6064898 w 6064898"/>
                  <a:gd name="connsiteY0" fmla="*/ 3881535 h 3881535"/>
                  <a:gd name="connsiteX1" fmla="*/ 4348066 w 6064898"/>
                  <a:gd name="connsiteY1" fmla="*/ 2164702 h 3881535"/>
                  <a:gd name="connsiteX2" fmla="*/ 6027576 w 6064898"/>
                  <a:gd name="connsiteY2" fmla="*/ 989045 h 3881535"/>
                  <a:gd name="connsiteX3" fmla="*/ 6027576 w 6064898"/>
                  <a:gd name="connsiteY3" fmla="*/ 186612 h 3881535"/>
                  <a:gd name="connsiteX4" fmla="*/ 5299788 w 6064898"/>
                  <a:gd name="connsiteY4" fmla="*/ 317241 h 3881535"/>
                  <a:gd name="connsiteX5" fmla="*/ 3209731 w 6064898"/>
                  <a:gd name="connsiteY5" fmla="*/ 0 h 3881535"/>
                  <a:gd name="connsiteX6" fmla="*/ 3359021 w 6064898"/>
                  <a:gd name="connsiteY6" fmla="*/ 1119674 h 3881535"/>
                  <a:gd name="connsiteX7" fmla="*/ 317241 w 6064898"/>
                  <a:gd name="connsiteY7" fmla="*/ 2463282 h 3881535"/>
                  <a:gd name="connsiteX8" fmla="*/ 1306286 w 6064898"/>
                  <a:gd name="connsiteY8" fmla="*/ 1287625 h 3881535"/>
                  <a:gd name="connsiteX9" fmla="*/ 0 w 6064898"/>
                  <a:gd name="connsiteY9" fmla="*/ 466531 h 3881535"/>
                  <a:gd name="connsiteX10" fmla="*/ 858417 w 6064898"/>
                  <a:gd name="connsiteY10" fmla="*/ 354563 h 3881535"/>
                  <a:gd name="connsiteX11" fmla="*/ 1268964 w 6064898"/>
                  <a:gd name="connsiteY11" fmla="*/ 1250302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898" h="3881535">
                    <a:moveTo>
                      <a:pt x="6064898" y="3881535"/>
                    </a:moveTo>
                    <a:lnTo>
                      <a:pt x="4348066" y="2164702"/>
                    </a:lnTo>
                    <a:lnTo>
                      <a:pt x="6027576" y="989045"/>
                    </a:lnTo>
                    <a:lnTo>
                      <a:pt x="6027576" y="186612"/>
                    </a:lnTo>
                    <a:lnTo>
                      <a:pt x="5299788" y="317241"/>
                    </a:lnTo>
                    <a:lnTo>
                      <a:pt x="3209731" y="0"/>
                    </a:lnTo>
                    <a:lnTo>
                      <a:pt x="3359021" y="1119674"/>
                    </a:lnTo>
                    <a:lnTo>
                      <a:pt x="317241" y="2463282"/>
                    </a:lnTo>
                    <a:lnTo>
                      <a:pt x="1306286" y="1287625"/>
                    </a:lnTo>
                    <a:lnTo>
                      <a:pt x="0" y="466531"/>
                    </a:lnTo>
                    <a:lnTo>
                      <a:pt x="858417" y="354563"/>
                    </a:lnTo>
                    <a:lnTo>
                      <a:pt x="1268964" y="125030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29" name="Freeform 129">
                <a:extLst>
                  <a:ext uri="{FF2B5EF4-FFF2-40B4-BE49-F238E27FC236}">
                    <a16:creationId xmlns:a16="http://schemas.microsoft.com/office/drawing/2014/main" id="{CAD45EAB-F657-8D2F-0E6A-0FD6F940578C}"/>
                  </a:ext>
                </a:extLst>
              </p:cNvPr>
              <p:cNvSpPr/>
              <p:nvPr/>
            </p:nvSpPr>
            <p:spPr bwMode="auto">
              <a:xfrm>
                <a:off x="6531429" y="2239347"/>
                <a:ext cx="14481110" cy="3769567"/>
              </a:xfrm>
              <a:custGeom>
                <a:avLst/>
                <a:gdLst>
                  <a:gd name="connsiteX0" fmla="*/ 14481110 w 14481110"/>
                  <a:gd name="connsiteY0" fmla="*/ 0 h 3769567"/>
                  <a:gd name="connsiteX1" fmla="*/ 11961844 w 14481110"/>
                  <a:gd name="connsiteY1" fmla="*/ 895739 h 3769567"/>
                  <a:gd name="connsiteX2" fmla="*/ 10599575 w 14481110"/>
                  <a:gd name="connsiteY2" fmla="*/ 989045 h 3769567"/>
                  <a:gd name="connsiteX3" fmla="*/ 9050693 w 14481110"/>
                  <a:gd name="connsiteY3" fmla="*/ 914400 h 3769567"/>
                  <a:gd name="connsiteX4" fmla="*/ 6699379 w 14481110"/>
                  <a:gd name="connsiteY4" fmla="*/ 1212980 h 3769567"/>
                  <a:gd name="connsiteX5" fmla="*/ 6736702 w 14481110"/>
                  <a:gd name="connsiteY5" fmla="*/ 2052735 h 3769567"/>
                  <a:gd name="connsiteX6" fmla="*/ 5710334 w 14481110"/>
                  <a:gd name="connsiteY6" fmla="*/ 2799184 h 3769567"/>
                  <a:gd name="connsiteX7" fmla="*/ 6736702 w 14481110"/>
                  <a:gd name="connsiteY7" fmla="*/ 1212980 h 3769567"/>
                  <a:gd name="connsiteX8" fmla="*/ 4348065 w 14481110"/>
                  <a:gd name="connsiteY8" fmla="*/ 1660849 h 3769567"/>
                  <a:gd name="connsiteX9" fmla="*/ 3750906 w 14481110"/>
                  <a:gd name="connsiteY9" fmla="*/ 3321698 h 3769567"/>
                  <a:gd name="connsiteX10" fmla="*/ 5710334 w 14481110"/>
                  <a:gd name="connsiteY10" fmla="*/ 2761861 h 3769567"/>
                  <a:gd name="connsiteX11" fmla="*/ 3097763 w 14481110"/>
                  <a:gd name="connsiteY11" fmla="*/ 1474237 h 3769567"/>
                  <a:gd name="connsiteX12" fmla="*/ 0 w 14481110"/>
                  <a:gd name="connsiteY12" fmla="*/ 3769567 h 3769567"/>
                  <a:gd name="connsiteX13" fmla="*/ 2575249 w 14481110"/>
                  <a:gd name="connsiteY13" fmla="*/ 2313992 h 3769567"/>
                  <a:gd name="connsiteX14" fmla="*/ 3676261 w 14481110"/>
                  <a:gd name="connsiteY14" fmla="*/ 3247053 h 37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1110" h="3769567">
                    <a:moveTo>
                      <a:pt x="14481110" y="0"/>
                    </a:moveTo>
                    <a:lnTo>
                      <a:pt x="11961844" y="895739"/>
                    </a:lnTo>
                    <a:lnTo>
                      <a:pt x="10599575" y="989045"/>
                    </a:lnTo>
                    <a:lnTo>
                      <a:pt x="9050693" y="914400"/>
                    </a:lnTo>
                    <a:lnTo>
                      <a:pt x="6699379" y="1212980"/>
                    </a:lnTo>
                    <a:lnTo>
                      <a:pt x="6736702" y="2052735"/>
                    </a:lnTo>
                    <a:lnTo>
                      <a:pt x="5710334" y="2799184"/>
                    </a:lnTo>
                    <a:lnTo>
                      <a:pt x="6736702" y="1212980"/>
                    </a:lnTo>
                    <a:lnTo>
                      <a:pt x="4348065" y="1660849"/>
                    </a:lnTo>
                    <a:lnTo>
                      <a:pt x="3750906" y="3321698"/>
                    </a:lnTo>
                    <a:lnTo>
                      <a:pt x="5710334" y="2761861"/>
                    </a:lnTo>
                    <a:lnTo>
                      <a:pt x="3097763" y="1474237"/>
                    </a:lnTo>
                    <a:lnTo>
                      <a:pt x="0" y="3769567"/>
                    </a:lnTo>
                    <a:lnTo>
                      <a:pt x="2575249" y="2313992"/>
                    </a:lnTo>
                    <a:lnTo>
                      <a:pt x="3676261" y="324705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30" name="Freeform 130">
                <a:extLst>
                  <a:ext uri="{FF2B5EF4-FFF2-40B4-BE49-F238E27FC236}">
                    <a16:creationId xmlns:a16="http://schemas.microsoft.com/office/drawing/2014/main" id="{7E566583-E78C-7B2D-AE65-24E1EFFF8A00}"/>
                  </a:ext>
                </a:extLst>
              </p:cNvPr>
              <p:cNvSpPr/>
              <p:nvPr/>
            </p:nvSpPr>
            <p:spPr bwMode="auto">
              <a:xfrm>
                <a:off x="-186612" y="821094"/>
                <a:ext cx="20266090" cy="5169159"/>
              </a:xfrm>
              <a:custGeom>
                <a:avLst/>
                <a:gdLst>
                  <a:gd name="connsiteX0" fmla="*/ 0 w 20266090"/>
                  <a:gd name="connsiteY0" fmla="*/ 1101012 h 5169159"/>
                  <a:gd name="connsiteX1" fmla="*/ 1511559 w 20266090"/>
                  <a:gd name="connsiteY1" fmla="*/ 1642188 h 5169159"/>
                  <a:gd name="connsiteX2" fmla="*/ 3732245 w 20266090"/>
                  <a:gd name="connsiteY2" fmla="*/ 522514 h 5169159"/>
                  <a:gd name="connsiteX3" fmla="*/ 5952930 w 20266090"/>
                  <a:gd name="connsiteY3" fmla="*/ 1604865 h 5169159"/>
                  <a:gd name="connsiteX4" fmla="*/ 6643396 w 20266090"/>
                  <a:gd name="connsiteY4" fmla="*/ 2220686 h 5169159"/>
                  <a:gd name="connsiteX5" fmla="*/ 6400800 w 20266090"/>
                  <a:gd name="connsiteY5" fmla="*/ 3452326 h 5169159"/>
                  <a:gd name="connsiteX6" fmla="*/ 5001208 w 20266090"/>
                  <a:gd name="connsiteY6" fmla="*/ 3433665 h 5169159"/>
                  <a:gd name="connsiteX7" fmla="*/ 3564294 w 20266090"/>
                  <a:gd name="connsiteY7" fmla="*/ 3228392 h 5169159"/>
                  <a:gd name="connsiteX8" fmla="*/ 1007706 w 20266090"/>
                  <a:gd name="connsiteY8" fmla="*/ 3732245 h 5169159"/>
                  <a:gd name="connsiteX9" fmla="*/ 391885 w 20266090"/>
                  <a:gd name="connsiteY9" fmla="*/ 2444620 h 5169159"/>
                  <a:gd name="connsiteX10" fmla="*/ 1884783 w 20266090"/>
                  <a:gd name="connsiteY10" fmla="*/ 2593910 h 5169159"/>
                  <a:gd name="connsiteX11" fmla="*/ 2500604 w 20266090"/>
                  <a:gd name="connsiteY11" fmla="*/ 1922106 h 5169159"/>
                  <a:gd name="connsiteX12" fmla="*/ 3993502 w 20266090"/>
                  <a:gd name="connsiteY12" fmla="*/ 2425959 h 5169159"/>
                  <a:gd name="connsiteX13" fmla="*/ 6662057 w 20266090"/>
                  <a:gd name="connsiteY13" fmla="*/ 2239347 h 5169159"/>
                  <a:gd name="connsiteX14" fmla="*/ 7613779 w 20266090"/>
                  <a:gd name="connsiteY14" fmla="*/ 1530220 h 5169159"/>
                  <a:gd name="connsiteX15" fmla="*/ 6662057 w 20266090"/>
                  <a:gd name="connsiteY15" fmla="*/ 1455575 h 5169159"/>
                  <a:gd name="connsiteX16" fmla="*/ 9386596 w 20266090"/>
                  <a:gd name="connsiteY16" fmla="*/ 18661 h 5169159"/>
                  <a:gd name="connsiteX17" fmla="*/ 8714792 w 20266090"/>
                  <a:gd name="connsiteY17" fmla="*/ 1287624 h 5169159"/>
                  <a:gd name="connsiteX18" fmla="*/ 7651102 w 20266090"/>
                  <a:gd name="connsiteY18" fmla="*/ 3135086 h 5169159"/>
                  <a:gd name="connsiteX19" fmla="*/ 6680718 w 20266090"/>
                  <a:gd name="connsiteY19" fmla="*/ 2239347 h 5169159"/>
                  <a:gd name="connsiteX20" fmla="*/ 7109926 w 20266090"/>
                  <a:gd name="connsiteY20" fmla="*/ 3769567 h 5169159"/>
                  <a:gd name="connsiteX21" fmla="*/ 6680718 w 20266090"/>
                  <a:gd name="connsiteY21" fmla="*/ 5169159 h 5169159"/>
                  <a:gd name="connsiteX22" fmla="*/ 6400800 w 20266090"/>
                  <a:gd name="connsiteY22" fmla="*/ 3452326 h 5169159"/>
                  <a:gd name="connsiteX23" fmla="*/ 7091265 w 20266090"/>
                  <a:gd name="connsiteY23" fmla="*/ 3769567 h 5169159"/>
                  <a:gd name="connsiteX24" fmla="*/ 9797143 w 20266090"/>
                  <a:gd name="connsiteY24" fmla="*/ 2873828 h 5169159"/>
                  <a:gd name="connsiteX25" fmla="*/ 9274628 w 20266090"/>
                  <a:gd name="connsiteY25" fmla="*/ 3732245 h 5169159"/>
                  <a:gd name="connsiteX26" fmla="*/ 12465698 w 20266090"/>
                  <a:gd name="connsiteY26" fmla="*/ 4217437 h 5169159"/>
                  <a:gd name="connsiteX27" fmla="*/ 11122090 w 20266090"/>
                  <a:gd name="connsiteY27" fmla="*/ 3041779 h 5169159"/>
                  <a:gd name="connsiteX28" fmla="*/ 9815804 w 20266090"/>
                  <a:gd name="connsiteY28" fmla="*/ 2911151 h 5169159"/>
                  <a:gd name="connsiteX29" fmla="*/ 12092473 w 20266090"/>
                  <a:gd name="connsiteY29" fmla="*/ 2444620 h 5169159"/>
                  <a:gd name="connsiteX30" fmla="*/ 13566710 w 20266090"/>
                  <a:gd name="connsiteY30" fmla="*/ 1810139 h 5169159"/>
                  <a:gd name="connsiteX31" fmla="*/ 16272588 w 20266090"/>
                  <a:gd name="connsiteY31" fmla="*/ 895739 h 5169159"/>
                  <a:gd name="connsiteX32" fmla="*/ 18773192 w 20266090"/>
                  <a:gd name="connsiteY32" fmla="*/ 2276669 h 5169159"/>
                  <a:gd name="connsiteX33" fmla="*/ 19127755 w 20266090"/>
                  <a:gd name="connsiteY33" fmla="*/ 2967135 h 5169159"/>
                  <a:gd name="connsiteX34" fmla="*/ 19426334 w 20266090"/>
                  <a:gd name="connsiteY34" fmla="*/ 4478694 h 5169159"/>
                  <a:gd name="connsiteX35" fmla="*/ 18325322 w 20266090"/>
                  <a:gd name="connsiteY35" fmla="*/ 3228392 h 5169159"/>
                  <a:gd name="connsiteX36" fmla="*/ 19146416 w 20266090"/>
                  <a:gd name="connsiteY36" fmla="*/ 3004457 h 5169159"/>
                  <a:gd name="connsiteX37" fmla="*/ 20266090 w 20266090"/>
                  <a:gd name="connsiteY37" fmla="*/ 2369975 h 5169159"/>
                  <a:gd name="connsiteX38" fmla="*/ 18717208 w 20266090"/>
                  <a:gd name="connsiteY38" fmla="*/ 2220686 h 5169159"/>
                  <a:gd name="connsiteX39" fmla="*/ 18306661 w 20266090"/>
                  <a:gd name="connsiteY39" fmla="*/ 3172408 h 5169159"/>
                  <a:gd name="connsiteX40" fmla="*/ 17354939 w 20266090"/>
                  <a:gd name="connsiteY40" fmla="*/ 2425959 h 5169159"/>
                  <a:gd name="connsiteX41" fmla="*/ 16272588 w 20266090"/>
                  <a:gd name="connsiteY41" fmla="*/ 858416 h 5169159"/>
                  <a:gd name="connsiteX42" fmla="*/ 15787396 w 20266090"/>
                  <a:gd name="connsiteY42" fmla="*/ 2276669 h 5169159"/>
                  <a:gd name="connsiteX43" fmla="*/ 14518432 w 20266090"/>
                  <a:gd name="connsiteY43" fmla="*/ 2220686 h 5169159"/>
                  <a:gd name="connsiteX44" fmla="*/ 13604032 w 20266090"/>
                  <a:gd name="connsiteY44" fmla="*/ 1772816 h 5169159"/>
                  <a:gd name="connsiteX45" fmla="*/ 13417420 w 20266090"/>
                  <a:gd name="connsiteY45" fmla="*/ 2687216 h 5169159"/>
                  <a:gd name="connsiteX46" fmla="*/ 12185779 w 20266090"/>
                  <a:gd name="connsiteY46" fmla="*/ 2407298 h 5169159"/>
                  <a:gd name="connsiteX47" fmla="*/ 10767526 w 20266090"/>
                  <a:gd name="connsiteY47" fmla="*/ 1660849 h 5169159"/>
                  <a:gd name="connsiteX48" fmla="*/ 9778481 w 20266090"/>
                  <a:gd name="connsiteY48" fmla="*/ 2873828 h 5169159"/>
                  <a:gd name="connsiteX49" fmla="*/ 8733453 w 20266090"/>
                  <a:gd name="connsiteY49" fmla="*/ 2481943 h 5169159"/>
                  <a:gd name="connsiteX50" fmla="*/ 8733453 w 20266090"/>
                  <a:gd name="connsiteY50" fmla="*/ 1250302 h 5169159"/>
                  <a:gd name="connsiteX51" fmla="*/ 9815804 w 20266090"/>
                  <a:gd name="connsiteY51" fmla="*/ 2873828 h 5169159"/>
                  <a:gd name="connsiteX52" fmla="*/ 9367934 w 20266090"/>
                  <a:gd name="connsiteY52" fmla="*/ 0 h 5169159"/>
                  <a:gd name="connsiteX53" fmla="*/ 10804849 w 20266090"/>
                  <a:gd name="connsiteY53" fmla="*/ 1660849 h 5169159"/>
                  <a:gd name="connsiteX54" fmla="*/ 13585371 w 20266090"/>
                  <a:gd name="connsiteY54" fmla="*/ 1791477 h 5169159"/>
                  <a:gd name="connsiteX55" fmla="*/ 11532636 w 20266090"/>
                  <a:gd name="connsiteY55" fmla="*/ 1399592 h 5169159"/>
                  <a:gd name="connsiteX56" fmla="*/ 9367934 w 20266090"/>
                  <a:gd name="connsiteY56" fmla="*/ 18661 h 5169159"/>
                  <a:gd name="connsiteX57" fmla="*/ 13604032 w 20266090"/>
                  <a:gd name="connsiteY57" fmla="*/ 1810139 h 51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266090" h="5169159">
                    <a:moveTo>
                      <a:pt x="0" y="1101012"/>
                    </a:moveTo>
                    <a:lnTo>
                      <a:pt x="1511559" y="1642188"/>
                    </a:lnTo>
                    <a:lnTo>
                      <a:pt x="3732245" y="522514"/>
                    </a:lnTo>
                    <a:lnTo>
                      <a:pt x="5952930" y="1604865"/>
                    </a:lnTo>
                    <a:lnTo>
                      <a:pt x="6643396" y="2220686"/>
                    </a:lnTo>
                    <a:lnTo>
                      <a:pt x="6400800" y="3452326"/>
                    </a:lnTo>
                    <a:lnTo>
                      <a:pt x="5001208" y="3433665"/>
                    </a:lnTo>
                    <a:lnTo>
                      <a:pt x="3564294" y="3228392"/>
                    </a:lnTo>
                    <a:lnTo>
                      <a:pt x="1007706" y="3732245"/>
                    </a:lnTo>
                    <a:lnTo>
                      <a:pt x="391885" y="2444620"/>
                    </a:lnTo>
                    <a:lnTo>
                      <a:pt x="1884783" y="2593910"/>
                    </a:lnTo>
                    <a:lnTo>
                      <a:pt x="2500604" y="1922106"/>
                    </a:lnTo>
                    <a:lnTo>
                      <a:pt x="3993502" y="2425959"/>
                    </a:lnTo>
                    <a:lnTo>
                      <a:pt x="6662057" y="2239347"/>
                    </a:lnTo>
                    <a:lnTo>
                      <a:pt x="7613779" y="1530220"/>
                    </a:lnTo>
                    <a:lnTo>
                      <a:pt x="6662057" y="1455575"/>
                    </a:lnTo>
                    <a:lnTo>
                      <a:pt x="9386596" y="18661"/>
                    </a:lnTo>
                    <a:lnTo>
                      <a:pt x="8714792" y="1287624"/>
                    </a:lnTo>
                    <a:lnTo>
                      <a:pt x="7651102" y="3135086"/>
                    </a:lnTo>
                    <a:lnTo>
                      <a:pt x="6680718" y="2239347"/>
                    </a:lnTo>
                    <a:lnTo>
                      <a:pt x="7109926" y="3769567"/>
                    </a:lnTo>
                    <a:lnTo>
                      <a:pt x="6680718" y="5169159"/>
                    </a:lnTo>
                    <a:lnTo>
                      <a:pt x="6400800" y="3452326"/>
                    </a:lnTo>
                    <a:lnTo>
                      <a:pt x="7091265" y="3769567"/>
                    </a:lnTo>
                    <a:lnTo>
                      <a:pt x="9797143" y="2873828"/>
                    </a:lnTo>
                    <a:lnTo>
                      <a:pt x="9274628" y="3732245"/>
                    </a:lnTo>
                    <a:lnTo>
                      <a:pt x="12465698" y="4217437"/>
                    </a:lnTo>
                    <a:lnTo>
                      <a:pt x="11122090" y="3041779"/>
                    </a:lnTo>
                    <a:lnTo>
                      <a:pt x="9815804" y="2911151"/>
                    </a:lnTo>
                    <a:lnTo>
                      <a:pt x="12092473" y="2444620"/>
                    </a:lnTo>
                    <a:lnTo>
                      <a:pt x="13566710" y="1810139"/>
                    </a:lnTo>
                    <a:lnTo>
                      <a:pt x="16272588" y="895739"/>
                    </a:lnTo>
                    <a:lnTo>
                      <a:pt x="18773192" y="2276669"/>
                    </a:lnTo>
                    <a:lnTo>
                      <a:pt x="19127755" y="2967135"/>
                    </a:lnTo>
                    <a:lnTo>
                      <a:pt x="19426334" y="4478694"/>
                    </a:lnTo>
                    <a:lnTo>
                      <a:pt x="18325322" y="3228392"/>
                    </a:lnTo>
                    <a:lnTo>
                      <a:pt x="19146416" y="3004457"/>
                    </a:lnTo>
                    <a:lnTo>
                      <a:pt x="20266090" y="2369975"/>
                    </a:lnTo>
                    <a:lnTo>
                      <a:pt x="18717208" y="2220686"/>
                    </a:lnTo>
                    <a:lnTo>
                      <a:pt x="18306661" y="3172408"/>
                    </a:lnTo>
                    <a:lnTo>
                      <a:pt x="17354939" y="2425959"/>
                    </a:lnTo>
                    <a:lnTo>
                      <a:pt x="16272588" y="858416"/>
                    </a:lnTo>
                    <a:lnTo>
                      <a:pt x="15787396" y="2276669"/>
                    </a:lnTo>
                    <a:lnTo>
                      <a:pt x="14518432" y="2220686"/>
                    </a:lnTo>
                    <a:lnTo>
                      <a:pt x="13604032" y="1772816"/>
                    </a:lnTo>
                    <a:lnTo>
                      <a:pt x="13417420" y="2687216"/>
                    </a:lnTo>
                    <a:lnTo>
                      <a:pt x="12185779" y="2407298"/>
                    </a:lnTo>
                    <a:lnTo>
                      <a:pt x="10767526" y="1660849"/>
                    </a:lnTo>
                    <a:lnTo>
                      <a:pt x="9778481" y="2873828"/>
                    </a:lnTo>
                    <a:lnTo>
                      <a:pt x="8733453" y="2481943"/>
                    </a:lnTo>
                    <a:lnTo>
                      <a:pt x="8733453" y="1250302"/>
                    </a:lnTo>
                    <a:lnTo>
                      <a:pt x="9815804" y="2873828"/>
                    </a:lnTo>
                    <a:lnTo>
                      <a:pt x="9367934" y="0"/>
                    </a:lnTo>
                    <a:lnTo>
                      <a:pt x="10804849" y="1660849"/>
                    </a:lnTo>
                    <a:lnTo>
                      <a:pt x="13585371" y="1791477"/>
                    </a:lnTo>
                    <a:lnTo>
                      <a:pt x="11532636" y="1399592"/>
                    </a:lnTo>
                    <a:lnTo>
                      <a:pt x="9367934" y="18661"/>
                    </a:lnTo>
                    <a:lnTo>
                      <a:pt x="13604032" y="18101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31" name="Freeform 131">
                <a:extLst>
                  <a:ext uri="{FF2B5EF4-FFF2-40B4-BE49-F238E27FC236}">
                    <a16:creationId xmlns:a16="http://schemas.microsoft.com/office/drawing/2014/main" id="{77212B72-42D4-404A-A0F5-59A7DB7A57F7}"/>
                  </a:ext>
                </a:extLst>
              </p:cNvPr>
              <p:cNvSpPr/>
              <p:nvPr/>
            </p:nvSpPr>
            <p:spPr bwMode="auto">
              <a:xfrm>
                <a:off x="13230808" y="1716833"/>
                <a:ext cx="6027576" cy="3750906"/>
              </a:xfrm>
              <a:custGeom>
                <a:avLst/>
                <a:gdLst>
                  <a:gd name="connsiteX0" fmla="*/ 6027576 w 6027576"/>
                  <a:gd name="connsiteY0" fmla="*/ 3526971 h 3750906"/>
                  <a:gd name="connsiteX1" fmla="*/ 3862874 w 6027576"/>
                  <a:gd name="connsiteY1" fmla="*/ 2463281 h 3750906"/>
                  <a:gd name="connsiteX2" fmla="*/ 2556588 w 6027576"/>
                  <a:gd name="connsiteY2" fmla="*/ 2519265 h 3750906"/>
                  <a:gd name="connsiteX3" fmla="*/ 2369976 w 6027576"/>
                  <a:gd name="connsiteY3" fmla="*/ 1380930 h 3750906"/>
                  <a:gd name="connsiteX4" fmla="*/ 3918857 w 6027576"/>
                  <a:gd name="connsiteY4" fmla="*/ 2444620 h 3750906"/>
                  <a:gd name="connsiteX5" fmla="*/ 4870580 w 6027576"/>
                  <a:gd name="connsiteY5" fmla="*/ 2388636 h 3750906"/>
                  <a:gd name="connsiteX6" fmla="*/ 2369976 w 6027576"/>
                  <a:gd name="connsiteY6" fmla="*/ 1380930 h 3750906"/>
                  <a:gd name="connsiteX7" fmla="*/ 1250302 w 6027576"/>
                  <a:gd name="connsiteY7" fmla="*/ 2799183 h 3750906"/>
                  <a:gd name="connsiteX8" fmla="*/ 2071396 w 6027576"/>
                  <a:gd name="connsiteY8" fmla="*/ 3750906 h 3750906"/>
                  <a:gd name="connsiteX9" fmla="*/ 0 w 6027576"/>
                  <a:gd name="connsiteY9" fmla="*/ 2575249 h 3750906"/>
                  <a:gd name="connsiteX10" fmla="*/ 1250302 w 6027576"/>
                  <a:gd name="connsiteY10" fmla="*/ 2836506 h 3750906"/>
                  <a:gd name="connsiteX11" fmla="*/ 74645 w 6027576"/>
                  <a:gd name="connsiteY11" fmla="*/ 1791477 h 3750906"/>
                  <a:gd name="connsiteX12" fmla="*/ 1101012 w 6027576"/>
                  <a:gd name="connsiteY12" fmla="*/ 1343608 h 3750906"/>
                  <a:gd name="connsiteX13" fmla="*/ 2892490 w 6027576"/>
                  <a:gd name="connsiteY13" fmla="*/ 0 h 375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7576" h="3750906">
                    <a:moveTo>
                      <a:pt x="6027576" y="3526971"/>
                    </a:moveTo>
                    <a:lnTo>
                      <a:pt x="3862874" y="2463281"/>
                    </a:lnTo>
                    <a:lnTo>
                      <a:pt x="2556588" y="2519265"/>
                    </a:lnTo>
                    <a:lnTo>
                      <a:pt x="2369976" y="1380930"/>
                    </a:lnTo>
                    <a:lnTo>
                      <a:pt x="3918857" y="2444620"/>
                    </a:lnTo>
                    <a:lnTo>
                      <a:pt x="4870580" y="2388636"/>
                    </a:lnTo>
                    <a:lnTo>
                      <a:pt x="2369976" y="1380930"/>
                    </a:lnTo>
                    <a:lnTo>
                      <a:pt x="1250302" y="2799183"/>
                    </a:lnTo>
                    <a:lnTo>
                      <a:pt x="2071396" y="3750906"/>
                    </a:lnTo>
                    <a:lnTo>
                      <a:pt x="0" y="2575249"/>
                    </a:lnTo>
                    <a:lnTo>
                      <a:pt x="1250302" y="2836506"/>
                    </a:lnTo>
                    <a:lnTo>
                      <a:pt x="74645" y="1791477"/>
                    </a:lnTo>
                    <a:lnTo>
                      <a:pt x="1101012" y="1343608"/>
                    </a:lnTo>
                    <a:lnTo>
                      <a:pt x="2892490" y="0"/>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73" name="Group 72">
              <a:extLst>
                <a:ext uri="{FF2B5EF4-FFF2-40B4-BE49-F238E27FC236}">
                  <a16:creationId xmlns:a16="http://schemas.microsoft.com/office/drawing/2014/main" id="{DCECEA6C-4699-DC6E-D019-73F620940199}"/>
                </a:ext>
              </a:extLst>
            </p:cNvPr>
            <p:cNvGrpSpPr/>
            <p:nvPr/>
          </p:nvGrpSpPr>
          <p:grpSpPr>
            <a:xfrm>
              <a:off x="297128" y="1544257"/>
              <a:ext cx="28856940" cy="10136803"/>
              <a:chOff x="297128" y="1544257"/>
              <a:chExt cx="28856940" cy="10136803"/>
            </a:xfrm>
          </p:grpSpPr>
          <p:pic>
            <p:nvPicPr>
              <p:cNvPr id="74" name="Graphic 73">
                <a:extLst>
                  <a:ext uri="{FF2B5EF4-FFF2-40B4-BE49-F238E27FC236}">
                    <a16:creationId xmlns:a16="http://schemas.microsoft.com/office/drawing/2014/main" id="{AD38EF61-B3EC-34E0-C98D-BC2B2FA1432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01147" y="11041284"/>
                <a:ext cx="710864" cy="639776"/>
              </a:xfrm>
              <a:prstGeom prst="rect">
                <a:avLst/>
              </a:prstGeom>
            </p:spPr>
          </p:pic>
          <p:pic>
            <p:nvPicPr>
              <p:cNvPr id="75" name="Graphic 74">
                <a:extLst>
                  <a:ext uri="{FF2B5EF4-FFF2-40B4-BE49-F238E27FC236}">
                    <a16:creationId xmlns:a16="http://schemas.microsoft.com/office/drawing/2014/main" id="{24602559-667C-29DF-3987-2FBCD100E73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914869" y="7507538"/>
                <a:ext cx="1371600" cy="1234440"/>
              </a:xfrm>
              <a:prstGeom prst="rect">
                <a:avLst/>
              </a:prstGeom>
            </p:spPr>
          </p:pic>
          <p:pic>
            <p:nvPicPr>
              <p:cNvPr id="76" name="Graphic 75">
                <a:extLst>
                  <a:ext uri="{FF2B5EF4-FFF2-40B4-BE49-F238E27FC236}">
                    <a16:creationId xmlns:a16="http://schemas.microsoft.com/office/drawing/2014/main" id="{E16E62E8-F8C0-06B4-A637-3AD83838709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356951" y="8292551"/>
                <a:ext cx="978408" cy="880566"/>
              </a:xfrm>
              <a:prstGeom prst="rect">
                <a:avLst/>
              </a:prstGeom>
            </p:spPr>
          </p:pic>
          <p:pic>
            <p:nvPicPr>
              <p:cNvPr id="77" name="Graphic 76">
                <a:extLst>
                  <a:ext uri="{FF2B5EF4-FFF2-40B4-BE49-F238E27FC236}">
                    <a16:creationId xmlns:a16="http://schemas.microsoft.com/office/drawing/2014/main" id="{24D68AD9-11BF-96D0-3AC6-E6941F34880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925088" y="9110916"/>
                <a:ext cx="978408" cy="880566"/>
              </a:xfrm>
              <a:prstGeom prst="rect">
                <a:avLst/>
              </a:prstGeom>
            </p:spPr>
          </p:pic>
          <p:pic>
            <p:nvPicPr>
              <p:cNvPr id="78" name="Graphic 77">
                <a:extLst>
                  <a:ext uri="{FF2B5EF4-FFF2-40B4-BE49-F238E27FC236}">
                    <a16:creationId xmlns:a16="http://schemas.microsoft.com/office/drawing/2014/main" id="{11B6BBB8-0A12-1BBE-DBE8-7EC8D88124C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391991" y="6303729"/>
                <a:ext cx="978408" cy="880566"/>
              </a:xfrm>
              <a:prstGeom prst="rect">
                <a:avLst/>
              </a:prstGeom>
            </p:spPr>
          </p:pic>
          <p:pic>
            <p:nvPicPr>
              <p:cNvPr id="79" name="Graphic 78">
                <a:extLst>
                  <a:ext uri="{FF2B5EF4-FFF2-40B4-BE49-F238E27FC236}">
                    <a16:creationId xmlns:a16="http://schemas.microsoft.com/office/drawing/2014/main" id="{432604DC-3F7F-B6E9-F683-B30F4CBDF11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654631" y="5800809"/>
                <a:ext cx="978408" cy="880566"/>
              </a:xfrm>
              <a:prstGeom prst="rect">
                <a:avLst/>
              </a:prstGeom>
            </p:spPr>
          </p:pic>
          <p:pic>
            <p:nvPicPr>
              <p:cNvPr id="80" name="Graphic 79">
                <a:extLst>
                  <a:ext uri="{FF2B5EF4-FFF2-40B4-BE49-F238E27FC236}">
                    <a16:creationId xmlns:a16="http://schemas.microsoft.com/office/drawing/2014/main" id="{E8DA5AC2-DC54-1243-D647-C7F2BA21103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600829" y="4678435"/>
                <a:ext cx="978408" cy="880566"/>
              </a:xfrm>
              <a:prstGeom prst="rect">
                <a:avLst/>
              </a:prstGeom>
            </p:spPr>
          </p:pic>
          <p:pic>
            <p:nvPicPr>
              <p:cNvPr id="81" name="Graphic 80">
                <a:extLst>
                  <a:ext uri="{FF2B5EF4-FFF2-40B4-BE49-F238E27FC236}">
                    <a16:creationId xmlns:a16="http://schemas.microsoft.com/office/drawing/2014/main" id="{46F8B8C6-5A12-6C34-5C40-FF1AB759498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555429" y="5669185"/>
                <a:ext cx="710864" cy="639776"/>
              </a:xfrm>
              <a:prstGeom prst="rect">
                <a:avLst/>
              </a:prstGeom>
            </p:spPr>
          </p:pic>
          <p:pic>
            <p:nvPicPr>
              <p:cNvPr id="82" name="Graphic 81">
                <a:extLst>
                  <a:ext uri="{FF2B5EF4-FFF2-40B4-BE49-F238E27FC236}">
                    <a16:creationId xmlns:a16="http://schemas.microsoft.com/office/drawing/2014/main" id="{0394ADB0-D653-67B1-0264-37DD882672C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910431" y="7698190"/>
                <a:ext cx="978408" cy="880566"/>
              </a:xfrm>
              <a:prstGeom prst="rect">
                <a:avLst/>
              </a:prstGeom>
            </p:spPr>
          </p:pic>
          <p:pic>
            <p:nvPicPr>
              <p:cNvPr id="83" name="Graphic 82">
                <a:extLst>
                  <a:ext uri="{FF2B5EF4-FFF2-40B4-BE49-F238E27FC236}">
                    <a16:creationId xmlns:a16="http://schemas.microsoft.com/office/drawing/2014/main" id="{7C696812-A103-2ABA-F36A-4840FE5B61F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52730" y="6189429"/>
                <a:ext cx="978408" cy="880566"/>
              </a:xfrm>
              <a:prstGeom prst="rect">
                <a:avLst/>
              </a:prstGeom>
            </p:spPr>
          </p:pic>
          <p:pic>
            <p:nvPicPr>
              <p:cNvPr id="84" name="Graphic 83">
                <a:extLst>
                  <a:ext uri="{FF2B5EF4-FFF2-40B4-BE49-F238E27FC236}">
                    <a16:creationId xmlns:a16="http://schemas.microsoft.com/office/drawing/2014/main" id="{5C8F8239-0349-64D1-1BBF-A48030DF686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3520389" y="5051964"/>
                <a:ext cx="710864" cy="639776"/>
              </a:xfrm>
              <a:prstGeom prst="rect">
                <a:avLst/>
              </a:prstGeom>
            </p:spPr>
          </p:pic>
          <p:pic>
            <p:nvPicPr>
              <p:cNvPr id="85" name="Graphic 84">
                <a:extLst>
                  <a:ext uri="{FF2B5EF4-FFF2-40B4-BE49-F238E27FC236}">
                    <a16:creationId xmlns:a16="http://schemas.microsoft.com/office/drawing/2014/main" id="{8E3CF69D-D471-1E11-95C8-8770F27E4D8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165808" y="8320945"/>
                <a:ext cx="710864" cy="639776"/>
              </a:xfrm>
              <a:prstGeom prst="rect">
                <a:avLst/>
              </a:prstGeom>
            </p:spPr>
          </p:pic>
          <p:pic>
            <p:nvPicPr>
              <p:cNvPr id="86" name="Graphic 85">
                <a:extLst>
                  <a:ext uri="{FF2B5EF4-FFF2-40B4-BE49-F238E27FC236}">
                    <a16:creationId xmlns:a16="http://schemas.microsoft.com/office/drawing/2014/main" id="{6AD45FD1-37B2-F8FA-7FED-1CAB0B00802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153186" y="6687757"/>
                <a:ext cx="978408" cy="880566"/>
              </a:xfrm>
              <a:prstGeom prst="rect">
                <a:avLst/>
              </a:prstGeom>
            </p:spPr>
          </p:pic>
          <p:pic>
            <p:nvPicPr>
              <p:cNvPr id="87" name="Graphic 86">
                <a:extLst>
                  <a:ext uri="{FF2B5EF4-FFF2-40B4-BE49-F238E27FC236}">
                    <a16:creationId xmlns:a16="http://schemas.microsoft.com/office/drawing/2014/main" id="{B2B6DEAF-DC2A-CF14-D5DD-059D1E2DC4A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812729" y="4366165"/>
                <a:ext cx="710864" cy="639776"/>
              </a:xfrm>
              <a:prstGeom prst="rect">
                <a:avLst/>
              </a:prstGeom>
            </p:spPr>
          </p:pic>
          <p:pic>
            <p:nvPicPr>
              <p:cNvPr id="88" name="Graphic 87">
                <a:extLst>
                  <a:ext uri="{FF2B5EF4-FFF2-40B4-BE49-F238E27FC236}">
                    <a16:creationId xmlns:a16="http://schemas.microsoft.com/office/drawing/2014/main" id="{6C708DF6-96E2-844A-91B0-27B0F00C3B0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69727" y="4000405"/>
                <a:ext cx="710864" cy="639776"/>
              </a:xfrm>
              <a:prstGeom prst="rect">
                <a:avLst/>
              </a:prstGeom>
            </p:spPr>
          </p:pic>
          <p:pic>
            <p:nvPicPr>
              <p:cNvPr id="89" name="Graphic 88">
                <a:extLst>
                  <a:ext uri="{FF2B5EF4-FFF2-40B4-BE49-F238E27FC236}">
                    <a16:creationId xmlns:a16="http://schemas.microsoft.com/office/drawing/2014/main" id="{53FEE81C-E239-E4B0-0720-83BF1BD89D6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444527" y="1544257"/>
                <a:ext cx="978408" cy="880566"/>
              </a:xfrm>
              <a:prstGeom prst="rect">
                <a:avLst/>
              </a:prstGeom>
            </p:spPr>
          </p:pic>
          <p:pic>
            <p:nvPicPr>
              <p:cNvPr id="90" name="Graphic 89">
                <a:extLst>
                  <a:ext uri="{FF2B5EF4-FFF2-40B4-BE49-F238E27FC236}">
                    <a16:creationId xmlns:a16="http://schemas.microsoft.com/office/drawing/2014/main" id="{AB0E9352-D597-674D-BBC3-8F5B3DC2838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3575370" y="3057610"/>
                <a:ext cx="978408" cy="880566"/>
              </a:xfrm>
              <a:prstGeom prst="rect">
                <a:avLst/>
              </a:prstGeom>
            </p:spPr>
          </p:pic>
          <p:pic>
            <p:nvPicPr>
              <p:cNvPr id="91" name="Graphic 90">
                <a:extLst>
                  <a:ext uri="{FF2B5EF4-FFF2-40B4-BE49-F238E27FC236}">
                    <a16:creationId xmlns:a16="http://schemas.microsoft.com/office/drawing/2014/main" id="{EBEA8BB5-AB8F-791A-ECAC-FD8D67BC580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884192" y="5671128"/>
                <a:ext cx="978408" cy="880566"/>
              </a:xfrm>
              <a:prstGeom prst="rect">
                <a:avLst/>
              </a:prstGeom>
            </p:spPr>
          </p:pic>
          <p:pic>
            <p:nvPicPr>
              <p:cNvPr id="92" name="Graphic 91">
                <a:extLst>
                  <a:ext uri="{FF2B5EF4-FFF2-40B4-BE49-F238E27FC236}">
                    <a16:creationId xmlns:a16="http://schemas.microsoft.com/office/drawing/2014/main" id="{9CA66DDC-0030-396A-B742-D732F0EA1CD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5219946" y="7757484"/>
                <a:ext cx="710864" cy="639776"/>
              </a:xfrm>
              <a:prstGeom prst="rect">
                <a:avLst/>
              </a:prstGeom>
            </p:spPr>
          </p:pic>
          <p:pic>
            <p:nvPicPr>
              <p:cNvPr id="93" name="Graphic 92">
                <a:extLst>
                  <a:ext uri="{FF2B5EF4-FFF2-40B4-BE49-F238E27FC236}">
                    <a16:creationId xmlns:a16="http://schemas.microsoft.com/office/drawing/2014/main" id="{268878C3-303B-D8AA-6101-B475F42BF95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907924" y="5745653"/>
                <a:ext cx="1371600" cy="1234440"/>
              </a:xfrm>
              <a:prstGeom prst="rect">
                <a:avLst/>
              </a:prstGeom>
            </p:spPr>
          </p:pic>
          <p:pic>
            <p:nvPicPr>
              <p:cNvPr id="94" name="Graphic 93">
                <a:extLst>
                  <a:ext uri="{FF2B5EF4-FFF2-40B4-BE49-F238E27FC236}">
                    <a16:creationId xmlns:a16="http://schemas.microsoft.com/office/drawing/2014/main" id="{7AA5C29F-3208-2542-AAB8-7DEEBAF4A6B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758085" y="9906172"/>
                <a:ext cx="1371600" cy="1234440"/>
              </a:xfrm>
              <a:prstGeom prst="rect">
                <a:avLst/>
              </a:prstGeom>
            </p:spPr>
          </p:pic>
          <p:pic>
            <p:nvPicPr>
              <p:cNvPr id="95" name="Graphic 94">
                <a:extLst>
                  <a:ext uri="{FF2B5EF4-FFF2-40B4-BE49-F238E27FC236}">
                    <a16:creationId xmlns:a16="http://schemas.microsoft.com/office/drawing/2014/main" id="{40B2E731-EF97-5AA6-CE3E-29FB61B1206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079111" y="7053086"/>
                <a:ext cx="978408" cy="880566"/>
              </a:xfrm>
              <a:prstGeom prst="rect">
                <a:avLst/>
              </a:prstGeom>
            </p:spPr>
          </p:pic>
          <p:pic>
            <p:nvPicPr>
              <p:cNvPr id="96" name="Graphic 95">
                <a:extLst>
                  <a:ext uri="{FF2B5EF4-FFF2-40B4-BE49-F238E27FC236}">
                    <a16:creationId xmlns:a16="http://schemas.microsoft.com/office/drawing/2014/main" id="{72632698-16C1-287A-81D1-CC6BFFD069D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5528651" y="4589229"/>
                <a:ext cx="978408" cy="880566"/>
              </a:xfrm>
              <a:prstGeom prst="rect">
                <a:avLst/>
              </a:prstGeom>
            </p:spPr>
          </p:pic>
          <p:pic>
            <p:nvPicPr>
              <p:cNvPr id="97" name="Graphic 96">
                <a:extLst>
                  <a:ext uri="{FF2B5EF4-FFF2-40B4-BE49-F238E27FC236}">
                    <a16:creationId xmlns:a16="http://schemas.microsoft.com/office/drawing/2014/main" id="{DACE3A15-4DF5-F8D7-D994-80605EAE8C8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647446" y="4077025"/>
                <a:ext cx="710864" cy="639776"/>
              </a:xfrm>
              <a:prstGeom prst="rect">
                <a:avLst/>
              </a:prstGeom>
            </p:spPr>
          </p:pic>
          <p:pic>
            <p:nvPicPr>
              <p:cNvPr id="98" name="Graphic 97">
                <a:extLst>
                  <a:ext uri="{FF2B5EF4-FFF2-40B4-BE49-F238E27FC236}">
                    <a16:creationId xmlns:a16="http://schemas.microsoft.com/office/drawing/2014/main" id="{2CCDF3EA-4FF2-55BE-9876-671E9928BB6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532645" y="3894144"/>
                <a:ext cx="710864" cy="639776"/>
              </a:xfrm>
              <a:prstGeom prst="rect">
                <a:avLst/>
              </a:prstGeom>
            </p:spPr>
          </p:pic>
          <p:pic>
            <p:nvPicPr>
              <p:cNvPr id="99" name="Graphic 98">
                <a:extLst>
                  <a:ext uri="{FF2B5EF4-FFF2-40B4-BE49-F238E27FC236}">
                    <a16:creationId xmlns:a16="http://schemas.microsoft.com/office/drawing/2014/main" id="{F1CDC74C-6BA8-E1D6-EC4B-2DDB85ECE20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910931" y="7103829"/>
                <a:ext cx="978408" cy="880566"/>
              </a:xfrm>
              <a:prstGeom prst="rect">
                <a:avLst/>
              </a:prstGeom>
            </p:spPr>
          </p:pic>
          <p:pic>
            <p:nvPicPr>
              <p:cNvPr id="100" name="Graphic 99">
                <a:extLst>
                  <a:ext uri="{FF2B5EF4-FFF2-40B4-BE49-F238E27FC236}">
                    <a16:creationId xmlns:a16="http://schemas.microsoft.com/office/drawing/2014/main" id="{B80AB53F-1912-7D06-BBE5-652237CE542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179410" y="8452569"/>
                <a:ext cx="978408" cy="880566"/>
              </a:xfrm>
              <a:prstGeom prst="rect">
                <a:avLst/>
              </a:prstGeom>
            </p:spPr>
          </p:pic>
          <p:pic>
            <p:nvPicPr>
              <p:cNvPr id="101" name="Graphic 100">
                <a:extLst>
                  <a:ext uri="{FF2B5EF4-FFF2-40B4-BE49-F238E27FC236}">
                    <a16:creationId xmlns:a16="http://schemas.microsoft.com/office/drawing/2014/main" id="{22C2EAF3-E656-2250-BABD-810B7DFDD00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7801971" y="5640790"/>
                <a:ext cx="978408" cy="880566"/>
              </a:xfrm>
              <a:prstGeom prst="rect">
                <a:avLst/>
              </a:prstGeom>
            </p:spPr>
          </p:pic>
          <p:pic>
            <p:nvPicPr>
              <p:cNvPr id="102" name="Graphic 101">
                <a:extLst>
                  <a:ext uri="{FF2B5EF4-FFF2-40B4-BE49-F238E27FC236}">
                    <a16:creationId xmlns:a16="http://schemas.microsoft.com/office/drawing/2014/main" id="{B32881E5-30DD-0B67-7C9E-20750D6F4B5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812228" y="4914806"/>
                <a:ext cx="710864" cy="639776"/>
              </a:xfrm>
              <a:prstGeom prst="rect">
                <a:avLst/>
              </a:prstGeom>
            </p:spPr>
          </p:pic>
          <p:pic>
            <p:nvPicPr>
              <p:cNvPr id="103" name="Graphic 102">
                <a:extLst>
                  <a:ext uri="{FF2B5EF4-FFF2-40B4-BE49-F238E27FC236}">
                    <a16:creationId xmlns:a16="http://schemas.microsoft.com/office/drawing/2014/main" id="{8E6D68FB-4677-91EC-651F-45971D506CF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600649" y="5966364"/>
                <a:ext cx="710864" cy="639776"/>
              </a:xfrm>
              <a:prstGeom prst="rect">
                <a:avLst/>
              </a:prstGeom>
            </p:spPr>
          </p:pic>
          <p:pic>
            <p:nvPicPr>
              <p:cNvPr id="104" name="Graphic 103">
                <a:extLst>
                  <a:ext uri="{FF2B5EF4-FFF2-40B4-BE49-F238E27FC236}">
                    <a16:creationId xmlns:a16="http://schemas.microsoft.com/office/drawing/2014/main" id="{5738A002-0A2E-AD1A-CF8C-82EFE35110F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940608" y="2572958"/>
                <a:ext cx="978408" cy="880566"/>
              </a:xfrm>
              <a:prstGeom prst="rect">
                <a:avLst/>
              </a:prstGeom>
            </p:spPr>
          </p:pic>
          <p:pic>
            <p:nvPicPr>
              <p:cNvPr id="105" name="Graphic 104">
                <a:extLst>
                  <a:ext uri="{FF2B5EF4-FFF2-40B4-BE49-F238E27FC236}">
                    <a16:creationId xmlns:a16="http://schemas.microsoft.com/office/drawing/2014/main" id="{01E191C8-2225-A43E-FA88-180054F907B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854507" y="4401756"/>
                <a:ext cx="978408" cy="880566"/>
              </a:xfrm>
              <a:prstGeom prst="rect">
                <a:avLst/>
              </a:prstGeom>
            </p:spPr>
          </p:pic>
          <p:pic>
            <p:nvPicPr>
              <p:cNvPr id="106" name="Graphic 105">
                <a:extLst>
                  <a:ext uri="{FF2B5EF4-FFF2-40B4-BE49-F238E27FC236}">
                    <a16:creationId xmlns:a16="http://schemas.microsoft.com/office/drawing/2014/main" id="{1F5EDCD3-AF62-FD7D-22DD-A1626F8F636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414311" y="6014030"/>
                <a:ext cx="978408" cy="880566"/>
              </a:xfrm>
              <a:prstGeom prst="rect">
                <a:avLst/>
              </a:prstGeom>
            </p:spPr>
          </p:pic>
          <p:pic>
            <p:nvPicPr>
              <p:cNvPr id="107" name="Graphic 106">
                <a:extLst>
                  <a:ext uri="{FF2B5EF4-FFF2-40B4-BE49-F238E27FC236}">
                    <a16:creationId xmlns:a16="http://schemas.microsoft.com/office/drawing/2014/main" id="{30F559CD-A071-9C2D-F3D8-00CF156501B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1215412" y="8254310"/>
                <a:ext cx="978408" cy="880566"/>
              </a:xfrm>
              <a:prstGeom prst="rect">
                <a:avLst/>
              </a:prstGeom>
            </p:spPr>
          </p:pic>
          <p:pic>
            <p:nvPicPr>
              <p:cNvPr id="108" name="Graphic 107">
                <a:extLst>
                  <a:ext uri="{FF2B5EF4-FFF2-40B4-BE49-F238E27FC236}">
                    <a16:creationId xmlns:a16="http://schemas.microsoft.com/office/drawing/2014/main" id="{8B65B630-00BD-4342-520F-0F3513D825B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499605" y="9997764"/>
                <a:ext cx="710864" cy="639776"/>
              </a:xfrm>
              <a:prstGeom prst="rect">
                <a:avLst/>
              </a:prstGeom>
            </p:spPr>
          </p:pic>
          <p:pic>
            <p:nvPicPr>
              <p:cNvPr id="109" name="Graphic 108">
                <a:extLst>
                  <a:ext uri="{FF2B5EF4-FFF2-40B4-BE49-F238E27FC236}">
                    <a16:creationId xmlns:a16="http://schemas.microsoft.com/office/drawing/2014/main" id="{20D8881F-5C72-2393-DE7F-52348D0C25B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8443204" y="9700585"/>
                <a:ext cx="710864" cy="639776"/>
              </a:xfrm>
              <a:prstGeom prst="rect">
                <a:avLst/>
              </a:prstGeom>
            </p:spPr>
          </p:pic>
          <p:pic>
            <p:nvPicPr>
              <p:cNvPr id="110" name="Graphic 109">
                <a:extLst>
                  <a:ext uri="{FF2B5EF4-FFF2-40B4-BE49-F238E27FC236}">
                    <a16:creationId xmlns:a16="http://schemas.microsoft.com/office/drawing/2014/main" id="{5D18537F-C730-7491-2698-3130A2CEF6A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6678952" y="7225609"/>
                <a:ext cx="978408" cy="880566"/>
              </a:xfrm>
              <a:prstGeom prst="rect">
                <a:avLst/>
              </a:prstGeom>
            </p:spPr>
          </p:pic>
          <p:pic>
            <p:nvPicPr>
              <p:cNvPr id="111" name="Graphic 110">
                <a:extLst>
                  <a:ext uri="{FF2B5EF4-FFF2-40B4-BE49-F238E27FC236}">
                    <a16:creationId xmlns:a16="http://schemas.microsoft.com/office/drawing/2014/main" id="{2C56F78B-35B4-C9B7-826C-DECDDE98D7E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437366" y="5700084"/>
                <a:ext cx="710864" cy="639776"/>
              </a:xfrm>
              <a:prstGeom prst="rect">
                <a:avLst/>
              </a:prstGeom>
            </p:spPr>
          </p:pic>
          <p:pic>
            <p:nvPicPr>
              <p:cNvPr id="112" name="Graphic 111">
                <a:extLst>
                  <a:ext uri="{FF2B5EF4-FFF2-40B4-BE49-F238E27FC236}">
                    <a16:creationId xmlns:a16="http://schemas.microsoft.com/office/drawing/2014/main" id="{52AB15DD-A6F4-93ED-FECE-F493F61D0F6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890531" y="6836989"/>
                <a:ext cx="978408" cy="880566"/>
              </a:xfrm>
              <a:prstGeom prst="rect">
                <a:avLst/>
              </a:prstGeom>
            </p:spPr>
          </p:pic>
          <p:pic>
            <p:nvPicPr>
              <p:cNvPr id="113" name="Graphic 112">
                <a:extLst>
                  <a:ext uri="{FF2B5EF4-FFF2-40B4-BE49-F238E27FC236}">
                    <a16:creationId xmlns:a16="http://schemas.microsoft.com/office/drawing/2014/main" id="{CD8417A9-B0DE-1465-F785-EC310187C0A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354605" y="3894144"/>
                <a:ext cx="710864" cy="639776"/>
              </a:xfrm>
              <a:prstGeom prst="rect">
                <a:avLst/>
              </a:prstGeom>
            </p:spPr>
          </p:pic>
          <p:pic>
            <p:nvPicPr>
              <p:cNvPr id="114" name="Graphic 113">
                <a:extLst>
                  <a:ext uri="{FF2B5EF4-FFF2-40B4-BE49-F238E27FC236}">
                    <a16:creationId xmlns:a16="http://schemas.microsoft.com/office/drawing/2014/main" id="{C893773D-70F5-EAA5-1FFC-9C9BFEB4CF7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97128" y="6079954"/>
                <a:ext cx="710864" cy="639776"/>
              </a:xfrm>
              <a:prstGeom prst="rect">
                <a:avLst/>
              </a:prstGeom>
            </p:spPr>
          </p:pic>
          <p:pic>
            <p:nvPicPr>
              <p:cNvPr id="115" name="Graphic 114">
                <a:extLst>
                  <a:ext uri="{FF2B5EF4-FFF2-40B4-BE49-F238E27FC236}">
                    <a16:creationId xmlns:a16="http://schemas.microsoft.com/office/drawing/2014/main" id="{F1E3F203-1C2C-5B0E-8A3A-5764EF23445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40028" y="4781840"/>
                <a:ext cx="710864" cy="639776"/>
              </a:xfrm>
              <a:prstGeom prst="rect">
                <a:avLst/>
              </a:prstGeom>
            </p:spPr>
          </p:pic>
          <p:pic>
            <p:nvPicPr>
              <p:cNvPr id="116" name="Graphic 115">
                <a:extLst>
                  <a:ext uri="{FF2B5EF4-FFF2-40B4-BE49-F238E27FC236}">
                    <a16:creationId xmlns:a16="http://schemas.microsoft.com/office/drawing/2014/main" id="{1F345151-AD87-1D2E-A755-4BA3E410775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585383" y="7117252"/>
                <a:ext cx="1371600" cy="1234440"/>
              </a:xfrm>
              <a:prstGeom prst="rect">
                <a:avLst/>
              </a:prstGeom>
            </p:spPr>
          </p:pic>
          <p:pic>
            <p:nvPicPr>
              <p:cNvPr id="117" name="Picture 116">
                <a:extLst>
                  <a:ext uri="{FF2B5EF4-FFF2-40B4-BE49-F238E27FC236}">
                    <a16:creationId xmlns:a16="http://schemas.microsoft.com/office/drawing/2014/main" id="{44CD4734-7AD6-CB1A-59CF-1B022B11389D}"/>
                  </a:ext>
                </a:extLst>
              </p:cNvPr>
              <p:cNvPicPr>
                <a:picLocks noChangeAspect="1"/>
              </p:cNvPicPr>
              <p:nvPr/>
            </p:nvPicPr>
            <p:blipFill>
              <a:blip r:embed="rId5">
                <a:alphaModFix/>
              </a:blip>
              <a:srcRect/>
              <a:stretch/>
            </p:blipFill>
            <p:spPr>
              <a:xfrm>
                <a:off x="15184861" y="8360867"/>
                <a:ext cx="1458049" cy="1458049"/>
              </a:xfrm>
              <a:prstGeom prst="rect">
                <a:avLst/>
              </a:prstGeom>
            </p:spPr>
          </p:pic>
          <p:pic>
            <p:nvPicPr>
              <p:cNvPr id="118" name="Picture 117">
                <a:extLst>
                  <a:ext uri="{FF2B5EF4-FFF2-40B4-BE49-F238E27FC236}">
                    <a16:creationId xmlns:a16="http://schemas.microsoft.com/office/drawing/2014/main" id="{DC64AF02-E0D1-934F-80CE-803F4C1B0B45}"/>
                  </a:ext>
                </a:extLst>
              </p:cNvPr>
              <p:cNvPicPr>
                <a:picLocks noChangeAspect="1"/>
              </p:cNvPicPr>
              <p:nvPr/>
            </p:nvPicPr>
            <p:blipFill>
              <a:blip r:embed="rId5">
                <a:alphaModFix/>
              </a:blip>
              <a:srcRect/>
              <a:stretch/>
            </p:blipFill>
            <p:spPr>
              <a:xfrm>
                <a:off x="8740517" y="7424694"/>
                <a:ext cx="1458049" cy="1458049"/>
              </a:xfrm>
              <a:prstGeom prst="rect">
                <a:avLst/>
              </a:prstGeom>
            </p:spPr>
          </p:pic>
          <p:pic>
            <p:nvPicPr>
              <p:cNvPr id="119" name="Picture 118">
                <a:extLst>
                  <a:ext uri="{FF2B5EF4-FFF2-40B4-BE49-F238E27FC236}">
                    <a16:creationId xmlns:a16="http://schemas.microsoft.com/office/drawing/2014/main" id="{C6205822-0298-DE4F-A3CE-3CDB17EA1309}"/>
                  </a:ext>
                </a:extLst>
              </p:cNvPr>
              <p:cNvPicPr>
                <a:picLocks noChangeAspect="1"/>
              </p:cNvPicPr>
              <p:nvPr/>
            </p:nvPicPr>
            <p:blipFill>
              <a:blip r:embed="rId5">
                <a:alphaModFix/>
              </a:blip>
              <a:srcRect/>
              <a:stretch/>
            </p:blipFill>
            <p:spPr>
              <a:xfrm>
                <a:off x="8152687" y="4006582"/>
                <a:ext cx="1458049" cy="1458049"/>
              </a:xfrm>
              <a:prstGeom prst="rect">
                <a:avLst/>
              </a:prstGeom>
            </p:spPr>
          </p:pic>
          <p:pic>
            <p:nvPicPr>
              <p:cNvPr id="120" name="Picture 119">
                <a:extLst>
                  <a:ext uri="{FF2B5EF4-FFF2-40B4-BE49-F238E27FC236}">
                    <a16:creationId xmlns:a16="http://schemas.microsoft.com/office/drawing/2014/main" id="{AFEFE86A-BD4A-B126-D60D-D96EC242FC2A}"/>
                  </a:ext>
                </a:extLst>
              </p:cNvPr>
              <p:cNvPicPr>
                <a:picLocks noChangeAspect="1"/>
              </p:cNvPicPr>
              <p:nvPr/>
            </p:nvPicPr>
            <p:blipFill>
              <a:blip r:embed="rId5">
                <a:alphaModFix/>
              </a:blip>
              <a:srcRect/>
              <a:stretch/>
            </p:blipFill>
            <p:spPr>
              <a:xfrm>
                <a:off x="19190803" y="7555324"/>
                <a:ext cx="1458049" cy="1458049"/>
              </a:xfrm>
              <a:prstGeom prst="rect">
                <a:avLst/>
              </a:prstGeom>
            </p:spPr>
          </p:pic>
          <p:pic>
            <p:nvPicPr>
              <p:cNvPr id="121" name="Picture 120">
                <a:extLst>
                  <a:ext uri="{FF2B5EF4-FFF2-40B4-BE49-F238E27FC236}">
                    <a16:creationId xmlns:a16="http://schemas.microsoft.com/office/drawing/2014/main" id="{58BA19C5-D223-6215-4425-3E7FF3B28F97}"/>
                  </a:ext>
                </a:extLst>
              </p:cNvPr>
              <p:cNvPicPr>
                <a:picLocks noChangeAspect="1"/>
              </p:cNvPicPr>
              <p:nvPr/>
            </p:nvPicPr>
            <p:blipFill>
              <a:blip r:embed="rId5">
                <a:alphaModFix/>
              </a:blip>
              <a:srcRect/>
              <a:stretch/>
            </p:blipFill>
            <p:spPr>
              <a:xfrm>
                <a:off x="20780117" y="5116925"/>
                <a:ext cx="1458049" cy="1458049"/>
              </a:xfrm>
              <a:prstGeom prst="rect">
                <a:avLst/>
              </a:prstGeom>
            </p:spPr>
          </p:pic>
        </p:grpSp>
      </p:grpSp>
      <p:sp>
        <p:nvSpPr>
          <p:cNvPr id="3" name="Title 5">
            <a:extLst>
              <a:ext uri="{FF2B5EF4-FFF2-40B4-BE49-F238E27FC236}">
                <a16:creationId xmlns:a16="http://schemas.microsoft.com/office/drawing/2014/main" id="{D82BFF4F-F20F-37C3-E675-1DAC3A1AB6BE}"/>
              </a:ext>
            </a:extLst>
          </p:cNvPr>
          <p:cNvSpPr txBox="1">
            <a:spLocks noGrp="1"/>
          </p:cNvSpPr>
          <p:nvPr>
            <p:ph type="title" idx="4294967295"/>
          </p:nvPr>
        </p:nvSpPr>
        <p:spPr>
          <a:xfrm>
            <a:off x="586740" y="37074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w="3175">
                  <a:noFill/>
                </a:ln>
                <a:solidFill>
                  <a:srgbClr val="1B44B1"/>
                </a:solidFill>
                <a:effectLst/>
                <a:uLnTx/>
                <a:uFillTx/>
                <a:latin typeface="Segoe Sans Display Semibold"/>
                <a:ea typeface="+mn-ea"/>
                <a:cs typeface="Segoe UI" pitchFamily="34" charset="0"/>
              </a:rPr>
              <a:t>Is your organization ready?</a:t>
            </a:r>
          </a:p>
        </p:txBody>
      </p:sp>
      <p:sp>
        <p:nvSpPr>
          <p:cNvPr id="4" name="04R - 3">
            <a:extLst>
              <a:ext uri="{FF2B5EF4-FFF2-40B4-BE49-F238E27FC236}">
                <a16:creationId xmlns:a16="http://schemas.microsoft.com/office/drawing/2014/main" id="{CA2AD9F9-3475-946C-69D9-79655F2B2352}"/>
              </a:ext>
              <a:ext uri="{C183D7F6-B498-43B3-948B-1728B52AA6E4}">
                <adec:decorative xmlns:adec="http://schemas.microsoft.com/office/drawing/2017/decorative" val="1"/>
              </a:ext>
            </a:extLst>
          </p:cNvPr>
          <p:cNvSpPr>
            <a:spLocks/>
          </p:cNvSpPr>
          <p:nvPr/>
        </p:nvSpPr>
        <p:spPr bwMode="auto">
          <a:xfrm>
            <a:off x="981374" y="5258975"/>
            <a:ext cx="3162859" cy="991141"/>
          </a:xfrm>
          <a:prstGeom prst="roundRect">
            <a:avLst>
              <a:gd name="adj" fmla="val 1050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B1"/>
                </a:solidFill>
                <a:effectLst/>
                <a:uLnTx/>
                <a:uFillTx/>
                <a:latin typeface="Segoe Sans Display"/>
                <a:ea typeface="+mn-ea"/>
                <a:cs typeface="Segoe UI" panose="020B0502040204020203" pitchFamily="34" charset="0"/>
              </a:rPr>
              <a:t>Can we track and monitor all agents? Do we know what agents are doing?</a:t>
            </a:r>
          </a:p>
        </p:txBody>
      </p:sp>
      <p:sp>
        <p:nvSpPr>
          <p:cNvPr id="7" name="04R">
            <a:extLst>
              <a:ext uri="{FF2B5EF4-FFF2-40B4-BE49-F238E27FC236}">
                <a16:creationId xmlns:a16="http://schemas.microsoft.com/office/drawing/2014/main" id="{782E11BC-390B-BD2F-1744-A64BE7475AA6}"/>
              </a:ext>
              <a:ext uri="{C183D7F6-B498-43B3-948B-1728B52AA6E4}">
                <adec:decorative xmlns:adec="http://schemas.microsoft.com/office/drawing/2017/decorative" val="1"/>
              </a:ext>
            </a:extLst>
          </p:cNvPr>
          <p:cNvSpPr>
            <a:spLocks/>
          </p:cNvSpPr>
          <p:nvPr/>
        </p:nvSpPr>
        <p:spPr bwMode="auto">
          <a:xfrm>
            <a:off x="7899470" y="5277073"/>
            <a:ext cx="3182386" cy="991141"/>
          </a:xfrm>
          <a:prstGeom prst="roundRect">
            <a:avLst>
              <a:gd name="adj" fmla="val 7800"/>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B1"/>
                </a:solidFill>
                <a:effectLst/>
                <a:uLnTx/>
                <a:uFillTx/>
                <a:latin typeface="Segoe Sans Display"/>
                <a:ea typeface="+mn-ea"/>
                <a:cs typeface="Segoe UI" panose="020B0502040204020203" pitchFamily="34" charset="0"/>
              </a:rPr>
              <a:t>Are agents protected? Do they have the right access? Can they leak sensitive data?</a:t>
            </a:r>
          </a:p>
        </p:txBody>
      </p:sp>
      <p:sp>
        <p:nvSpPr>
          <p:cNvPr id="2" name="04R - 3">
            <a:extLst>
              <a:ext uri="{FF2B5EF4-FFF2-40B4-BE49-F238E27FC236}">
                <a16:creationId xmlns:a16="http://schemas.microsoft.com/office/drawing/2014/main" id="{7C924652-0F35-4D84-1092-DBC9A244FFB4}"/>
              </a:ext>
              <a:ext uri="{C183D7F6-B498-43B3-948B-1728B52AA6E4}">
                <adec:decorative xmlns:adec="http://schemas.microsoft.com/office/drawing/2017/decorative" val="1"/>
              </a:ext>
            </a:extLst>
          </p:cNvPr>
          <p:cNvSpPr>
            <a:spLocks/>
          </p:cNvSpPr>
          <p:nvPr/>
        </p:nvSpPr>
        <p:spPr bwMode="auto">
          <a:xfrm>
            <a:off x="4440422" y="5289792"/>
            <a:ext cx="3162859" cy="991141"/>
          </a:xfrm>
          <a:prstGeom prst="roundRect">
            <a:avLst>
              <a:gd name="adj" fmla="val 1050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B44B1"/>
                </a:solidFill>
                <a:effectLst/>
                <a:uLnTx/>
                <a:uFillTx/>
                <a:latin typeface="Segoe Sans Display"/>
                <a:ea typeface="+mn-ea"/>
                <a:cs typeface="Segoe UI" panose="020B0502040204020203" pitchFamily="34" charset="0"/>
              </a:rPr>
              <a:t>Do we have proper guardrails for agents and people that interact with them?</a:t>
            </a:r>
          </a:p>
        </p:txBody>
      </p:sp>
    </p:spTree>
    <p:custDataLst>
      <p:tags r:id="rId1"/>
    </p:custDataLst>
    <p:extLst>
      <p:ext uri="{BB962C8B-B14F-4D97-AF65-F5344CB8AC3E}">
        <p14:creationId xmlns:p14="http://schemas.microsoft.com/office/powerpoint/2010/main" val="225168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
                                        <p:tgtEl>
                                          <p:spTgt spid="3"/>
                                        </p:tgtEl>
                                      </p:cBhvr>
                                    </p:animEffect>
                                  </p:childTnLst>
                                </p:cTn>
                              </p:par>
                              <p:par>
                                <p:cTn id="8" presetID="42" presetClass="path" presetSubtype="0" decel="100000" fill="hold" grpId="1" nodeType="withEffect">
                                  <p:stCondLst>
                                    <p:cond delay="0"/>
                                  </p:stCondLst>
                                  <p:childTnLst>
                                    <p:animMotion origin="layout" path="M 0 0.03889 L 0 0 " pathEditMode="relative" rAng="0" ptsTypes="AA">
                                      <p:cBhvr>
                                        <p:cTn id="9" dur="500" fill="hold"/>
                                        <p:tgtEl>
                                          <p:spTgt spid="3"/>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
                                        <p:tgtEl>
                                          <p:spTgt spid="4"/>
                                        </p:tgtEl>
                                      </p:cBhvr>
                                    </p:animEffect>
                                  </p:childTnLst>
                                </p:cTn>
                              </p:par>
                              <p:par>
                                <p:cTn id="13" presetID="42" presetClass="path" presetSubtype="0" decel="100000" fill="hold" grpId="1" nodeType="withEffect">
                                  <p:stCondLst>
                                    <p:cond delay="100"/>
                                  </p:stCondLst>
                                  <p:childTnLst>
                                    <p:animMotion origin="layout" path="M 0 0.03889 L 0 0 " pathEditMode="relative" rAng="0" ptsTypes="AA">
                                      <p:cBhvr>
                                        <p:cTn id="14" dur="500" fill="hold"/>
                                        <p:tgtEl>
                                          <p:spTgt spid="4"/>
                                        </p:tgtEl>
                                        <p:attrNameLst>
                                          <p:attrName>ppt_x</p:attrName>
                                          <p:attrName>ppt_y</p:attrName>
                                        </p:attrNameLst>
                                      </p:cBhvr>
                                      <p:rCtr x="0" y="-1944"/>
                                    </p:animMotion>
                                  </p:childTnLst>
                                </p:cTn>
                              </p:par>
                              <p:par>
                                <p:cTn id="15" presetID="10" presetClass="entr" presetSubtype="0" fill="hold" grpId="0" nodeType="withEffect">
                                  <p:stCondLst>
                                    <p:cond delay="4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
                                        <p:tgtEl>
                                          <p:spTgt spid="7"/>
                                        </p:tgtEl>
                                      </p:cBhvr>
                                    </p:animEffect>
                                  </p:childTnLst>
                                </p:cTn>
                              </p:par>
                              <p:par>
                                <p:cTn id="18" presetID="42" presetClass="path" presetSubtype="0" decel="100000" fill="hold" grpId="1" nodeType="withEffect">
                                  <p:stCondLst>
                                    <p:cond delay="400"/>
                                  </p:stCondLst>
                                  <p:childTnLst>
                                    <p:animMotion origin="layout" path="M 0 0.03889 L 0 0 " pathEditMode="relative" rAng="0" ptsTypes="AA">
                                      <p:cBhvr>
                                        <p:cTn id="19" dur="500" fill="hold"/>
                                        <p:tgtEl>
                                          <p:spTgt spid="7"/>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100"/>
                                  </p:stCondLst>
                                  <p:childTnLst>
                                    <p:animMotion origin="layout" path="M 0 0.03889 L 0 0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P spid="4" grpId="1" animBg="1"/>
      <p:bldP spid="7" grpId="0" animBg="1"/>
      <p:bldP spid="7" grpId="1"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8F88AEAD-D794-01C0-86BE-E13314B77CE2}"/>
              </a:ext>
              <a:ext uri="{C183D7F6-B498-43B3-948B-1728B52AA6E4}">
                <adec:decorative xmlns:adec="http://schemas.microsoft.com/office/drawing/2017/decorative" val="1"/>
              </a:ext>
            </a:extLst>
          </p:cNvPr>
          <p:cNvSpPr/>
          <p:nvPr/>
        </p:nvSpPr>
        <p:spPr bwMode="auto">
          <a:xfrm>
            <a:off x="588963" y="1764970"/>
            <a:ext cx="11017250" cy="4597729"/>
          </a:xfrm>
          <a:prstGeom prst="roundRect">
            <a:avLst>
              <a:gd name="adj" fmla="val 269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err="1">
              <a:ln>
                <a:noFill/>
              </a:ln>
              <a:solidFill>
                <a:srgbClr val="1B44B1"/>
              </a:solidFill>
              <a:effectLst/>
              <a:uLnTx/>
              <a:uFillTx/>
              <a:latin typeface="Segoe Sans Display Semibold"/>
              <a:ea typeface="+mn-ea"/>
              <a:cs typeface="Segoe UI" panose="020B0502040204020203" pitchFamily="34" charset="0"/>
            </a:endParaRPr>
          </a:p>
        </p:txBody>
      </p:sp>
      <p:sp>
        <p:nvSpPr>
          <p:cNvPr id="43" name="TextBox 42">
            <a:extLst>
              <a:ext uri="{FF2B5EF4-FFF2-40B4-BE49-F238E27FC236}">
                <a16:creationId xmlns:a16="http://schemas.microsoft.com/office/drawing/2014/main" id="{3E68EED4-27B2-6D2B-1631-D9A55331B194}"/>
              </a:ext>
              <a:ext uri="{C183D7F6-B498-43B3-948B-1728B52AA6E4}">
                <adec:decorative xmlns:adec="http://schemas.microsoft.com/office/drawing/2017/decorative" val="1"/>
              </a:ext>
            </a:extLst>
          </p:cNvPr>
          <p:cNvSpPr txBox="1">
            <a:spLocks/>
          </p:cNvSpPr>
          <p:nvPr/>
        </p:nvSpPr>
        <p:spPr>
          <a:xfrm>
            <a:off x="815339" y="2244436"/>
            <a:ext cx="3378200" cy="3893523"/>
          </a:xfrm>
          <a:prstGeom prst="roundRect">
            <a:avLst>
              <a:gd name="adj" fmla="val 359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8" name="TextBox 57">
            <a:extLst>
              <a:ext uri="{FF2B5EF4-FFF2-40B4-BE49-F238E27FC236}">
                <a16:creationId xmlns:a16="http://schemas.microsoft.com/office/drawing/2014/main" id="{9F3BE452-DBF5-4EFA-ED27-7525B11A1144}"/>
              </a:ext>
              <a:ext uri="{C183D7F6-B498-43B3-948B-1728B52AA6E4}">
                <adec:decorative xmlns:adec="http://schemas.microsoft.com/office/drawing/2017/decorative" val="1"/>
              </a:ext>
            </a:extLst>
          </p:cNvPr>
          <p:cNvSpPr txBox="1">
            <a:spLocks/>
          </p:cNvSpPr>
          <p:nvPr/>
        </p:nvSpPr>
        <p:spPr>
          <a:xfrm>
            <a:off x="4422139" y="2244436"/>
            <a:ext cx="3378200" cy="3893523"/>
          </a:xfrm>
          <a:prstGeom prst="roundRect">
            <a:avLst>
              <a:gd name="adj" fmla="val 359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65" name="TextBox 64">
            <a:extLst>
              <a:ext uri="{FF2B5EF4-FFF2-40B4-BE49-F238E27FC236}">
                <a16:creationId xmlns:a16="http://schemas.microsoft.com/office/drawing/2014/main" id="{923BB82F-7932-C137-CC4B-3C67E7202A06}"/>
              </a:ext>
              <a:ext uri="{C183D7F6-B498-43B3-948B-1728B52AA6E4}">
                <adec:decorative xmlns:adec="http://schemas.microsoft.com/office/drawing/2017/decorative" val="1"/>
              </a:ext>
            </a:extLst>
          </p:cNvPr>
          <p:cNvSpPr txBox="1">
            <a:spLocks/>
          </p:cNvSpPr>
          <p:nvPr/>
        </p:nvSpPr>
        <p:spPr>
          <a:xfrm>
            <a:off x="8028939" y="2244436"/>
            <a:ext cx="3378200" cy="3893523"/>
          </a:xfrm>
          <a:prstGeom prst="roundRect">
            <a:avLst>
              <a:gd name="adj" fmla="val 359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2" name="Group 1">
            <a:extLst>
              <a:ext uri="{FF2B5EF4-FFF2-40B4-BE49-F238E27FC236}">
                <a16:creationId xmlns:a16="http://schemas.microsoft.com/office/drawing/2014/main" id="{D1C03EA0-8496-24EF-E6EB-7895DB9387CF}"/>
              </a:ext>
              <a:ext uri="{C183D7F6-B498-43B3-948B-1728B52AA6E4}">
                <adec:decorative xmlns:adec="http://schemas.microsoft.com/office/drawing/2017/decorative" val="1"/>
              </a:ext>
            </a:extLst>
          </p:cNvPr>
          <p:cNvGrpSpPr/>
          <p:nvPr/>
        </p:nvGrpSpPr>
        <p:grpSpPr>
          <a:xfrm>
            <a:off x="1717429" y="2757430"/>
            <a:ext cx="470135" cy="470135"/>
            <a:chOff x="1717429" y="2757430"/>
            <a:chExt cx="470135" cy="470135"/>
          </a:xfrm>
        </p:grpSpPr>
        <p:sp>
          <p:nvSpPr>
            <p:cNvPr id="8" name="Oval 52">
              <a:extLst>
                <a:ext uri="{FF2B5EF4-FFF2-40B4-BE49-F238E27FC236}">
                  <a16:creationId xmlns:a16="http://schemas.microsoft.com/office/drawing/2014/main" id="{65D20409-8D6F-4F20-4B16-DB3A5A63D910}"/>
                </a:ext>
              </a:extLst>
            </p:cNvPr>
            <p:cNvSpPr/>
            <p:nvPr/>
          </p:nvSpPr>
          <p:spPr bwMode="auto">
            <a:xfrm>
              <a:off x="1717429" y="2757430"/>
              <a:ext cx="470135" cy="470135"/>
            </a:xfrm>
            <a:prstGeom prst="ellipse">
              <a:avLst/>
            </a:prstGeom>
            <a:solidFill>
              <a:schemeClr val="bg1"/>
            </a:solidFill>
            <a:ln w="12700" cap="flat" cmpd="sng" algn="ctr">
              <a:solidFill>
                <a:schemeClr val="accent1"/>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4" name="Graphic 33">
              <a:extLst>
                <a:ext uri="{FF2B5EF4-FFF2-40B4-BE49-F238E27FC236}">
                  <a16:creationId xmlns:a16="http://schemas.microsoft.com/office/drawing/2014/main" id="{6E732894-FD10-38D2-CDFE-70A1002E4356}"/>
                </a:ext>
              </a:extLst>
            </p:cNvPr>
            <p:cNvSpPr/>
            <p:nvPr/>
          </p:nvSpPr>
          <p:spPr>
            <a:xfrm>
              <a:off x="1824467" y="2880936"/>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5" name="Group 4">
            <a:extLst>
              <a:ext uri="{FF2B5EF4-FFF2-40B4-BE49-F238E27FC236}">
                <a16:creationId xmlns:a16="http://schemas.microsoft.com/office/drawing/2014/main" id="{4989CA66-A52E-0AC6-5C2B-94E39BC7F341}"/>
              </a:ext>
              <a:ext uri="{C183D7F6-B498-43B3-948B-1728B52AA6E4}">
                <adec:decorative xmlns:adec="http://schemas.microsoft.com/office/drawing/2017/decorative" val="1"/>
              </a:ext>
            </a:extLst>
          </p:cNvPr>
          <p:cNvGrpSpPr/>
          <p:nvPr/>
        </p:nvGrpSpPr>
        <p:grpSpPr>
          <a:xfrm>
            <a:off x="2269371" y="2639865"/>
            <a:ext cx="470135" cy="470135"/>
            <a:chOff x="2269371" y="2639865"/>
            <a:chExt cx="470135" cy="470135"/>
          </a:xfrm>
        </p:grpSpPr>
        <p:sp>
          <p:nvSpPr>
            <p:cNvPr id="17" name="Oval 52">
              <a:extLst>
                <a:ext uri="{FF2B5EF4-FFF2-40B4-BE49-F238E27FC236}">
                  <a16:creationId xmlns:a16="http://schemas.microsoft.com/office/drawing/2014/main" id="{77028115-7514-9AFB-3461-7A63704308EE}"/>
                </a:ext>
              </a:extLst>
            </p:cNvPr>
            <p:cNvSpPr/>
            <p:nvPr/>
          </p:nvSpPr>
          <p:spPr bwMode="auto">
            <a:xfrm>
              <a:off x="2269371" y="2639865"/>
              <a:ext cx="470135" cy="470135"/>
            </a:xfrm>
            <a:prstGeom prst="ellipse">
              <a:avLst/>
            </a:prstGeom>
            <a:solidFill>
              <a:schemeClr val="bg1"/>
            </a:solidFill>
            <a:ln w="12700" cap="flat" cmpd="sng" algn="ctr">
              <a:solidFill>
                <a:schemeClr val="accent1"/>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9" name="Graphic 33">
              <a:extLst>
                <a:ext uri="{FF2B5EF4-FFF2-40B4-BE49-F238E27FC236}">
                  <a16:creationId xmlns:a16="http://schemas.microsoft.com/office/drawing/2014/main" id="{04773672-2387-42C4-64BB-E23DBCE71CFB}"/>
                </a:ext>
              </a:extLst>
            </p:cNvPr>
            <p:cNvSpPr/>
            <p:nvPr/>
          </p:nvSpPr>
          <p:spPr>
            <a:xfrm>
              <a:off x="2376409" y="2763371"/>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6" name="Group 5">
            <a:extLst>
              <a:ext uri="{FF2B5EF4-FFF2-40B4-BE49-F238E27FC236}">
                <a16:creationId xmlns:a16="http://schemas.microsoft.com/office/drawing/2014/main" id="{CBB7C68C-0AE0-ADE8-D0B7-0A2FC7817784}"/>
              </a:ext>
              <a:ext uri="{C183D7F6-B498-43B3-948B-1728B52AA6E4}">
                <adec:decorative xmlns:adec="http://schemas.microsoft.com/office/drawing/2017/decorative" val="1"/>
              </a:ext>
            </a:extLst>
          </p:cNvPr>
          <p:cNvGrpSpPr/>
          <p:nvPr/>
        </p:nvGrpSpPr>
        <p:grpSpPr>
          <a:xfrm>
            <a:off x="2821314" y="2748551"/>
            <a:ext cx="470135" cy="470135"/>
            <a:chOff x="2821314" y="2748551"/>
            <a:chExt cx="470135" cy="470135"/>
          </a:xfrm>
        </p:grpSpPr>
        <p:sp>
          <p:nvSpPr>
            <p:cNvPr id="21" name="Oval 52">
              <a:extLst>
                <a:ext uri="{FF2B5EF4-FFF2-40B4-BE49-F238E27FC236}">
                  <a16:creationId xmlns:a16="http://schemas.microsoft.com/office/drawing/2014/main" id="{304305B0-D476-FDB0-51BB-2C27F4B037D4}"/>
                </a:ext>
              </a:extLst>
            </p:cNvPr>
            <p:cNvSpPr/>
            <p:nvPr/>
          </p:nvSpPr>
          <p:spPr bwMode="auto">
            <a:xfrm>
              <a:off x="2821314" y="2748551"/>
              <a:ext cx="470135" cy="470135"/>
            </a:xfrm>
            <a:prstGeom prst="ellipse">
              <a:avLst/>
            </a:prstGeom>
            <a:solidFill>
              <a:schemeClr val="bg1"/>
            </a:solidFill>
            <a:ln w="12700" cap="flat" cmpd="sng" algn="ctr">
              <a:solidFill>
                <a:schemeClr val="accent1"/>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23" name="Graphic 33">
              <a:extLst>
                <a:ext uri="{FF2B5EF4-FFF2-40B4-BE49-F238E27FC236}">
                  <a16:creationId xmlns:a16="http://schemas.microsoft.com/office/drawing/2014/main" id="{D2171193-7122-F608-B423-CCDF61614550}"/>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0" name="Group 9">
            <a:extLst>
              <a:ext uri="{FF2B5EF4-FFF2-40B4-BE49-F238E27FC236}">
                <a16:creationId xmlns:a16="http://schemas.microsoft.com/office/drawing/2014/main" id="{27348A22-BFD8-7C77-2681-A31A1F4FE03A}"/>
              </a:ext>
              <a:ext uri="{C183D7F6-B498-43B3-948B-1728B52AA6E4}">
                <adec:decorative xmlns:adec="http://schemas.microsoft.com/office/drawing/2017/decorative" val="1"/>
              </a:ext>
            </a:extLst>
          </p:cNvPr>
          <p:cNvGrpSpPr/>
          <p:nvPr/>
        </p:nvGrpSpPr>
        <p:grpSpPr>
          <a:xfrm>
            <a:off x="5299182" y="2762972"/>
            <a:ext cx="466385" cy="466385"/>
            <a:chOff x="5299182" y="2762972"/>
            <a:chExt cx="466385" cy="466385"/>
          </a:xfrm>
        </p:grpSpPr>
        <p:sp>
          <p:nvSpPr>
            <p:cNvPr id="31" name="Oval 52">
              <a:extLst>
                <a:ext uri="{FF2B5EF4-FFF2-40B4-BE49-F238E27FC236}">
                  <a16:creationId xmlns:a16="http://schemas.microsoft.com/office/drawing/2014/main" id="{BB47F53F-EC1B-C685-C569-F778F5F71BAD}"/>
                </a:ext>
              </a:extLst>
            </p:cNvPr>
            <p:cNvSpPr/>
            <p:nvPr/>
          </p:nvSpPr>
          <p:spPr bwMode="auto">
            <a:xfrm>
              <a:off x="5299182" y="2762972"/>
              <a:ext cx="466385" cy="466385"/>
            </a:xfrm>
            <a:prstGeom prst="ellipse">
              <a:avLst/>
            </a:prstGeom>
            <a:solidFill>
              <a:schemeClr val="bg1"/>
            </a:solidFill>
            <a:ln w="12700" cap="flat" cmpd="sng" algn="ctr">
              <a:solidFill>
                <a:schemeClr val="accent2"/>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33" name="Graphic 33">
              <a:extLst>
                <a:ext uri="{FF2B5EF4-FFF2-40B4-BE49-F238E27FC236}">
                  <a16:creationId xmlns:a16="http://schemas.microsoft.com/office/drawing/2014/main" id="{B11D24FE-0A21-5B8E-05AF-F0279D83D28B}"/>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1" name="Group 10">
            <a:extLst>
              <a:ext uri="{FF2B5EF4-FFF2-40B4-BE49-F238E27FC236}">
                <a16:creationId xmlns:a16="http://schemas.microsoft.com/office/drawing/2014/main" id="{48FD3A64-A414-9CC4-04D9-B42C1A6ACA16}"/>
              </a:ext>
              <a:ext uri="{C183D7F6-B498-43B3-948B-1728B52AA6E4}">
                <adec:decorative xmlns:adec="http://schemas.microsoft.com/office/drawing/2017/decorative" val="1"/>
              </a:ext>
            </a:extLst>
          </p:cNvPr>
          <p:cNvGrpSpPr/>
          <p:nvPr/>
        </p:nvGrpSpPr>
        <p:grpSpPr>
          <a:xfrm>
            <a:off x="5846722" y="2646345"/>
            <a:ext cx="466385" cy="466385"/>
            <a:chOff x="5846722" y="2646345"/>
            <a:chExt cx="466385" cy="466385"/>
          </a:xfrm>
        </p:grpSpPr>
        <p:sp>
          <p:nvSpPr>
            <p:cNvPr id="35" name="Oval 52">
              <a:extLst>
                <a:ext uri="{FF2B5EF4-FFF2-40B4-BE49-F238E27FC236}">
                  <a16:creationId xmlns:a16="http://schemas.microsoft.com/office/drawing/2014/main" id="{6AAD18A3-7075-1B7D-C1C1-D361A5C341E1}"/>
                </a:ext>
              </a:extLst>
            </p:cNvPr>
            <p:cNvSpPr/>
            <p:nvPr/>
          </p:nvSpPr>
          <p:spPr bwMode="auto">
            <a:xfrm>
              <a:off x="5846722" y="2646345"/>
              <a:ext cx="466385" cy="466385"/>
            </a:xfrm>
            <a:prstGeom prst="ellipse">
              <a:avLst/>
            </a:prstGeom>
            <a:solidFill>
              <a:schemeClr val="bg1"/>
            </a:solidFill>
            <a:ln w="12700" cap="flat" cmpd="sng" algn="ctr">
              <a:solidFill>
                <a:schemeClr val="accent2"/>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37" name="Graphic 33">
              <a:extLst>
                <a:ext uri="{FF2B5EF4-FFF2-40B4-BE49-F238E27FC236}">
                  <a16:creationId xmlns:a16="http://schemas.microsoft.com/office/drawing/2014/main" id="{82DCA28B-5B16-3319-60BF-5F123C53FA45}"/>
                </a:ext>
              </a:extLst>
            </p:cNvPr>
            <p:cNvSpPr/>
            <p:nvPr/>
          </p:nvSpPr>
          <p:spPr>
            <a:xfrm>
              <a:off x="5952906" y="2768866"/>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2" name="Group 11">
            <a:extLst>
              <a:ext uri="{FF2B5EF4-FFF2-40B4-BE49-F238E27FC236}">
                <a16:creationId xmlns:a16="http://schemas.microsoft.com/office/drawing/2014/main" id="{7F0F8670-C80C-AB59-C2BE-F623FF0A592C}"/>
              </a:ext>
              <a:ext uri="{C183D7F6-B498-43B3-948B-1728B52AA6E4}">
                <adec:decorative xmlns:adec="http://schemas.microsoft.com/office/drawing/2017/decorative" val="1"/>
              </a:ext>
            </a:extLst>
          </p:cNvPr>
          <p:cNvGrpSpPr/>
          <p:nvPr/>
        </p:nvGrpSpPr>
        <p:grpSpPr>
          <a:xfrm>
            <a:off x="6394261" y="2754164"/>
            <a:ext cx="466385" cy="466385"/>
            <a:chOff x="6394261" y="2754164"/>
            <a:chExt cx="466385" cy="466385"/>
          </a:xfrm>
        </p:grpSpPr>
        <p:sp>
          <p:nvSpPr>
            <p:cNvPr id="39" name="Oval 52">
              <a:extLst>
                <a:ext uri="{FF2B5EF4-FFF2-40B4-BE49-F238E27FC236}">
                  <a16:creationId xmlns:a16="http://schemas.microsoft.com/office/drawing/2014/main" id="{FD69CF67-3859-C94F-1380-41DD8B91BF13}"/>
                </a:ext>
              </a:extLst>
            </p:cNvPr>
            <p:cNvSpPr/>
            <p:nvPr/>
          </p:nvSpPr>
          <p:spPr bwMode="auto">
            <a:xfrm>
              <a:off x="6394261" y="2754164"/>
              <a:ext cx="466385" cy="466385"/>
            </a:xfrm>
            <a:prstGeom prst="ellipse">
              <a:avLst/>
            </a:prstGeom>
            <a:solidFill>
              <a:schemeClr val="bg1"/>
            </a:solidFill>
            <a:ln w="12700" cap="flat" cmpd="sng" algn="ctr">
              <a:solidFill>
                <a:schemeClr val="accent2"/>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41" name="Graphic 33">
              <a:extLst>
                <a:ext uri="{FF2B5EF4-FFF2-40B4-BE49-F238E27FC236}">
                  <a16:creationId xmlns:a16="http://schemas.microsoft.com/office/drawing/2014/main" id="{6BFB7E94-B79F-7881-0236-BF9820F8B099}"/>
                </a:ext>
              </a:extLst>
            </p:cNvPr>
            <p:cNvSpPr/>
            <p:nvPr/>
          </p:nvSpPr>
          <p:spPr>
            <a:xfrm>
              <a:off x="6500445" y="2876685"/>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3" name="Group 12">
            <a:extLst>
              <a:ext uri="{FF2B5EF4-FFF2-40B4-BE49-F238E27FC236}">
                <a16:creationId xmlns:a16="http://schemas.microsoft.com/office/drawing/2014/main" id="{F4572495-06CB-B858-B7DE-7D88FD80D7FF}"/>
              </a:ext>
              <a:ext uri="{C183D7F6-B498-43B3-948B-1728B52AA6E4}">
                <adec:decorative xmlns:adec="http://schemas.microsoft.com/office/drawing/2017/decorative" val="1"/>
              </a:ext>
            </a:extLst>
          </p:cNvPr>
          <p:cNvGrpSpPr/>
          <p:nvPr/>
        </p:nvGrpSpPr>
        <p:grpSpPr>
          <a:xfrm>
            <a:off x="8914738" y="2899192"/>
            <a:ext cx="479867" cy="479867"/>
            <a:chOff x="8914738" y="2899192"/>
            <a:chExt cx="479867" cy="479867"/>
          </a:xfrm>
        </p:grpSpPr>
        <p:sp>
          <p:nvSpPr>
            <p:cNvPr id="46" name="Oval 52">
              <a:extLst>
                <a:ext uri="{FF2B5EF4-FFF2-40B4-BE49-F238E27FC236}">
                  <a16:creationId xmlns:a16="http://schemas.microsoft.com/office/drawing/2014/main" id="{EB2E023A-BEC9-B36B-BEB5-E3ACBA59695C}"/>
                </a:ext>
              </a:extLst>
            </p:cNvPr>
            <p:cNvSpPr/>
            <p:nvPr/>
          </p:nvSpPr>
          <p:spPr bwMode="auto">
            <a:xfrm>
              <a:off x="8914738" y="2899192"/>
              <a:ext cx="479867" cy="479867"/>
            </a:xfrm>
            <a:prstGeom prst="ellipse">
              <a:avLst/>
            </a:prstGeom>
            <a:solidFill>
              <a:schemeClr val="bg1"/>
            </a:solidFill>
            <a:ln w="12700" cap="flat" cmpd="sng" algn="ctr">
              <a:solidFill>
                <a:schemeClr val="accent4">
                  <a:lumMod val="90000"/>
                </a:schemeClr>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48" name="Graphic 33">
              <a:extLst>
                <a:ext uri="{FF2B5EF4-FFF2-40B4-BE49-F238E27FC236}">
                  <a16:creationId xmlns:a16="http://schemas.microsoft.com/office/drawing/2014/main" id="{8D1AE69C-317F-B4FC-3166-CD1A773BA2AC}"/>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24" name="Group 23">
            <a:extLst>
              <a:ext uri="{FF2B5EF4-FFF2-40B4-BE49-F238E27FC236}">
                <a16:creationId xmlns:a16="http://schemas.microsoft.com/office/drawing/2014/main" id="{262A4B33-3495-5DA2-E98B-0498EA637A04}"/>
              </a:ext>
              <a:ext uri="{C183D7F6-B498-43B3-948B-1728B52AA6E4}">
                <adec:decorative xmlns:adec="http://schemas.microsoft.com/office/drawing/2017/decorative" val="1"/>
              </a:ext>
            </a:extLst>
          </p:cNvPr>
          <p:cNvGrpSpPr/>
          <p:nvPr/>
        </p:nvGrpSpPr>
        <p:grpSpPr>
          <a:xfrm>
            <a:off x="9478106" y="2779194"/>
            <a:ext cx="479867" cy="479867"/>
            <a:chOff x="9478106" y="2779194"/>
            <a:chExt cx="479867" cy="479867"/>
          </a:xfrm>
        </p:grpSpPr>
        <p:sp>
          <p:nvSpPr>
            <p:cNvPr id="50" name="Oval 52">
              <a:extLst>
                <a:ext uri="{FF2B5EF4-FFF2-40B4-BE49-F238E27FC236}">
                  <a16:creationId xmlns:a16="http://schemas.microsoft.com/office/drawing/2014/main" id="{C9696286-EE65-04DA-161D-6889FF4D2439}"/>
                </a:ext>
              </a:extLst>
            </p:cNvPr>
            <p:cNvSpPr/>
            <p:nvPr/>
          </p:nvSpPr>
          <p:spPr bwMode="auto">
            <a:xfrm>
              <a:off x="9478106" y="2779194"/>
              <a:ext cx="479867" cy="479867"/>
            </a:xfrm>
            <a:prstGeom prst="ellipse">
              <a:avLst/>
            </a:prstGeom>
            <a:solidFill>
              <a:schemeClr val="bg1"/>
            </a:solidFill>
            <a:ln w="12700" cap="flat" cmpd="sng" algn="ctr">
              <a:solidFill>
                <a:schemeClr val="accent4">
                  <a:lumMod val="90000"/>
                </a:schemeClr>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52" name="Graphic 33">
              <a:extLst>
                <a:ext uri="{FF2B5EF4-FFF2-40B4-BE49-F238E27FC236}">
                  <a16:creationId xmlns:a16="http://schemas.microsoft.com/office/drawing/2014/main" id="{0F72E042-FC45-7CF8-BC43-BFAB6A9A8450}"/>
                </a:ext>
              </a:extLst>
            </p:cNvPr>
            <p:cNvSpPr/>
            <p:nvPr/>
          </p:nvSpPr>
          <p:spPr>
            <a:xfrm>
              <a:off x="9587360" y="2905257"/>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5" name="Group 14">
            <a:extLst>
              <a:ext uri="{FF2B5EF4-FFF2-40B4-BE49-F238E27FC236}">
                <a16:creationId xmlns:a16="http://schemas.microsoft.com/office/drawing/2014/main" id="{55EFB849-29A3-72C2-1F40-51F2B03F6A23}"/>
              </a:ext>
              <a:ext uri="{C183D7F6-B498-43B3-948B-1728B52AA6E4}">
                <adec:decorative xmlns:adec="http://schemas.microsoft.com/office/drawing/2017/decorative" val="1"/>
              </a:ext>
            </a:extLst>
          </p:cNvPr>
          <p:cNvGrpSpPr/>
          <p:nvPr/>
        </p:nvGrpSpPr>
        <p:grpSpPr>
          <a:xfrm>
            <a:off x="10041473" y="2890130"/>
            <a:ext cx="479867" cy="479867"/>
            <a:chOff x="10041473" y="2890130"/>
            <a:chExt cx="479867" cy="479867"/>
          </a:xfrm>
        </p:grpSpPr>
        <p:sp>
          <p:nvSpPr>
            <p:cNvPr id="54" name="Oval 52">
              <a:extLst>
                <a:ext uri="{FF2B5EF4-FFF2-40B4-BE49-F238E27FC236}">
                  <a16:creationId xmlns:a16="http://schemas.microsoft.com/office/drawing/2014/main" id="{8D8947B0-E006-5E11-96AE-66732616B91F}"/>
                </a:ext>
              </a:extLst>
            </p:cNvPr>
            <p:cNvSpPr/>
            <p:nvPr/>
          </p:nvSpPr>
          <p:spPr bwMode="auto">
            <a:xfrm>
              <a:off x="10041473" y="2890130"/>
              <a:ext cx="479867" cy="479867"/>
            </a:xfrm>
            <a:prstGeom prst="ellipse">
              <a:avLst/>
            </a:prstGeom>
            <a:solidFill>
              <a:schemeClr val="bg1"/>
            </a:solidFill>
            <a:ln w="12700" cap="flat" cmpd="sng" algn="ctr">
              <a:solidFill>
                <a:schemeClr val="accent4">
                  <a:lumMod val="90000"/>
                </a:schemeClr>
              </a:soli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56" name="Graphic 33">
              <a:extLst>
                <a:ext uri="{FF2B5EF4-FFF2-40B4-BE49-F238E27FC236}">
                  <a16:creationId xmlns:a16="http://schemas.microsoft.com/office/drawing/2014/main" id="{4C127C06-9072-6245-6EC0-5CD8E2B04A18}"/>
                </a:ext>
              </a:extLst>
            </p:cNvPr>
            <p:cNvSpPr/>
            <p:nvPr/>
          </p:nvSpPr>
          <p:spPr>
            <a:xfrm>
              <a:off x="10150727" y="3016193"/>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rgbClr val="000000"/>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4" name="Title 3">
            <a:extLst>
              <a:ext uri="{FF2B5EF4-FFF2-40B4-BE49-F238E27FC236}">
                <a16:creationId xmlns:a16="http://schemas.microsoft.com/office/drawing/2014/main" id="{7A7E046D-61D4-A5D6-D613-01A5F9675271}"/>
              </a:ext>
            </a:extLst>
          </p:cNvPr>
          <p:cNvSpPr>
            <a:spLocks noGrp="1"/>
          </p:cNvSpPr>
          <p:nvPr>
            <p:ph type="title"/>
          </p:nvPr>
        </p:nvSpPr>
        <p:spPr/>
        <p:txBody>
          <a:bodyPr vert="horz"/>
          <a:lstStyle/>
          <a:p>
            <a:r>
              <a:rPr lang="en-US"/>
              <a:t>The compounding impact of agent sprawl across SaaS, endpoints, and cloud</a:t>
            </a:r>
          </a:p>
        </p:txBody>
      </p:sp>
      <p:sp>
        <p:nvSpPr>
          <p:cNvPr id="27" name="TextBox 26">
            <a:extLst>
              <a:ext uri="{FF2B5EF4-FFF2-40B4-BE49-F238E27FC236}">
                <a16:creationId xmlns:a16="http://schemas.microsoft.com/office/drawing/2014/main" id="{F939AD56-C237-9814-D6AE-E9C385E3A9D0}"/>
              </a:ext>
            </a:extLst>
          </p:cNvPr>
          <p:cNvSpPr txBox="1"/>
          <p:nvPr/>
        </p:nvSpPr>
        <p:spPr>
          <a:xfrm>
            <a:off x="995679" y="1980464"/>
            <a:ext cx="3017520" cy="541557"/>
          </a:xfrm>
          <a:prstGeom prst="roundRect">
            <a:avLst>
              <a:gd name="adj" fmla="val 50000"/>
            </a:avLst>
          </a:prstGeom>
          <a:solidFill>
            <a:schemeClr val="accent1"/>
          </a:solidFill>
        </p:spPr>
        <p:txBody>
          <a:bodyPr wrap="square" lIns="91440" tIns="45720" rIns="91440" bIns="45720" rtlCol="0" anchor="ctr">
            <a:noAutofit/>
          </a:bodyPr>
          <a:lstStyle/>
          <a:p>
            <a:pPr marL="0" marR="0" lvl="0" indent="0" algn="ctr" defTabSz="932742" rtl="0" eaLnBrk="1" fontAlgn="auto" latinLnBrk="0" hangingPunct="1">
              <a:lnSpc>
                <a:spcPct val="100000"/>
              </a:lnSpc>
              <a:spcBef>
                <a:spcPct val="0"/>
              </a:spcBef>
              <a:spcAft>
                <a:spcPts val="6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SaaS agents</a:t>
            </a:r>
          </a:p>
        </p:txBody>
      </p:sp>
      <p:sp>
        <p:nvSpPr>
          <p:cNvPr id="60" name="TextBox 59">
            <a:extLst>
              <a:ext uri="{FF2B5EF4-FFF2-40B4-BE49-F238E27FC236}">
                <a16:creationId xmlns:a16="http://schemas.microsoft.com/office/drawing/2014/main" id="{7D904AAA-A3B5-A5FF-CBA6-54F08067D74A}"/>
              </a:ext>
            </a:extLst>
          </p:cNvPr>
          <p:cNvSpPr txBox="1">
            <a:spLocks/>
          </p:cNvSpPr>
          <p:nvPr/>
        </p:nvSpPr>
        <p:spPr>
          <a:xfrm>
            <a:off x="995679" y="4465154"/>
            <a:ext cx="3017520" cy="1497846"/>
          </a:xfrm>
          <a:prstGeom prst="rect">
            <a:avLst/>
          </a:prstGeom>
          <a:noFill/>
        </p:spPr>
        <p:txBody>
          <a:bodyPr wrap="square" lIns="0" tIns="0" rIns="0" bIns="0" rtlCol="0">
            <a:spAutoFit/>
          </a:bodyPr>
          <a:lstStyle/>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agents are employees using via Internet?</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are the risk levels of these SaaS agents </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information is being shared and with these agents?</a:t>
            </a:r>
          </a:p>
        </p:txBody>
      </p:sp>
      <p:sp>
        <p:nvSpPr>
          <p:cNvPr id="42" name="TextBox 41">
            <a:extLst>
              <a:ext uri="{FF2B5EF4-FFF2-40B4-BE49-F238E27FC236}">
                <a16:creationId xmlns:a16="http://schemas.microsoft.com/office/drawing/2014/main" id="{152C12EF-84F6-3EE1-4DCC-7A0D3553A56C}"/>
              </a:ext>
            </a:extLst>
          </p:cNvPr>
          <p:cNvSpPr txBox="1"/>
          <p:nvPr/>
        </p:nvSpPr>
        <p:spPr>
          <a:xfrm>
            <a:off x="4602479" y="1980464"/>
            <a:ext cx="3017520" cy="541557"/>
          </a:xfrm>
          <a:prstGeom prst="roundRect">
            <a:avLst>
              <a:gd name="adj" fmla="val 50000"/>
            </a:avLst>
          </a:prstGeom>
          <a:solidFill>
            <a:schemeClr val="accent2"/>
          </a:solidFill>
        </p:spPr>
        <p:txBody>
          <a:bodyPr wrap="square" lIns="91440" tIns="45720" rIns="91440" bIns="45720" rtlCol="0" anchor="ctr">
            <a:noAutofit/>
          </a:bodyPr>
          <a:lstStyle/>
          <a:p>
            <a:pPr marL="0" marR="0" lvl="0" indent="0" algn="ctr" defTabSz="932742" rtl="0" eaLnBrk="1" fontAlgn="auto" latinLnBrk="0" hangingPunct="1">
              <a:lnSpc>
                <a:spcPct val="100000"/>
              </a:lnSpc>
              <a:spcBef>
                <a:spcPct val="0"/>
              </a:spcBef>
              <a:spcAft>
                <a:spcPts val="600"/>
              </a:spcAft>
              <a:buClrTx/>
              <a:buSzPct val="90000"/>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anose="020B0502040204020203" pitchFamily="34" charset="0"/>
              </a:rPr>
              <a:t>Endpoint agents</a:t>
            </a:r>
          </a:p>
        </p:txBody>
      </p:sp>
      <p:sp>
        <p:nvSpPr>
          <p:cNvPr id="62" name="TextBox 61">
            <a:extLst>
              <a:ext uri="{FF2B5EF4-FFF2-40B4-BE49-F238E27FC236}">
                <a16:creationId xmlns:a16="http://schemas.microsoft.com/office/drawing/2014/main" id="{49D9CB6A-80CC-3B71-EE60-1AABC72853F4}"/>
              </a:ext>
            </a:extLst>
          </p:cNvPr>
          <p:cNvSpPr txBox="1"/>
          <p:nvPr/>
        </p:nvSpPr>
        <p:spPr>
          <a:xfrm>
            <a:off x="4602479" y="4465154"/>
            <a:ext cx="3017520" cy="1497846"/>
          </a:xfrm>
          <a:prstGeom prst="rect">
            <a:avLst/>
          </a:prstGeom>
          <a:noFill/>
        </p:spPr>
        <p:txBody>
          <a:bodyPr wrap="square" lIns="0" tIns="0" rIns="0" bIns="0" rtlCol="0">
            <a:spAutoFit/>
          </a:bodyPr>
          <a:lstStyle/>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agents do employees have installed on their endpoints?</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security guardrails are built in the agents? </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access and permissions are employees granting to the agents?</a:t>
            </a:r>
          </a:p>
        </p:txBody>
      </p:sp>
      <p:sp>
        <p:nvSpPr>
          <p:cNvPr id="57" name="TextBox 56">
            <a:extLst>
              <a:ext uri="{FF2B5EF4-FFF2-40B4-BE49-F238E27FC236}">
                <a16:creationId xmlns:a16="http://schemas.microsoft.com/office/drawing/2014/main" id="{940788E7-1306-7989-425A-61638D51B3A7}"/>
              </a:ext>
            </a:extLst>
          </p:cNvPr>
          <p:cNvSpPr txBox="1"/>
          <p:nvPr/>
        </p:nvSpPr>
        <p:spPr>
          <a:xfrm>
            <a:off x="8209279" y="1980464"/>
            <a:ext cx="3017520" cy="541557"/>
          </a:xfrm>
          <a:prstGeom prst="roundRect">
            <a:avLst>
              <a:gd name="adj" fmla="val 50000"/>
            </a:avLst>
          </a:prstGeom>
          <a:solidFill>
            <a:schemeClr val="accent4">
              <a:lumMod val="90000"/>
            </a:schemeClr>
          </a:solidFill>
        </p:spPr>
        <p:txBody>
          <a:bodyPr wrap="square" lIns="91440" tIns="45720" rIns="91440" bIns="45720" rtlCol="0" anchor="ctr">
            <a:noAutofit/>
          </a:bodyPr>
          <a:lstStyle/>
          <a:p>
            <a:pPr marL="0" marR="0" lvl="0" indent="0" algn="ctr" defTabSz="932742" rtl="0" eaLnBrk="1" fontAlgn="auto" latinLnBrk="0" hangingPunct="1">
              <a:lnSpc>
                <a:spcPct val="100000"/>
              </a:lnSpc>
              <a:spcBef>
                <a:spcPct val="0"/>
              </a:spcBef>
              <a:spcAft>
                <a:spcPts val="600"/>
              </a:spcAft>
              <a:buClrTx/>
              <a:buSzPct val="90000"/>
              <a:buFontTx/>
              <a:buNone/>
              <a:tabLst/>
              <a:defRPr/>
            </a:pPr>
            <a:r>
              <a:rPr kumimoji="0" lang="en-US" sz="2000" b="0" i="0" u="none" strike="noStrike" kern="1200" cap="none" spc="0" normalizeH="0" baseline="0" noProof="0">
                <a:ln>
                  <a:noFill/>
                </a:ln>
                <a:solidFill>
                  <a:srgbClr val="070707"/>
                </a:solidFill>
                <a:effectLst/>
                <a:uLnTx/>
                <a:uFillTx/>
                <a:latin typeface="Segoe Sans Display Semibold"/>
                <a:ea typeface="+mn-ea"/>
                <a:cs typeface="Segoe UI" panose="020B0502040204020203" pitchFamily="34" charset="0"/>
              </a:rPr>
              <a:t>Cloud agents</a:t>
            </a:r>
          </a:p>
        </p:txBody>
      </p:sp>
      <p:sp>
        <p:nvSpPr>
          <p:cNvPr id="64" name="TextBox 63">
            <a:extLst>
              <a:ext uri="{FF2B5EF4-FFF2-40B4-BE49-F238E27FC236}">
                <a16:creationId xmlns:a16="http://schemas.microsoft.com/office/drawing/2014/main" id="{2687E5CC-9DF7-0D56-6BF7-2D50E01680A4}"/>
              </a:ext>
            </a:extLst>
          </p:cNvPr>
          <p:cNvSpPr txBox="1"/>
          <p:nvPr/>
        </p:nvSpPr>
        <p:spPr>
          <a:xfrm>
            <a:off x="8209280" y="4465154"/>
            <a:ext cx="3017520" cy="1497846"/>
          </a:xfrm>
          <a:prstGeom prst="rect">
            <a:avLst/>
          </a:prstGeom>
          <a:noFill/>
        </p:spPr>
        <p:txBody>
          <a:bodyPr wrap="square" lIns="0" tIns="0" rIns="0" bIns="0" rtlCol="0">
            <a:spAutoFit/>
          </a:bodyPr>
          <a:lstStyle/>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agents are being developed on various cloud and AI platforms?</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vulnerabilities can be potentially exploited by attackers?</a:t>
            </a:r>
          </a:p>
          <a:p>
            <a:pPr marL="261938" marR="0" lvl="0" indent="-261938" algn="l" defTabSz="914400" rtl="0" eaLnBrk="1" fontAlgn="auto" latinLnBrk="0" hangingPunct="1">
              <a:lnSpc>
                <a:spcPct val="100000"/>
              </a:lnSpc>
              <a:spcBef>
                <a:spcPts val="200"/>
              </a:spcBef>
              <a:spcAft>
                <a:spcPts val="600"/>
              </a:spcAft>
              <a:buClr>
                <a:srgbClr val="091F2C"/>
              </a:buClr>
              <a:buSzTx/>
              <a:buFont typeface="Arial" panose="020B0604020202020204" pitchFamily="34" charset="0"/>
              <a:buChar char="•"/>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rPr>
              <a:t>What built-in guardrails does the platform provide? </a:t>
            </a:r>
          </a:p>
        </p:txBody>
      </p:sp>
      <p:cxnSp>
        <p:nvCxnSpPr>
          <p:cNvPr id="18" name="Straight Connector 17">
            <a:extLst>
              <a:ext uri="{FF2B5EF4-FFF2-40B4-BE49-F238E27FC236}">
                <a16:creationId xmlns:a16="http://schemas.microsoft.com/office/drawing/2014/main" id="{C99A6FBA-7506-EF07-1449-93A2FD0A9B06}"/>
              </a:ext>
              <a:ext uri="{C183D7F6-B498-43B3-948B-1728B52AA6E4}">
                <adec:decorative xmlns:adec="http://schemas.microsoft.com/office/drawing/2017/decorative" val="1"/>
              </a:ext>
            </a:extLst>
          </p:cNvPr>
          <p:cNvCxnSpPr>
            <a:cxnSpLocks/>
          </p:cNvCxnSpPr>
          <p:nvPr/>
        </p:nvCxnSpPr>
        <p:spPr>
          <a:xfrm>
            <a:off x="995679" y="4320046"/>
            <a:ext cx="301752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C8AB54B-1C55-02B0-BA1A-AE1B7B9A02FD}"/>
              </a:ext>
              <a:ext uri="{C183D7F6-B498-43B3-948B-1728B52AA6E4}">
                <adec:decorative xmlns:adec="http://schemas.microsoft.com/office/drawing/2017/decorative" val="1"/>
              </a:ext>
            </a:extLst>
          </p:cNvPr>
          <p:cNvCxnSpPr>
            <a:cxnSpLocks/>
          </p:cNvCxnSpPr>
          <p:nvPr/>
        </p:nvCxnSpPr>
        <p:spPr>
          <a:xfrm>
            <a:off x="4602479" y="4320046"/>
            <a:ext cx="301752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48499B5-217C-F3C7-FF9D-FD8105752B66}"/>
              </a:ext>
              <a:ext uri="{C183D7F6-B498-43B3-948B-1728B52AA6E4}">
                <adec:decorative xmlns:adec="http://schemas.microsoft.com/office/drawing/2017/decorative" val="1"/>
              </a:ext>
            </a:extLst>
          </p:cNvPr>
          <p:cNvCxnSpPr>
            <a:cxnSpLocks/>
          </p:cNvCxnSpPr>
          <p:nvPr/>
        </p:nvCxnSpPr>
        <p:spPr>
          <a:xfrm>
            <a:off x="8209279" y="4320046"/>
            <a:ext cx="3017520" cy="0"/>
          </a:xfrm>
          <a:prstGeom prst="line">
            <a:avLst/>
          </a:prstGeom>
          <a:ln w="6350">
            <a:solidFill>
              <a:schemeClr val="bg1">
                <a:lumMod val="75000"/>
              </a:schemeClr>
            </a:solidFill>
            <a:prstDash val="dash"/>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45" name="Graphic 29">
            <a:extLst>
              <a:ext uri="{FF2B5EF4-FFF2-40B4-BE49-F238E27FC236}">
                <a16:creationId xmlns:a16="http://schemas.microsoft.com/office/drawing/2014/main" id="{2F134297-8C87-E1FA-AB56-06ABA716B51F}"/>
              </a:ext>
              <a:ext uri="{C183D7F6-B498-43B3-948B-1728B52AA6E4}">
                <adec:decorative xmlns:adec="http://schemas.microsoft.com/office/drawing/2017/decorative" val="1"/>
              </a:ext>
            </a:extLst>
          </p:cNvPr>
          <p:cNvSpPr/>
          <p:nvPr/>
        </p:nvSpPr>
        <p:spPr>
          <a:xfrm>
            <a:off x="2138680" y="3388307"/>
            <a:ext cx="731520" cy="731520"/>
          </a:xfrm>
          <a:custGeom>
            <a:avLst/>
            <a:gdLst>
              <a:gd name="csX0" fmla="*/ 133456 w 739140"/>
              <a:gd name="csY0" fmla="*/ 0 h 739140"/>
              <a:gd name="csX1" fmla="*/ 0 w 739140"/>
              <a:gd name="csY1" fmla="*/ 133456 h 739140"/>
              <a:gd name="csX2" fmla="*/ 0 w 739140"/>
              <a:gd name="csY2" fmla="*/ 605684 h 739140"/>
              <a:gd name="csX3" fmla="*/ 133456 w 739140"/>
              <a:gd name="csY3" fmla="*/ 739140 h 739140"/>
              <a:gd name="csX4" fmla="*/ 605684 w 739140"/>
              <a:gd name="csY4" fmla="*/ 739140 h 739140"/>
              <a:gd name="csX5" fmla="*/ 739140 w 739140"/>
              <a:gd name="csY5" fmla="*/ 605684 h 739140"/>
              <a:gd name="csX6" fmla="*/ 739140 w 739140"/>
              <a:gd name="csY6" fmla="*/ 133456 h 739140"/>
              <a:gd name="csX7" fmla="*/ 605684 w 739140"/>
              <a:gd name="csY7" fmla="*/ 0 h 739140"/>
              <a:gd name="csX8" fmla="*/ 133456 w 739140"/>
              <a:gd name="csY8" fmla="*/ 0 h 739140"/>
              <a:gd name="csX9" fmla="*/ 61595 w 739140"/>
              <a:gd name="csY9" fmla="*/ 205317 h 739140"/>
              <a:gd name="csX10" fmla="*/ 677545 w 739140"/>
              <a:gd name="csY10" fmla="*/ 205317 h 739140"/>
              <a:gd name="csX11" fmla="*/ 677545 w 739140"/>
              <a:gd name="csY11" fmla="*/ 605684 h 739140"/>
              <a:gd name="csX12" fmla="*/ 605684 w 739140"/>
              <a:gd name="csY12" fmla="*/ 677545 h 739140"/>
              <a:gd name="csX13" fmla="*/ 133456 w 739140"/>
              <a:gd name="csY13" fmla="*/ 677545 h 739140"/>
              <a:gd name="csX14" fmla="*/ 61595 w 739140"/>
              <a:gd name="csY14" fmla="*/ 605684 h 739140"/>
              <a:gd name="csX15" fmla="*/ 61595 w 739140"/>
              <a:gd name="csY15" fmla="*/ 205317 h 739140"/>
              <a:gd name="csX16" fmla="*/ 123190 w 739140"/>
              <a:gd name="csY16" fmla="*/ 301816 h 739140"/>
              <a:gd name="csX17" fmla="*/ 158094 w 739140"/>
              <a:gd name="csY17" fmla="*/ 266912 h 739140"/>
              <a:gd name="csX18" fmla="*/ 293603 w 739140"/>
              <a:gd name="csY18" fmla="*/ 266912 h 739140"/>
              <a:gd name="csX19" fmla="*/ 328507 w 739140"/>
              <a:gd name="csY19" fmla="*/ 301816 h 739140"/>
              <a:gd name="csX20" fmla="*/ 328507 w 739140"/>
              <a:gd name="csY20" fmla="*/ 581046 h 739140"/>
              <a:gd name="csX21" fmla="*/ 293603 w 739140"/>
              <a:gd name="csY21" fmla="*/ 615950 h 739140"/>
              <a:gd name="csX22" fmla="*/ 158094 w 739140"/>
              <a:gd name="csY22" fmla="*/ 615950 h 739140"/>
              <a:gd name="csX23" fmla="*/ 123190 w 739140"/>
              <a:gd name="csY23" fmla="*/ 581046 h 739140"/>
              <a:gd name="csX24" fmla="*/ 123190 w 739140"/>
              <a:gd name="csY24" fmla="*/ 301816 h 739140"/>
              <a:gd name="csX25" fmla="*/ 184785 w 739140"/>
              <a:gd name="csY25" fmla="*/ 328507 h 739140"/>
              <a:gd name="csX26" fmla="*/ 184785 w 739140"/>
              <a:gd name="csY26" fmla="*/ 554355 h 739140"/>
              <a:gd name="csX27" fmla="*/ 266912 w 739140"/>
              <a:gd name="csY27" fmla="*/ 554355 h 739140"/>
              <a:gd name="csX28" fmla="*/ 266912 w 739140"/>
              <a:gd name="csY28" fmla="*/ 328507 h 739140"/>
              <a:gd name="csX29" fmla="*/ 184785 w 739140"/>
              <a:gd name="csY29" fmla="*/ 328507 h 739140"/>
              <a:gd name="csX30" fmla="*/ 400368 w 739140"/>
              <a:gd name="csY30" fmla="*/ 266912 h 739140"/>
              <a:gd name="csX31" fmla="*/ 585153 w 739140"/>
              <a:gd name="csY31" fmla="*/ 266912 h 739140"/>
              <a:gd name="csX32" fmla="*/ 615950 w 739140"/>
              <a:gd name="csY32" fmla="*/ 297709 h 739140"/>
              <a:gd name="csX33" fmla="*/ 585153 w 739140"/>
              <a:gd name="csY33" fmla="*/ 328507 h 739140"/>
              <a:gd name="csX34" fmla="*/ 400368 w 739140"/>
              <a:gd name="csY34" fmla="*/ 328507 h 739140"/>
              <a:gd name="csX35" fmla="*/ 369570 w 739140"/>
              <a:gd name="csY35" fmla="*/ 297709 h 739140"/>
              <a:gd name="csX36" fmla="*/ 400368 w 739140"/>
              <a:gd name="csY36" fmla="*/ 266912 h 739140"/>
              <a:gd name="csX37" fmla="*/ 369570 w 739140"/>
              <a:gd name="csY37" fmla="*/ 420899 h 739140"/>
              <a:gd name="csX38" fmla="*/ 400368 w 739140"/>
              <a:gd name="csY38" fmla="*/ 390102 h 739140"/>
              <a:gd name="csX39" fmla="*/ 544089 w 739140"/>
              <a:gd name="csY39" fmla="*/ 390102 h 739140"/>
              <a:gd name="csX40" fmla="*/ 574887 w 739140"/>
              <a:gd name="csY40" fmla="*/ 420899 h 739140"/>
              <a:gd name="csX41" fmla="*/ 544089 w 739140"/>
              <a:gd name="csY41" fmla="*/ 451697 h 739140"/>
              <a:gd name="csX42" fmla="*/ 400368 w 739140"/>
              <a:gd name="csY42" fmla="*/ 451697 h 739140"/>
              <a:gd name="csX43" fmla="*/ 369570 w 739140"/>
              <a:gd name="csY43" fmla="*/ 420899 h 7391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739140" h="739140">
                <a:moveTo>
                  <a:pt x="133456" y="0"/>
                </a:moveTo>
                <a:cubicBezTo>
                  <a:pt x="59750" y="0"/>
                  <a:pt x="0" y="59750"/>
                  <a:pt x="0" y="133456"/>
                </a:cubicBezTo>
                <a:lnTo>
                  <a:pt x="0" y="605684"/>
                </a:lnTo>
                <a:cubicBezTo>
                  <a:pt x="0" y="679389"/>
                  <a:pt x="59750" y="739140"/>
                  <a:pt x="133456" y="739140"/>
                </a:cubicBezTo>
                <a:lnTo>
                  <a:pt x="605684" y="739140"/>
                </a:lnTo>
                <a:cubicBezTo>
                  <a:pt x="679389" y="739140"/>
                  <a:pt x="739140" y="679389"/>
                  <a:pt x="739140" y="605684"/>
                </a:cubicBezTo>
                <a:lnTo>
                  <a:pt x="739140" y="133456"/>
                </a:lnTo>
                <a:cubicBezTo>
                  <a:pt x="739140" y="59750"/>
                  <a:pt x="679389" y="0"/>
                  <a:pt x="605684" y="0"/>
                </a:cubicBezTo>
                <a:lnTo>
                  <a:pt x="133456" y="0"/>
                </a:lnTo>
                <a:close/>
                <a:moveTo>
                  <a:pt x="61595" y="205317"/>
                </a:moveTo>
                <a:lnTo>
                  <a:pt x="677545" y="205317"/>
                </a:lnTo>
                <a:lnTo>
                  <a:pt x="677545" y="605684"/>
                </a:lnTo>
                <a:cubicBezTo>
                  <a:pt x="677545" y="645372"/>
                  <a:pt x="645372" y="677545"/>
                  <a:pt x="605684" y="677545"/>
                </a:cubicBezTo>
                <a:lnTo>
                  <a:pt x="133456" y="677545"/>
                </a:lnTo>
                <a:cubicBezTo>
                  <a:pt x="93768" y="677545"/>
                  <a:pt x="61595" y="645372"/>
                  <a:pt x="61595" y="605684"/>
                </a:cubicBezTo>
                <a:lnTo>
                  <a:pt x="61595" y="205317"/>
                </a:lnTo>
                <a:close/>
                <a:moveTo>
                  <a:pt x="123190" y="301816"/>
                </a:moveTo>
                <a:cubicBezTo>
                  <a:pt x="123190" y="282539"/>
                  <a:pt x="138817" y="266912"/>
                  <a:pt x="158094" y="266912"/>
                </a:cubicBezTo>
                <a:lnTo>
                  <a:pt x="293603" y="266912"/>
                </a:lnTo>
                <a:cubicBezTo>
                  <a:pt x="312878" y="266912"/>
                  <a:pt x="328507" y="282539"/>
                  <a:pt x="328507" y="301816"/>
                </a:cubicBezTo>
                <a:lnTo>
                  <a:pt x="328507" y="581046"/>
                </a:lnTo>
                <a:cubicBezTo>
                  <a:pt x="328507" y="600321"/>
                  <a:pt x="312878" y="615950"/>
                  <a:pt x="293603" y="615950"/>
                </a:cubicBezTo>
                <a:lnTo>
                  <a:pt x="158094" y="615950"/>
                </a:lnTo>
                <a:cubicBezTo>
                  <a:pt x="138817" y="615950"/>
                  <a:pt x="123190" y="600321"/>
                  <a:pt x="123190" y="581046"/>
                </a:cubicBezTo>
                <a:lnTo>
                  <a:pt x="123190" y="301816"/>
                </a:lnTo>
                <a:close/>
                <a:moveTo>
                  <a:pt x="184785" y="328507"/>
                </a:moveTo>
                <a:lnTo>
                  <a:pt x="184785" y="554355"/>
                </a:lnTo>
                <a:lnTo>
                  <a:pt x="266912" y="554355"/>
                </a:lnTo>
                <a:lnTo>
                  <a:pt x="266912" y="328507"/>
                </a:lnTo>
                <a:lnTo>
                  <a:pt x="184785" y="328507"/>
                </a:lnTo>
                <a:close/>
                <a:moveTo>
                  <a:pt x="400368" y="266912"/>
                </a:moveTo>
                <a:lnTo>
                  <a:pt x="585153" y="266912"/>
                </a:lnTo>
                <a:cubicBezTo>
                  <a:pt x="602161" y="266912"/>
                  <a:pt x="615950" y="280700"/>
                  <a:pt x="615950" y="297709"/>
                </a:cubicBezTo>
                <a:cubicBezTo>
                  <a:pt x="615950" y="314718"/>
                  <a:pt x="602161" y="328507"/>
                  <a:pt x="585153" y="328507"/>
                </a:cubicBezTo>
                <a:lnTo>
                  <a:pt x="400368" y="328507"/>
                </a:lnTo>
                <a:cubicBezTo>
                  <a:pt x="383359" y="328507"/>
                  <a:pt x="369570" y="314718"/>
                  <a:pt x="369570" y="297709"/>
                </a:cubicBezTo>
                <a:cubicBezTo>
                  <a:pt x="369570" y="280700"/>
                  <a:pt x="383359" y="266912"/>
                  <a:pt x="400368" y="266912"/>
                </a:cubicBezTo>
                <a:close/>
                <a:moveTo>
                  <a:pt x="369570" y="420899"/>
                </a:moveTo>
                <a:cubicBezTo>
                  <a:pt x="369570" y="403891"/>
                  <a:pt x="383359" y="390102"/>
                  <a:pt x="400368" y="390102"/>
                </a:cubicBezTo>
                <a:lnTo>
                  <a:pt x="544089" y="390102"/>
                </a:lnTo>
                <a:cubicBezTo>
                  <a:pt x="561098" y="390102"/>
                  <a:pt x="574887" y="403891"/>
                  <a:pt x="574887" y="420899"/>
                </a:cubicBezTo>
                <a:cubicBezTo>
                  <a:pt x="574887" y="437908"/>
                  <a:pt x="561098" y="451697"/>
                  <a:pt x="544089" y="451697"/>
                </a:cubicBezTo>
                <a:lnTo>
                  <a:pt x="400368" y="451697"/>
                </a:lnTo>
                <a:cubicBezTo>
                  <a:pt x="383359" y="451697"/>
                  <a:pt x="369570" y="437908"/>
                  <a:pt x="369570" y="420899"/>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40" name="Graphic 33">
            <a:extLst>
              <a:ext uri="{FF2B5EF4-FFF2-40B4-BE49-F238E27FC236}">
                <a16:creationId xmlns:a16="http://schemas.microsoft.com/office/drawing/2014/main" id="{59A92858-2500-0293-553D-F541D9427CB2}"/>
              </a:ext>
              <a:ext uri="{C183D7F6-B498-43B3-948B-1728B52AA6E4}">
                <adec:decorative xmlns:adec="http://schemas.microsoft.com/office/drawing/2017/decorative" val="1"/>
              </a:ext>
            </a:extLst>
          </p:cNvPr>
          <p:cNvSpPr/>
          <p:nvPr/>
        </p:nvSpPr>
        <p:spPr>
          <a:xfrm>
            <a:off x="5620289" y="3397409"/>
            <a:ext cx="1027340" cy="667786"/>
          </a:xfrm>
          <a:custGeom>
            <a:avLst/>
            <a:gdLst>
              <a:gd name="csX0" fmla="*/ 30798 w 821216"/>
              <a:gd name="csY0" fmla="*/ 472208 h 533802"/>
              <a:gd name="csX1" fmla="*/ 790419 w 821216"/>
              <a:gd name="csY1" fmla="*/ 472208 h 533802"/>
              <a:gd name="csX2" fmla="*/ 821217 w 821216"/>
              <a:gd name="csY2" fmla="*/ 503005 h 533802"/>
              <a:gd name="csX3" fmla="*/ 794596 w 821216"/>
              <a:gd name="csY3" fmla="*/ 533524 h 533802"/>
              <a:gd name="csX4" fmla="*/ 790419 w 821216"/>
              <a:gd name="csY4" fmla="*/ 533803 h 533802"/>
              <a:gd name="csX5" fmla="*/ 30798 w 821216"/>
              <a:gd name="csY5" fmla="*/ 533803 h 533802"/>
              <a:gd name="csX6" fmla="*/ 0 w 821216"/>
              <a:gd name="csY6" fmla="*/ 503005 h 533802"/>
              <a:gd name="csX7" fmla="*/ 26618 w 821216"/>
              <a:gd name="csY7" fmla="*/ 472487 h 533802"/>
              <a:gd name="csX8" fmla="*/ 30798 w 821216"/>
              <a:gd name="csY8" fmla="*/ 472208 h 533802"/>
              <a:gd name="csX9" fmla="*/ 790419 w 821216"/>
              <a:gd name="csY9" fmla="*/ 472208 h 533802"/>
              <a:gd name="csX10" fmla="*/ 30798 w 821216"/>
              <a:gd name="csY10" fmla="*/ 472208 h 533802"/>
              <a:gd name="csX11" fmla="*/ 667254 w 821216"/>
              <a:gd name="csY11" fmla="*/ 0 h 533802"/>
              <a:gd name="csX12" fmla="*/ 739115 w 821216"/>
              <a:gd name="csY12" fmla="*/ 71861 h 533802"/>
              <a:gd name="csX13" fmla="*/ 739115 w 821216"/>
              <a:gd name="csY13" fmla="*/ 379848 h 533802"/>
              <a:gd name="csX14" fmla="*/ 667254 w 821216"/>
              <a:gd name="csY14" fmla="*/ 451709 h 533802"/>
              <a:gd name="csX15" fmla="*/ 153962 w 821216"/>
              <a:gd name="csY15" fmla="*/ 451709 h 533802"/>
              <a:gd name="csX16" fmla="*/ 82101 w 821216"/>
              <a:gd name="csY16" fmla="*/ 379848 h 533802"/>
              <a:gd name="csX17" fmla="*/ 82101 w 821216"/>
              <a:gd name="csY17" fmla="*/ 71861 h 533802"/>
              <a:gd name="csX18" fmla="*/ 153962 w 821216"/>
              <a:gd name="csY18" fmla="*/ 0 h 533802"/>
              <a:gd name="csX19" fmla="*/ 667254 w 821216"/>
              <a:gd name="csY19" fmla="*/ 0 h 5338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821216" h="533802">
                <a:moveTo>
                  <a:pt x="30798" y="472208"/>
                </a:moveTo>
                <a:lnTo>
                  <a:pt x="790419" y="472208"/>
                </a:lnTo>
                <a:cubicBezTo>
                  <a:pt x="807428" y="472208"/>
                  <a:pt x="821217" y="485997"/>
                  <a:pt x="821217" y="503005"/>
                </a:cubicBezTo>
                <a:cubicBezTo>
                  <a:pt x="821217" y="518597"/>
                  <a:pt x="809629" y="531483"/>
                  <a:pt x="794596" y="533524"/>
                </a:cubicBezTo>
                <a:lnTo>
                  <a:pt x="790419" y="533803"/>
                </a:lnTo>
                <a:lnTo>
                  <a:pt x="30798" y="533803"/>
                </a:lnTo>
                <a:cubicBezTo>
                  <a:pt x="13789" y="533803"/>
                  <a:pt x="0" y="520014"/>
                  <a:pt x="0" y="503005"/>
                </a:cubicBezTo>
                <a:cubicBezTo>
                  <a:pt x="0" y="487414"/>
                  <a:pt x="11586" y="474528"/>
                  <a:pt x="26618" y="472487"/>
                </a:cubicBezTo>
                <a:lnTo>
                  <a:pt x="30798" y="472208"/>
                </a:lnTo>
                <a:lnTo>
                  <a:pt x="790419" y="472208"/>
                </a:lnTo>
                <a:lnTo>
                  <a:pt x="30798" y="472208"/>
                </a:lnTo>
                <a:close/>
                <a:moveTo>
                  <a:pt x="667254" y="0"/>
                </a:moveTo>
                <a:cubicBezTo>
                  <a:pt x="706942" y="0"/>
                  <a:pt x="739115" y="32173"/>
                  <a:pt x="739115" y="71861"/>
                </a:cubicBezTo>
                <a:lnTo>
                  <a:pt x="739115" y="379848"/>
                </a:lnTo>
                <a:cubicBezTo>
                  <a:pt x="739115" y="419536"/>
                  <a:pt x="706942" y="451709"/>
                  <a:pt x="667254" y="451709"/>
                </a:cubicBezTo>
                <a:lnTo>
                  <a:pt x="153962" y="451709"/>
                </a:lnTo>
                <a:cubicBezTo>
                  <a:pt x="114274" y="451709"/>
                  <a:pt x="82101" y="419536"/>
                  <a:pt x="82101" y="379848"/>
                </a:cubicBezTo>
                <a:lnTo>
                  <a:pt x="82101" y="71861"/>
                </a:lnTo>
                <a:cubicBezTo>
                  <a:pt x="82101" y="32173"/>
                  <a:pt x="114274" y="0"/>
                  <a:pt x="153962" y="0"/>
                </a:cubicBezTo>
                <a:lnTo>
                  <a:pt x="667254" y="0"/>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47" name="Graphic 37">
            <a:extLst>
              <a:ext uri="{FF2B5EF4-FFF2-40B4-BE49-F238E27FC236}">
                <a16:creationId xmlns:a16="http://schemas.microsoft.com/office/drawing/2014/main" id="{D71B495C-A769-00C3-A91A-040132005752}"/>
              </a:ext>
              <a:ext uri="{C183D7F6-B498-43B3-948B-1728B52AA6E4}">
                <adec:decorative xmlns:adec="http://schemas.microsoft.com/office/drawing/2017/decorative" val="1"/>
              </a:ext>
            </a:extLst>
          </p:cNvPr>
          <p:cNvSpPr/>
          <p:nvPr/>
        </p:nvSpPr>
        <p:spPr>
          <a:xfrm>
            <a:off x="9206914" y="3450135"/>
            <a:ext cx="1001720" cy="654970"/>
          </a:xfrm>
          <a:custGeom>
            <a:avLst/>
            <a:gdLst>
              <a:gd name="csX0" fmla="*/ 167811 w 800735"/>
              <a:gd name="csY0" fmla="*/ 195051 h 523557"/>
              <a:gd name="csX1" fmla="*/ 400368 w 800735"/>
              <a:gd name="csY1" fmla="*/ 0 h 523557"/>
              <a:gd name="csX2" fmla="*/ 632926 w 800735"/>
              <a:gd name="csY2" fmla="*/ 195051 h 523557"/>
              <a:gd name="csX3" fmla="*/ 636482 w 800735"/>
              <a:gd name="csY3" fmla="*/ 195051 h 523557"/>
              <a:gd name="csX4" fmla="*/ 800735 w 800735"/>
              <a:gd name="csY4" fmla="*/ 359304 h 523557"/>
              <a:gd name="csX5" fmla="*/ 636482 w 800735"/>
              <a:gd name="csY5" fmla="*/ 523558 h 523557"/>
              <a:gd name="csX6" fmla="*/ 164253 w 800735"/>
              <a:gd name="csY6" fmla="*/ 523558 h 523557"/>
              <a:gd name="csX7" fmla="*/ 0 w 800735"/>
              <a:gd name="csY7" fmla="*/ 359304 h 523557"/>
              <a:gd name="csX8" fmla="*/ 164254 w 800735"/>
              <a:gd name="csY8" fmla="*/ 195051 h 523557"/>
              <a:gd name="csX9" fmla="*/ 167811 w 800735"/>
              <a:gd name="csY9" fmla="*/ 195051 h 5235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800735" h="523557">
                <a:moveTo>
                  <a:pt x="167811" y="195051"/>
                </a:moveTo>
                <a:cubicBezTo>
                  <a:pt x="187288" y="83883"/>
                  <a:pt x="284346" y="0"/>
                  <a:pt x="400368" y="0"/>
                </a:cubicBezTo>
                <a:cubicBezTo>
                  <a:pt x="516388" y="0"/>
                  <a:pt x="613445" y="83883"/>
                  <a:pt x="632926" y="195051"/>
                </a:cubicBezTo>
                <a:lnTo>
                  <a:pt x="636482" y="195051"/>
                </a:lnTo>
                <a:cubicBezTo>
                  <a:pt x="727195" y="195051"/>
                  <a:pt x="800735" y="268591"/>
                  <a:pt x="800735" y="359304"/>
                </a:cubicBezTo>
                <a:cubicBezTo>
                  <a:pt x="800735" y="450017"/>
                  <a:pt x="727195" y="523558"/>
                  <a:pt x="636482" y="523558"/>
                </a:cubicBezTo>
                <a:lnTo>
                  <a:pt x="164253" y="523558"/>
                </a:lnTo>
                <a:cubicBezTo>
                  <a:pt x="73539" y="523558"/>
                  <a:pt x="0" y="450017"/>
                  <a:pt x="0" y="359304"/>
                </a:cubicBezTo>
                <a:cubicBezTo>
                  <a:pt x="0" y="268591"/>
                  <a:pt x="73539" y="195051"/>
                  <a:pt x="164254" y="195051"/>
                </a:cubicBezTo>
                <a:lnTo>
                  <a:pt x="167811" y="195051"/>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Tree>
    <p:extLst>
      <p:ext uri="{BB962C8B-B14F-4D97-AF65-F5344CB8AC3E}">
        <p14:creationId xmlns:p14="http://schemas.microsoft.com/office/powerpoint/2010/main" val="3140615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90562-B8E0-EF56-A8D9-54F1C5932273}"/>
            </a:ext>
          </a:extLst>
        </p:cNvPr>
        <p:cNvGrpSpPr/>
        <p:nvPr/>
      </p:nvGrpSpPr>
      <p:grpSpPr>
        <a:xfrm>
          <a:off x="0" y="0"/>
          <a:ext cx="0" cy="0"/>
          <a:chOff x="0" y="0"/>
          <a:chExt cx="0" cy="0"/>
        </a:xfrm>
      </p:grpSpPr>
      <p:grpSp>
        <p:nvGrpSpPr>
          <p:cNvPr id="4" name="background-web">
            <a:extLst>
              <a:ext uri="{FF2B5EF4-FFF2-40B4-BE49-F238E27FC236}">
                <a16:creationId xmlns:a16="http://schemas.microsoft.com/office/drawing/2014/main" id="{61E0098D-791A-D0E6-C544-5E9B491D6900}"/>
              </a:ext>
              <a:ext uri="{C183D7F6-B498-43B3-948B-1728B52AA6E4}">
                <adec:decorative xmlns:adec="http://schemas.microsoft.com/office/drawing/2017/decorative" val="1"/>
              </a:ext>
            </a:extLst>
          </p:cNvPr>
          <p:cNvGrpSpPr/>
          <p:nvPr/>
        </p:nvGrpSpPr>
        <p:grpSpPr>
          <a:xfrm>
            <a:off x="0" y="1681344"/>
            <a:ext cx="12166405" cy="3495311"/>
            <a:chOff x="-536001" y="1544257"/>
            <a:chExt cx="32285377" cy="10136803"/>
          </a:xfrm>
        </p:grpSpPr>
        <p:grpSp>
          <p:nvGrpSpPr>
            <p:cNvPr id="5" name="Group 4" descr="A graphic of the Agentic Web, with multicolored stars representing agents. A web of grey lines behind the stars connect them.">
              <a:extLst>
                <a:ext uri="{FF2B5EF4-FFF2-40B4-BE49-F238E27FC236}">
                  <a16:creationId xmlns:a16="http://schemas.microsoft.com/office/drawing/2014/main" id="{5D3E9891-7654-BB14-A33F-726601B06C6B}"/>
                </a:ext>
              </a:extLst>
            </p:cNvPr>
            <p:cNvGrpSpPr/>
            <p:nvPr/>
          </p:nvGrpSpPr>
          <p:grpSpPr>
            <a:xfrm>
              <a:off x="-536001" y="1828806"/>
              <a:ext cx="32285377" cy="9601197"/>
              <a:chOff x="-597159" y="821094"/>
              <a:chExt cx="21889616" cy="5206482"/>
            </a:xfrm>
          </p:grpSpPr>
          <p:sp>
            <p:nvSpPr>
              <p:cNvPr id="55" name="Freeform 122">
                <a:extLst>
                  <a:ext uri="{FF2B5EF4-FFF2-40B4-BE49-F238E27FC236}">
                    <a16:creationId xmlns:a16="http://schemas.microsoft.com/office/drawing/2014/main" id="{78BFE2DB-B457-AB89-CCE5-4A128D7ED0A5}"/>
                  </a:ext>
                </a:extLst>
              </p:cNvPr>
              <p:cNvSpPr/>
              <p:nvPr/>
            </p:nvSpPr>
            <p:spPr bwMode="auto">
              <a:xfrm>
                <a:off x="14481110" y="4236098"/>
                <a:ext cx="1306286" cy="1268963"/>
              </a:xfrm>
              <a:custGeom>
                <a:avLst/>
                <a:gdLst>
                  <a:gd name="connsiteX0" fmla="*/ 0 w 1306286"/>
                  <a:gd name="connsiteY0" fmla="*/ 298580 h 1268963"/>
                  <a:gd name="connsiteX1" fmla="*/ 1306286 w 1306286"/>
                  <a:gd name="connsiteY1" fmla="*/ 0 h 1268963"/>
                  <a:gd name="connsiteX2" fmla="*/ 765110 w 1306286"/>
                  <a:gd name="connsiteY2" fmla="*/ 1268963 h 1268963"/>
                </a:gdLst>
                <a:ahLst/>
                <a:cxnLst>
                  <a:cxn ang="0">
                    <a:pos x="connsiteX0" y="connsiteY0"/>
                  </a:cxn>
                  <a:cxn ang="0">
                    <a:pos x="connsiteX1" y="connsiteY1"/>
                  </a:cxn>
                  <a:cxn ang="0">
                    <a:pos x="connsiteX2" y="connsiteY2"/>
                  </a:cxn>
                </a:cxnLst>
                <a:rect l="l" t="t" r="r" b="b"/>
                <a:pathLst>
                  <a:path w="1306286" h="1268963">
                    <a:moveTo>
                      <a:pt x="0" y="298580"/>
                    </a:moveTo>
                    <a:lnTo>
                      <a:pt x="1306286" y="0"/>
                    </a:lnTo>
                    <a:lnTo>
                      <a:pt x="765110" y="126896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56" name="Freeform 123">
                <a:extLst>
                  <a:ext uri="{FF2B5EF4-FFF2-40B4-BE49-F238E27FC236}">
                    <a16:creationId xmlns:a16="http://schemas.microsoft.com/office/drawing/2014/main" id="{48DEBF34-D3A6-14DF-0E6D-D0D04945279E}"/>
                  </a:ext>
                </a:extLst>
              </p:cNvPr>
              <p:cNvSpPr/>
              <p:nvPr/>
            </p:nvSpPr>
            <p:spPr bwMode="auto">
              <a:xfrm>
                <a:off x="-597159" y="2388637"/>
                <a:ext cx="1455575" cy="2593910"/>
              </a:xfrm>
              <a:custGeom>
                <a:avLst/>
                <a:gdLst>
                  <a:gd name="connsiteX0" fmla="*/ 167951 w 1455575"/>
                  <a:gd name="connsiteY0" fmla="*/ 0 h 2593910"/>
                  <a:gd name="connsiteX1" fmla="*/ 1063690 w 1455575"/>
                  <a:gd name="connsiteY1" fmla="*/ 167951 h 2593910"/>
                  <a:gd name="connsiteX2" fmla="*/ 783771 w 1455575"/>
                  <a:gd name="connsiteY2" fmla="*/ 895739 h 2593910"/>
                  <a:gd name="connsiteX3" fmla="*/ 0 w 1455575"/>
                  <a:gd name="connsiteY3" fmla="*/ 1063690 h 2593910"/>
                  <a:gd name="connsiteX4" fmla="*/ 298579 w 1455575"/>
                  <a:gd name="connsiteY4" fmla="*/ 2593910 h 2593910"/>
                  <a:gd name="connsiteX5" fmla="*/ 1455575 w 1455575"/>
                  <a:gd name="connsiteY5" fmla="*/ 2146041 h 259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55575" h="2593910">
                    <a:moveTo>
                      <a:pt x="167951" y="0"/>
                    </a:moveTo>
                    <a:lnTo>
                      <a:pt x="1063690" y="167951"/>
                    </a:lnTo>
                    <a:lnTo>
                      <a:pt x="783771" y="895739"/>
                    </a:lnTo>
                    <a:lnTo>
                      <a:pt x="0" y="1063690"/>
                    </a:lnTo>
                    <a:lnTo>
                      <a:pt x="298579" y="2593910"/>
                    </a:lnTo>
                    <a:lnTo>
                      <a:pt x="1455575" y="2146041"/>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57" name="Freeform 124">
                <a:extLst>
                  <a:ext uri="{FF2B5EF4-FFF2-40B4-BE49-F238E27FC236}">
                    <a16:creationId xmlns:a16="http://schemas.microsoft.com/office/drawing/2014/main" id="{502B770D-FA42-C258-C1B1-E71965DA810F}"/>
                  </a:ext>
                </a:extLst>
              </p:cNvPr>
              <p:cNvSpPr/>
              <p:nvPr/>
            </p:nvSpPr>
            <p:spPr bwMode="auto">
              <a:xfrm>
                <a:off x="19239722" y="3097763"/>
                <a:ext cx="2052735" cy="2463282"/>
              </a:xfrm>
              <a:custGeom>
                <a:avLst/>
                <a:gdLst>
                  <a:gd name="connsiteX0" fmla="*/ 2052735 w 2052735"/>
                  <a:gd name="connsiteY0" fmla="*/ 0 h 2463282"/>
                  <a:gd name="connsiteX1" fmla="*/ 877078 w 2052735"/>
                  <a:gd name="connsiteY1" fmla="*/ 93306 h 2463282"/>
                  <a:gd name="connsiteX2" fmla="*/ 0 w 2052735"/>
                  <a:gd name="connsiteY2" fmla="*/ 2220686 h 2463282"/>
                  <a:gd name="connsiteX3" fmla="*/ 1754156 w 2052735"/>
                  <a:gd name="connsiteY3" fmla="*/ 2463282 h 2463282"/>
                </a:gdLst>
                <a:ahLst/>
                <a:cxnLst>
                  <a:cxn ang="0">
                    <a:pos x="connsiteX0" y="connsiteY0"/>
                  </a:cxn>
                  <a:cxn ang="0">
                    <a:pos x="connsiteX1" y="connsiteY1"/>
                  </a:cxn>
                  <a:cxn ang="0">
                    <a:pos x="connsiteX2" y="connsiteY2"/>
                  </a:cxn>
                  <a:cxn ang="0">
                    <a:pos x="connsiteX3" y="connsiteY3"/>
                  </a:cxn>
                </a:cxnLst>
                <a:rect l="l" t="t" r="r" b="b"/>
                <a:pathLst>
                  <a:path w="2052735" h="2463282">
                    <a:moveTo>
                      <a:pt x="2052735" y="0"/>
                    </a:moveTo>
                    <a:lnTo>
                      <a:pt x="877078" y="93306"/>
                    </a:lnTo>
                    <a:lnTo>
                      <a:pt x="0" y="2220686"/>
                    </a:lnTo>
                    <a:lnTo>
                      <a:pt x="1754156" y="246328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58" name="Freeform 125">
                <a:extLst>
                  <a:ext uri="{FF2B5EF4-FFF2-40B4-BE49-F238E27FC236}">
                    <a16:creationId xmlns:a16="http://schemas.microsoft.com/office/drawing/2014/main" id="{176CA6C0-B1A7-1F46-148F-C07664926C69}"/>
                  </a:ext>
                </a:extLst>
              </p:cNvPr>
              <p:cNvSpPr/>
              <p:nvPr/>
            </p:nvSpPr>
            <p:spPr bwMode="auto">
              <a:xfrm>
                <a:off x="6438122" y="839755"/>
                <a:ext cx="2817845" cy="3694923"/>
              </a:xfrm>
              <a:custGeom>
                <a:avLst/>
                <a:gdLst>
                  <a:gd name="connsiteX0" fmla="*/ 2817845 w 2817845"/>
                  <a:gd name="connsiteY0" fmla="*/ 0 h 3694923"/>
                  <a:gd name="connsiteX1" fmla="*/ 877078 w 2817845"/>
                  <a:gd name="connsiteY1" fmla="*/ 1530221 h 3694923"/>
                  <a:gd name="connsiteX2" fmla="*/ 2108719 w 2817845"/>
                  <a:gd name="connsiteY2" fmla="*/ 1250302 h 3694923"/>
                  <a:gd name="connsiteX3" fmla="*/ 0 w 2817845"/>
                  <a:gd name="connsiteY3" fmla="*/ 2202025 h 3694923"/>
                  <a:gd name="connsiteX4" fmla="*/ 2164702 w 2817845"/>
                  <a:gd name="connsiteY4" fmla="*/ 2481943 h 3694923"/>
                  <a:gd name="connsiteX5" fmla="*/ 1026368 w 2817845"/>
                  <a:gd name="connsiteY5" fmla="*/ 3116425 h 3694923"/>
                  <a:gd name="connsiteX6" fmla="*/ 503854 w 2817845"/>
                  <a:gd name="connsiteY6" fmla="*/ 3694923 h 369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17845" h="3694923">
                    <a:moveTo>
                      <a:pt x="2817845" y="0"/>
                    </a:moveTo>
                    <a:lnTo>
                      <a:pt x="877078" y="1530221"/>
                    </a:lnTo>
                    <a:lnTo>
                      <a:pt x="2108719" y="1250302"/>
                    </a:lnTo>
                    <a:lnTo>
                      <a:pt x="0" y="2202025"/>
                    </a:lnTo>
                    <a:lnTo>
                      <a:pt x="2164702" y="2481943"/>
                    </a:lnTo>
                    <a:lnTo>
                      <a:pt x="1026368" y="3116425"/>
                    </a:lnTo>
                    <a:lnTo>
                      <a:pt x="503854" y="369492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59" name="Freeform 126">
                <a:extLst>
                  <a:ext uri="{FF2B5EF4-FFF2-40B4-BE49-F238E27FC236}">
                    <a16:creationId xmlns:a16="http://schemas.microsoft.com/office/drawing/2014/main" id="{32199440-9C29-8971-35F9-04007B2AB3F9}"/>
                  </a:ext>
                </a:extLst>
              </p:cNvPr>
              <p:cNvSpPr/>
              <p:nvPr/>
            </p:nvSpPr>
            <p:spPr bwMode="auto">
              <a:xfrm>
                <a:off x="3377682" y="2388637"/>
                <a:ext cx="3060440" cy="3638939"/>
              </a:xfrm>
              <a:custGeom>
                <a:avLst/>
                <a:gdLst>
                  <a:gd name="connsiteX0" fmla="*/ 317240 w 3060440"/>
                  <a:gd name="connsiteY0" fmla="*/ 839755 h 3638939"/>
                  <a:gd name="connsiteX1" fmla="*/ 1194318 w 3060440"/>
                  <a:gd name="connsiteY1" fmla="*/ 298579 h 3638939"/>
                  <a:gd name="connsiteX2" fmla="*/ 2444620 w 3060440"/>
                  <a:gd name="connsiteY2" fmla="*/ 0 h 3638939"/>
                  <a:gd name="connsiteX3" fmla="*/ 1343608 w 3060440"/>
                  <a:gd name="connsiteY3" fmla="*/ 1810139 h 3638939"/>
                  <a:gd name="connsiteX4" fmla="*/ 466530 w 3060440"/>
                  <a:gd name="connsiteY4" fmla="*/ 877077 h 3638939"/>
                  <a:gd name="connsiteX5" fmla="*/ 0 w 3060440"/>
                  <a:gd name="connsiteY5" fmla="*/ 1623526 h 3638939"/>
                  <a:gd name="connsiteX6" fmla="*/ 3060440 w 3060440"/>
                  <a:gd name="connsiteY6" fmla="*/ 3638939 h 3638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60440" h="3638939">
                    <a:moveTo>
                      <a:pt x="317240" y="839755"/>
                    </a:moveTo>
                    <a:lnTo>
                      <a:pt x="1194318" y="298579"/>
                    </a:lnTo>
                    <a:lnTo>
                      <a:pt x="2444620" y="0"/>
                    </a:lnTo>
                    <a:lnTo>
                      <a:pt x="1343608" y="1810139"/>
                    </a:lnTo>
                    <a:lnTo>
                      <a:pt x="466530" y="877077"/>
                    </a:lnTo>
                    <a:lnTo>
                      <a:pt x="0" y="1623526"/>
                    </a:lnTo>
                    <a:lnTo>
                      <a:pt x="3060440" y="36389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0" name="Freeform 127">
                <a:extLst>
                  <a:ext uri="{FF2B5EF4-FFF2-40B4-BE49-F238E27FC236}">
                    <a16:creationId xmlns:a16="http://schemas.microsoft.com/office/drawing/2014/main" id="{C9A02E90-FE0E-0FB9-40D9-548D6F557384}"/>
                  </a:ext>
                </a:extLst>
              </p:cNvPr>
              <p:cNvSpPr/>
              <p:nvPr/>
            </p:nvSpPr>
            <p:spPr bwMode="auto">
              <a:xfrm>
                <a:off x="1324947" y="1399592"/>
                <a:ext cx="2313992" cy="1343608"/>
              </a:xfrm>
              <a:custGeom>
                <a:avLst/>
                <a:gdLst>
                  <a:gd name="connsiteX0" fmla="*/ 0 w 2313992"/>
                  <a:gd name="connsiteY0" fmla="*/ 1007706 h 1343608"/>
                  <a:gd name="connsiteX1" fmla="*/ 1045029 w 2313992"/>
                  <a:gd name="connsiteY1" fmla="*/ 1343608 h 1343608"/>
                  <a:gd name="connsiteX2" fmla="*/ 2108718 w 2313992"/>
                  <a:gd name="connsiteY2" fmla="*/ 0 h 1343608"/>
                  <a:gd name="connsiteX3" fmla="*/ 2108718 w 2313992"/>
                  <a:gd name="connsiteY3" fmla="*/ 0 h 1343608"/>
                  <a:gd name="connsiteX4" fmla="*/ 2313992 w 2313992"/>
                  <a:gd name="connsiteY4" fmla="*/ 653143 h 1343608"/>
                  <a:gd name="connsiteX5" fmla="*/ 1082351 w 2313992"/>
                  <a:gd name="connsiteY5" fmla="*/ 1324947 h 1343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3992" h="1343608">
                    <a:moveTo>
                      <a:pt x="0" y="1007706"/>
                    </a:moveTo>
                    <a:lnTo>
                      <a:pt x="1045029" y="1343608"/>
                    </a:lnTo>
                    <a:lnTo>
                      <a:pt x="2108718" y="0"/>
                    </a:lnTo>
                    <a:lnTo>
                      <a:pt x="2108718" y="0"/>
                    </a:lnTo>
                    <a:lnTo>
                      <a:pt x="2313992" y="653143"/>
                    </a:lnTo>
                    <a:lnTo>
                      <a:pt x="1082351" y="1324947"/>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61" name="Freeform 128">
                <a:extLst>
                  <a:ext uri="{FF2B5EF4-FFF2-40B4-BE49-F238E27FC236}">
                    <a16:creationId xmlns:a16="http://schemas.microsoft.com/office/drawing/2014/main" id="{D665E75E-84EC-7992-0E41-BC3B2B03E9F0}"/>
                  </a:ext>
                </a:extLst>
              </p:cNvPr>
              <p:cNvSpPr/>
              <p:nvPr/>
            </p:nvSpPr>
            <p:spPr bwMode="auto">
              <a:xfrm>
                <a:off x="447869" y="2090057"/>
                <a:ext cx="6064898" cy="3881535"/>
              </a:xfrm>
              <a:custGeom>
                <a:avLst/>
                <a:gdLst>
                  <a:gd name="connsiteX0" fmla="*/ 6064898 w 6064898"/>
                  <a:gd name="connsiteY0" fmla="*/ 3881535 h 3881535"/>
                  <a:gd name="connsiteX1" fmla="*/ 4348066 w 6064898"/>
                  <a:gd name="connsiteY1" fmla="*/ 2164702 h 3881535"/>
                  <a:gd name="connsiteX2" fmla="*/ 6027576 w 6064898"/>
                  <a:gd name="connsiteY2" fmla="*/ 989045 h 3881535"/>
                  <a:gd name="connsiteX3" fmla="*/ 6027576 w 6064898"/>
                  <a:gd name="connsiteY3" fmla="*/ 186612 h 3881535"/>
                  <a:gd name="connsiteX4" fmla="*/ 5299788 w 6064898"/>
                  <a:gd name="connsiteY4" fmla="*/ 317241 h 3881535"/>
                  <a:gd name="connsiteX5" fmla="*/ 3209731 w 6064898"/>
                  <a:gd name="connsiteY5" fmla="*/ 0 h 3881535"/>
                  <a:gd name="connsiteX6" fmla="*/ 3359021 w 6064898"/>
                  <a:gd name="connsiteY6" fmla="*/ 1119674 h 3881535"/>
                  <a:gd name="connsiteX7" fmla="*/ 317241 w 6064898"/>
                  <a:gd name="connsiteY7" fmla="*/ 2463282 h 3881535"/>
                  <a:gd name="connsiteX8" fmla="*/ 1306286 w 6064898"/>
                  <a:gd name="connsiteY8" fmla="*/ 1287625 h 3881535"/>
                  <a:gd name="connsiteX9" fmla="*/ 0 w 6064898"/>
                  <a:gd name="connsiteY9" fmla="*/ 466531 h 3881535"/>
                  <a:gd name="connsiteX10" fmla="*/ 858417 w 6064898"/>
                  <a:gd name="connsiteY10" fmla="*/ 354563 h 3881535"/>
                  <a:gd name="connsiteX11" fmla="*/ 1268964 w 6064898"/>
                  <a:gd name="connsiteY11" fmla="*/ 1250302 h 3881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64898" h="3881535">
                    <a:moveTo>
                      <a:pt x="6064898" y="3881535"/>
                    </a:moveTo>
                    <a:lnTo>
                      <a:pt x="4348066" y="2164702"/>
                    </a:lnTo>
                    <a:lnTo>
                      <a:pt x="6027576" y="989045"/>
                    </a:lnTo>
                    <a:lnTo>
                      <a:pt x="6027576" y="186612"/>
                    </a:lnTo>
                    <a:lnTo>
                      <a:pt x="5299788" y="317241"/>
                    </a:lnTo>
                    <a:lnTo>
                      <a:pt x="3209731" y="0"/>
                    </a:lnTo>
                    <a:lnTo>
                      <a:pt x="3359021" y="1119674"/>
                    </a:lnTo>
                    <a:lnTo>
                      <a:pt x="317241" y="2463282"/>
                    </a:lnTo>
                    <a:lnTo>
                      <a:pt x="1306286" y="1287625"/>
                    </a:lnTo>
                    <a:lnTo>
                      <a:pt x="0" y="466531"/>
                    </a:lnTo>
                    <a:lnTo>
                      <a:pt x="858417" y="354563"/>
                    </a:lnTo>
                    <a:lnTo>
                      <a:pt x="1268964" y="1250302"/>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31" name="Freeform 129">
                <a:extLst>
                  <a:ext uri="{FF2B5EF4-FFF2-40B4-BE49-F238E27FC236}">
                    <a16:creationId xmlns:a16="http://schemas.microsoft.com/office/drawing/2014/main" id="{804ABE28-BB96-B3C7-F5FB-C42E5E3DF879}"/>
                  </a:ext>
                </a:extLst>
              </p:cNvPr>
              <p:cNvSpPr/>
              <p:nvPr/>
            </p:nvSpPr>
            <p:spPr bwMode="auto">
              <a:xfrm>
                <a:off x="6531429" y="2239347"/>
                <a:ext cx="14481110" cy="3769567"/>
              </a:xfrm>
              <a:custGeom>
                <a:avLst/>
                <a:gdLst>
                  <a:gd name="connsiteX0" fmla="*/ 14481110 w 14481110"/>
                  <a:gd name="connsiteY0" fmla="*/ 0 h 3769567"/>
                  <a:gd name="connsiteX1" fmla="*/ 11961844 w 14481110"/>
                  <a:gd name="connsiteY1" fmla="*/ 895739 h 3769567"/>
                  <a:gd name="connsiteX2" fmla="*/ 10599575 w 14481110"/>
                  <a:gd name="connsiteY2" fmla="*/ 989045 h 3769567"/>
                  <a:gd name="connsiteX3" fmla="*/ 9050693 w 14481110"/>
                  <a:gd name="connsiteY3" fmla="*/ 914400 h 3769567"/>
                  <a:gd name="connsiteX4" fmla="*/ 6699379 w 14481110"/>
                  <a:gd name="connsiteY4" fmla="*/ 1212980 h 3769567"/>
                  <a:gd name="connsiteX5" fmla="*/ 6736702 w 14481110"/>
                  <a:gd name="connsiteY5" fmla="*/ 2052735 h 3769567"/>
                  <a:gd name="connsiteX6" fmla="*/ 5710334 w 14481110"/>
                  <a:gd name="connsiteY6" fmla="*/ 2799184 h 3769567"/>
                  <a:gd name="connsiteX7" fmla="*/ 6736702 w 14481110"/>
                  <a:gd name="connsiteY7" fmla="*/ 1212980 h 3769567"/>
                  <a:gd name="connsiteX8" fmla="*/ 4348065 w 14481110"/>
                  <a:gd name="connsiteY8" fmla="*/ 1660849 h 3769567"/>
                  <a:gd name="connsiteX9" fmla="*/ 3750906 w 14481110"/>
                  <a:gd name="connsiteY9" fmla="*/ 3321698 h 3769567"/>
                  <a:gd name="connsiteX10" fmla="*/ 5710334 w 14481110"/>
                  <a:gd name="connsiteY10" fmla="*/ 2761861 h 3769567"/>
                  <a:gd name="connsiteX11" fmla="*/ 3097763 w 14481110"/>
                  <a:gd name="connsiteY11" fmla="*/ 1474237 h 3769567"/>
                  <a:gd name="connsiteX12" fmla="*/ 0 w 14481110"/>
                  <a:gd name="connsiteY12" fmla="*/ 3769567 h 3769567"/>
                  <a:gd name="connsiteX13" fmla="*/ 2575249 w 14481110"/>
                  <a:gd name="connsiteY13" fmla="*/ 2313992 h 3769567"/>
                  <a:gd name="connsiteX14" fmla="*/ 3676261 w 14481110"/>
                  <a:gd name="connsiteY14" fmla="*/ 3247053 h 3769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481110" h="3769567">
                    <a:moveTo>
                      <a:pt x="14481110" y="0"/>
                    </a:moveTo>
                    <a:lnTo>
                      <a:pt x="11961844" y="895739"/>
                    </a:lnTo>
                    <a:lnTo>
                      <a:pt x="10599575" y="989045"/>
                    </a:lnTo>
                    <a:lnTo>
                      <a:pt x="9050693" y="914400"/>
                    </a:lnTo>
                    <a:lnTo>
                      <a:pt x="6699379" y="1212980"/>
                    </a:lnTo>
                    <a:lnTo>
                      <a:pt x="6736702" y="2052735"/>
                    </a:lnTo>
                    <a:lnTo>
                      <a:pt x="5710334" y="2799184"/>
                    </a:lnTo>
                    <a:lnTo>
                      <a:pt x="6736702" y="1212980"/>
                    </a:lnTo>
                    <a:lnTo>
                      <a:pt x="4348065" y="1660849"/>
                    </a:lnTo>
                    <a:lnTo>
                      <a:pt x="3750906" y="3321698"/>
                    </a:lnTo>
                    <a:lnTo>
                      <a:pt x="5710334" y="2761861"/>
                    </a:lnTo>
                    <a:lnTo>
                      <a:pt x="3097763" y="1474237"/>
                    </a:lnTo>
                    <a:lnTo>
                      <a:pt x="0" y="3769567"/>
                    </a:lnTo>
                    <a:lnTo>
                      <a:pt x="2575249" y="2313992"/>
                    </a:lnTo>
                    <a:lnTo>
                      <a:pt x="3676261" y="3247053"/>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32" name="Freeform 130">
                <a:extLst>
                  <a:ext uri="{FF2B5EF4-FFF2-40B4-BE49-F238E27FC236}">
                    <a16:creationId xmlns:a16="http://schemas.microsoft.com/office/drawing/2014/main" id="{B3F04F9C-3287-26DD-5DF3-B328E81AB6A1}"/>
                  </a:ext>
                </a:extLst>
              </p:cNvPr>
              <p:cNvSpPr/>
              <p:nvPr/>
            </p:nvSpPr>
            <p:spPr bwMode="auto">
              <a:xfrm>
                <a:off x="-186612" y="821094"/>
                <a:ext cx="20266090" cy="5169159"/>
              </a:xfrm>
              <a:custGeom>
                <a:avLst/>
                <a:gdLst>
                  <a:gd name="connsiteX0" fmla="*/ 0 w 20266090"/>
                  <a:gd name="connsiteY0" fmla="*/ 1101012 h 5169159"/>
                  <a:gd name="connsiteX1" fmla="*/ 1511559 w 20266090"/>
                  <a:gd name="connsiteY1" fmla="*/ 1642188 h 5169159"/>
                  <a:gd name="connsiteX2" fmla="*/ 3732245 w 20266090"/>
                  <a:gd name="connsiteY2" fmla="*/ 522514 h 5169159"/>
                  <a:gd name="connsiteX3" fmla="*/ 5952930 w 20266090"/>
                  <a:gd name="connsiteY3" fmla="*/ 1604865 h 5169159"/>
                  <a:gd name="connsiteX4" fmla="*/ 6643396 w 20266090"/>
                  <a:gd name="connsiteY4" fmla="*/ 2220686 h 5169159"/>
                  <a:gd name="connsiteX5" fmla="*/ 6400800 w 20266090"/>
                  <a:gd name="connsiteY5" fmla="*/ 3452326 h 5169159"/>
                  <a:gd name="connsiteX6" fmla="*/ 5001208 w 20266090"/>
                  <a:gd name="connsiteY6" fmla="*/ 3433665 h 5169159"/>
                  <a:gd name="connsiteX7" fmla="*/ 3564294 w 20266090"/>
                  <a:gd name="connsiteY7" fmla="*/ 3228392 h 5169159"/>
                  <a:gd name="connsiteX8" fmla="*/ 1007706 w 20266090"/>
                  <a:gd name="connsiteY8" fmla="*/ 3732245 h 5169159"/>
                  <a:gd name="connsiteX9" fmla="*/ 391885 w 20266090"/>
                  <a:gd name="connsiteY9" fmla="*/ 2444620 h 5169159"/>
                  <a:gd name="connsiteX10" fmla="*/ 1884783 w 20266090"/>
                  <a:gd name="connsiteY10" fmla="*/ 2593910 h 5169159"/>
                  <a:gd name="connsiteX11" fmla="*/ 2500604 w 20266090"/>
                  <a:gd name="connsiteY11" fmla="*/ 1922106 h 5169159"/>
                  <a:gd name="connsiteX12" fmla="*/ 3993502 w 20266090"/>
                  <a:gd name="connsiteY12" fmla="*/ 2425959 h 5169159"/>
                  <a:gd name="connsiteX13" fmla="*/ 6662057 w 20266090"/>
                  <a:gd name="connsiteY13" fmla="*/ 2239347 h 5169159"/>
                  <a:gd name="connsiteX14" fmla="*/ 7613779 w 20266090"/>
                  <a:gd name="connsiteY14" fmla="*/ 1530220 h 5169159"/>
                  <a:gd name="connsiteX15" fmla="*/ 6662057 w 20266090"/>
                  <a:gd name="connsiteY15" fmla="*/ 1455575 h 5169159"/>
                  <a:gd name="connsiteX16" fmla="*/ 9386596 w 20266090"/>
                  <a:gd name="connsiteY16" fmla="*/ 18661 h 5169159"/>
                  <a:gd name="connsiteX17" fmla="*/ 8714792 w 20266090"/>
                  <a:gd name="connsiteY17" fmla="*/ 1287624 h 5169159"/>
                  <a:gd name="connsiteX18" fmla="*/ 7651102 w 20266090"/>
                  <a:gd name="connsiteY18" fmla="*/ 3135086 h 5169159"/>
                  <a:gd name="connsiteX19" fmla="*/ 6680718 w 20266090"/>
                  <a:gd name="connsiteY19" fmla="*/ 2239347 h 5169159"/>
                  <a:gd name="connsiteX20" fmla="*/ 7109926 w 20266090"/>
                  <a:gd name="connsiteY20" fmla="*/ 3769567 h 5169159"/>
                  <a:gd name="connsiteX21" fmla="*/ 6680718 w 20266090"/>
                  <a:gd name="connsiteY21" fmla="*/ 5169159 h 5169159"/>
                  <a:gd name="connsiteX22" fmla="*/ 6400800 w 20266090"/>
                  <a:gd name="connsiteY22" fmla="*/ 3452326 h 5169159"/>
                  <a:gd name="connsiteX23" fmla="*/ 7091265 w 20266090"/>
                  <a:gd name="connsiteY23" fmla="*/ 3769567 h 5169159"/>
                  <a:gd name="connsiteX24" fmla="*/ 9797143 w 20266090"/>
                  <a:gd name="connsiteY24" fmla="*/ 2873828 h 5169159"/>
                  <a:gd name="connsiteX25" fmla="*/ 9274628 w 20266090"/>
                  <a:gd name="connsiteY25" fmla="*/ 3732245 h 5169159"/>
                  <a:gd name="connsiteX26" fmla="*/ 12465698 w 20266090"/>
                  <a:gd name="connsiteY26" fmla="*/ 4217437 h 5169159"/>
                  <a:gd name="connsiteX27" fmla="*/ 11122090 w 20266090"/>
                  <a:gd name="connsiteY27" fmla="*/ 3041779 h 5169159"/>
                  <a:gd name="connsiteX28" fmla="*/ 9815804 w 20266090"/>
                  <a:gd name="connsiteY28" fmla="*/ 2911151 h 5169159"/>
                  <a:gd name="connsiteX29" fmla="*/ 12092473 w 20266090"/>
                  <a:gd name="connsiteY29" fmla="*/ 2444620 h 5169159"/>
                  <a:gd name="connsiteX30" fmla="*/ 13566710 w 20266090"/>
                  <a:gd name="connsiteY30" fmla="*/ 1810139 h 5169159"/>
                  <a:gd name="connsiteX31" fmla="*/ 16272588 w 20266090"/>
                  <a:gd name="connsiteY31" fmla="*/ 895739 h 5169159"/>
                  <a:gd name="connsiteX32" fmla="*/ 18773192 w 20266090"/>
                  <a:gd name="connsiteY32" fmla="*/ 2276669 h 5169159"/>
                  <a:gd name="connsiteX33" fmla="*/ 19127755 w 20266090"/>
                  <a:gd name="connsiteY33" fmla="*/ 2967135 h 5169159"/>
                  <a:gd name="connsiteX34" fmla="*/ 19426334 w 20266090"/>
                  <a:gd name="connsiteY34" fmla="*/ 4478694 h 5169159"/>
                  <a:gd name="connsiteX35" fmla="*/ 18325322 w 20266090"/>
                  <a:gd name="connsiteY35" fmla="*/ 3228392 h 5169159"/>
                  <a:gd name="connsiteX36" fmla="*/ 19146416 w 20266090"/>
                  <a:gd name="connsiteY36" fmla="*/ 3004457 h 5169159"/>
                  <a:gd name="connsiteX37" fmla="*/ 20266090 w 20266090"/>
                  <a:gd name="connsiteY37" fmla="*/ 2369975 h 5169159"/>
                  <a:gd name="connsiteX38" fmla="*/ 18717208 w 20266090"/>
                  <a:gd name="connsiteY38" fmla="*/ 2220686 h 5169159"/>
                  <a:gd name="connsiteX39" fmla="*/ 18306661 w 20266090"/>
                  <a:gd name="connsiteY39" fmla="*/ 3172408 h 5169159"/>
                  <a:gd name="connsiteX40" fmla="*/ 17354939 w 20266090"/>
                  <a:gd name="connsiteY40" fmla="*/ 2425959 h 5169159"/>
                  <a:gd name="connsiteX41" fmla="*/ 16272588 w 20266090"/>
                  <a:gd name="connsiteY41" fmla="*/ 858416 h 5169159"/>
                  <a:gd name="connsiteX42" fmla="*/ 15787396 w 20266090"/>
                  <a:gd name="connsiteY42" fmla="*/ 2276669 h 5169159"/>
                  <a:gd name="connsiteX43" fmla="*/ 14518432 w 20266090"/>
                  <a:gd name="connsiteY43" fmla="*/ 2220686 h 5169159"/>
                  <a:gd name="connsiteX44" fmla="*/ 13604032 w 20266090"/>
                  <a:gd name="connsiteY44" fmla="*/ 1772816 h 5169159"/>
                  <a:gd name="connsiteX45" fmla="*/ 13417420 w 20266090"/>
                  <a:gd name="connsiteY45" fmla="*/ 2687216 h 5169159"/>
                  <a:gd name="connsiteX46" fmla="*/ 12185779 w 20266090"/>
                  <a:gd name="connsiteY46" fmla="*/ 2407298 h 5169159"/>
                  <a:gd name="connsiteX47" fmla="*/ 10767526 w 20266090"/>
                  <a:gd name="connsiteY47" fmla="*/ 1660849 h 5169159"/>
                  <a:gd name="connsiteX48" fmla="*/ 9778481 w 20266090"/>
                  <a:gd name="connsiteY48" fmla="*/ 2873828 h 5169159"/>
                  <a:gd name="connsiteX49" fmla="*/ 8733453 w 20266090"/>
                  <a:gd name="connsiteY49" fmla="*/ 2481943 h 5169159"/>
                  <a:gd name="connsiteX50" fmla="*/ 8733453 w 20266090"/>
                  <a:gd name="connsiteY50" fmla="*/ 1250302 h 5169159"/>
                  <a:gd name="connsiteX51" fmla="*/ 9815804 w 20266090"/>
                  <a:gd name="connsiteY51" fmla="*/ 2873828 h 5169159"/>
                  <a:gd name="connsiteX52" fmla="*/ 9367934 w 20266090"/>
                  <a:gd name="connsiteY52" fmla="*/ 0 h 5169159"/>
                  <a:gd name="connsiteX53" fmla="*/ 10804849 w 20266090"/>
                  <a:gd name="connsiteY53" fmla="*/ 1660849 h 5169159"/>
                  <a:gd name="connsiteX54" fmla="*/ 13585371 w 20266090"/>
                  <a:gd name="connsiteY54" fmla="*/ 1791477 h 5169159"/>
                  <a:gd name="connsiteX55" fmla="*/ 11532636 w 20266090"/>
                  <a:gd name="connsiteY55" fmla="*/ 1399592 h 5169159"/>
                  <a:gd name="connsiteX56" fmla="*/ 9367934 w 20266090"/>
                  <a:gd name="connsiteY56" fmla="*/ 18661 h 5169159"/>
                  <a:gd name="connsiteX57" fmla="*/ 13604032 w 20266090"/>
                  <a:gd name="connsiteY57" fmla="*/ 1810139 h 5169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266090" h="5169159">
                    <a:moveTo>
                      <a:pt x="0" y="1101012"/>
                    </a:moveTo>
                    <a:lnTo>
                      <a:pt x="1511559" y="1642188"/>
                    </a:lnTo>
                    <a:lnTo>
                      <a:pt x="3732245" y="522514"/>
                    </a:lnTo>
                    <a:lnTo>
                      <a:pt x="5952930" y="1604865"/>
                    </a:lnTo>
                    <a:lnTo>
                      <a:pt x="6643396" y="2220686"/>
                    </a:lnTo>
                    <a:lnTo>
                      <a:pt x="6400800" y="3452326"/>
                    </a:lnTo>
                    <a:lnTo>
                      <a:pt x="5001208" y="3433665"/>
                    </a:lnTo>
                    <a:lnTo>
                      <a:pt x="3564294" y="3228392"/>
                    </a:lnTo>
                    <a:lnTo>
                      <a:pt x="1007706" y="3732245"/>
                    </a:lnTo>
                    <a:lnTo>
                      <a:pt x="391885" y="2444620"/>
                    </a:lnTo>
                    <a:lnTo>
                      <a:pt x="1884783" y="2593910"/>
                    </a:lnTo>
                    <a:lnTo>
                      <a:pt x="2500604" y="1922106"/>
                    </a:lnTo>
                    <a:lnTo>
                      <a:pt x="3993502" y="2425959"/>
                    </a:lnTo>
                    <a:lnTo>
                      <a:pt x="6662057" y="2239347"/>
                    </a:lnTo>
                    <a:lnTo>
                      <a:pt x="7613779" y="1530220"/>
                    </a:lnTo>
                    <a:lnTo>
                      <a:pt x="6662057" y="1455575"/>
                    </a:lnTo>
                    <a:lnTo>
                      <a:pt x="9386596" y="18661"/>
                    </a:lnTo>
                    <a:lnTo>
                      <a:pt x="8714792" y="1287624"/>
                    </a:lnTo>
                    <a:lnTo>
                      <a:pt x="7651102" y="3135086"/>
                    </a:lnTo>
                    <a:lnTo>
                      <a:pt x="6680718" y="2239347"/>
                    </a:lnTo>
                    <a:lnTo>
                      <a:pt x="7109926" y="3769567"/>
                    </a:lnTo>
                    <a:lnTo>
                      <a:pt x="6680718" y="5169159"/>
                    </a:lnTo>
                    <a:lnTo>
                      <a:pt x="6400800" y="3452326"/>
                    </a:lnTo>
                    <a:lnTo>
                      <a:pt x="7091265" y="3769567"/>
                    </a:lnTo>
                    <a:lnTo>
                      <a:pt x="9797143" y="2873828"/>
                    </a:lnTo>
                    <a:lnTo>
                      <a:pt x="9274628" y="3732245"/>
                    </a:lnTo>
                    <a:lnTo>
                      <a:pt x="12465698" y="4217437"/>
                    </a:lnTo>
                    <a:lnTo>
                      <a:pt x="11122090" y="3041779"/>
                    </a:lnTo>
                    <a:lnTo>
                      <a:pt x="9815804" y="2911151"/>
                    </a:lnTo>
                    <a:lnTo>
                      <a:pt x="12092473" y="2444620"/>
                    </a:lnTo>
                    <a:lnTo>
                      <a:pt x="13566710" y="1810139"/>
                    </a:lnTo>
                    <a:lnTo>
                      <a:pt x="16272588" y="895739"/>
                    </a:lnTo>
                    <a:lnTo>
                      <a:pt x="18773192" y="2276669"/>
                    </a:lnTo>
                    <a:lnTo>
                      <a:pt x="19127755" y="2967135"/>
                    </a:lnTo>
                    <a:lnTo>
                      <a:pt x="19426334" y="4478694"/>
                    </a:lnTo>
                    <a:lnTo>
                      <a:pt x="18325322" y="3228392"/>
                    </a:lnTo>
                    <a:lnTo>
                      <a:pt x="19146416" y="3004457"/>
                    </a:lnTo>
                    <a:lnTo>
                      <a:pt x="20266090" y="2369975"/>
                    </a:lnTo>
                    <a:lnTo>
                      <a:pt x="18717208" y="2220686"/>
                    </a:lnTo>
                    <a:lnTo>
                      <a:pt x="18306661" y="3172408"/>
                    </a:lnTo>
                    <a:lnTo>
                      <a:pt x="17354939" y="2425959"/>
                    </a:lnTo>
                    <a:lnTo>
                      <a:pt x="16272588" y="858416"/>
                    </a:lnTo>
                    <a:lnTo>
                      <a:pt x="15787396" y="2276669"/>
                    </a:lnTo>
                    <a:lnTo>
                      <a:pt x="14518432" y="2220686"/>
                    </a:lnTo>
                    <a:lnTo>
                      <a:pt x="13604032" y="1772816"/>
                    </a:lnTo>
                    <a:lnTo>
                      <a:pt x="13417420" y="2687216"/>
                    </a:lnTo>
                    <a:lnTo>
                      <a:pt x="12185779" y="2407298"/>
                    </a:lnTo>
                    <a:lnTo>
                      <a:pt x="10767526" y="1660849"/>
                    </a:lnTo>
                    <a:lnTo>
                      <a:pt x="9778481" y="2873828"/>
                    </a:lnTo>
                    <a:lnTo>
                      <a:pt x="8733453" y="2481943"/>
                    </a:lnTo>
                    <a:lnTo>
                      <a:pt x="8733453" y="1250302"/>
                    </a:lnTo>
                    <a:lnTo>
                      <a:pt x="9815804" y="2873828"/>
                    </a:lnTo>
                    <a:lnTo>
                      <a:pt x="9367934" y="0"/>
                    </a:lnTo>
                    <a:lnTo>
                      <a:pt x="10804849" y="1660849"/>
                    </a:lnTo>
                    <a:lnTo>
                      <a:pt x="13585371" y="1791477"/>
                    </a:lnTo>
                    <a:lnTo>
                      <a:pt x="11532636" y="1399592"/>
                    </a:lnTo>
                    <a:lnTo>
                      <a:pt x="9367934" y="18661"/>
                    </a:lnTo>
                    <a:lnTo>
                      <a:pt x="13604032" y="1810139"/>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sp>
            <p:nvSpPr>
              <p:cNvPr id="133" name="Freeform 131">
                <a:extLst>
                  <a:ext uri="{FF2B5EF4-FFF2-40B4-BE49-F238E27FC236}">
                    <a16:creationId xmlns:a16="http://schemas.microsoft.com/office/drawing/2014/main" id="{805BCA74-BC4C-8598-BBE2-3B66030952C2}"/>
                  </a:ext>
                </a:extLst>
              </p:cNvPr>
              <p:cNvSpPr/>
              <p:nvPr/>
            </p:nvSpPr>
            <p:spPr bwMode="auto">
              <a:xfrm>
                <a:off x="13230808" y="1716833"/>
                <a:ext cx="6027576" cy="3750906"/>
              </a:xfrm>
              <a:custGeom>
                <a:avLst/>
                <a:gdLst>
                  <a:gd name="connsiteX0" fmla="*/ 6027576 w 6027576"/>
                  <a:gd name="connsiteY0" fmla="*/ 3526971 h 3750906"/>
                  <a:gd name="connsiteX1" fmla="*/ 3862874 w 6027576"/>
                  <a:gd name="connsiteY1" fmla="*/ 2463281 h 3750906"/>
                  <a:gd name="connsiteX2" fmla="*/ 2556588 w 6027576"/>
                  <a:gd name="connsiteY2" fmla="*/ 2519265 h 3750906"/>
                  <a:gd name="connsiteX3" fmla="*/ 2369976 w 6027576"/>
                  <a:gd name="connsiteY3" fmla="*/ 1380930 h 3750906"/>
                  <a:gd name="connsiteX4" fmla="*/ 3918857 w 6027576"/>
                  <a:gd name="connsiteY4" fmla="*/ 2444620 h 3750906"/>
                  <a:gd name="connsiteX5" fmla="*/ 4870580 w 6027576"/>
                  <a:gd name="connsiteY5" fmla="*/ 2388636 h 3750906"/>
                  <a:gd name="connsiteX6" fmla="*/ 2369976 w 6027576"/>
                  <a:gd name="connsiteY6" fmla="*/ 1380930 h 3750906"/>
                  <a:gd name="connsiteX7" fmla="*/ 1250302 w 6027576"/>
                  <a:gd name="connsiteY7" fmla="*/ 2799183 h 3750906"/>
                  <a:gd name="connsiteX8" fmla="*/ 2071396 w 6027576"/>
                  <a:gd name="connsiteY8" fmla="*/ 3750906 h 3750906"/>
                  <a:gd name="connsiteX9" fmla="*/ 0 w 6027576"/>
                  <a:gd name="connsiteY9" fmla="*/ 2575249 h 3750906"/>
                  <a:gd name="connsiteX10" fmla="*/ 1250302 w 6027576"/>
                  <a:gd name="connsiteY10" fmla="*/ 2836506 h 3750906"/>
                  <a:gd name="connsiteX11" fmla="*/ 74645 w 6027576"/>
                  <a:gd name="connsiteY11" fmla="*/ 1791477 h 3750906"/>
                  <a:gd name="connsiteX12" fmla="*/ 1101012 w 6027576"/>
                  <a:gd name="connsiteY12" fmla="*/ 1343608 h 3750906"/>
                  <a:gd name="connsiteX13" fmla="*/ 2892490 w 6027576"/>
                  <a:gd name="connsiteY13" fmla="*/ 0 h 375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27576" h="3750906">
                    <a:moveTo>
                      <a:pt x="6027576" y="3526971"/>
                    </a:moveTo>
                    <a:lnTo>
                      <a:pt x="3862874" y="2463281"/>
                    </a:lnTo>
                    <a:lnTo>
                      <a:pt x="2556588" y="2519265"/>
                    </a:lnTo>
                    <a:lnTo>
                      <a:pt x="2369976" y="1380930"/>
                    </a:lnTo>
                    <a:lnTo>
                      <a:pt x="3918857" y="2444620"/>
                    </a:lnTo>
                    <a:lnTo>
                      <a:pt x="4870580" y="2388636"/>
                    </a:lnTo>
                    <a:lnTo>
                      <a:pt x="2369976" y="1380930"/>
                    </a:lnTo>
                    <a:lnTo>
                      <a:pt x="1250302" y="2799183"/>
                    </a:lnTo>
                    <a:lnTo>
                      <a:pt x="2071396" y="3750906"/>
                    </a:lnTo>
                    <a:lnTo>
                      <a:pt x="0" y="2575249"/>
                    </a:lnTo>
                    <a:lnTo>
                      <a:pt x="1250302" y="2836506"/>
                    </a:lnTo>
                    <a:lnTo>
                      <a:pt x="74645" y="1791477"/>
                    </a:lnTo>
                    <a:lnTo>
                      <a:pt x="1101012" y="1343608"/>
                    </a:lnTo>
                    <a:lnTo>
                      <a:pt x="2892490" y="0"/>
                    </a:lnTo>
                  </a:path>
                </a:pathLst>
              </a:custGeom>
              <a:noFill/>
              <a:ln w="25400" cap="flat" cmpd="sng" algn="ctr">
                <a:solidFill>
                  <a:schemeClr val="tx1">
                    <a:alpha val="10000"/>
                  </a:schemeClr>
                </a:solidFill>
                <a:prstDash val="solid"/>
                <a:headEnd type="none" w="med" len="med"/>
                <a:tailEnd type="none" w="med" len="med"/>
              </a:ln>
              <a:effectLst/>
            </p:spPr>
            <p:txBody>
              <a:bodyPr rtlCol="0" anchor="ctr"/>
              <a:lstStyle/>
              <a:p>
                <a:pPr marL="0" marR="0" lvl="0" indent="0" algn="ctr" defTabSz="2665726" rtl="0" eaLnBrk="1" fontAlgn="auto" latinLnBrk="0" hangingPunct="1">
                  <a:lnSpc>
                    <a:spcPct val="100000"/>
                  </a:lnSpc>
                  <a:spcBef>
                    <a:spcPts val="0"/>
                  </a:spcBef>
                  <a:spcAft>
                    <a:spcPts val="0"/>
                  </a:spcAft>
                  <a:buClrTx/>
                  <a:buSzTx/>
                  <a:buFontTx/>
                  <a:buNone/>
                  <a:tabLst/>
                  <a:defRPr/>
                </a:pPr>
                <a:endParaRPr kumimoji="0" lang="en-US" sz="5146" b="0" i="0" u="none" strike="noStrike" kern="0" cap="none" spc="0" normalizeH="0" baseline="0" noProof="0">
                  <a:ln>
                    <a:noFill/>
                  </a:ln>
                  <a:solidFill>
                    <a:srgbClr val="FFFFFF"/>
                  </a:solidFill>
                  <a:effectLst/>
                  <a:uLnTx/>
                  <a:uFillTx/>
                  <a:latin typeface="Segoe UI"/>
                  <a:ea typeface="+mn-ea"/>
                  <a:cs typeface="+mn-cs"/>
                </a:endParaRPr>
              </a:p>
            </p:txBody>
          </p:sp>
        </p:grpSp>
        <p:grpSp>
          <p:nvGrpSpPr>
            <p:cNvPr id="6" name="Group 5">
              <a:extLst>
                <a:ext uri="{FF2B5EF4-FFF2-40B4-BE49-F238E27FC236}">
                  <a16:creationId xmlns:a16="http://schemas.microsoft.com/office/drawing/2014/main" id="{8AEAC42E-3EE1-524F-42DE-5EAAC4FC327E}"/>
                </a:ext>
              </a:extLst>
            </p:cNvPr>
            <p:cNvGrpSpPr/>
            <p:nvPr/>
          </p:nvGrpSpPr>
          <p:grpSpPr>
            <a:xfrm>
              <a:off x="297128" y="1544257"/>
              <a:ext cx="28856940" cy="10136803"/>
              <a:chOff x="297128" y="1544257"/>
              <a:chExt cx="28856940" cy="10136803"/>
            </a:xfrm>
          </p:grpSpPr>
          <p:pic>
            <p:nvPicPr>
              <p:cNvPr id="7" name="Graphic 6">
                <a:extLst>
                  <a:ext uri="{FF2B5EF4-FFF2-40B4-BE49-F238E27FC236}">
                    <a16:creationId xmlns:a16="http://schemas.microsoft.com/office/drawing/2014/main" id="{73ABF0AD-9AC5-914A-4F13-69DA5B59D13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01147" y="11041284"/>
                <a:ext cx="710864" cy="639776"/>
              </a:xfrm>
              <a:prstGeom prst="rect">
                <a:avLst/>
              </a:prstGeom>
            </p:spPr>
          </p:pic>
          <p:pic>
            <p:nvPicPr>
              <p:cNvPr id="8" name="Graphic 7">
                <a:extLst>
                  <a:ext uri="{FF2B5EF4-FFF2-40B4-BE49-F238E27FC236}">
                    <a16:creationId xmlns:a16="http://schemas.microsoft.com/office/drawing/2014/main" id="{9AFACDDB-D118-B78F-28C7-97014B72D122}"/>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914869" y="7507538"/>
                <a:ext cx="1371600" cy="1234440"/>
              </a:xfrm>
              <a:prstGeom prst="rect">
                <a:avLst/>
              </a:prstGeom>
            </p:spPr>
          </p:pic>
          <p:pic>
            <p:nvPicPr>
              <p:cNvPr id="9" name="Graphic 8">
                <a:extLst>
                  <a:ext uri="{FF2B5EF4-FFF2-40B4-BE49-F238E27FC236}">
                    <a16:creationId xmlns:a16="http://schemas.microsoft.com/office/drawing/2014/main" id="{97712350-89B6-796A-0AF9-920909A7D9A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356951" y="8292551"/>
                <a:ext cx="978408" cy="880566"/>
              </a:xfrm>
              <a:prstGeom prst="rect">
                <a:avLst/>
              </a:prstGeom>
            </p:spPr>
          </p:pic>
          <p:pic>
            <p:nvPicPr>
              <p:cNvPr id="10" name="Graphic 9">
                <a:extLst>
                  <a:ext uri="{FF2B5EF4-FFF2-40B4-BE49-F238E27FC236}">
                    <a16:creationId xmlns:a16="http://schemas.microsoft.com/office/drawing/2014/main" id="{BEE22A4D-7EF5-79A1-D55E-4683FC90149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925088" y="9110916"/>
                <a:ext cx="978408" cy="880566"/>
              </a:xfrm>
              <a:prstGeom prst="rect">
                <a:avLst/>
              </a:prstGeom>
            </p:spPr>
          </p:pic>
          <p:pic>
            <p:nvPicPr>
              <p:cNvPr id="11" name="Graphic 10">
                <a:extLst>
                  <a:ext uri="{FF2B5EF4-FFF2-40B4-BE49-F238E27FC236}">
                    <a16:creationId xmlns:a16="http://schemas.microsoft.com/office/drawing/2014/main" id="{ED667B62-243D-5F60-D1DC-A8BEB7C40B2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391991" y="6303729"/>
                <a:ext cx="978408" cy="880566"/>
              </a:xfrm>
              <a:prstGeom prst="rect">
                <a:avLst/>
              </a:prstGeom>
            </p:spPr>
          </p:pic>
          <p:pic>
            <p:nvPicPr>
              <p:cNvPr id="12" name="Graphic 11">
                <a:extLst>
                  <a:ext uri="{FF2B5EF4-FFF2-40B4-BE49-F238E27FC236}">
                    <a16:creationId xmlns:a16="http://schemas.microsoft.com/office/drawing/2014/main" id="{12026A05-117A-4F8D-F06A-B98DF1BA548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7654631" y="5800809"/>
                <a:ext cx="978408" cy="880566"/>
              </a:xfrm>
              <a:prstGeom prst="rect">
                <a:avLst/>
              </a:prstGeom>
            </p:spPr>
          </p:pic>
          <p:pic>
            <p:nvPicPr>
              <p:cNvPr id="13" name="Graphic 12">
                <a:extLst>
                  <a:ext uri="{FF2B5EF4-FFF2-40B4-BE49-F238E27FC236}">
                    <a16:creationId xmlns:a16="http://schemas.microsoft.com/office/drawing/2014/main" id="{3C0CDF6E-850F-4D87-8C36-2890854464C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9600829" y="4678435"/>
                <a:ext cx="978408" cy="880566"/>
              </a:xfrm>
              <a:prstGeom prst="rect">
                <a:avLst/>
              </a:prstGeom>
            </p:spPr>
          </p:pic>
          <p:pic>
            <p:nvPicPr>
              <p:cNvPr id="14" name="Graphic 13">
                <a:extLst>
                  <a:ext uri="{FF2B5EF4-FFF2-40B4-BE49-F238E27FC236}">
                    <a16:creationId xmlns:a16="http://schemas.microsoft.com/office/drawing/2014/main" id="{FD387715-928F-81F3-D0F9-AB706C464EE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555429" y="5669185"/>
                <a:ext cx="710864" cy="639776"/>
              </a:xfrm>
              <a:prstGeom prst="rect">
                <a:avLst/>
              </a:prstGeom>
            </p:spPr>
          </p:pic>
          <p:pic>
            <p:nvPicPr>
              <p:cNvPr id="15" name="Graphic 14">
                <a:extLst>
                  <a:ext uri="{FF2B5EF4-FFF2-40B4-BE49-F238E27FC236}">
                    <a16:creationId xmlns:a16="http://schemas.microsoft.com/office/drawing/2014/main" id="{31207A29-2877-78A1-05C5-0DE21402E6B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910431" y="7698190"/>
                <a:ext cx="978408" cy="880566"/>
              </a:xfrm>
              <a:prstGeom prst="rect">
                <a:avLst/>
              </a:prstGeom>
            </p:spPr>
          </p:pic>
          <p:pic>
            <p:nvPicPr>
              <p:cNvPr id="16" name="Graphic 15">
                <a:extLst>
                  <a:ext uri="{FF2B5EF4-FFF2-40B4-BE49-F238E27FC236}">
                    <a16:creationId xmlns:a16="http://schemas.microsoft.com/office/drawing/2014/main" id="{861F9656-FAB5-0C9D-B8C1-9520A97479A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52730" y="6189429"/>
                <a:ext cx="978408" cy="880566"/>
              </a:xfrm>
              <a:prstGeom prst="rect">
                <a:avLst/>
              </a:prstGeom>
            </p:spPr>
          </p:pic>
          <p:pic>
            <p:nvPicPr>
              <p:cNvPr id="17" name="Graphic 16">
                <a:extLst>
                  <a:ext uri="{FF2B5EF4-FFF2-40B4-BE49-F238E27FC236}">
                    <a16:creationId xmlns:a16="http://schemas.microsoft.com/office/drawing/2014/main" id="{2FDF2FF6-5484-38CD-3CA5-1E9ACACE4D3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3520389" y="5051964"/>
                <a:ext cx="710864" cy="639776"/>
              </a:xfrm>
              <a:prstGeom prst="rect">
                <a:avLst/>
              </a:prstGeom>
            </p:spPr>
          </p:pic>
          <p:pic>
            <p:nvPicPr>
              <p:cNvPr id="18" name="Graphic 17">
                <a:extLst>
                  <a:ext uri="{FF2B5EF4-FFF2-40B4-BE49-F238E27FC236}">
                    <a16:creationId xmlns:a16="http://schemas.microsoft.com/office/drawing/2014/main" id="{713BB0D7-3698-C0BB-7CFB-13510300F03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165808" y="8320945"/>
                <a:ext cx="710864" cy="639776"/>
              </a:xfrm>
              <a:prstGeom prst="rect">
                <a:avLst/>
              </a:prstGeom>
            </p:spPr>
          </p:pic>
          <p:pic>
            <p:nvPicPr>
              <p:cNvPr id="19" name="Graphic 18">
                <a:extLst>
                  <a:ext uri="{FF2B5EF4-FFF2-40B4-BE49-F238E27FC236}">
                    <a16:creationId xmlns:a16="http://schemas.microsoft.com/office/drawing/2014/main" id="{E8D3B87D-77BE-E3A6-3C2C-420BC336B34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153186" y="6687757"/>
                <a:ext cx="978408" cy="880566"/>
              </a:xfrm>
              <a:prstGeom prst="rect">
                <a:avLst/>
              </a:prstGeom>
            </p:spPr>
          </p:pic>
          <p:pic>
            <p:nvPicPr>
              <p:cNvPr id="20" name="Graphic 19">
                <a:extLst>
                  <a:ext uri="{FF2B5EF4-FFF2-40B4-BE49-F238E27FC236}">
                    <a16:creationId xmlns:a16="http://schemas.microsoft.com/office/drawing/2014/main" id="{B4B33B29-EB96-941C-5C45-CAA68BF688A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812729" y="4366165"/>
                <a:ext cx="710864" cy="639776"/>
              </a:xfrm>
              <a:prstGeom prst="rect">
                <a:avLst/>
              </a:prstGeom>
            </p:spPr>
          </p:pic>
          <p:pic>
            <p:nvPicPr>
              <p:cNvPr id="21" name="Graphic 20">
                <a:extLst>
                  <a:ext uri="{FF2B5EF4-FFF2-40B4-BE49-F238E27FC236}">
                    <a16:creationId xmlns:a16="http://schemas.microsoft.com/office/drawing/2014/main" id="{EB9008DC-CA64-877A-2BA0-78747E471DA3}"/>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9669727" y="4000405"/>
                <a:ext cx="710864" cy="639776"/>
              </a:xfrm>
              <a:prstGeom prst="rect">
                <a:avLst/>
              </a:prstGeom>
            </p:spPr>
          </p:pic>
          <p:pic>
            <p:nvPicPr>
              <p:cNvPr id="22" name="Graphic 21">
                <a:extLst>
                  <a:ext uri="{FF2B5EF4-FFF2-40B4-BE49-F238E27FC236}">
                    <a16:creationId xmlns:a16="http://schemas.microsoft.com/office/drawing/2014/main" id="{D3FCA1C8-2EE6-81A7-C3CB-866685879E7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3444527" y="1544257"/>
                <a:ext cx="978408" cy="880566"/>
              </a:xfrm>
              <a:prstGeom prst="rect">
                <a:avLst/>
              </a:prstGeom>
            </p:spPr>
          </p:pic>
          <p:pic>
            <p:nvPicPr>
              <p:cNvPr id="23" name="Graphic 22">
                <a:extLst>
                  <a:ext uri="{FF2B5EF4-FFF2-40B4-BE49-F238E27FC236}">
                    <a16:creationId xmlns:a16="http://schemas.microsoft.com/office/drawing/2014/main" id="{9DA83275-F61E-3E1D-10EE-FBD9438CFDB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3575370" y="3057610"/>
                <a:ext cx="978408" cy="880566"/>
              </a:xfrm>
              <a:prstGeom prst="rect">
                <a:avLst/>
              </a:prstGeom>
            </p:spPr>
          </p:pic>
          <p:pic>
            <p:nvPicPr>
              <p:cNvPr id="24" name="Graphic 23">
                <a:extLst>
                  <a:ext uri="{FF2B5EF4-FFF2-40B4-BE49-F238E27FC236}">
                    <a16:creationId xmlns:a16="http://schemas.microsoft.com/office/drawing/2014/main" id="{1135C849-41DD-07BD-4CBD-A141C6E8FE1C}"/>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884192" y="5671128"/>
                <a:ext cx="978408" cy="880566"/>
              </a:xfrm>
              <a:prstGeom prst="rect">
                <a:avLst/>
              </a:prstGeom>
            </p:spPr>
          </p:pic>
          <p:pic>
            <p:nvPicPr>
              <p:cNvPr id="25" name="Graphic 24">
                <a:extLst>
                  <a:ext uri="{FF2B5EF4-FFF2-40B4-BE49-F238E27FC236}">
                    <a16:creationId xmlns:a16="http://schemas.microsoft.com/office/drawing/2014/main" id="{BD47CA59-580E-5F12-1861-0E92335BCBA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5219946" y="7757484"/>
                <a:ext cx="710864" cy="639776"/>
              </a:xfrm>
              <a:prstGeom prst="rect">
                <a:avLst/>
              </a:prstGeom>
            </p:spPr>
          </p:pic>
          <p:pic>
            <p:nvPicPr>
              <p:cNvPr id="26" name="Graphic 25">
                <a:extLst>
                  <a:ext uri="{FF2B5EF4-FFF2-40B4-BE49-F238E27FC236}">
                    <a16:creationId xmlns:a16="http://schemas.microsoft.com/office/drawing/2014/main" id="{2A64E1AA-207F-D937-11C8-E7FCC99D7831}"/>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4907924" y="5745653"/>
                <a:ext cx="1371600" cy="1234440"/>
              </a:xfrm>
              <a:prstGeom prst="rect">
                <a:avLst/>
              </a:prstGeom>
            </p:spPr>
          </p:pic>
          <p:pic>
            <p:nvPicPr>
              <p:cNvPr id="27" name="Graphic 26">
                <a:extLst>
                  <a:ext uri="{FF2B5EF4-FFF2-40B4-BE49-F238E27FC236}">
                    <a16:creationId xmlns:a16="http://schemas.microsoft.com/office/drawing/2014/main" id="{5B854307-1582-415F-0253-9B33810ABC0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4758085" y="9906172"/>
                <a:ext cx="1371600" cy="1234440"/>
              </a:xfrm>
              <a:prstGeom prst="rect">
                <a:avLst/>
              </a:prstGeom>
            </p:spPr>
          </p:pic>
          <p:pic>
            <p:nvPicPr>
              <p:cNvPr id="28" name="Graphic 27">
                <a:extLst>
                  <a:ext uri="{FF2B5EF4-FFF2-40B4-BE49-F238E27FC236}">
                    <a16:creationId xmlns:a16="http://schemas.microsoft.com/office/drawing/2014/main" id="{4E4C00EC-9FE1-42ED-F9FA-FA54C3BAE06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079111" y="7053086"/>
                <a:ext cx="978408" cy="880566"/>
              </a:xfrm>
              <a:prstGeom prst="rect">
                <a:avLst/>
              </a:prstGeom>
            </p:spPr>
          </p:pic>
          <p:pic>
            <p:nvPicPr>
              <p:cNvPr id="29" name="Graphic 28">
                <a:extLst>
                  <a:ext uri="{FF2B5EF4-FFF2-40B4-BE49-F238E27FC236}">
                    <a16:creationId xmlns:a16="http://schemas.microsoft.com/office/drawing/2014/main" id="{243B2E17-07F9-C80C-C656-B9FF860EAFD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5528651" y="4589229"/>
                <a:ext cx="978408" cy="880566"/>
              </a:xfrm>
              <a:prstGeom prst="rect">
                <a:avLst/>
              </a:prstGeom>
            </p:spPr>
          </p:pic>
          <p:pic>
            <p:nvPicPr>
              <p:cNvPr id="30" name="Graphic 29">
                <a:extLst>
                  <a:ext uri="{FF2B5EF4-FFF2-40B4-BE49-F238E27FC236}">
                    <a16:creationId xmlns:a16="http://schemas.microsoft.com/office/drawing/2014/main" id="{8CBE6B3B-82DC-6AEE-D3C3-AD719F7D541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6647446" y="4077025"/>
                <a:ext cx="710864" cy="639776"/>
              </a:xfrm>
              <a:prstGeom prst="rect">
                <a:avLst/>
              </a:prstGeom>
            </p:spPr>
          </p:pic>
          <p:pic>
            <p:nvPicPr>
              <p:cNvPr id="31" name="Graphic 30">
                <a:extLst>
                  <a:ext uri="{FF2B5EF4-FFF2-40B4-BE49-F238E27FC236}">
                    <a16:creationId xmlns:a16="http://schemas.microsoft.com/office/drawing/2014/main" id="{3358A8B8-5D29-A460-7BE9-C659A4D90336}"/>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532645" y="3894144"/>
                <a:ext cx="710864" cy="639776"/>
              </a:xfrm>
              <a:prstGeom prst="rect">
                <a:avLst/>
              </a:prstGeom>
            </p:spPr>
          </p:pic>
          <p:pic>
            <p:nvPicPr>
              <p:cNvPr id="32" name="Graphic 31">
                <a:extLst>
                  <a:ext uri="{FF2B5EF4-FFF2-40B4-BE49-F238E27FC236}">
                    <a16:creationId xmlns:a16="http://schemas.microsoft.com/office/drawing/2014/main" id="{AF502C55-95AA-553F-9F57-5A106B03FA9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910931" y="7103829"/>
                <a:ext cx="978408" cy="880566"/>
              </a:xfrm>
              <a:prstGeom prst="rect">
                <a:avLst/>
              </a:prstGeom>
            </p:spPr>
          </p:pic>
          <p:pic>
            <p:nvPicPr>
              <p:cNvPr id="33" name="Graphic 32">
                <a:extLst>
                  <a:ext uri="{FF2B5EF4-FFF2-40B4-BE49-F238E27FC236}">
                    <a16:creationId xmlns:a16="http://schemas.microsoft.com/office/drawing/2014/main" id="{27EA3C1C-3FD2-B979-95F6-75BC565C07D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0179410" y="8452569"/>
                <a:ext cx="978408" cy="880566"/>
              </a:xfrm>
              <a:prstGeom prst="rect">
                <a:avLst/>
              </a:prstGeom>
            </p:spPr>
          </p:pic>
          <p:pic>
            <p:nvPicPr>
              <p:cNvPr id="34" name="Graphic 33">
                <a:extLst>
                  <a:ext uri="{FF2B5EF4-FFF2-40B4-BE49-F238E27FC236}">
                    <a16:creationId xmlns:a16="http://schemas.microsoft.com/office/drawing/2014/main" id="{F53F9ABB-1782-29CA-E34C-8364B3849C0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7801971" y="5640790"/>
                <a:ext cx="978408" cy="880566"/>
              </a:xfrm>
              <a:prstGeom prst="rect">
                <a:avLst/>
              </a:prstGeom>
            </p:spPr>
          </p:pic>
          <p:pic>
            <p:nvPicPr>
              <p:cNvPr id="35" name="Graphic 34">
                <a:extLst>
                  <a:ext uri="{FF2B5EF4-FFF2-40B4-BE49-F238E27FC236}">
                    <a16:creationId xmlns:a16="http://schemas.microsoft.com/office/drawing/2014/main" id="{DCB6AE9D-799F-F871-D1E1-17FC581D62C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812228" y="4914806"/>
                <a:ext cx="710864" cy="639776"/>
              </a:xfrm>
              <a:prstGeom prst="rect">
                <a:avLst/>
              </a:prstGeom>
            </p:spPr>
          </p:pic>
          <p:pic>
            <p:nvPicPr>
              <p:cNvPr id="36" name="Graphic 35">
                <a:extLst>
                  <a:ext uri="{FF2B5EF4-FFF2-40B4-BE49-F238E27FC236}">
                    <a16:creationId xmlns:a16="http://schemas.microsoft.com/office/drawing/2014/main" id="{95CDA52E-4321-35D1-057D-ED4873EC758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600649" y="5966364"/>
                <a:ext cx="710864" cy="639776"/>
              </a:xfrm>
              <a:prstGeom prst="rect">
                <a:avLst/>
              </a:prstGeom>
            </p:spPr>
          </p:pic>
          <p:pic>
            <p:nvPicPr>
              <p:cNvPr id="37" name="Graphic 36">
                <a:extLst>
                  <a:ext uri="{FF2B5EF4-FFF2-40B4-BE49-F238E27FC236}">
                    <a16:creationId xmlns:a16="http://schemas.microsoft.com/office/drawing/2014/main" id="{66CC72FF-1549-91B4-4A84-81BBD654429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940608" y="2572958"/>
                <a:ext cx="978408" cy="880566"/>
              </a:xfrm>
              <a:prstGeom prst="rect">
                <a:avLst/>
              </a:prstGeom>
            </p:spPr>
          </p:pic>
          <p:pic>
            <p:nvPicPr>
              <p:cNvPr id="38" name="Graphic 37">
                <a:extLst>
                  <a:ext uri="{FF2B5EF4-FFF2-40B4-BE49-F238E27FC236}">
                    <a16:creationId xmlns:a16="http://schemas.microsoft.com/office/drawing/2014/main" id="{12ADCA25-F72A-5C39-4EE3-3951F427D5F7}"/>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854507" y="4401756"/>
                <a:ext cx="978408" cy="880566"/>
              </a:xfrm>
              <a:prstGeom prst="rect">
                <a:avLst/>
              </a:prstGeom>
            </p:spPr>
          </p:pic>
          <p:pic>
            <p:nvPicPr>
              <p:cNvPr id="39" name="Graphic 38">
                <a:extLst>
                  <a:ext uri="{FF2B5EF4-FFF2-40B4-BE49-F238E27FC236}">
                    <a16:creationId xmlns:a16="http://schemas.microsoft.com/office/drawing/2014/main" id="{CE059332-CD54-2984-A5B9-4651000B5935}"/>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12414311" y="6014030"/>
                <a:ext cx="978408" cy="880566"/>
              </a:xfrm>
              <a:prstGeom prst="rect">
                <a:avLst/>
              </a:prstGeom>
            </p:spPr>
          </p:pic>
          <p:pic>
            <p:nvPicPr>
              <p:cNvPr id="40" name="Graphic 39">
                <a:extLst>
                  <a:ext uri="{FF2B5EF4-FFF2-40B4-BE49-F238E27FC236}">
                    <a16:creationId xmlns:a16="http://schemas.microsoft.com/office/drawing/2014/main" id="{DC0BCCC9-7480-75F7-47B5-74B259E788F9}"/>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1215412" y="8254310"/>
                <a:ext cx="978408" cy="880566"/>
              </a:xfrm>
              <a:prstGeom prst="rect">
                <a:avLst/>
              </a:prstGeom>
            </p:spPr>
          </p:pic>
          <p:pic>
            <p:nvPicPr>
              <p:cNvPr id="41" name="Graphic 40">
                <a:extLst>
                  <a:ext uri="{FF2B5EF4-FFF2-40B4-BE49-F238E27FC236}">
                    <a16:creationId xmlns:a16="http://schemas.microsoft.com/office/drawing/2014/main" id="{35F327FE-D1CE-07A4-BFF7-82901C3F2B58}"/>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2499605" y="9997764"/>
                <a:ext cx="710864" cy="639776"/>
              </a:xfrm>
              <a:prstGeom prst="rect">
                <a:avLst/>
              </a:prstGeom>
            </p:spPr>
          </p:pic>
          <p:pic>
            <p:nvPicPr>
              <p:cNvPr id="42" name="Graphic 41">
                <a:extLst>
                  <a:ext uri="{FF2B5EF4-FFF2-40B4-BE49-F238E27FC236}">
                    <a16:creationId xmlns:a16="http://schemas.microsoft.com/office/drawing/2014/main" id="{1D341C94-CB98-B3FB-222E-77CC8A6C4ACB}"/>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8443204" y="9700585"/>
                <a:ext cx="710864" cy="639776"/>
              </a:xfrm>
              <a:prstGeom prst="rect">
                <a:avLst/>
              </a:prstGeom>
            </p:spPr>
          </p:pic>
          <p:pic>
            <p:nvPicPr>
              <p:cNvPr id="43" name="Graphic 42">
                <a:extLst>
                  <a:ext uri="{FF2B5EF4-FFF2-40B4-BE49-F238E27FC236}">
                    <a16:creationId xmlns:a16="http://schemas.microsoft.com/office/drawing/2014/main" id="{54F55C74-5084-F102-40BD-6DC376CF7AF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6678952" y="7225609"/>
                <a:ext cx="978408" cy="880566"/>
              </a:xfrm>
              <a:prstGeom prst="rect">
                <a:avLst/>
              </a:prstGeom>
            </p:spPr>
          </p:pic>
          <p:pic>
            <p:nvPicPr>
              <p:cNvPr id="44" name="Graphic 43">
                <a:extLst>
                  <a:ext uri="{FF2B5EF4-FFF2-40B4-BE49-F238E27FC236}">
                    <a16:creationId xmlns:a16="http://schemas.microsoft.com/office/drawing/2014/main" id="{DF29921A-A2EA-D3F9-A6A3-2D25EB3A666A}"/>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437366" y="5700084"/>
                <a:ext cx="710864" cy="639776"/>
              </a:xfrm>
              <a:prstGeom prst="rect">
                <a:avLst/>
              </a:prstGeom>
            </p:spPr>
          </p:pic>
          <p:pic>
            <p:nvPicPr>
              <p:cNvPr id="45" name="Graphic 44">
                <a:extLst>
                  <a:ext uri="{FF2B5EF4-FFF2-40B4-BE49-F238E27FC236}">
                    <a16:creationId xmlns:a16="http://schemas.microsoft.com/office/drawing/2014/main" id="{3E484FC8-49F8-337A-9872-1AB02463E78E}"/>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7890531" y="6836989"/>
                <a:ext cx="978408" cy="880566"/>
              </a:xfrm>
              <a:prstGeom prst="rect">
                <a:avLst/>
              </a:prstGeom>
            </p:spPr>
          </p:pic>
          <p:pic>
            <p:nvPicPr>
              <p:cNvPr id="46" name="Graphic 45">
                <a:extLst>
                  <a:ext uri="{FF2B5EF4-FFF2-40B4-BE49-F238E27FC236}">
                    <a16:creationId xmlns:a16="http://schemas.microsoft.com/office/drawing/2014/main" id="{8CF76C71-1DDE-31C8-F670-B1821CA6449D}"/>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5354605" y="3894144"/>
                <a:ext cx="710864" cy="639776"/>
              </a:xfrm>
              <a:prstGeom prst="rect">
                <a:avLst/>
              </a:prstGeom>
            </p:spPr>
          </p:pic>
          <p:pic>
            <p:nvPicPr>
              <p:cNvPr id="47" name="Graphic 46">
                <a:extLst>
                  <a:ext uri="{FF2B5EF4-FFF2-40B4-BE49-F238E27FC236}">
                    <a16:creationId xmlns:a16="http://schemas.microsoft.com/office/drawing/2014/main" id="{C372ADFA-69C8-F1C3-DAD9-E7DC3507E930}"/>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297128" y="6079954"/>
                <a:ext cx="710864" cy="639776"/>
              </a:xfrm>
              <a:prstGeom prst="rect">
                <a:avLst/>
              </a:prstGeom>
            </p:spPr>
          </p:pic>
          <p:pic>
            <p:nvPicPr>
              <p:cNvPr id="48" name="Graphic 47">
                <a:extLst>
                  <a:ext uri="{FF2B5EF4-FFF2-40B4-BE49-F238E27FC236}">
                    <a16:creationId xmlns:a16="http://schemas.microsoft.com/office/drawing/2014/main" id="{1866A68D-A672-A3ED-C2BF-C05F3A4D49AF}"/>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640028" y="4781840"/>
                <a:ext cx="710864" cy="639776"/>
              </a:xfrm>
              <a:prstGeom prst="rect">
                <a:avLst/>
              </a:prstGeom>
            </p:spPr>
          </p:pic>
          <p:pic>
            <p:nvPicPr>
              <p:cNvPr id="49" name="Graphic 48">
                <a:extLst>
                  <a:ext uri="{FF2B5EF4-FFF2-40B4-BE49-F238E27FC236}">
                    <a16:creationId xmlns:a16="http://schemas.microsoft.com/office/drawing/2014/main" id="{9F14D39B-13B5-3CFA-D791-2363CE8B4884}"/>
                  </a:ext>
                </a:extLst>
              </p:cNvPr>
              <p:cNvPicPr>
                <a:picLocks noChangeAspect="1"/>
              </p:cNvPicPr>
              <p:nvPr/>
            </p:nvPicPr>
            <p:blipFill>
              <a:blip>
                <a:lum contrast="15000"/>
                <a:extLst>
                  <a:ext uri="{96DAC541-7B7A-43D3-8B79-37D633B846F1}">
                    <asvg:svgBlip xmlns:asvg="http://schemas.microsoft.com/office/drawing/2016/SVG/main" r:embed="rId4"/>
                  </a:ext>
                </a:extLst>
              </a:blip>
              <a:srcRect/>
              <a:stretch/>
            </p:blipFill>
            <p:spPr>
              <a:xfrm>
                <a:off x="4585383" y="7117252"/>
                <a:ext cx="1371600" cy="1234440"/>
              </a:xfrm>
              <a:prstGeom prst="rect">
                <a:avLst/>
              </a:prstGeom>
            </p:spPr>
          </p:pic>
          <p:pic>
            <p:nvPicPr>
              <p:cNvPr id="50" name="Picture 49">
                <a:extLst>
                  <a:ext uri="{FF2B5EF4-FFF2-40B4-BE49-F238E27FC236}">
                    <a16:creationId xmlns:a16="http://schemas.microsoft.com/office/drawing/2014/main" id="{AEE80387-980D-612B-A337-0353468F0E2B}"/>
                  </a:ext>
                </a:extLst>
              </p:cNvPr>
              <p:cNvPicPr>
                <a:picLocks noChangeAspect="1"/>
              </p:cNvPicPr>
              <p:nvPr/>
            </p:nvPicPr>
            <p:blipFill>
              <a:blip r:embed="rId5">
                <a:alphaModFix/>
              </a:blip>
              <a:srcRect/>
              <a:stretch/>
            </p:blipFill>
            <p:spPr>
              <a:xfrm>
                <a:off x="15184861" y="8360867"/>
                <a:ext cx="1458049" cy="1458049"/>
              </a:xfrm>
              <a:prstGeom prst="rect">
                <a:avLst/>
              </a:prstGeom>
            </p:spPr>
          </p:pic>
          <p:pic>
            <p:nvPicPr>
              <p:cNvPr id="51" name="Picture 50">
                <a:extLst>
                  <a:ext uri="{FF2B5EF4-FFF2-40B4-BE49-F238E27FC236}">
                    <a16:creationId xmlns:a16="http://schemas.microsoft.com/office/drawing/2014/main" id="{DC9D65B3-03DA-D007-84E7-E11662BB573F}"/>
                  </a:ext>
                </a:extLst>
              </p:cNvPr>
              <p:cNvPicPr>
                <a:picLocks noChangeAspect="1"/>
              </p:cNvPicPr>
              <p:nvPr/>
            </p:nvPicPr>
            <p:blipFill>
              <a:blip r:embed="rId5">
                <a:alphaModFix/>
              </a:blip>
              <a:srcRect/>
              <a:stretch/>
            </p:blipFill>
            <p:spPr>
              <a:xfrm>
                <a:off x="8740517" y="7424694"/>
                <a:ext cx="1458049" cy="1458049"/>
              </a:xfrm>
              <a:prstGeom prst="rect">
                <a:avLst/>
              </a:prstGeom>
            </p:spPr>
          </p:pic>
          <p:pic>
            <p:nvPicPr>
              <p:cNvPr id="52" name="Picture 51">
                <a:extLst>
                  <a:ext uri="{FF2B5EF4-FFF2-40B4-BE49-F238E27FC236}">
                    <a16:creationId xmlns:a16="http://schemas.microsoft.com/office/drawing/2014/main" id="{E4CF2FEA-76CD-C325-5D35-B3B66C8814B7}"/>
                  </a:ext>
                </a:extLst>
              </p:cNvPr>
              <p:cNvPicPr>
                <a:picLocks noChangeAspect="1"/>
              </p:cNvPicPr>
              <p:nvPr/>
            </p:nvPicPr>
            <p:blipFill>
              <a:blip r:embed="rId5">
                <a:alphaModFix/>
              </a:blip>
              <a:srcRect/>
              <a:stretch/>
            </p:blipFill>
            <p:spPr>
              <a:xfrm>
                <a:off x="8152687" y="4006582"/>
                <a:ext cx="1458049" cy="1458049"/>
              </a:xfrm>
              <a:prstGeom prst="rect">
                <a:avLst/>
              </a:prstGeom>
            </p:spPr>
          </p:pic>
          <p:pic>
            <p:nvPicPr>
              <p:cNvPr id="53" name="Picture 52">
                <a:extLst>
                  <a:ext uri="{FF2B5EF4-FFF2-40B4-BE49-F238E27FC236}">
                    <a16:creationId xmlns:a16="http://schemas.microsoft.com/office/drawing/2014/main" id="{8015AD4B-56C8-18EE-3563-FD2F3FFEA75D}"/>
                  </a:ext>
                </a:extLst>
              </p:cNvPr>
              <p:cNvPicPr>
                <a:picLocks noChangeAspect="1"/>
              </p:cNvPicPr>
              <p:nvPr/>
            </p:nvPicPr>
            <p:blipFill>
              <a:blip r:embed="rId5">
                <a:alphaModFix/>
              </a:blip>
              <a:srcRect/>
              <a:stretch/>
            </p:blipFill>
            <p:spPr>
              <a:xfrm>
                <a:off x="19190803" y="7555324"/>
                <a:ext cx="1458049" cy="1458049"/>
              </a:xfrm>
              <a:prstGeom prst="rect">
                <a:avLst/>
              </a:prstGeom>
            </p:spPr>
          </p:pic>
          <p:pic>
            <p:nvPicPr>
              <p:cNvPr id="54" name="Picture 53">
                <a:extLst>
                  <a:ext uri="{FF2B5EF4-FFF2-40B4-BE49-F238E27FC236}">
                    <a16:creationId xmlns:a16="http://schemas.microsoft.com/office/drawing/2014/main" id="{4B85FF11-D299-F747-47F2-6B462F2EE16A}"/>
                  </a:ext>
                </a:extLst>
              </p:cNvPr>
              <p:cNvPicPr>
                <a:picLocks noChangeAspect="1"/>
              </p:cNvPicPr>
              <p:nvPr/>
            </p:nvPicPr>
            <p:blipFill>
              <a:blip r:embed="rId5">
                <a:alphaModFix/>
              </a:blip>
              <a:srcRect/>
              <a:stretch/>
            </p:blipFill>
            <p:spPr>
              <a:xfrm>
                <a:off x="20780117" y="5116925"/>
                <a:ext cx="1458049" cy="1458049"/>
              </a:xfrm>
              <a:prstGeom prst="rect">
                <a:avLst/>
              </a:prstGeom>
            </p:spPr>
          </p:pic>
        </p:grpSp>
      </p:grpSp>
      <p:sp>
        <p:nvSpPr>
          <p:cNvPr id="134" name="overlay">
            <a:extLst>
              <a:ext uri="{FF2B5EF4-FFF2-40B4-BE49-F238E27FC236}">
                <a16:creationId xmlns:a16="http://schemas.microsoft.com/office/drawing/2014/main" id="{FEFF8BA6-0A6B-CBA7-0A1A-AA3BE91B2863}"/>
              </a:ext>
              <a:ext uri="{C183D7F6-B498-43B3-948B-1728B52AA6E4}">
                <adec:decorative xmlns:adec="http://schemas.microsoft.com/office/drawing/2017/decorative" val="1"/>
              </a:ext>
            </a:extLst>
          </p:cNvPr>
          <p:cNvSpPr/>
          <p:nvPr/>
        </p:nvSpPr>
        <p:spPr bwMode="auto">
          <a:xfrm>
            <a:off x="0" y="0"/>
            <a:ext cx="12192000" cy="6858000"/>
          </a:xfrm>
          <a:prstGeom prst="rect">
            <a:avLst/>
          </a:prstGeom>
          <a:gradFill flip="none" rotWithShape="1">
            <a:gsLst>
              <a:gs pos="0">
                <a:schemeClr val="accent1">
                  <a:lumMod val="5000"/>
                  <a:lumOff val="95000"/>
                  <a:alpha val="42000"/>
                </a:schemeClr>
              </a:gs>
              <a:gs pos="100000">
                <a:schemeClr val="tx2">
                  <a:lumMod val="10000"/>
                  <a:lumOff val="90000"/>
                </a:schemeClr>
              </a:gs>
            </a:gsLst>
            <a:lin ang="5400000" scaled="1"/>
            <a:tileRect/>
          </a:gradFill>
          <a:ln w="6350">
            <a:no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79" name="Group 78">
            <a:extLst>
              <a:ext uri="{FF2B5EF4-FFF2-40B4-BE49-F238E27FC236}">
                <a16:creationId xmlns:a16="http://schemas.microsoft.com/office/drawing/2014/main" id="{9B72F36B-BB6D-E4AA-20DE-A58E6884A435}"/>
              </a:ext>
              <a:ext uri="{C183D7F6-B498-43B3-948B-1728B52AA6E4}">
                <adec:decorative xmlns:adec="http://schemas.microsoft.com/office/drawing/2017/decorative" val="1"/>
              </a:ext>
            </a:extLst>
          </p:cNvPr>
          <p:cNvGrpSpPr/>
          <p:nvPr/>
        </p:nvGrpSpPr>
        <p:grpSpPr>
          <a:xfrm>
            <a:off x="5090572" y="1498598"/>
            <a:ext cx="2010856" cy="424756"/>
            <a:chOff x="11645835" y="2218776"/>
            <a:chExt cx="6426337" cy="1798930"/>
          </a:xfrm>
        </p:grpSpPr>
        <p:sp>
          <p:nvSpPr>
            <p:cNvPr id="80" name="Rounded Rectangle 79">
              <a:extLst>
                <a:ext uri="{FF2B5EF4-FFF2-40B4-BE49-F238E27FC236}">
                  <a16:creationId xmlns:a16="http://schemas.microsoft.com/office/drawing/2014/main" id="{CABCF5FB-A68D-F801-0F66-BCD9031D1837}"/>
                </a:ext>
              </a:extLst>
            </p:cNvPr>
            <p:cNvSpPr/>
            <p:nvPr/>
          </p:nvSpPr>
          <p:spPr bwMode="auto">
            <a:xfrm>
              <a:off x="11839246" y="2218776"/>
              <a:ext cx="6039515" cy="1798930"/>
            </a:xfrm>
            <a:prstGeom prst="roundRect">
              <a:avLst>
                <a:gd name="adj" fmla="val 50000"/>
              </a:avLst>
            </a:pr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81" name="TextBox 80">
              <a:extLst>
                <a:ext uri="{FF2B5EF4-FFF2-40B4-BE49-F238E27FC236}">
                  <a16:creationId xmlns:a16="http://schemas.microsoft.com/office/drawing/2014/main" id="{C1EDF070-F83D-0842-47B8-8B14926D84DB}"/>
                </a:ext>
              </a:extLst>
            </p:cNvPr>
            <p:cNvSpPr txBox="1"/>
            <p:nvPr/>
          </p:nvSpPr>
          <p:spPr>
            <a:xfrm>
              <a:off x="11645835" y="2577100"/>
              <a:ext cx="6426337" cy="1069411"/>
            </a:xfrm>
            <a:prstGeom prst="rect">
              <a:avLst/>
            </a:prstGeom>
            <a:noFill/>
          </p:spPr>
          <p:txBody>
            <a:bodyPr wrap="square" lIns="0" tIns="0" rIns="0" bIns="0">
              <a:spAutoFit/>
            </a:bodyPr>
            <a:lstStyle/>
            <a:p>
              <a:pPr marL="0" marR="0" lvl="0" indent="0" algn="ctr" defTabSz="750357" rtl="0" eaLnBrk="1" fontAlgn="auto" latinLnBrk="0" hangingPunct="1">
                <a:lnSpc>
                  <a:spcPct val="100000"/>
                </a:lnSpc>
                <a:spcBef>
                  <a:spcPts val="0"/>
                </a:spcBef>
                <a:spcAft>
                  <a:spcPts val="0"/>
                </a:spcAft>
                <a:buClrTx/>
                <a:buSzTx/>
                <a:buFontTx/>
                <a:buNone/>
                <a:tabLst/>
                <a:defRPr/>
              </a:pPr>
              <a:r>
                <a:rPr kumimoji="0" lang="en-US" sz="1641" b="1" i="0" u="none" strike="noStrike" kern="1200" cap="none" spc="0" normalizeH="0" baseline="0" noProof="0">
                  <a:ln w="3175">
                    <a:noFill/>
                  </a:ln>
                  <a:solidFill>
                    <a:srgbClr val="FFFFFF"/>
                  </a:solidFill>
                  <a:effectLst/>
                  <a:uLnTx/>
                  <a:uFillTx/>
                  <a:latin typeface="Segoe Sans Display Semibold"/>
                  <a:ea typeface="+mn-ea"/>
                  <a:cs typeface="Segoe UI Semibold" panose="020B0702040204020203" pitchFamily="34" charset="0"/>
                </a:rPr>
                <a:t>Now available</a:t>
              </a:r>
              <a:endParaRPr kumimoji="0" lang="en-US" sz="1641" b="1" i="0" u="none" strike="noStrike" kern="1200" cap="none" spc="0" normalizeH="0" baseline="0" noProof="0">
                <a:ln>
                  <a:noFill/>
                </a:ln>
                <a:solidFill>
                  <a:srgbClr val="FFFFFF"/>
                </a:solidFill>
                <a:effectLst/>
                <a:uLnTx/>
                <a:uFillTx/>
                <a:latin typeface="Segoe Sans Display Semibold"/>
                <a:ea typeface="+mn-ea"/>
                <a:cs typeface="Segoe UI Semibold" panose="020B0702040204020203" pitchFamily="34" charset="0"/>
              </a:endParaRPr>
            </a:p>
          </p:txBody>
        </p:sp>
      </p:grpSp>
      <p:sp>
        <p:nvSpPr>
          <p:cNvPr id="83" name="Title 82">
            <a:extLst>
              <a:ext uri="{FF2B5EF4-FFF2-40B4-BE49-F238E27FC236}">
                <a16:creationId xmlns:a16="http://schemas.microsoft.com/office/drawing/2014/main" id="{E7E6B856-D903-CDD5-FD41-175923F5F593}"/>
              </a:ext>
            </a:extLst>
          </p:cNvPr>
          <p:cNvSpPr txBox="1">
            <a:spLocks noGrp="1"/>
          </p:cNvSpPr>
          <p:nvPr>
            <p:ph type="title" idx="4294967295"/>
          </p:nvPr>
        </p:nvSpPr>
        <p:spPr>
          <a:xfrm>
            <a:off x="2724298" y="2462005"/>
            <a:ext cx="6743404" cy="1291478"/>
          </a:xfrm>
          <a:prstGeom prst="rect">
            <a:avLst/>
          </a:prstGeom>
          <a:noFill/>
          <a:ln>
            <a:noFill/>
            <a:prstDash/>
          </a:ln>
          <a:effectLst/>
        </p:spPr>
        <p:txBody>
          <a:bodyPr rot="0" spcFirstLastPara="0" vertOverflow="overflow" horzOverflow="overflow" vert="horz" wrap="square" lIns="75028" tIns="37514" rIns="75028" bIns="37514" numCol="1" spcCol="0" rtlCol="0" fromWordArt="0" anchor="t" anchorCtr="0" forceAA="0" compatLnSpc="1">
            <a:prstTxWarp prst="textNoShape">
              <a:avLst/>
            </a:prstTxWarp>
            <a:spAutoFit/>
          </a:bodyPr>
          <a:lstStyle/>
          <a:p>
            <a:pPr marL="0" marR="0" lvl="0" indent="0" algn="ctr" defTabSz="75035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3175">
                  <a:noFill/>
                </a:ln>
                <a:solidFill>
                  <a:srgbClr val="1B44B1"/>
                </a:solidFill>
                <a:effectLst/>
                <a:uLnTx/>
                <a:uFillTx/>
                <a:latin typeface="Segoe Sans Display Semibold"/>
                <a:ea typeface="+mn-ea"/>
                <a:cs typeface="Segoe UI Semibold" panose="020B0702040204020203" pitchFamily="34" charset="0"/>
              </a:rPr>
              <a:t>Microsoft Agent 365</a:t>
            </a:r>
          </a:p>
          <a:p>
            <a:pPr marL="0" marR="0" lvl="0" indent="0" algn="ctr" defTabSz="750357"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The control plane for agents</a:t>
            </a:r>
            <a:endParaRPr kumimoji="0" lang="en-US" sz="2500" b="0" i="0" u="none" strike="noStrike" kern="1200" cap="none" spc="0" normalizeH="0" baseline="0" noProof="0">
              <a:ln w="3175">
                <a:noFill/>
              </a:ln>
              <a:solidFill>
                <a:srgbClr val="1B44B1"/>
              </a:solidFill>
              <a:effectLst/>
              <a:uLnTx/>
              <a:uFillTx/>
              <a:latin typeface="Segoe Sans Display Semibold"/>
              <a:ea typeface="+mn-ea"/>
              <a:cs typeface="Segoe UI Semibold" panose="020B0702040204020203" pitchFamily="34" charset="0"/>
            </a:endParaRPr>
          </a:p>
        </p:txBody>
      </p:sp>
      <p:pic>
        <p:nvPicPr>
          <p:cNvPr id="84" name="Graphic 83">
            <a:extLst>
              <a:ext uri="{FF2B5EF4-FFF2-40B4-BE49-F238E27FC236}">
                <a16:creationId xmlns:a16="http://schemas.microsoft.com/office/drawing/2014/main" id="{D1D64C88-7240-3F1D-61DE-3A26C173DFF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5643955" y="495778"/>
            <a:ext cx="904097" cy="904096"/>
          </a:xfrm>
          <a:prstGeom prst="rect">
            <a:avLst/>
          </a:prstGeom>
          <a:effectLst>
            <a:outerShdw blurRad="50800" dist="38100" dir="2700000" algn="tl" rotWithShape="0">
              <a:srgbClr val="0C073D">
                <a:alpha val="40000"/>
              </a:srgbClr>
            </a:outerShdw>
          </a:effectLst>
        </p:spPr>
      </p:pic>
    </p:spTree>
    <p:custDataLst>
      <p:tags r:id="rId1"/>
    </p:custDataLst>
    <p:extLst>
      <p:ext uri="{BB962C8B-B14F-4D97-AF65-F5344CB8AC3E}">
        <p14:creationId xmlns:p14="http://schemas.microsoft.com/office/powerpoint/2010/main" val="1377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200"/>
                                        <p:tgtEl>
                                          <p:spTgt spid="79"/>
                                        </p:tgtEl>
                                      </p:cBhvr>
                                    </p:animEffect>
                                  </p:childTnLst>
                                </p:cTn>
                              </p:par>
                              <p:par>
                                <p:cTn id="8" presetID="42" presetClass="path" presetSubtype="0" decel="100000" fill="hold" nodeType="withEffect">
                                  <p:stCondLst>
                                    <p:cond delay="0"/>
                                  </p:stCondLst>
                                  <p:childTnLst>
                                    <p:animMotion origin="layout" path="M 0 0.03889 L 0 2.96296E-6 " pathEditMode="relative" rAng="0" ptsTypes="AA">
                                      <p:cBhvr>
                                        <p:cTn id="9" dur="500" fill="hold"/>
                                        <p:tgtEl>
                                          <p:spTgt spid="7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5A732-55AB-8A4F-ED1D-9F3B0D65E821}"/>
            </a:ext>
          </a:extLst>
        </p:cNvPr>
        <p:cNvGrpSpPr/>
        <p:nvPr/>
      </p:nvGrpSpPr>
      <p:grpSpPr>
        <a:xfrm>
          <a:off x="0" y="0"/>
          <a:ext cx="0" cy="0"/>
          <a:chOff x="0" y="0"/>
          <a:chExt cx="0" cy="0"/>
        </a:xfrm>
      </p:grpSpPr>
      <p:pic>
        <p:nvPicPr>
          <p:cNvPr id="206" name="Picture 205">
            <a:extLst>
              <a:ext uri="{FF2B5EF4-FFF2-40B4-BE49-F238E27FC236}">
                <a16:creationId xmlns:a16="http://schemas.microsoft.com/office/drawing/2014/main" id="{0EFFF0EB-1E60-2C0C-9DB3-75F688364ED4}"/>
              </a:ext>
              <a:ext uri="{C183D7F6-B498-43B3-948B-1728B52AA6E4}">
                <adec:decorative xmlns:adec="http://schemas.microsoft.com/office/drawing/2017/decorative" val="1"/>
              </a:ext>
            </a:extLst>
          </p:cNvPr>
          <p:cNvPicPr>
            <a:picLocks noChangeAspect="1"/>
          </p:cNvPicPr>
          <p:nvPr/>
        </p:nvPicPr>
        <p:blipFill>
          <a:blip r:embed="rId4">
            <a:alphaModFix amt="54000"/>
          </a:blip>
          <a:srcRect r="11354" b="60078"/>
          <a:stretch>
            <a:fillRect/>
          </a:stretch>
        </p:blipFill>
        <p:spPr>
          <a:xfrm>
            <a:off x="6788132" y="5489072"/>
            <a:ext cx="5403868" cy="1368928"/>
          </a:xfrm>
          <a:prstGeom prst="rect">
            <a:avLst/>
          </a:prstGeom>
        </p:spPr>
      </p:pic>
      <p:sp>
        <p:nvSpPr>
          <p:cNvPr id="7" name="Rectangle: Rounded Corners 6">
            <a:extLst>
              <a:ext uri="{FF2B5EF4-FFF2-40B4-BE49-F238E27FC236}">
                <a16:creationId xmlns:a16="http://schemas.microsoft.com/office/drawing/2014/main" id="{E5B93B49-E70A-476B-D56E-DD04F5FCBE30}"/>
              </a:ext>
              <a:ext uri="{C183D7F6-B498-43B3-948B-1728B52AA6E4}">
                <adec:decorative xmlns:adec="http://schemas.microsoft.com/office/drawing/2017/decorative" val="1"/>
              </a:ext>
            </a:extLst>
          </p:cNvPr>
          <p:cNvSpPr/>
          <p:nvPr/>
        </p:nvSpPr>
        <p:spPr bwMode="auto">
          <a:xfrm>
            <a:off x="571500" y="769258"/>
            <a:ext cx="11052046" cy="5594168"/>
          </a:xfrm>
          <a:prstGeom prst="roundRect">
            <a:avLst>
              <a:gd name="adj" fmla="val 2455"/>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4" name="Title 3">
            <a:extLst>
              <a:ext uri="{FF2B5EF4-FFF2-40B4-BE49-F238E27FC236}">
                <a16:creationId xmlns:a16="http://schemas.microsoft.com/office/drawing/2014/main" id="{03C4B027-5A4F-590F-85FA-AEF486BAE32D}"/>
              </a:ext>
            </a:extLst>
          </p:cNvPr>
          <p:cNvSpPr>
            <a:spLocks noGrp="1"/>
          </p:cNvSpPr>
          <p:nvPr>
            <p:ph type="title" idx="4294967295"/>
          </p:nvPr>
        </p:nvSpPr>
        <p:spPr bwMode="auto">
          <a:xfrm>
            <a:off x="4400621" y="549502"/>
            <a:ext cx="3425856" cy="49998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rPr>
              <a:t>Microsoft Agent 365</a:t>
            </a:r>
          </a:p>
        </p:txBody>
      </p:sp>
      <p:sp>
        <p:nvSpPr>
          <p:cNvPr id="10" name="TextBox 9">
            <a:extLst>
              <a:ext uri="{FF2B5EF4-FFF2-40B4-BE49-F238E27FC236}">
                <a16:creationId xmlns:a16="http://schemas.microsoft.com/office/drawing/2014/main" id="{DFFEB711-4651-041A-23C5-F072E1BB05CC}"/>
              </a:ext>
            </a:extLst>
          </p:cNvPr>
          <p:cNvSpPr txBox="1"/>
          <p:nvPr/>
        </p:nvSpPr>
        <p:spPr>
          <a:xfrm>
            <a:off x="3706090" y="1263016"/>
            <a:ext cx="4782867" cy="369332"/>
          </a:xfrm>
          <a:prstGeom prst="rect">
            <a:avLst/>
          </a:prstGeom>
          <a:noFill/>
        </p:spPr>
        <p:txBody>
          <a:bodyPr wrap="square" lIns="0" tIns="0" rIns="0" bIns="0" rtlCol="0" anchor="t">
            <a:spAutoFit/>
          </a:body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Sans Display Semibold"/>
                <a:ea typeface="+mn-ea"/>
                <a:cs typeface="Segoe UI Semibold" panose="020B0702040204020203" pitchFamily="34" charset="0"/>
              </a:rPr>
              <a:t>The control plane for agents</a:t>
            </a:r>
          </a:p>
        </p:txBody>
      </p:sp>
      <p:sp>
        <p:nvSpPr>
          <p:cNvPr id="38" name="Rectangle: Rounded Corners 37">
            <a:extLst>
              <a:ext uri="{FF2B5EF4-FFF2-40B4-BE49-F238E27FC236}">
                <a16:creationId xmlns:a16="http://schemas.microsoft.com/office/drawing/2014/main" id="{414CB8D8-3885-58BB-8A03-E65A47918DC5}"/>
              </a:ext>
              <a:ext uri="{C183D7F6-B498-43B3-948B-1728B52AA6E4}">
                <adec:decorative xmlns:adec="http://schemas.microsoft.com/office/drawing/2017/decorative" val="0"/>
              </a:ext>
            </a:extLst>
          </p:cNvPr>
          <p:cNvSpPr>
            <a:spLocks/>
          </p:cNvSpPr>
          <p:nvPr/>
        </p:nvSpPr>
        <p:spPr bwMode="auto">
          <a:xfrm>
            <a:off x="716216" y="1817533"/>
            <a:ext cx="3496098" cy="4408732"/>
          </a:xfrm>
          <a:prstGeom prst="roundRect">
            <a:avLst>
              <a:gd name="adj" fmla="val 4180"/>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Observe</a:t>
            </a:r>
          </a:p>
        </p:txBody>
      </p:sp>
      <p:sp>
        <p:nvSpPr>
          <p:cNvPr id="39" name="Rectangle: Rounded Corners 38">
            <a:extLst>
              <a:ext uri="{FF2B5EF4-FFF2-40B4-BE49-F238E27FC236}">
                <a16:creationId xmlns:a16="http://schemas.microsoft.com/office/drawing/2014/main" id="{F631D6D9-6D16-1DFF-082B-B614AB31CA13}"/>
              </a:ext>
              <a:ext uri="{C183D7F6-B498-43B3-948B-1728B52AA6E4}">
                <adec:decorative xmlns:adec="http://schemas.microsoft.com/office/drawing/2017/decorative" val="0"/>
              </a:ext>
            </a:extLst>
          </p:cNvPr>
          <p:cNvSpPr>
            <a:spLocks/>
          </p:cNvSpPr>
          <p:nvPr/>
        </p:nvSpPr>
        <p:spPr bwMode="auto">
          <a:xfrm>
            <a:off x="4349474" y="1817533"/>
            <a:ext cx="3496098" cy="4408732"/>
          </a:xfrm>
          <a:prstGeom prst="roundRect">
            <a:avLst>
              <a:gd name="adj" fmla="val 4180"/>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Govern</a:t>
            </a:r>
          </a:p>
        </p:txBody>
      </p:sp>
      <p:sp>
        <p:nvSpPr>
          <p:cNvPr id="12" name="TextBox 11">
            <a:extLst>
              <a:ext uri="{FF2B5EF4-FFF2-40B4-BE49-F238E27FC236}">
                <a16:creationId xmlns:a16="http://schemas.microsoft.com/office/drawing/2014/main" id="{D860A118-0DD6-9BCC-AA00-4D9AF93E6874}"/>
              </a:ext>
            </a:extLst>
          </p:cNvPr>
          <p:cNvSpPr txBox="1"/>
          <p:nvPr/>
        </p:nvSpPr>
        <p:spPr>
          <a:xfrm>
            <a:off x="1023832"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Segoe Sans Display"/>
                <a:ea typeface="+mn-ea"/>
                <a:cs typeface="Segoe UI Semibold" panose="020B0702040204020203" pitchFamily="34" charset="0"/>
              </a:rPr>
              <a:t>Monitor and manage agents in real time</a:t>
            </a:r>
          </a:p>
        </p:txBody>
      </p:sp>
      <p:sp>
        <p:nvSpPr>
          <p:cNvPr id="15" name="TextBox 14">
            <a:extLst>
              <a:ext uri="{FF2B5EF4-FFF2-40B4-BE49-F238E27FC236}">
                <a16:creationId xmlns:a16="http://schemas.microsoft.com/office/drawing/2014/main" id="{59A11033-C358-F4BE-C6FA-90C8643E2189}"/>
              </a:ext>
            </a:extLst>
          </p:cNvPr>
          <p:cNvSpPr txBox="1"/>
          <p:nvPr/>
        </p:nvSpPr>
        <p:spPr>
          <a:xfrm>
            <a:off x="4657090"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Establish guardrails for agents and users</a:t>
            </a:r>
          </a:p>
        </p:txBody>
      </p:sp>
      <p:sp>
        <p:nvSpPr>
          <p:cNvPr id="40" name="Rectangle: Rounded Corners 39">
            <a:extLst>
              <a:ext uri="{FF2B5EF4-FFF2-40B4-BE49-F238E27FC236}">
                <a16:creationId xmlns:a16="http://schemas.microsoft.com/office/drawing/2014/main" id="{2EF50B2A-0921-83AF-082E-3249245512C0}"/>
              </a:ext>
              <a:ext uri="{C183D7F6-B498-43B3-948B-1728B52AA6E4}">
                <adec:decorative xmlns:adec="http://schemas.microsoft.com/office/drawing/2017/decorative" val="0"/>
              </a:ext>
            </a:extLst>
          </p:cNvPr>
          <p:cNvSpPr>
            <a:spLocks/>
          </p:cNvSpPr>
          <p:nvPr/>
        </p:nvSpPr>
        <p:spPr bwMode="auto">
          <a:xfrm>
            <a:off x="7982731" y="1817533"/>
            <a:ext cx="3496098" cy="4408732"/>
          </a:xfrm>
          <a:prstGeom prst="roundRect">
            <a:avLst>
              <a:gd name="adj" fmla="val 4180"/>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Secure</a:t>
            </a:r>
          </a:p>
        </p:txBody>
      </p:sp>
      <p:sp>
        <p:nvSpPr>
          <p:cNvPr id="18" name="TextBox 17">
            <a:extLst>
              <a:ext uri="{FF2B5EF4-FFF2-40B4-BE49-F238E27FC236}">
                <a16:creationId xmlns:a16="http://schemas.microsoft.com/office/drawing/2014/main" id="{B6D9E08A-0EC9-B229-3AC8-85B84EE5158D}"/>
              </a:ext>
            </a:extLst>
          </p:cNvPr>
          <p:cNvSpPr txBox="1"/>
          <p:nvPr/>
        </p:nvSpPr>
        <p:spPr>
          <a:xfrm>
            <a:off x="8290347"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Protect agents </a:t>
            </a:r>
            <a:b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b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comprehensively</a:t>
            </a:r>
          </a:p>
        </p:txBody>
      </p:sp>
      <p:grpSp>
        <p:nvGrpSpPr>
          <p:cNvPr id="197" name="Group 196">
            <a:extLst>
              <a:ext uri="{FF2B5EF4-FFF2-40B4-BE49-F238E27FC236}">
                <a16:creationId xmlns:a16="http://schemas.microsoft.com/office/drawing/2014/main" id="{C912A291-8F15-9DFB-C2EC-573928055584}"/>
              </a:ext>
              <a:ext uri="{C183D7F6-B498-43B3-948B-1728B52AA6E4}">
                <adec:decorative xmlns:adec="http://schemas.microsoft.com/office/drawing/2017/decorative" val="1"/>
              </a:ext>
            </a:extLst>
          </p:cNvPr>
          <p:cNvGrpSpPr/>
          <p:nvPr/>
        </p:nvGrpSpPr>
        <p:grpSpPr>
          <a:xfrm>
            <a:off x="8531615" y="2922410"/>
            <a:ext cx="2398330" cy="1513585"/>
            <a:chOff x="8846723" y="3162610"/>
            <a:chExt cx="2161405" cy="1364062"/>
          </a:xfrm>
        </p:grpSpPr>
        <p:grpSp>
          <p:nvGrpSpPr>
            <p:cNvPr id="163" name="Group 162">
              <a:extLst>
                <a:ext uri="{FF2B5EF4-FFF2-40B4-BE49-F238E27FC236}">
                  <a16:creationId xmlns:a16="http://schemas.microsoft.com/office/drawing/2014/main" id="{90FBEDBC-8CE0-206E-E5DB-7BC7C0EA97CD}"/>
                </a:ext>
              </a:extLst>
            </p:cNvPr>
            <p:cNvGrpSpPr/>
            <p:nvPr/>
          </p:nvGrpSpPr>
          <p:grpSpPr>
            <a:xfrm>
              <a:off x="8846723" y="3518000"/>
              <a:ext cx="653283" cy="653283"/>
              <a:chOff x="-4787828" y="3487003"/>
              <a:chExt cx="621185" cy="621185"/>
            </a:xfrm>
          </p:grpSpPr>
          <p:sp>
            <p:nvSpPr>
              <p:cNvPr id="164" name="Oval 163">
                <a:extLst>
                  <a:ext uri="{FF2B5EF4-FFF2-40B4-BE49-F238E27FC236}">
                    <a16:creationId xmlns:a16="http://schemas.microsoft.com/office/drawing/2014/main" id="{E62C2FA8-C8E2-EBC6-1F20-FD36C852A908}"/>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65" name="Graphic 44">
                <a:extLst>
                  <a:ext uri="{FF2B5EF4-FFF2-40B4-BE49-F238E27FC236}">
                    <a16:creationId xmlns:a16="http://schemas.microsoft.com/office/drawing/2014/main" id="{446FAAB0-9F15-188F-2221-FF8A50C211F9}"/>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cxnSp>
          <p:nvCxnSpPr>
            <p:cNvPr id="173" name="Straight Connector 172">
              <a:extLst>
                <a:ext uri="{FF2B5EF4-FFF2-40B4-BE49-F238E27FC236}">
                  <a16:creationId xmlns:a16="http://schemas.microsoft.com/office/drawing/2014/main" id="{00DF6D49-F535-8A5E-FA57-613608B6E526}"/>
                </a:ext>
              </a:extLst>
            </p:cNvPr>
            <p:cNvCxnSpPr>
              <a:cxnSpLocks/>
              <a:endCxn id="164" idx="6"/>
            </p:cNvCxnSpPr>
            <p:nvPr/>
          </p:nvCxnSpPr>
          <p:spPr>
            <a:xfrm flipH="1">
              <a:off x="9500006" y="3482880"/>
              <a:ext cx="754294" cy="361762"/>
            </a:xfrm>
            <a:prstGeom prst="line">
              <a:avLst/>
            </a:prstGeom>
            <a:ln w="12700" cap="flat">
              <a:solidFill>
                <a:srgbClr val="B1B3B3"/>
              </a:solidFill>
              <a:prstDash val="dash"/>
              <a:miter/>
              <a:headEnd type="arrow" w="med" len="sm"/>
            </a:ln>
          </p:spPr>
        </p:cxnSp>
        <p:cxnSp>
          <p:nvCxnSpPr>
            <p:cNvPr id="177" name="Straight Connector 176">
              <a:extLst>
                <a:ext uri="{FF2B5EF4-FFF2-40B4-BE49-F238E27FC236}">
                  <a16:creationId xmlns:a16="http://schemas.microsoft.com/office/drawing/2014/main" id="{F3A812AA-7D1D-F329-2DC0-AAE660B29593}"/>
                </a:ext>
              </a:extLst>
            </p:cNvPr>
            <p:cNvCxnSpPr>
              <a:cxnSpLocks/>
              <a:endCxn id="164" idx="6"/>
            </p:cNvCxnSpPr>
            <p:nvPr/>
          </p:nvCxnSpPr>
          <p:spPr>
            <a:xfrm flipH="1" flipV="1">
              <a:off x="9500006" y="3844642"/>
              <a:ext cx="1030911" cy="0"/>
            </a:xfrm>
            <a:prstGeom prst="line">
              <a:avLst/>
            </a:prstGeom>
            <a:ln w="12700" cap="flat">
              <a:solidFill>
                <a:srgbClr val="B1B3B3"/>
              </a:solidFill>
              <a:prstDash val="dash"/>
              <a:miter/>
              <a:headEnd type="arrow" w="med" len="sm"/>
            </a:ln>
          </p:spPr>
        </p:cxnSp>
        <p:cxnSp>
          <p:nvCxnSpPr>
            <p:cNvPr id="180" name="Straight Connector 179">
              <a:extLst>
                <a:ext uri="{FF2B5EF4-FFF2-40B4-BE49-F238E27FC236}">
                  <a16:creationId xmlns:a16="http://schemas.microsoft.com/office/drawing/2014/main" id="{DE2CEE28-C7C6-0848-58E3-1B3559490A0B}"/>
                </a:ext>
              </a:extLst>
            </p:cNvPr>
            <p:cNvCxnSpPr>
              <a:cxnSpLocks/>
              <a:endCxn id="164" idx="6"/>
            </p:cNvCxnSpPr>
            <p:nvPr/>
          </p:nvCxnSpPr>
          <p:spPr>
            <a:xfrm flipH="1" flipV="1">
              <a:off x="9500006" y="3844642"/>
              <a:ext cx="718712" cy="382923"/>
            </a:xfrm>
            <a:prstGeom prst="line">
              <a:avLst/>
            </a:prstGeom>
            <a:ln w="12700" cap="flat">
              <a:solidFill>
                <a:srgbClr val="B1B3B3"/>
              </a:solidFill>
              <a:prstDash val="dash"/>
              <a:miter/>
              <a:headEnd type="arrow" w="med" len="sm"/>
            </a:ln>
          </p:spPr>
        </p:cxnSp>
        <p:sp>
          <p:nvSpPr>
            <p:cNvPr id="186" name="Arc 185">
              <a:extLst>
                <a:ext uri="{FF2B5EF4-FFF2-40B4-BE49-F238E27FC236}">
                  <a16:creationId xmlns:a16="http://schemas.microsoft.com/office/drawing/2014/main" id="{7A3491DC-937E-B67A-EFC4-00991CFFB744}"/>
                </a:ext>
              </a:extLst>
            </p:cNvPr>
            <p:cNvSpPr/>
            <p:nvPr/>
          </p:nvSpPr>
          <p:spPr>
            <a:xfrm>
              <a:off x="9644066" y="3162610"/>
              <a:ext cx="1364062" cy="1364062"/>
            </a:xfrm>
            <a:prstGeom prst="arc">
              <a:avLst>
                <a:gd name="adj1" fmla="val 16200000"/>
                <a:gd name="adj2" fmla="val 5393835"/>
              </a:avLst>
            </a:prstGeom>
            <a:no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87" name="Graphic 46" descr="Icon of a closed padlock">
              <a:extLst>
                <a:ext uri="{FF2B5EF4-FFF2-40B4-BE49-F238E27FC236}">
                  <a16:creationId xmlns:a16="http://schemas.microsoft.com/office/drawing/2014/main" id="{EB7ECCD9-A6B7-7397-ABF6-1D0458BCE676}"/>
                </a:ext>
              </a:extLst>
            </p:cNvPr>
            <p:cNvSpPr>
              <a:spLocks/>
            </p:cNvSpPr>
            <p:nvPr/>
          </p:nvSpPr>
          <p:spPr>
            <a:xfrm>
              <a:off x="10263666" y="3261968"/>
              <a:ext cx="267251" cy="334064"/>
            </a:xfrm>
            <a:custGeom>
              <a:avLst/>
              <a:gdLst>
                <a:gd name="connsiteX0" fmla="*/ 76200 w 152400"/>
                <a:gd name="connsiteY0" fmla="*/ 0 h 190500"/>
                <a:gd name="connsiteX1" fmla="*/ 114300 w 152400"/>
                <a:gd name="connsiteY1" fmla="*/ 38100 h 190500"/>
                <a:gd name="connsiteX2" fmla="*/ 114300 w 152400"/>
                <a:gd name="connsiteY2" fmla="*/ 57150 h 190500"/>
                <a:gd name="connsiteX3" fmla="*/ 138113 w 152400"/>
                <a:gd name="connsiteY3" fmla="*/ 57150 h 190500"/>
                <a:gd name="connsiteX4" fmla="*/ 152400 w 152400"/>
                <a:gd name="connsiteY4" fmla="*/ 71438 h 190500"/>
                <a:gd name="connsiteX5" fmla="*/ 152400 w 152400"/>
                <a:gd name="connsiteY5" fmla="*/ 176213 h 190500"/>
                <a:gd name="connsiteX6" fmla="*/ 138113 w 152400"/>
                <a:gd name="connsiteY6" fmla="*/ 190500 h 190500"/>
                <a:gd name="connsiteX7" fmla="*/ 14288 w 152400"/>
                <a:gd name="connsiteY7" fmla="*/ 190500 h 190500"/>
                <a:gd name="connsiteX8" fmla="*/ 0 w 152400"/>
                <a:gd name="connsiteY8" fmla="*/ 176213 h 190500"/>
                <a:gd name="connsiteX9" fmla="*/ 0 w 152400"/>
                <a:gd name="connsiteY9" fmla="*/ 71438 h 190500"/>
                <a:gd name="connsiteX10" fmla="*/ 14288 w 152400"/>
                <a:gd name="connsiteY10" fmla="*/ 57150 h 190500"/>
                <a:gd name="connsiteX11" fmla="*/ 38100 w 152400"/>
                <a:gd name="connsiteY11" fmla="*/ 57150 h 190500"/>
                <a:gd name="connsiteX12" fmla="*/ 38100 w 152400"/>
                <a:gd name="connsiteY12" fmla="*/ 38100 h 190500"/>
                <a:gd name="connsiteX13" fmla="*/ 76200 w 152400"/>
                <a:gd name="connsiteY13" fmla="*/ 0 h 190500"/>
                <a:gd name="connsiteX14" fmla="*/ 76200 w 152400"/>
                <a:gd name="connsiteY14" fmla="*/ 109538 h 190500"/>
                <a:gd name="connsiteX15" fmla="*/ 61913 w 152400"/>
                <a:gd name="connsiteY15" fmla="*/ 123825 h 190500"/>
                <a:gd name="connsiteX16" fmla="*/ 76200 w 152400"/>
                <a:gd name="connsiteY16" fmla="*/ 138113 h 190500"/>
                <a:gd name="connsiteX17" fmla="*/ 90488 w 152400"/>
                <a:gd name="connsiteY17" fmla="*/ 123825 h 190500"/>
                <a:gd name="connsiteX18" fmla="*/ 76200 w 152400"/>
                <a:gd name="connsiteY18" fmla="*/ 109538 h 190500"/>
                <a:gd name="connsiteX19" fmla="*/ 76200 w 152400"/>
                <a:gd name="connsiteY19" fmla="*/ 19050 h 190500"/>
                <a:gd name="connsiteX20" fmla="*/ 57150 w 152400"/>
                <a:gd name="connsiteY20" fmla="*/ 38100 h 190500"/>
                <a:gd name="connsiteX21" fmla="*/ 57150 w 152400"/>
                <a:gd name="connsiteY21" fmla="*/ 57150 h 190500"/>
                <a:gd name="connsiteX22" fmla="*/ 95250 w 152400"/>
                <a:gd name="connsiteY22" fmla="*/ 57150 h 190500"/>
                <a:gd name="connsiteX23" fmla="*/ 95250 w 152400"/>
                <a:gd name="connsiteY23" fmla="*/ 38100 h 190500"/>
                <a:gd name="connsiteX24" fmla="*/ 76200 w 152400"/>
                <a:gd name="connsiteY24"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0" h="190500">
                  <a:moveTo>
                    <a:pt x="76200" y="0"/>
                  </a:moveTo>
                  <a:cubicBezTo>
                    <a:pt x="97242" y="0"/>
                    <a:pt x="114300" y="17058"/>
                    <a:pt x="114300" y="38100"/>
                  </a:cubicBezTo>
                  <a:lnTo>
                    <a:pt x="114300" y="57150"/>
                  </a:lnTo>
                  <a:lnTo>
                    <a:pt x="138113" y="57150"/>
                  </a:lnTo>
                  <a:cubicBezTo>
                    <a:pt x="146003" y="57150"/>
                    <a:pt x="152400" y="63547"/>
                    <a:pt x="152400" y="71438"/>
                  </a:cubicBezTo>
                  <a:lnTo>
                    <a:pt x="152400" y="176213"/>
                  </a:lnTo>
                  <a:cubicBezTo>
                    <a:pt x="152400" y="184103"/>
                    <a:pt x="146003" y="190500"/>
                    <a:pt x="138113" y="190500"/>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188" name="Graphic 10" descr="Icon of a cylinder">
              <a:extLst>
                <a:ext uri="{FF2B5EF4-FFF2-40B4-BE49-F238E27FC236}">
                  <a16:creationId xmlns:a16="http://schemas.microsoft.com/office/drawing/2014/main" id="{2F2B91F7-7FD5-8C47-8BD4-F96EBD66262C}"/>
                </a:ext>
              </a:extLst>
            </p:cNvPr>
            <p:cNvSpPr>
              <a:spLocks/>
            </p:cNvSpPr>
            <p:nvPr/>
          </p:nvSpPr>
          <p:spPr>
            <a:xfrm>
              <a:off x="10571607" y="3679936"/>
              <a:ext cx="236064" cy="295080"/>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189" name="Graphic 36" descr="Icon of a warning sign">
              <a:extLst>
                <a:ext uri="{FF2B5EF4-FFF2-40B4-BE49-F238E27FC236}">
                  <a16:creationId xmlns:a16="http://schemas.microsoft.com/office/drawing/2014/main" id="{C0BBC4EA-BD96-0506-47FD-5D067058D12C}"/>
                </a:ext>
              </a:extLst>
            </p:cNvPr>
            <p:cNvSpPr/>
            <p:nvPr/>
          </p:nvSpPr>
          <p:spPr>
            <a:xfrm>
              <a:off x="10258886" y="4057132"/>
              <a:ext cx="276810" cy="255960"/>
            </a:xfrm>
            <a:custGeom>
              <a:avLst/>
              <a:gdLst>
                <a:gd name="connsiteX0" fmla="*/ 84944 w 190658"/>
                <a:gd name="connsiteY0" fmla="*/ 2685 h 176297"/>
                <a:gd name="connsiteX1" fmla="*/ 113281 w 190658"/>
                <a:gd name="connsiteY1" fmla="*/ 9733 h 176297"/>
                <a:gd name="connsiteX2" fmla="*/ 114071 w 190658"/>
                <a:gd name="connsiteY2" fmla="*/ 11048 h 176297"/>
                <a:gd name="connsiteX3" fmla="*/ 187976 w 190658"/>
                <a:gd name="connsiteY3" fmla="*/ 144484 h 176297"/>
                <a:gd name="connsiteX4" fmla="*/ 179600 w 190658"/>
                <a:gd name="connsiteY4" fmla="*/ 173611 h 176297"/>
                <a:gd name="connsiteX5" fmla="*/ 170698 w 190658"/>
                <a:gd name="connsiteY5" fmla="*/ 176240 h 176297"/>
                <a:gd name="connsiteX6" fmla="*/ 169231 w 190658"/>
                <a:gd name="connsiteY6" fmla="*/ 176297 h 176297"/>
                <a:gd name="connsiteX7" fmla="*/ 21441 w 190658"/>
                <a:gd name="connsiteY7" fmla="*/ 176297 h 176297"/>
                <a:gd name="connsiteX8" fmla="*/ 0 w 190658"/>
                <a:gd name="connsiteY8" fmla="*/ 154875 h 176297"/>
                <a:gd name="connsiteX9" fmla="*/ 1991 w 190658"/>
                <a:gd name="connsiteY9" fmla="*/ 145846 h 176297"/>
                <a:gd name="connsiteX10" fmla="*/ 2677 w 190658"/>
                <a:gd name="connsiteY10" fmla="*/ 144484 h 176297"/>
                <a:gd name="connsiteX11" fmla="*/ 76571 w 190658"/>
                <a:gd name="connsiteY11" fmla="*/ 11048 h 176297"/>
                <a:gd name="connsiteX12" fmla="*/ 84944 w 190658"/>
                <a:gd name="connsiteY12" fmla="*/ 2685 h 176297"/>
                <a:gd name="connsiteX13" fmla="*/ 95336 w 190658"/>
                <a:gd name="connsiteY13" fmla="*/ 128605 h 176297"/>
                <a:gd name="connsiteX14" fmla="*/ 85524 w 190658"/>
                <a:gd name="connsiteY14" fmla="*/ 137815 h 176297"/>
                <a:gd name="connsiteX15" fmla="*/ 94734 w 190658"/>
                <a:gd name="connsiteY15" fmla="*/ 147627 h 176297"/>
                <a:gd name="connsiteX16" fmla="*/ 95336 w 190658"/>
                <a:gd name="connsiteY16" fmla="*/ 147627 h 176297"/>
                <a:gd name="connsiteX17" fmla="*/ 104545 w 190658"/>
                <a:gd name="connsiteY17" fmla="*/ 137815 h 176297"/>
                <a:gd name="connsiteX18" fmla="*/ 95336 w 190658"/>
                <a:gd name="connsiteY18" fmla="*/ 128605 h 176297"/>
                <a:gd name="connsiteX19" fmla="*/ 95317 w 190658"/>
                <a:gd name="connsiteY19" fmla="*/ 52367 h 176297"/>
                <a:gd name="connsiteX20" fmla="*/ 85858 w 190658"/>
                <a:gd name="connsiteY20" fmla="*/ 60787 h 176297"/>
                <a:gd name="connsiteX21" fmla="*/ 85811 w 190658"/>
                <a:gd name="connsiteY21" fmla="*/ 61892 h 176297"/>
                <a:gd name="connsiteX22" fmla="*/ 85811 w 190658"/>
                <a:gd name="connsiteY22" fmla="*/ 109536 h 176297"/>
                <a:gd name="connsiteX23" fmla="*/ 85877 w 190658"/>
                <a:gd name="connsiteY23" fmla="*/ 110651 h 176297"/>
                <a:gd name="connsiteX24" fmla="*/ 96424 w 190658"/>
                <a:gd name="connsiteY24" fmla="*/ 119030 h 176297"/>
                <a:gd name="connsiteX25" fmla="*/ 104804 w 190658"/>
                <a:gd name="connsiteY25" fmla="*/ 110651 h 176297"/>
                <a:gd name="connsiteX26" fmla="*/ 104861 w 190658"/>
                <a:gd name="connsiteY26" fmla="*/ 109536 h 176297"/>
                <a:gd name="connsiteX27" fmla="*/ 104861 w 190658"/>
                <a:gd name="connsiteY27" fmla="*/ 61892 h 176297"/>
                <a:gd name="connsiteX28" fmla="*/ 104794 w 190658"/>
                <a:gd name="connsiteY28" fmla="*/ 60778 h 176297"/>
                <a:gd name="connsiteX29" fmla="*/ 95326 w 190658"/>
                <a:gd name="connsiteY29" fmla="*/ 52367 h 17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658" h="176297">
                  <a:moveTo>
                    <a:pt x="84944" y="2685"/>
                  </a:moveTo>
                  <a:cubicBezTo>
                    <a:pt x="94777" y="-2760"/>
                    <a:pt x="107145" y="317"/>
                    <a:pt x="113281" y="9733"/>
                  </a:cubicBezTo>
                  <a:lnTo>
                    <a:pt x="114071" y="11048"/>
                  </a:lnTo>
                  <a:lnTo>
                    <a:pt x="187976" y="144484"/>
                  </a:lnTo>
                  <a:cubicBezTo>
                    <a:pt x="193706" y="154840"/>
                    <a:pt x="189956" y="167881"/>
                    <a:pt x="179600" y="173611"/>
                  </a:cubicBezTo>
                  <a:cubicBezTo>
                    <a:pt x="176860" y="175127"/>
                    <a:pt x="173822" y="176025"/>
                    <a:pt x="170698" y="176240"/>
                  </a:cubicBezTo>
                  <a:lnTo>
                    <a:pt x="169231" y="176297"/>
                  </a:lnTo>
                  <a:lnTo>
                    <a:pt x="21441" y="176297"/>
                  </a:lnTo>
                  <a:cubicBezTo>
                    <a:pt x="9605" y="176303"/>
                    <a:pt x="5" y="166711"/>
                    <a:pt x="0" y="154875"/>
                  </a:cubicBezTo>
                  <a:cubicBezTo>
                    <a:pt x="-1" y="151757"/>
                    <a:pt x="678" y="148675"/>
                    <a:pt x="1991" y="145846"/>
                  </a:cubicBezTo>
                  <a:lnTo>
                    <a:pt x="2677" y="144484"/>
                  </a:lnTo>
                  <a:lnTo>
                    <a:pt x="76571" y="11048"/>
                  </a:lnTo>
                  <a:cubicBezTo>
                    <a:pt x="78522" y="7530"/>
                    <a:pt x="81424" y="4632"/>
                    <a:pt x="84944" y="2685"/>
                  </a:cubicBezTo>
                  <a:close/>
                  <a:moveTo>
                    <a:pt x="95336" y="128605"/>
                  </a:moveTo>
                  <a:cubicBezTo>
                    <a:pt x="90083" y="128439"/>
                    <a:pt x="85691" y="132562"/>
                    <a:pt x="85524" y="137815"/>
                  </a:cubicBezTo>
                  <a:cubicBezTo>
                    <a:pt x="85357" y="143068"/>
                    <a:pt x="89481" y="147460"/>
                    <a:pt x="94734" y="147627"/>
                  </a:cubicBezTo>
                  <a:cubicBezTo>
                    <a:pt x="94935" y="147633"/>
                    <a:pt x="95135" y="147633"/>
                    <a:pt x="95336" y="147627"/>
                  </a:cubicBezTo>
                  <a:cubicBezTo>
                    <a:pt x="100589" y="147460"/>
                    <a:pt x="104712" y="143068"/>
                    <a:pt x="104545" y="137815"/>
                  </a:cubicBezTo>
                  <a:cubicBezTo>
                    <a:pt x="104386" y="132796"/>
                    <a:pt x="100354" y="128764"/>
                    <a:pt x="95336" y="128605"/>
                  </a:cubicBezTo>
                  <a:close/>
                  <a:moveTo>
                    <a:pt x="95317" y="52367"/>
                  </a:moveTo>
                  <a:cubicBezTo>
                    <a:pt x="90485" y="52369"/>
                    <a:pt x="86418" y="55988"/>
                    <a:pt x="85858" y="60787"/>
                  </a:cubicBezTo>
                  <a:lnTo>
                    <a:pt x="85811" y="61892"/>
                  </a:lnTo>
                  <a:lnTo>
                    <a:pt x="85811" y="109536"/>
                  </a:lnTo>
                  <a:lnTo>
                    <a:pt x="85877" y="110651"/>
                  </a:lnTo>
                  <a:cubicBezTo>
                    <a:pt x="86477" y="115877"/>
                    <a:pt x="91198" y="119628"/>
                    <a:pt x="96424" y="119030"/>
                  </a:cubicBezTo>
                  <a:cubicBezTo>
                    <a:pt x="100827" y="118525"/>
                    <a:pt x="104300" y="115052"/>
                    <a:pt x="104804" y="110651"/>
                  </a:cubicBezTo>
                  <a:lnTo>
                    <a:pt x="104861" y="109536"/>
                  </a:lnTo>
                  <a:lnTo>
                    <a:pt x="104861" y="61892"/>
                  </a:lnTo>
                  <a:lnTo>
                    <a:pt x="104794" y="60778"/>
                  </a:lnTo>
                  <a:cubicBezTo>
                    <a:pt x="104228" y="55978"/>
                    <a:pt x="100159" y="52363"/>
                    <a:pt x="95326" y="52367"/>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grpSp>
        <p:nvGrpSpPr>
          <p:cNvPr id="2" name="Group 1">
            <a:extLst>
              <a:ext uri="{FF2B5EF4-FFF2-40B4-BE49-F238E27FC236}">
                <a16:creationId xmlns:a16="http://schemas.microsoft.com/office/drawing/2014/main" id="{6F165A4A-E01B-F350-DB2A-3C51A4FBC9B3}"/>
              </a:ext>
              <a:ext uri="{C183D7F6-B498-43B3-948B-1728B52AA6E4}">
                <adec:decorative xmlns:adec="http://schemas.microsoft.com/office/drawing/2017/decorative" val="1"/>
              </a:ext>
            </a:extLst>
          </p:cNvPr>
          <p:cNvGrpSpPr/>
          <p:nvPr/>
        </p:nvGrpSpPr>
        <p:grpSpPr>
          <a:xfrm>
            <a:off x="987684" y="2793281"/>
            <a:ext cx="2965899" cy="1763108"/>
            <a:chOff x="987684" y="2793281"/>
            <a:chExt cx="2965899" cy="1763108"/>
          </a:xfrm>
        </p:grpSpPr>
        <p:grpSp>
          <p:nvGrpSpPr>
            <p:cNvPr id="198" name="Group 197">
              <a:extLst>
                <a:ext uri="{FF2B5EF4-FFF2-40B4-BE49-F238E27FC236}">
                  <a16:creationId xmlns:a16="http://schemas.microsoft.com/office/drawing/2014/main" id="{AC51E004-AE46-9A5B-3951-B268222FC7D9}"/>
                </a:ext>
                <a:ext uri="{C183D7F6-B498-43B3-948B-1728B52AA6E4}">
                  <adec:decorative xmlns:adec="http://schemas.microsoft.com/office/drawing/2017/decorative" val="1"/>
                </a:ext>
              </a:extLst>
            </p:cNvPr>
            <p:cNvGrpSpPr/>
            <p:nvPr/>
          </p:nvGrpSpPr>
          <p:grpSpPr>
            <a:xfrm>
              <a:off x="1159873" y="2922410"/>
              <a:ext cx="2585292" cy="1507472"/>
              <a:chOff x="1069470" y="7638424"/>
              <a:chExt cx="2585292" cy="1507472"/>
            </a:xfrm>
          </p:grpSpPr>
          <p:sp>
            <p:nvSpPr>
              <p:cNvPr id="5" name="Freeform: Shape 4">
                <a:extLst>
                  <a:ext uri="{FF2B5EF4-FFF2-40B4-BE49-F238E27FC236}">
                    <a16:creationId xmlns:a16="http://schemas.microsoft.com/office/drawing/2014/main" id="{139838D8-E4C7-6329-6A45-47E551A5DB13}"/>
                  </a:ext>
                </a:extLst>
              </p:cNvPr>
              <p:cNvSpPr/>
              <p:nvPr/>
            </p:nvSpPr>
            <p:spPr>
              <a:xfrm>
                <a:off x="1071180" y="8395350"/>
                <a:ext cx="1502068" cy="750545"/>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 name="Freeform: Shape 8">
                <a:extLst>
                  <a:ext uri="{FF2B5EF4-FFF2-40B4-BE49-F238E27FC236}">
                    <a16:creationId xmlns:a16="http://schemas.microsoft.com/office/drawing/2014/main" id="{EBB0760C-A192-2279-FEEE-1417F36481C2}"/>
                  </a:ext>
                </a:extLst>
              </p:cNvPr>
              <p:cNvSpPr/>
              <p:nvPr/>
            </p:nvSpPr>
            <p:spPr>
              <a:xfrm>
                <a:off x="1071180" y="7639118"/>
                <a:ext cx="936734" cy="756233"/>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 name="Freeform: Shape 10">
                <a:extLst>
                  <a:ext uri="{FF2B5EF4-FFF2-40B4-BE49-F238E27FC236}">
                    <a16:creationId xmlns:a16="http://schemas.microsoft.com/office/drawing/2014/main" id="{D5A3B982-495A-01E6-300D-9A5BB9211E5A}"/>
                  </a:ext>
                </a:extLst>
              </p:cNvPr>
              <p:cNvSpPr/>
              <p:nvPr/>
            </p:nvSpPr>
            <p:spPr>
              <a:xfrm>
                <a:off x="1071180" y="8023180"/>
                <a:ext cx="1464828" cy="372170"/>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3" name="Freeform: Shape 12">
                <a:extLst>
                  <a:ext uri="{FF2B5EF4-FFF2-40B4-BE49-F238E27FC236}">
                    <a16:creationId xmlns:a16="http://schemas.microsoft.com/office/drawing/2014/main" id="{495B82D7-ACAA-BB7E-3052-EBC8E4DF0024}"/>
                  </a:ext>
                </a:extLst>
              </p:cNvPr>
              <p:cNvSpPr/>
              <p:nvPr/>
            </p:nvSpPr>
            <p:spPr>
              <a:xfrm>
                <a:off x="1071180" y="8395350"/>
                <a:ext cx="891188" cy="76855"/>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4" name="Freeform: Shape 13">
                <a:extLst>
                  <a:ext uri="{FF2B5EF4-FFF2-40B4-BE49-F238E27FC236}">
                    <a16:creationId xmlns:a16="http://schemas.microsoft.com/office/drawing/2014/main" id="{5E513C6A-1CAB-09E4-EAEE-40E4C7BFA4DA}"/>
                  </a:ext>
                </a:extLst>
              </p:cNvPr>
              <p:cNvSpPr/>
              <p:nvPr/>
            </p:nvSpPr>
            <p:spPr>
              <a:xfrm>
                <a:off x="1069470" y="8391576"/>
                <a:ext cx="808701" cy="745692"/>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F7CD9BC7-2386-F838-844D-C055578019B3}"/>
                  </a:ext>
                </a:extLst>
              </p:cNvPr>
              <p:cNvSpPr/>
              <p:nvPr/>
            </p:nvSpPr>
            <p:spPr>
              <a:xfrm>
                <a:off x="1967076" y="8473593"/>
                <a:ext cx="606173" cy="672302"/>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7" name="Freeform: Shape 16">
                <a:extLst>
                  <a:ext uri="{FF2B5EF4-FFF2-40B4-BE49-F238E27FC236}">
                    <a16:creationId xmlns:a16="http://schemas.microsoft.com/office/drawing/2014/main" id="{2A7582A8-BFF1-3DA4-5BFF-1E1B65A32741}"/>
                  </a:ext>
                </a:extLst>
              </p:cNvPr>
              <p:cNvSpPr/>
              <p:nvPr/>
            </p:nvSpPr>
            <p:spPr>
              <a:xfrm>
                <a:off x="1882879" y="8473593"/>
                <a:ext cx="81517" cy="663676"/>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9" name="Freeform: Shape 18">
                <a:extLst>
                  <a:ext uri="{FF2B5EF4-FFF2-40B4-BE49-F238E27FC236}">
                    <a16:creationId xmlns:a16="http://schemas.microsoft.com/office/drawing/2014/main" id="{4D512E90-FB0E-0FDC-A799-2E0FA6E0280A}"/>
                  </a:ext>
                </a:extLst>
              </p:cNvPr>
              <p:cNvSpPr/>
              <p:nvPr/>
            </p:nvSpPr>
            <p:spPr>
              <a:xfrm>
                <a:off x="1882879" y="9137269"/>
                <a:ext cx="690369" cy="8626"/>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0" name="Freeform: Shape 19">
                <a:extLst>
                  <a:ext uri="{FF2B5EF4-FFF2-40B4-BE49-F238E27FC236}">
                    <a16:creationId xmlns:a16="http://schemas.microsoft.com/office/drawing/2014/main" id="{87EEF006-0F90-B09A-55F7-A05378383547}"/>
                  </a:ext>
                </a:extLst>
              </p:cNvPr>
              <p:cNvSpPr/>
              <p:nvPr/>
            </p:nvSpPr>
            <p:spPr>
              <a:xfrm flipH="1">
                <a:off x="1967076" y="7639812"/>
                <a:ext cx="43014" cy="832394"/>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1" name="Freeform: Shape 20">
                <a:extLst>
                  <a:ext uri="{FF2B5EF4-FFF2-40B4-BE49-F238E27FC236}">
                    <a16:creationId xmlns:a16="http://schemas.microsoft.com/office/drawing/2014/main" id="{17810993-6AC6-A52F-B9F3-F19AE3FE605C}"/>
                  </a:ext>
                </a:extLst>
              </p:cNvPr>
              <p:cNvSpPr/>
              <p:nvPr/>
            </p:nvSpPr>
            <p:spPr>
              <a:xfrm flipV="1">
                <a:off x="2012622" y="7638424"/>
                <a:ext cx="1098785" cy="3800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2" name="Freeform: Shape 21">
                <a:extLst>
                  <a:ext uri="{FF2B5EF4-FFF2-40B4-BE49-F238E27FC236}">
                    <a16:creationId xmlns:a16="http://schemas.microsoft.com/office/drawing/2014/main" id="{A9B43DA4-C27C-3BAE-606D-06E70DAF8FA7}"/>
                  </a:ext>
                </a:extLst>
              </p:cNvPr>
              <p:cNvSpPr/>
              <p:nvPr/>
            </p:nvSpPr>
            <p:spPr>
              <a:xfrm>
                <a:off x="2536008" y="7676433"/>
                <a:ext cx="575400" cy="346746"/>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3" name="Freeform: Shape 22">
                <a:extLst>
                  <a:ext uri="{FF2B5EF4-FFF2-40B4-BE49-F238E27FC236}">
                    <a16:creationId xmlns:a16="http://schemas.microsoft.com/office/drawing/2014/main" id="{F9B0659C-6152-F593-75EC-4B1318BCDB82}"/>
                  </a:ext>
                </a:extLst>
              </p:cNvPr>
              <p:cNvSpPr/>
              <p:nvPr/>
            </p:nvSpPr>
            <p:spPr>
              <a:xfrm>
                <a:off x="2007914" y="7638424"/>
                <a:ext cx="528094" cy="38475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4" name="Freeform: Shape 23">
                <a:extLst>
                  <a:ext uri="{FF2B5EF4-FFF2-40B4-BE49-F238E27FC236}">
                    <a16:creationId xmlns:a16="http://schemas.microsoft.com/office/drawing/2014/main" id="{44628107-1AB8-940F-40D5-028AC7AAA572}"/>
                  </a:ext>
                </a:extLst>
              </p:cNvPr>
              <p:cNvSpPr/>
              <p:nvPr/>
            </p:nvSpPr>
            <p:spPr>
              <a:xfrm>
                <a:off x="2536008" y="8023180"/>
                <a:ext cx="434169" cy="543223"/>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5" name="Freeform: Shape 24">
                <a:extLst>
                  <a:ext uri="{FF2B5EF4-FFF2-40B4-BE49-F238E27FC236}">
                    <a16:creationId xmlns:a16="http://schemas.microsoft.com/office/drawing/2014/main" id="{B95668D9-297F-2B10-5D6B-EF5BBEF5370F}"/>
                  </a:ext>
                </a:extLst>
              </p:cNvPr>
              <p:cNvSpPr/>
              <p:nvPr/>
            </p:nvSpPr>
            <p:spPr>
              <a:xfrm>
                <a:off x="1966557" y="8023180"/>
                <a:ext cx="569451" cy="450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6" name="Freeform: Shape 25">
                <a:extLst>
                  <a:ext uri="{FF2B5EF4-FFF2-40B4-BE49-F238E27FC236}">
                    <a16:creationId xmlns:a16="http://schemas.microsoft.com/office/drawing/2014/main" id="{7A1F7245-A01D-490F-F2BE-036C1CCE4043}"/>
                  </a:ext>
                </a:extLst>
              </p:cNvPr>
              <p:cNvSpPr/>
              <p:nvPr/>
            </p:nvSpPr>
            <p:spPr>
              <a:xfrm>
                <a:off x="2573249" y="8566403"/>
                <a:ext cx="396928" cy="579492"/>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7" name="Freeform: Shape 26">
                <a:extLst>
                  <a:ext uri="{FF2B5EF4-FFF2-40B4-BE49-F238E27FC236}">
                    <a16:creationId xmlns:a16="http://schemas.microsoft.com/office/drawing/2014/main" id="{7FCCB31B-9158-AB34-828A-50BF97BE4552}"/>
                  </a:ext>
                </a:extLst>
              </p:cNvPr>
              <p:cNvSpPr/>
              <p:nvPr/>
            </p:nvSpPr>
            <p:spPr>
              <a:xfrm>
                <a:off x="2970177" y="8566403"/>
                <a:ext cx="317386" cy="487011"/>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8" name="Freeform: Shape 27">
                <a:extLst>
                  <a:ext uri="{FF2B5EF4-FFF2-40B4-BE49-F238E27FC236}">
                    <a16:creationId xmlns:a16="http://schemas.microsoft.com/office/drawing/2014/main" id="{F7B3666A-DEB4-593A-7734-ADC4BF870810}"/>
                  </a:ext>
                </a:extLst>
              </p:cNvPr>
              <p:cNvSpPr/>
              <p:nvPr/>
            </p:nvSpPr>
            <p:spPr>
              <a:xfrm>
                <a:off x="2970177" y="8362425"/>
                <a:ext cx="684584" cy="20397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29" name="Freeform: Shape 28">
                <a:extLst>
                  <a:ext uri="{FF2B5EF4-FFF2-40B4-BE49-F238E27FC236}">
                    <a16:creationId xmlns:a16="http://schemas.microsoft.com/office/drawing/2014/main" id="{0315313C-F38A-0374-68EE-FB58427C0D8B}"/>
                  </a:ext>
                </a:extLst>
              </p:cNvPr>
              <p:cNvSpPr/>
              <p:nvPr/>
            </p:nvSpPr>
            <p:spPr>
              <a:xfrm>
                <a:off x="3111407" y="7676433"/>
                <a:ext cx="543353" cy="683062"/>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0" name="Freeform: Shape 29">
                <a:extLst>
                  <a:ext uri="{FF2B5EF4-FFF2-40B4-BE49-F238E27FC236}">
                    <a16:creationId xmlns:a16="http://schemas.microsoft.com/office/drawing/2014/main" id="{81327C4C-83C0-227C-CCEE-9C7898D306FC}"/>
                  </a:ext>
                </a:extLst>
              </p:cNvPr>
              <p:cNvSpPr/>
              <p:nvPr/>
            </p:nvSpPr>
            <p:spPr>
              <a:xfrm>
                <a:off x="2970177" y="7676433"/>
                <a:ext cx="141230" cy="889970"/>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1" name="Freeform: Shape 30">
                <a:extLst>
                  <a:ext uri="{FF2B5EF4-FFF2-40B4-BE49-F238E27FC236}">
                    <a16:creationId xmlns:a16="http://schemas.microsoft.com/office/drawing/2014/main" id="{4CB11F62-8804-C44F-05AC-FBC3BDE0B10E}"/>
                  </a:ext>
                </a:extLst>
              </p:cNvPr>
              <p:cNvSpPr/>
              <p:nvPr/>
            </p:nvSpPr>
            <p:spPr>
              <a:xfrm>
                <a:off x="2536008" y="8023181"/>
                <a:ext cx="1118754" cy="3392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2" name="Freeform: Shape 31">
                <a:extLst>
                  <a:ext uri="{FF2B5EF4-FFF2-40B4-BE49-F238E27FC236}">
                    <a16:creationId xmlns:a16="http://schemas.microsoft.com/office/drawing/2014/main" id="{06EDCFA0-5BFF-73FD-F1C3-F925F4A0E6DC}"/>
                  </a:ext>
                </a:extLst>
              </p:cNvPr>
              <p:cNvSpPr/>
              <p:nvPr/>
            </p:nvSpPr>
            <p:spPr>
              <a:xfrm>
                <a:off x="1963969" y="8473594"/>
                <a:ext cx="1006207" cy="105031"/>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3" name="Freeform: Shape 32">
                <a:extLst>
                  <a:ext uri="{FF2B5EF4-FFF2-40B4-BE49-F238E27FC236}">
                    <a16:creationId xmlns:a16="http://schemas.microsoft.com/office/drawing/2014/main" id="{5CF9DCAF-E439-048C-8B54-A91077CBFBC4}"/>
                  </a:ext>
                </a:extLst>
              </p:cNvPr>
              <p:cNvSpPr/>
              <p:nvPr/>
            </p:nvSpPr>
            <p:spPr>
              <a:xfrm>
                <a:off x="2536008" y="8023180"/>
                <a:ext cx="37241" cy="1122715"/>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4" name="Freeform: Shape 33">
                <a:extLst>
                  <a:ext uri="{FF2B5EF4-FFF2-40B4-BE49-F238E27FC236}">
                    <a16:creationId xmlns:a16="http://schemas.microsoft.com/office/drawing/2014/main" id="{8C729F72-86BD-20F2-75FE-B015B042BF84}"/>
                  </a:ext>
                </a:extLst>
              </p:cNvPr>
              <p:cNvSpPr/>
              <p:nvPr/>
            </p:nvSpPr>
            <p:spPr>
              <a:xfrm>
                <a:off x="3287563" y="8362425"/>
                <a:ext cx="367197" cy="689585"/>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5" name="Freeform: Shape 34">
                <a:extLst>
                  <a:ext uri="{FF2B5EF4-FFF2-40B4-BE49-F238E27FC236}">
                    <a16:creationId xmlns:a16="http://schemas.microsoft.com/office/drawing/2014/main" id="{1810CDAD-B0CF-4C94-CC66-923CD2C2862B}"/>
                  </a:ext>
                </a:extLst>
              </p:cNvPr>
              <p:cNvSpPr/>
              <p:nvPr/>
            </p:nvSpPr>
            <p:spPr>
              <a:xfrm flipV="1">
                <a:off x="2573248" y="9053415"/>
                <a:ext cx="714313" cy="92481"/>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6" name="Freeform: Shape 35">
                <a:extLst>
                  <a:ext uri="{FF2B5EF4-FFF2-40B4-BE49-F238E27FC236}">
                    <a16:creationId xmlns:a16="http://schemas.microsoft.com/office/drawing/2014/main" id="{9F4BEB26-4AD7-3B4A-F473-FA43E37143F6}"/>
                  </a:ext>
                </a:extLst>
              </p:cNvPr>
              <p:cNvSpPr/>
              <p:nvPr/>
            </p:nvSpPr>
            <p:spPr>
              <a:xfrm>
                <a:off x="3111407" y="7676433"/>
                <a:ext cx="176155" cy="1375576"/>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37" name="Freeform: Shape 36">
                <a:extLst>
                  <a:ext uri="{FF2B5EF4-FFF2-40B4-BE49-F238E27FC236}">
                    <a16:creationId xmlns:a16="http://schemas.microsoft.com/office/drawing/2014/main" id="{E1103494-8F0C-6177-AEE1-2442944B4514}"/>
                  </a:ext>
                </a:extLst>
              </p:cNvPr>
              <p:cNvSpPr/>
              <p:nvPr/>
            </p:nvSpPr>
            <p:spPr>
              <a:xfrm>
                <a:off x="2573249" y="8359495"/>
                <a:ext cx="1081512" cy="786400"/>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54" name="Group 153">
              <a:extLst>
                <a:ext uri="{FF2B5EF4-FFF2-40B4-BE49-F238E27FC236}">
                  <a16:creationId xmlns:a16="http://schemas.microsoft.com/office/drawing/2014/main" id="{40D8345C-BEBE-EF0A-ADF3-32924C49A5AB}"/>
                </a:ext>
                <a:ext uri="{C183D7F6-B498-43B3-948B-1728B52AA6E4}">
                  <adec:decorative xmlns:adec="http://schemas.microsoft.com/office/drawing/2017/decorative" val="1"/>
                </a:ext>
              </a:extLst>
            </p:cNvPr>
            <p:cNvGrpSpPr/>
            <p:nvPr/>
          </p:nvGrpSpPr>
          <p:grpSpPr>
            <a:xfrm>
              <a:off x="987684" y="3517986"/>
              <a:ext cx="322699" cy="322699"/>
              <a:chOff x="-4787828" y="3487003"/>
              <a:chExt cx="621185" cy="621185"/>
            </a:xfrm>
          </p:grpSpPr>
          <p:sp>
            <p:nvSpPr>
              <p:cNvPr id="195" name="Oval 194">
                <a:extLst>
                  <a:ext uri="{FF2B5EF4-FFF2-40B4-BE49-F238E27FC236}">
                    <a16:creationId xmlns:a16="http://schemas.microsoft.com/office/drawing/2014/main" id="{FC302176-0E7B-7A10-3671-3D93E1D60B55}"/>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6" name="Graphic 44">
                <a:extLst>
                  <a:ext uri="{FF2B5EF4-FFF2-40B4-BE49-F238E27FC236}">
                    <a16:creationId xmlns:a16="http://schemas.microsoft.com/office/drawing/2014/main" id="{2B019AD0-077F-9F4E-42FB-D85823EC7940}"/>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55" name="Group 154">
              <a:extLst>
                <a:ext uri="{FF2B5EF4-FFF2-40B4-BE49-F238E27FC236}">
                  <a16:creationId xmlns:a16="http://schemas.microsoft.com/office/drawing/2014/main" id="{1D223A4D-771F-6B43-E28A-357F9FF70479}"/>
                </a:ext>
                <a:ext uri="{C183D7F6-B498-43B3-948B-1728B52AA6E4}">
                  <adec:decorative xmlns:adec="http://schemas.microsoft.com/office/drawing/2017/decorative" val="1"/>
                </a:ext>
              </a:extLst>
            </p:cNvPr>
            <p:cNvGrpSpPr/>
            <p:nvPr/>
          </p:nvGrpSpPr>
          <p:grpSpPr>
            <a:xfrm>
              <a:off x="1968088" y="2793281"/>
              <a:ext cx="271278" cy="271278"/>
              <a:chOff x="1877685" y="7509295"/>
              <a:chExt cx="271278" cy="271278"/>
            </a:xfrm>
          </p:grpSpPr>
          <p:sp>
            <p:nvSpPr>
              <p:cNvPr id="193" name="Oval 192">
                <a:extLst>
                  <a:ext uri="{FF2B5EF4-FFF2-40B4-BE49-F238E27FC236}">
                    <a16:creationId xmlns:a16="http://schemas.microsoft.com/office/drawing/2014/main" id="{7337F057-EB50-9568-3E3E-29528E06C880}"/>
                  </a:ext>
                </a:extLst>
              </p:cNvPr>
              <p:cNvSpPr/>
              <p:nvPr/>
            </p:nvSpPr>
            <p:spPr bwMode="auto">
              <a:xfrm>
                <a:off x="1877685" y="750929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4" name="Graphic 44">
                <a:extLst>
                  <a:ext uri="{FF2B5EF4-FFF2-40B4-BE49-F238E27FC236}">
                    <a16:creationId xmlns:a16="http://schemas.microsoft.com/office/drawing/2014/main" id="{815E8091-3747-A28A-01D3-C61C619C6B76}"/>
                  </a:ext>
                  <a:ext uri="{C183D7F6-B498-43B3-948B-1728B52AA6E4}">
                    <adec:decorative xmlns:adec="http://schemas.microsoft.com/office/drawing/2017/decorative" val="1"/>
                  </a:ext>
                </a:extLst>
              </p:cNvPr>
              <p:cNvSpPr/>
              <p:nvPr/>
            </p:nvSpPr>
            <p:spPr>
              <a:xfrm>
                <a:off x="1915613" y="7560219"/>
                <a:ext cx="186778" cy="169430"/>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56" name="Group 155">
              <a:extLst>
                <a:ext uri="{FF2B5EF4-FFF2-40B4-BE49-F238E27FC236}">
                  <a16:creationId xmlns:a16="http://schemas.microsoft.com/office/drawing/2014/main" id="{6465DA48-6672-51FC-3D3C-6FCE21692D79}"/>
                </a:ext>
                <a:ext uri="{C183D7F6-B498-43B3-948B-1728B52AA6E4}">
                  <adec:decorative xmlns:adec="http://schemas.microsoft.com/office/drawing/2017/decorative" val="1"/>
                </a:ext>
              </a:extLst>
            </p:cNvPr>
            <p:cNvGrpSpPr/>
            <p:nvPr/>
          </p:nvGrpSpPr>
          <p:grpSpPr>
            <a:xfrm>
              <a:off x="2544372" y="3225683"/>
              <a:ext cx="159725" cy="159725"/>
              <a:chOff x="2453969" y="7941697"/>
              <a:chExt cx="159725" cy="159725"/>
            </a:xfrm>
          </p:grpSpPr>
          <p:sp>
            <p:nvSpPr>
              <p:cNvPr id="191" name="Oval 190">
                <a:extLst>
                  <a:ext uri="{FF2B5EF4-FFF2-40B4-BE49-F238E27FC236}">
                    <a16:creationId xmlns:a16="http://schemas.microsoft.com/office/drawing/2014/main" id="{F7987CA7-E0EF-91B2-CD93-1308D7C2AA44}"/>
                  </a:ext>
                </a:extLst>
              </p:cNvPr>
              <p:cNvSpPr/>
              <p:nvPr/>
            </p:nvSpPr>
            <p:spPr bwMode="auto">
              <a:xfrm>
                <a:off x="2453969" y="7941697"/>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2" name="Graphic 44">
                <a:extLst>
                  <a:ext uri="{FF2B5EF4-FFF2-40B4-BE49-F238E27FC236}">
                    <a16:creationId xmlns:a16="http://schemas.microsoft.com/office/drawing/2014/main" id="{D97EC7F7-2CCD-3CC5-285C-0D4318EB21FA}"/>
                  </a:ext>
                  <a:ext uri="{C183D7F6-B498-43B3-948B-1728B52AA6E4}">
                    <adec:decorative xmlns:adec="http://schemas.microsoft.com/office/drawing/2017/decorative" val="1"/>
                  </a:ext>
                </a:extLst>
              </p:cNvPr>
              <p:cNvSpPr/>
              <p:nvPr/>
            </p:nvSpPr>
            <p:spPr>
              <a:xfrm>
                <a:off x="2476631" y="7969672"/>
                <a:ext cx="114400" cy="103775"/>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57" name="Group 156">
              <a:extLst>
                <a:ext uri="{FF2B5EF4-FFF2-40B4-BE49-F238E27FC236}">
                  <a16:creationId xmlns:a16="http://schemas.microsoft.com/office/drawing/2014/main" id="{ECA6E96D-9700-A66E-C4CB-24037E89A736}"/>
                </a:ext>
                <a:ext uri="{C183D7F6-B498-43B3-948B-1728B52AA6E4}">
                  <adec:decorative xmlns:adec="http://schemas.microsoft.com/office/drawing/2017/decorative" val="1"/>
                </a:ext>
              </a:extLst>
            </p:cNvPr>
            <p:cNvGrpSpPr/>
            <p:nvPr/>
          </p:nvGrpSpPr>
          <p:grpSpPr>
            <a:xfrm>
              <a:off x="3060761" y="2864799"/>
              <a:ext cx="271278" cy="271278"/>
              <a:chOff x="2970358" y="7580813"/>
              <a:chExt cx="271278" cy="271278"/>
            </a:xfrm>
          </p:grpSpPr>
          <p:sp>
            <p:nvSpPr>
              <p:cNvPr id="185" name="Oval 184">
                <a:extLst>
                  <a:ext uri="{FF2B5EF4-FFF2-40B4-BE49-F238E27FC236}">
                    <a16:creationId xmlns:a16="http://schemas.microsoft.com/office/drawing/2014/main" id="{BBCB02E8-0303-5469-73C9-59AF0C24C057}"/>
                  </a:ext>
                </a:extLst>
              </p:cNvPr>
              <p:cNvSpPr/>
              <p:nvPr/>
            </p:nvSpPr>
            <p:spPr bwMode="auto">
              <a:xfrm>
                <a:off x="2970358" y="7580813"/>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90" name="Graphic 44">
                <a:extLst>
                  <a:ext uri="{FF2B5EF4-FFF2-40B4-BE49-F238E27FC236}">
                    <a16:creationId xmlns:a16="http://schemas.microsoft.com/office/drawing/2014/main" id="{572F715B-515C-88D3-B328-0089BD006707}"/>
                  </a:ext>
                  <a:ext uri="{C183D7F6-B498-43B3-948B-1728B52AA6E4}">
                    <adec:decorative xmlns:adec="http://schemas.microsoft.com/office/drawing/2017/decorative" val="1"/>
                  </a:ext>
                </a:extLst>
              </p:cNvPr>
              <p:cNvSpPr/>
              <p:nvPr/>
            </p:nvSpPr>
            <p:spPr>
              <a:xfrm>
                <a:off x="3024156" y="7644934"/>
                <a:ext cx="163682" cy="148479"/>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59" name="Group 158">
              <a:extLst>
                <a:ext uri="{FF2B5EF4-FFF2-40B4-BE49-F238E27FC236}">
                  <a16:creationId xmlns:a16="http://schemas.microsoft.com/office/drawing/2014/main" id="{7AE55FE2-A235-755C-D796-B65ED7EF582A}"/>
                </a:ext>
                <a:ext uri="{C183D7F6-B498-43B3-948B-1728B52AA6E4}">
                  <adec:decorative xmlns:adec="http://schemas.microsoft.com/office/drawing/2017/decorative" val="1"/>
                </a:ext>
              </a:extLst>
            </p:cNvPr>
            <p:cNvGrpSpPr/>
            <p:nvPr/>
          </p:nvGrpSpPr>
          <p:grpSpPr>
            <a:xfrm>
              <a:off x="3550969" y="3438884"/>
              <a:ext cx="402614" cy="402614"/>
              <a:chOff x="3460566" y="8154898"/>
              <a:chExt cx="402614" cy="402614"/>
            </a:xfrm>
          </p:grpSpPr>
          <p:sp>
            <p:nvSpPr>
              <p:cNvPr id="183" name="Oval 182">
                <a:extLst>
                  <a:ext uri="{FF2B5EF4-FFF2-40B4-BE49-F238E27FC236}">
                    <a16:creationId xmlns:a16="http://schemas.microsoft.com/office/drawing/2014/main" id="{AEA67A06-7D9F-5480-BB9F-D07AAA65A388}"/>
                  </a:ext>
                </a:extLst>
              </p:cNvPr>
              <p:cNvSpPr/>
              <p:nvPr/>
            </p:nvSpPr>
            <p:spPr bwMode="auto">
              <a:xfrm>
                <a:off x="3460566" y="8154898"/>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4" name="Graphic 44">
                <a:extLst>
                  <a:ext uri="{FF2B5EF4-FFF2-40B4-BE49-F238E27FC236}">
                    <a16:creationId xmlns:a16="http://schemas.microsoft.com/office/drawing/2014/main" id="{C3CFBFBC-EEEE-50A6-4F5A-BA53E32452A2}"/>
                  </a:ext>
                  <a:ext uri="{C183D7F6-B498-43B3-948B-1728B52AA6E4}">
                    <adec:decorative xmlns:adec="http://schemas.microsoft.com/office/drawing/2017/decorative" val="1"/>
                  </a:ext>
                </a:extLst>
              </p:cNvPr>
              <p:cNvSpPr/>
              <p:nvPr/>
            </p:nvSpPr>
            <p:spPr>
              <a:xfrm>
                <a:off x="3535886" y="8241919"/>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0" name="Group 159">
              <a:extLst>
                <a:ext uri="{FF2B5EF4-FFF2-40B4-BE49-F238E27FC236}">
                  <a16:creationId xmlns:a16="http://schemas.microsoft.com/office/drawing/2014/main" id="{6748B0ED-B7EE-61EA-8444-D199D842B34B}"/>
                </a:ext>
                <a:ext uri="{C183D7F6-B498-43B3-948B-1728B52AA6E4}">
                  <adec:decorative xmlns:adec="http://schemas.microsoft.com/office/drawing/2017/decorative" val="1"/>
                </a:ext>
              </a:extLst>
            </p:cNvPr>
            <p:cNvGrpSpPr/>
            <p:nvPr/>
          </p:nvGrpSpPr>
          <p:grpSpPr>
            <a:xfrm>
              <a:off x="3302231" y="4252902"/>
              <a:ext cx="159725" cy="159725"/>
              <a:chOff x="3211828" y="8968916"/>
              <a:chExt cx="159725" cy="159725"/>
            </a:xfrm>
          </p:grpSpPr>
          <p:sp>
            <p:nvSpPr>
              <p:cNvPr id="181" name="Oval 180">
                <a:extLst>
                  <a:ext uri="{FF2B5EF4-FFF2-40B4-BE49-F238E27FC236}">
                    <a16:creationId xmlns:a16="http://schemas.microsoft.com/office/drawing/2014/main" id="{4A423863-5415-071E-2100-B425E0518818}"/>
                  </a:ext>
                </a:extLst>
              </p:cNvPr>
              <p:cNvSpPr/>
              <p:nvPr/>
            </p:nvSpPr>
            <p:spPr bwMode="auto">
              <a:xfrm>
                <a:off x="3211828" y="8968916"/>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82" name="Graphic 44">
                <a:extLst>
                  <a:ext uri="{FF2B5EF4-FFF2-40B4-BE49-F238E27FC236}">
                    <a16:creationId xmlns:a16="http://schemas.microsoft.com/office/drawing/2014/main" id="{F4C3D6CA-5C22-A8BD-C405-24A0323763E1}"/>
                  </a:ext>
                  <a:ext uri="{C183D7F6-B498-43B3-948B-1728B52AA6E4}">
                    <adec:decorative xmlns:adec="http://schemas.microsoft.com/office/drawing/2017/decorative" val="1"/>
                  </a:ext>
                </a:extLst>
              </p:cNvPr>
              <p:cNvSpPr/>
              <p:nvPr/>
            </p:nvSpPr>
            <p:spPr>
              <a:xfrm>
                <a:off x="3240390" y="9002243"/>
                <a:ext cx="102601" cy="93071"/>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1" name="Group 160">
              <a:extLst>
                <a:ext uri="{FF2B5EF4-FFF2-40B4-BE49-F238E27FC236}">
                  <a16:creationId xmlns:a16="http://schemas.microsoft.com/office/drawing/2014/main" id="{8FDA71DD-A73C-9B8B-B93F-CA2E254E9BD7}"/>
                </a:ext>
                <a:ext uri="{C183D7F6-B498-43B3-948B-1728B52AA6E4}">
                  <adec:decorative xmlns:adec="http://schemas.microsoft.com/office/drawing/2017/decorative" val="1"/>
                </a:ext>
              </a:extLst>
            </p:cNvPr>
            <p:cNvGrpSpPr/>
            <p:nvPr/>
          </p:nvGrpSpPr>
          <p:grpSpPr>
            <a:xfrm>
              <a:off x="2531269" y="4285111"/>
              <a:ext cx="271278" cy="271278"/>
              <a:chOff x="2440866" y="9001125"/>
              <a:chExt cx="271278" cy="271278"/>
            </a:xfrm>
          </p:grpSpPr>
          <p:sp>
            <p:nvSpPr>
              <p:cNvPr id="178" name="Oval 177">
                <a:extLst>
                  <a:ext uri="{FF2B5EF4-FFF2-40B4-BE49-F238E27FC236}">
                    <a16:creationId xmlns:a16="http://schemas.microsoft.com/office/drawing/2014/main" id="{AC6A2555-2BFC-D875-9A5D-2A25A91F2310}"/>
                  </a:ext>
                </a:extLst>
              </p:cNvPr>
              <p:cNvSpPr/>
              <p:nvPr/>
            </p:nvSpPr>
            <p:spPr bwMode="auto">
              <a:xfrm>
                <a:off x="2440866" y="900112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9" name="Graphic 44">
                <a:extLst>
                  <a:ext uri="{FF2B5EF4-FFF2-40B4-BE49-F238E27FC236}">
                    <a16:creationId xmlns:a16="http://schemas.microsoft.com/office/drawing/2014/main" id="{0BE3E022-F4C3-4BBD-9679-12BFA593C8D4}"/>
                  </a:ext>
                  <a:ext uri="{C183D7F6-B498-43B3-948B-1728B52AA6E4}">
                    <adec:decorative xmlns:adec="http://schemas.microsoft.com/office/drawing/2017/decorative" val="1"/>
                  </a:ext>
                </a:extLst>
              </p:cNvPr>
              <p:cNvSpPr/>
              <p:nvPr/>
            </p:nvSpPr>
            <p:spPr>
              <a:xfrm>
                <a:off x="2496142" y="9063866"/>
                <a:ext cx="160726" cy="145797"/>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7" name="Group 166">
              <a:extLst>
                <a:ext uri="{FF2B5EF4-FFF2-40B4-BE49-F238E27FC236}">
                  <a16:creationId xmlns:a16="http://schemas.microsoft.com/office/drawing/2014/main" id="{D9A9778F-3E7E-7640-E362-081EA8EA5823}"/>
                </a:ext>
                <a:ext uri="{C183D7F6-B498-43B3-948B-1728B52AA6E4}">
                  <adec:decorative xmlns:adec="http://schemas.microsoft.com/office/drawing/2017/decorative" val="1"/>
                </a:ext>
              </a:extLst>
            </p:cNvPr>
            <p:cNvGrpSpPr/>
            <p:nvPr/>
          </p:nvGrpSpPr>
          <p:grpSpPr>
            <a:xfrm>
              <a:off x="1891726" y="4334519"/>
              <a:ext cx="159725" cy="159725"/>
              <a:chOff x="1801323" y="9050533"/>
              <a:chExt cx="159725" cy="159725"/>
            </a:xfrm>
          </p:grpSpPr>
          <p:sp>
            <p:nvSpPr>
              <p:cNvPr id="175" name="Oval 174">
                <a:extLst>
                  <a:ext uri="{FF2B5EF4-FFF2-40B4-BE49-F238E27FC236}">
                    <a16:creationId xmlns:a16="http://schemas.microsoft.com/office/drawing/2014/main" id="{EC6B02ED-8042-E180-6505-D4EF00B909D3}"/>
                  </a:ext>
                </a:extLst>
              </p:cNvPr>
              <p:cNvSpPr/>
              <p:nvPr/>
            </p:nvSpPr>
            <p:spPr bwMode="auto">
              <a:xfrm>
                <a:off x="1801323" y="9050533"/>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6" name="Graphic 44">
                <a:extLst>
                  <a:ext uri="{FF2B5EF4-FFF2-40B4-BE49-F238E27FC236}">
                    <a16:creationId xmlns:a16="http://schemas.microsoft.com/office/drawing/2014/main" id="{C76F6298-EA6F-5C1D-0909-4CB94B17A255}"/>
                  </a:ext>
                  <a:ext uri="{C183D7F6-B498-43B3-948B-1728B52AA6E4}">
                    <adec:decorative xmlns:adec="http://schemas.microsoft.com/office/drawing/2017/decorative" val="1"/>
                  </a:ext>
                </a:extLst>
              </p:cNvPr>
              <p:cNvSpPr/>
              <p:nvPr/>
            </p:nvSpPr>
            <p:spPr>
              <a:xfrm>
                <a:off x="1831118" y="9082952"/>
                <a:ext cx="104601" cy="9488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8" name="Group 167">
              <a:extLst>
                <a:ext uri="{FF2B5EF4-FFF2-40B4-BE49-F238E27FC236}">
                  <a16:creationId xmlns:a16="http://schemas.microsoft.com/office/drawing/2014/main" id="{D3F74549-048B-819E-E102-9A5953A10627}"/>
                </a:ext>
                <a:ext uri="{C183D7F6-B498-43B3-948B-1728B52AA6E4}">
                  <adec:decorative xmlns:adec="http://schemas.microsoft.com/office/drawing/2017/decorative" val="1"/>
                </a:ext>
              </a:extLst>
            </p:cNvPr>
            <p:cNvGrpSpPr/>
            <p:nvPr/>
          </p:nvGrpSpPr>
          <p:grpSpPr>
            <a:xfrm>
              <a:off x="1856599" y="3557802"/>
              <a:ext cx="402614" cy="402614"/>
              <a:chOff x="1766196" y="8273816"/>
              <a:chExt cx="402614" cy="402614"/>
            </a:xfrm>
          </p:grpSpPr>
          <p:sp>
            <p:nvSpPr>
              <p:cNvPr id="172" name="Oval 171">
                <a:extLst>
                  <a:ext uri="{FF2B5EF4-FFF2-40B4-BE49-F238E27FC236}">
                    <a16:creationId xmlns:a16="http://schemas.microsoft.com/office/drawing/2014/main" id="{888C27B2-D258-F2AB-B247-4070B9B82163}"/>
                  </a:ext>
                </a:extLst>
              </p:cNvPr>
              <p:cNvSpPr/>
              <p:nvPr/>
            </p:nvSpPr>
            <p:spPr bwMode="auto">
              <a:xfrm>
                <a:off x="1766196" y="8273816"/>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4" name="Graphic 44">
                <a:extLst>
                  <a:ext uri="{FF2B5EF4-FFF2-40B4-BE49-F238E27FC236}">
                    <a16:creationId xmlns:a16="http://schemas.microsoft.com/office/drawing/2014/main" id="{680509F8-97F3-A291-B8BB-BE5CE4BA10A8}"/>
                  </a:ext>
                  <a:ext uri="{C183D7F6-B498-43B3-948B-1728B52AA6E4}">
                    <adec:decorative xmlns:adec="http://schemas.microsoft.com/office/drawing/2017/decorative" val="1"/>
                  </a:ext>
                </a:extLst>
              </p:cNvPr>
              <p:cNvSpPr/>
              <p:nvPr/>
            </p:nvSpPr>
            <p:spPr>
              <a:xfrm>
                <a:off x="1841516" y="8360837"/>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9" name="Group 168">
              <a:extLst>
                <a:ext uri="{FF2B5EF4-FFF2-40B4-BE49-F238E27FC236}">
                  <a16:creationId xmlns:a16="http://schemas.microsoft.com/office/drawing/2014/main" id="{B4B97228-220D-AD4E-EB4A-FD239BDEA754}"/>
                </a:ext>
                <a:ext uri="{C183D7F6-B498-43B3-948B-1728B52AA6E4}">
                  <adec:decorative xmlns:adec="http://schemas.microsoft.com/office/drawing/2017/decorative" val="1"/>
                </a:ext>
              </a:extLst>
            </p:cNvPr>
            <p:cNvGrpSpPr/>
            <p:nvPr/>
          </p:nvGrpSpPr>
          <p:grpSpPr>
            <a:xfrm>
              <a:off x="2980001" y="3770526"/>
              <a:ext cx="159725" cy="159725"/>
              <a:chOff x="2889598" y="8486540"/>
              <a:chExt cx="159725" cy="159725"/>
            </a:xfrm>
          </p:grpSpPr>
          <p:sp>
            <p:nvSpPr>
              <p:cNvPr id="170" name="Oval 169">
                <a:extLst>
                  <a:ext uri="{FF2B5EF4-FFF2-40B4-BE49-F238E27FC236}">
                    <a16:creationId xmlns:a16="http://schemas.microsoft.com/office/drawing/2014/main" id="{45769D5A-E8B4-92D8-D2B6-09C0923C3600}"/>
                  </a:ext>
                </a:extLst>
              </p:cNvPr>
              <p:cNvSpPr/>
              <p:nvPr/>
            </p:nvSpPr>
            <p:spPr bwMode="auto">
              <a:xfrm>
                <a:off x="2889598" y="8486540"/>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71" name="Graphic 44">
                <a:extLst>
                  <a:ext uri="{FF2B5EF4-FFF2-40B4-BE49-F238E27FC236}">
                    <a16:creationId xmlns:a16="http://schemas.microsoft.com/office/drawing/2014/main" id="{370A58D0-516B-965C-083B-67E9C08A31B4}"/>
                  </a:ext>
                  <a:ext uri="{C183D7F6-B498-43B3-948B-1728B52AA6E4}">
                    <adec:decorative xmlns:adec="http://schemas.microsoft.com/office/drawing/2017/decorative" val="1"/>
                  </a:ext>
                </a:extLst>
              </p:cNvPr>
              <p:cNvSpPr/>
              <p:nvPr/>
            </p:nvSpPr>
            <p:spPr>
              <a:xfrm>
                <a:off x="2915888" y="8519529"/>
                <a:ext cx="103345" cy="9374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51" name="Group 50">
              <a:extLst>
                <a:ext uri="{FF2B5EF4-FFF2-40B4-BE49-F238E27FC236}">
                  <a16:creationId xmlns:a16="http://schemas.microsoft.com/office/drawing/2014/main" id="{8514F206-9C16-08D9-F5A8-5AB62BBEEEAC}"/>
                </a:ext>
                <a:ext uri="{C183D7F6-B498-43B3-948B-1728B52AA6E4}">
                  <adec:decorative xmlns:adec="http://schemas.microsoft.com/office/drawing/2017/decorative" val="1"/>
                </a:ext>
              </a:extLst>
            </p:cNvPr>
            <p:cNvGrpSpPr/>
            <p:nvPr/>
          </p:nvGrpSpPr>
          <p:grpSpPr>
            <a:xfrm>
              <a:off x="1985968" y="3200910"/>
              <a:ext cx="956594" cy="956584"/>
              <a:chOff x="2096520" y="3327586"/>
              <a:chExt cx="735493" cy="735489"/>
            </a:xfrm>
          </p:grpSpPr>
          <p:sp>
            <p:nvSpPr>
              <p:cNvPr id="41" name="Oval 40">
                <a:extLst>
                  <a:ext uri="{FF2B5EF4-FFF2-40B4-BE49-F238E27FC236}">
                    <a16:creationId xmlns:a16="http://schemas.microsoft.com/office/drawing/2014/main" id="{6980B3A7-1D46-C117-1308-BBF30AB2D361}"/>
                  </a:ext>
                </a:extLst>
              </p:cNvPr>
              <p:cNvSpPr>
                <a:spLocks/>
              </p:cNvSpPr>
              <p:nvPr/>
            </p:nvSpPr>
            <p:spPr bwMode="auto">
              <a:xfrm>
                <a:off x="2096520" y="3327586"/>
                <a:ext cx="735493" cy="735489"/>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44" name="Graphic 57" descr="Icon of an app window with a column chart">
                <a:extLst>
                  <a:ext uri="{FF2B5EF4-FFF2-40B4-BE49-F238E27FC236}">
                    <a16:creationId xmlns:a16="http://schemas.microsoft.com/office/drawing/2014/main" id="{1DE6B99F-8403-8024-78FE-8C8375434832}"/>
                  </a:ext>
                </a:extLst>
              </p:cNvPr>
              <p:cNvSpPr>
                <a:spLocks/>
              </p:cNvSpPr>
              <p:nvPr/>
            </p:nvSpPr>
            <p:spPr>
              <a:xfrm>
                <a:off x="2287007" y="3518071"/>
                <a:ext cx="354518" cy="354514"/>
              </a:xfrm>
              <a:custGeom>
                <a:avLst/>
                <a:gdLst>
                  <a:gd name="connsiteX0" fmla="*/ 928109 w 1031231"/>
                  <a:gd name="connsiteY0" fmla="*/ 283589 h 1031231"/>
                  <a:gd name="connsiteX1" fmla="*/ 928109 w 1031231"/>
                  <a:gd name="connsiteY1" fmla="*/ 518194 h 1031231"/>
                  <a:gd name="connsiteX2" fmla="*/ 876547 w 1031231"/>
                  <a:gd name="connsiteY2" fmla="*/ 541386 h 1031231"/>
                  <a:gd name="connsiteX3" fmla="*/ 747643 w 1031231"/>
                  <a:gd name="connsiteY3" fmla="*/ 412493 h 1031231"/>
                  <a:gd name="connsiteX4" fmla="*/ 618739 w 1031231"/>
                  <a:gd name="connsiteY4" fmla="*/ 541397 h 1031231"/>
                  <a:gd name="connsiteX5" fmla="*/ 618739 w 1031231"/>
                  <a:gd name="connsiteY5" fmla="*/ 644509 h 1031231"/>
                  <a:gd name="connsiteX6" fmla="*/ 541397 w 1031231"/>
                  <a:gd name="connsiteY6" fmla="*/ 618739 h 1031231"/>
                  <a:gd name="connsiteX7" fmla="*/ 412493 w 1031231"/>
                  <a:gd name="connsiteY7" fmla="*/ 747643 h 1031231"/>
                  <a:gd name="connsiteX8" fmla="*/ 412493 w 1031231"/>
                  <a:gd name="connsiteY8" fmla="*/ 928109 h 1031231"/>
                  <a:gd name="connsiteX9" fmla="*/ 167575 w 1031231"/>
                  <a:gd name="connsiteY9" fmla="*/ 928109 h 1031231"/>
                  <a:gd name="connsiteX10" fmla="*/ 0 w 1031231"/>
                  <a:gd name="connsiteY10" fmla="*/ 760533 h 1031231"/>
                  <a:gd name="connsiteX11" fmla="*/ 0 w 1031231"/>
                  <a:gd name="connsiteY11" fmla="*/ 283589 h 1031231"/>
                  <a:gd name="connsiteX12" fmla="*/ 928109 w 1031231"/>
                  <a:gd name="connsiteY12" fmla="*/ 283589 h 1031231"/>
                  <a:gd name="connsiteX13" fmla="*/ 760533 w 1031231"/>
                  <a:gd name="connsiteY13" fmla="*/ 0 h 1031231"/>
                  <a:gd name="connsiteX14" fmla="*/ 928109 w 1031231"/>
                  <a:gd name="connsiteY14" fmla="*/ 167575 h 1031231"/>
                  <a:gd name="connsiteX15" fmla="*/ 928109 w 1031231"/>
                  <a:gd name="connsiteY15" fmla="*/ 206246 h 1031231"/>
                  <a:gd name="connsiteX16" fmla="*/ 0 w 1031231"/>
                  <a:gd name="connsiteY16" fmla="*/ 206246 h 1031231"/>
                  <a:gd name="connsiteX17" fmla="*/ 0 w 1031231"/>
                  <a:gd name="connsiteY17" fmla="*/ 167575 h 1031231"/>
                  <a:gd name="connsiteX18" fmla="*/ 167575 w 1031231"/>
                  <a:gd name="connsiteY18" fmla="*/ 0 h 1031231"/>
                  <a:gd name="connsiteX19" fmla="*/ 760533 w 1031231"/>
                  <a:gd name="connsiteY19" fmla="*/ 0 h 1031231"/>
                  <a:gd name="connsiteX20" fmla="*/ 747643 w 1031231"/>
                  <a:gd name="connsiteY20" fmla="*/ 464054 h 1031231"/>
                  <a:gd name="connsiteX21" fmla="*/ 670301 w 1031231"/>
                  <a:gd name="connsiteY21" fmla="*/ 541397 h 1031231"/>
                  <a:gd name="connsiteX22" fmla="*/ 670301 w 1031231"/>
                  <a:gd name="connsiteY22" fmla="*/ 953889 h 1031231"/>
                  <a:gd name="connsiteX23" fmla="*/ 747643 w 1031231"/>
                  <a:gd name="connsiteY23" fmla="*/ 1031232 h 1031231"/>
                  <a:gd name="connsiteX24" fmla="*/ 824985 w 1031231"/>
                  <a:gd name="connsiteY24" fmla="*/ 953889 h 1031231"/>
                  <a:gd name="connsiteX25" fmla="*/ 824985 w 1031231"/>
                  <a:gd name="connsiteY25" fmla="*/ 541397 h 1031231"/>
                  <a:gd name="connsiteX26" fmla="*/ 747643 w 1031231"/>
                  <a:gd name="connsiteY26" fmla="*/ 464054 h 1031231"/>
                  <a:gd name="connsiteX27" fmla="*/ 541397 w 1031231"/>
                  <a:gd name="connsiteY27" fmla="*/ 670301 h 1031231"/>
                  <a:gd name="connsiteX28" fmla="*/ 464054 w 1031231"/>
                  <a:gd name="connsiteY28" fmla="*/ 747643 h 1031231"/>
                  <a:gd name="connsiteX29" fmla="*/ 464054 w 1031231"/>
                  <a:gd name="connsiteY29" fmla="*/ 953889 h 1031231"/>
                  <a:gd name="connsiteX30" fmla="*/ 541397 w 1031231"/>
                  <a:gd name="connsiteY30" fmla="*/ 1031232 h 1031231"/>
                  <a:gd name="connsiteX31" fmla="*/ 618739 w 1031231"/>
                  <a:gd name="connsiteY31" fmla="*/ 953889 h 1031231"/>
                  <a:gd name="connsiteX32" fmla="*/ 618739 w 1031231"/>
                  <a:gd name="connsiteY32" fmla="*/ 747643 h 1031231"/>
                  <a:gd name="connsiteX33" fmla="*/ 541397 w 1031231"/>
                  <a:gd name="connsiteY33" fmla="*/ 670301 h 1031231"/>
                  <a:gd name="connsiteX34" fmla="*/ 876547 w 1031231"/>
                  <a:gd name="connsiteY34" fmla="*/ 644520 h 1031231"/>
                  <a:gd name="connsiteX35" fmla="*/ 953889 w 1031231"/>
                  <a:gd name="connsiteY35" fmla="*/ 567177 h 1031231"/>
                  <a:gd name="connsiteX36" fmla="*/ 1031232 w 1031231"/>
                  <a:gd name="connsiteY36" fmla="*/ 644520 h 1031231"/>
                  <a:gd name="connsiteX37" fmla="*/ 1031232 w 1031231"/>
                  <a:gd name="connsiteY37" fmla="*/ 953889 h 1031231"/>
                  <a:gd name="connsiteX38" fmla="*/ 953889 w 1031231"/>
                  <a:gd name="connsiteY38" fmla="*/ 1031232 h 1031231"/>
                  <a:gd name="connsiteX39" fmla="*/ 876547 w 1031231"/>
                  <a:gd name="connsiteY39" fmla="*/ 953889 h 1031231"/>
                  <a:gd name="connsiteX40" fmla="*/ 876547 w 1031231"/>
                  <a:gd name="connsiteY40" fmla="*/ 644520 h 10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1231" h="1031231">
                    <a:moveTo>
                      <a:pt x="928109" y="283589"/>
                    </a:moveTo>
                    <a:lnTo>
                      <a:pt x="928109" y="518194"/>
                    </a:lnTo>
                    <a:cubicBezTo>
                      <a:pt x="909062" y="522061"/>
                      <a:pt x="891536" y="530130"/>
                      <a:pt x="876547" y="541386"/>
                    </a:cubicBezTo>
                    <a:cubicBezTo>
                      <a:pt x="876542" y="470200"/>
                      <a:pt x="818834" y="412493"/>
                      <a:pt x="747643" y="412493"/>
                    </a:cubicBezTo>
                    <a:cubicBezTo>
                      <a:pt x="676452" y="412493"/>
                      <a:pt x="618739" y="470206"/>
                      <a:pt x="618739" y="541397"/>
                    </a:cubicBezTo>
                    <a:lnTo>
                      <a:pt x="618739" y="644509"/>
                    </a:lnTo>
                    <a:cubicBezTo>
                      <a:pt x="597197" y="628329"/>
                      <a:pt x="570416" y="618739"/>
                      <a:pt x="541397" y="618739"/>
                    </a:cubicBezTo>
                    <a:cubicBezTo>
                      <a:pt x="470206" y="618739"/>
                      <a:pt x="412493" y="676452"/>
                      <a:pt x="412493" y="747643"/>
                    </a:cubicBezTo>
                    <a:lnTo>
                      <a:pt x="412493" y="928109"/>
                    </a:lnTo>
                    <a:lnTo>
                      <a:pt x="167575" y="928109"/>
                    </a:lnTo>
                    <a:cubicBezTo>
                      <a:pt x="75026" y="928109"/>
                      <a:pt x="0" y="853081"/>
                      <a:pt x="0" y="760533"/>
                    </a:cubicBezTo>
                    <a:lnTo>
                      <a:pt x="0" y="283589"/>
                    </a:lnTo>
                    <a:lnTo>
                      <a:pt x="928109" y="283589"/>
                    </a:lnTo>
                    <a:close/>
                    <a:moveTo>
                      <a:pt x="760533" y="0"/>
                    </a:moveTo>
                    <a:cubicBezTo>
                      <a:pt x="853081" y="0"/>
                      <a:pt x="928109" y="75026"/>
                      <a:pt x="928109" y="167575"/>
                    </a:cubicBezTo>
                    <a:lnTo>
                      <a:pt x="928109" y="206246"/>
                    </a:lnTo>
                    <a:lnTo>
                      <a:pt x="0" y="206246"/>
                    </a:lnTo>
                    <a:lnTo>
                      <a:pt x="0" y="167575"/>
                    </a:lnTo>
                    <a:cubicBezTo>
                      <a:pt x="0" y="75026"/>
                      <a:pt x="75026" y="0"/>
                      <a:pt x="167575" y="0"/>
                    </a:cubicBezTo>
                    <a:lnTo>
                      <a:pt x="760533" y="0"/>
                    </a:lnTo>
                    <a:close/>
                    <a:moveTo>
                      <a:pt x="747643" y="464054"/>
                    </a:moveTo>
                    <a:cubicBezTo>
                      <a:pt x="704929" y="464054"/>
                      <a:pt x="670301" y="498683"/>
                      <a:pt x="670301" y="541397"/>
                    </a:cubicBezTo>
                    <a:lnTo>
                      <a:pt x="670301" y="953889"/>
                    </a:lnTo>
                    <a:cubicBezTo>
                      <a:pt x="670301" y="996603"/>
                      <a:pt x="704929" y="1031232"/>
                      <a:pt x="747643" y="1031232"/>
                    </a:cubicBezTo>
                    <a:cubicBezTo>
                      <a:pt x="790357" y="1031232"/>
                      <a:pt x="824985" y="996603"/>
                      <a:pt x="824985" y="953889"/>
                    </a:cubicBezTo>
                    <a:lnTo>
                      <a:pt x="824985" y="541397"/>
                    </a:lnTo>
                    <a:cubicBezTo>
                      <a:pt x="824985" y="498683"/>
                      <a:pt x="790357" y="464054"/>
                      <a:pt x="747643" y="464054"/>
                    </a:cubicBezTo>
                    <a:close/>
                    <a:moveTo>
                      <a:pt x="541397" y="670301"/>
                    </a:moveTo>
                    <a:cubicBezTo>
                      <a:pt x="498683" y="670301"/>
                      <a:pt x="464054" y="704929"/>
                      <a:pt x="464054" y="747643"/>
                    </a:cubicBezTo>
                    <a:lnTo>
                      <a:pt x="464054" y="953889"/>
                    </a:lnTo>
                    <a:cubicBezTo>
                      <a:pt x="464054" y="996603"/>
                      <a:pt x="498683" y="1031232"/>
                      <a:pt x="541397" y="1031232"/>
                    </a:cubicBezTo>
                    <a:cubicBezTo>
                      <a:pt x="584110" y="1031232"/>
                      <a:pt x="618739" y="996603"/>
                      <a:pt x="618739" y="953889"/>
                    </a:cubicBezTo>
                    <a:lnTo>
                      <a:pt x="618739" y="747643"/>
                    </a:lnTo>
                    <a:cubicBezTo>
                      <a:pt x="618739" y="704929"/>
                      <a:pt x="584110" y="670301"/>
                      <a:pt x="541397" y="670301"/>
                    </a:cubicBezTo>
                    <a:close/>
                    <a:moveTo>
                      <a:pt x="876547" y="644520"/>
                    </a:moveTo>
                    <a:cubicBezTo>
                      <a:pt x="876547" y="601806"/>
                      <a:pt x="911176" y="567177"/>
                      <a:pt x="953889" y="567177"/>
                    </a:cubicBezTo>
                    <a:cubicBezTo>
                      <a:pt x="996603" y="567177"/>
                      <a:pt x="1031232" y="601806"/>
                      <a:pt x="1031232" y="644520"/>
                    </a:cubicBezTo>
                    <a:lnTo>
                      <a:pt x="1031232" y="953889"/>
                    </a:lnTo>
                    <a:cubicBezTo>
                      <a:pt x="1031232" y="996603"/>
                      <a:pt x="996603" y="1031232"/>
                      <a:pt x="953889" y="1031232"/>
                    </a:cubicBezTo>
                    <a:cubicBezTo>
                      <a:pt x="911176" y="1031232"/>
                      <a:pt x="876547" y="996603"/>
                      <a:pt x="876547" y="953889"/>
                    </a:cubicBezTo>
                    <a:lnTo>
                      <a:pt x="876547" y="644520"/>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grpSp>
      <p:grpSp>
        <p:nvGrpSpPr>
          <p:cNvPr id="3" name="Group 2">
            <a:extLst>
              <a:ext uri="{FF2B5EF4-FFF2-40B4-BE49-F238E27FC236}">
                <a16:creationId xmlns:a16="http://schemas.microsoft.com/office/drawing/2014/main" id="{4C52B8DD-E3AE-3687-3541-B8D70594C2A5}"/>
              </a:ext>
              <a:ext uri="{C183D7F6-B498-43B3-948B-1728B52AA6E4}">
                <adec:decorative xmlns:adec="http://schemas.microsoft.com/office/drawing/2017/decorative" val="1"/>
              </a:ext>
            </a:extLst>
          </p:cNvPr>
          <p:cNvGrpSpPr/>
          <p:nvPr/>
        </p:nvGrpSpPr>
        <p:grpSpPr>
          <a:xfrm>
            <a:off x="5334947" y="2922410"/>
            <a:ext cx="1513585" cy="1513585"/>
            <a:chOff x="5334947" y="2922410"/>
            <a:chExt cx="1513585" cy="1513585"/>
          </a:xfrm>
        </p:grpSpPr>
        <p:grpSp>
          <p:nvGrpSpPr>
            <p:cNvPr id="202" name="Group 201">
              <a:extLst>
                <a:ext uri="{FF2B5EF4-FFF2-40B4-BE49-F238E27FC236}">
                  <a16:creationId xmlns:a16="http://schemas.microsoft.com/office/drawing/2014/main" id="{84A9C136-6F3B-5E41-4115-EF459078C92C}"/>
                </a:ext>
                <a:ext uri="{C183D7F6-B498-43B3-948B-1728B52AA6E4}">
                  <adec:decorative xmlns:adec="http://schemas.microsoft.com/office/drawing/2017/decorative" val="1"/>
                </a:ext>
              </a:extLst>
            </p:cNvPr>
            <p:cNvGrpSpPr/>
            <p:nvPr/>
          </p:nvGrpSpPr>
          <p:grpSpPr>
            <a:xfrm>
              <a:off x="5613442" y="3200910"/>
              <a:ext cx="956594" cy="956584"/>
              <a:chOff x="5613443" y="3200759"/>
              <a:chExt cx="956594" cy="956584"/>
            </a:xfrm>
          </p:grpSpPr>
          <p:sp>
            <p:nvSpPr>
              <p:cNvPr id="158" name="Oval 157">
                <a:extLst>
                  <a:ext uri="{FF2B5EF4-FFF2-40B4-BE49-F238E27FC236}">
                    <a16:creationId xmlns:a16="http://schemas.microsoft.com/office/drawing/2014/main" id="{2BA9C5AC-F5E8-656F-BC8C-21DA9484C37B}"/>
                  </a:ext>
                </a:extLst>
              </p:cNvPr>
              <p:cNvSpPr>
                <a:spLocks/>
              </p:cNvSpPr>
              <p:nvPr/>
            </p:nvSpPr>
            <p:spPr bwMode="auto">
              <a:xfrm>
                <a:off x="5613443" y="3200759"/>
                <a:ext cx="956594" cy="956584"/>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201" name="Graphic 5">
                <a:extLst>
                  <a:ext uri="{FF2B5EF4-FFF2-40B4-BE49-F238E27FC236}">
                    <a16:creationId xmlns:a16="http://schemas.microsoft.com/office/drawing/2014/main" id="{5C8DA994-61A9-B622-27AE-7F49B1A31524}"/>
                  </a:ext>
                </a:extLst>
              </p:cNvPr>
              <p:cNvSpPr/>
              <p:nvPr/>
            </p:nvSpPr>
            <p:spPr>
              <a:xfrm>
                <a:off x="5844592" y="3434310"/>
                <a:ext cx="494296" cy="489482"/>
              </a:xfrm>
              <a:custGeom>
                <a:avLst/>
                <a:gdLst>
                  <a:gd name="csX0" fmla="*/ 142250 w 188747"/>
                  <a:gd name="csY0" fmla="*/ 49 h 186909"/>
                  <a:gd name="csX1" fmla="*/ 140494 w 188747"/>
                  <a:gd name="csY1" fmla="*/ 0 h 186909"/>
                  <a:gd name="csX2" fmla="*/ 30956 w 188747"/>
                  <a:gd name="csY2" fmla="*/ 0 h 186909"/>
                  <a:gd name="csX3" fmla="*/ 29200 w 188747"/>
                  <a:gd name="csY3" fmla="*/ 49 h 186909"/>
                  <a:gd name="csX4" fmla="*/ 0 w 188747"/>
                  <a:gd name="csY4" fmla="*/ 30956 h 186909"/>
                  <a:gd name="csX5" fmla="*/ 0 w 188747"/>
                  <a:gd name="csY5" fmla="*/ 140494 h 186909"/>
                  <a:gd name="csX6" fmla="*/ 49 w 188747"/>
                  <a:gd name="csY6" fmla="*/ 142250 h 186909"/>
                  <a:gd name="csX7" fmla="*/ 30956 w 188747"/>
                  <a:gd name="csY7" fmla="*/ 171450 h 186909"/>
                  <a:gd name="csX8" fmla="*/ 85938 w 188747"/>
                  <a:gd name="csY8" fmla="*/ 171450 h 186909"/>
                  <a:gd name="csX9" fmla="*/ 77862 w 188747"/>
                  <a:gd name="csY9" fmla="*/ 152400 h 186909"/>
                  <a:gd name="csX10" fmla="*/ 30956 w 188747"/>
                  <a:gd name="csY10" fmla="*/ 152400 h 186909"/>
                  <a:gd name="csX11" fmla="*/ 29739 w 188747"/>
                  <a:gd name="csY11" fmla="*/ 152338 h 186909"/>
                  <a:gd name="csX12" fmla="*/ 19050 w 188747"/>
                  <a:gd name="csY12" fmla="*/ 140494 h 186909"/>
                  <a:gd name="csX13" fmla="*/ 19061 w 188747"/>
                  <a:gd name="csY13" fmla="*/ 47625 h 186909"/>
                  <a:gd name="csX14" fmla="*/ 152400 w 188747"/>
                  <a:gd name="csY14" fmla="*/ 47625 h 186909"/>
                  <a:gd name="csX15" fmla="*/ 152404 w 188747"/>
                  <a:gd name="csY15" fmla="*/ 77856 h 186909"/>
                  <a:gd name="csX16" fmla="*/ 171461 w 188747"/>
                  <a:gd name="csY16" fmla="*/ 85936 h 186909"/>
                  <a:gd name="csX17" fmla="*/ 171461 w 188747"/>
                  <a:gd name="csY17" fmla="*/ 30956 h 186909"/>
                  <a:gd name="csX18" fmla="*/ 171413 w 188747"/>
                  <a:gd name="csY18" fmla="*/ 29200 h 186909"/>
                  <a:gd name="csX19" fmla="*/ 142250 w 188747"/>
                  <a:gd name="csY19" fmla="*/ 49 h 186909"/>
                  <a:gd name="csX20" fmla="*/ 76135 w 188747"/>
                  <a:gd name="csY20" fmla="*/ 68087 h 186909"/>
                  <a:gd name="csX21" fmla="*/ 69056 w 188747"/>
                  <a:gd name="csY21" fmla="*/ 61913 h 186909"/>
                  <a:gd name="csX22" fmla="*/ 35719 w 188747"/>
                  <a:gd name="csY22" fmla="*/ 61913 h 186909"/>
                  <a:gd name="csX23" fmla="*/ 34749 w 188747"/>
                  <a:gd name="csY23" fmla="*/ 61978 h 186909"/>
                  <a:gd name="csX24" fmla="*/ 28575 w 188747"/>
                  <a:gd name="csY24" fmla="*/ 69056 h 186909"/>
                  <a:gd name="csX25" fmla="*/ 28575 w 188747"/>
                  <a:gd name="csY25" fmla="*/ 135731 h 186909"/>
                  <a:gd name="csX26" fmla="*/ 28640 w 188747"/>
                  <a:gd name="csY26" fmla="*/ 136701 h 186909"/>
                  <a:gd name="csX27" fmla="*/ 35719 w 188747"/>
                  <a:gd name="csY27" fmla="*/ 142875 h 186909"/>
                  <a:gd name="csX28" fmla="*/ 69056 w 188747"/>
                  <a:gd name="csY28" fmla="*/ 142875 h 186909"/>
                  <a:gd name="csX29" fmla="*/ 70026 w 188747"/>
                  <a:gd name="csY29" fmla="*/ 142810 h 186909"/>
                  <a:gd name="csX30" fmla="*/ 76200 w 188747"/>
                  <a:gd name="csY30" fmla="*/ 135731 h 186909"/>
                  <a:gd name="csX31" fmla="*/ 76200 w 188747"/>
                  <a:gd name="csY31" fmla="*/ 69056 h 186909"/>
                  <a:gd name="csX32" fmla="*/ 76135 w 188747"/>
                  <a:gd name="csY32" fmla="*/ 68087 h 186909"/>
                  <a:gd name="csX33" fmla="*/ 42863 w 188747"/>
                  <a:gd name="csY33" fmla="*/ 76200 h 186909"/>
                  <a:gd name="csX34" fmla="*/ 61913 w 188747"/>
                  <a:gd name="csY34" fmla="*/ 76200 h 186909"/>
                  <a:gd name="csX35" fmla="*/ 61913 w 188747"/>
                  <a:gd name="csY35" fmla="*/ 128588 h 186909"/>
                  <a:gd name="csX36" fmla="*/ 42863 w 188747"/>
                  <a:gd name="csY36" fmla="*/ 128588 h 186909"/>
                  <a:gd name="csX37" fmla="*/ 42863 w 188747"/>
                  <a:gd name="csY37" fmla="*/ 76200 h 186909"/>
                  <a:gd name="csX38" fmla="*/ 142875 w 188747"/>
                  <a:gd name="csY38" fmla="*/ 69056 h 186909"/>
                  <a:gd name="csX39" fmla="*/ 135731 w 188747"/>
                  <a:gd name="csY39" fmla="*/ 61913 h 186909"/>
                  <a:gd name="csX40" fmla="*/ 92911 w 188747"/>
                  <a:gd name="csY40" fmla="*/ 61913 h 186909"/>
                  <a:gd name="csX41" fmla="*/ 91941 w 188747"/>
                  <a:gd name="csY41" fmla="*/ 61978 h 186909"/>
                  <a:gd name="csX42" fmla="*/ 85767 w 188747"/>
                  <a:gd name="csY42" fmla="*/ 69056 h 186909"/>
                  <a:gd name="csX43" fmla="*/ 92911 w 188747"/>
                  <a:gd name="csY43" fmla="*/ 76200 h 186909"/>
                  <a:gd name="csX44" fmla="*/ 135731 w 188747"/>
                  <a:gd name="csY44" fmla="*/ 76200 h 186909"/>
                  <a:gd name="csX45" fmla="*/ 136701 w 188747"/>
                  <a:gd name="csY45" fmla="*/ 76135 h 186909"/>
                  <a:gd name="csX46" fmla="*/ 142875 w 188747"/>
                  <a:gd name="csY46" fmla="*/ 69056 h 186909"/>
                  <a:gd name="csX47" fmla="*/ 107430 w 188747"/>
                  <a:gd name="csY47" fmla="*/ 104541 h 186909"/>
                  <a:gd name="csX48" fmla="*/ 93702 w 188747"/>
                  <a:gd name="csY48" fmla="*/ 128317 h 186909"/>
                  <a:gd name="csX49" fmla="*/ 88138 w 188747"/>
                  <a:gd name="csY49" fmla="*/ 129693 h 186909"/>
                  <a:gd name="csX50" fmla="*/ 87488 w 188747"/>
                  <a:gd name="csY50" fmla="*/ 138111 h 186909"/>
                  <a:gd name="csX51" fmla="*/ 88199 w 188747"/>
                  <a:gd name="csY51" fmla="*/ 146906 h 186909"/>
                  <a:gd name="csX52" fmla="*/ 93336 w 188747"/>
                  <a:gd name="csY52" fmla="*/ 148144 h 186909"/>
                  <a:gd name="csX53" fmla="*/ 107148 w 188747"/>
                  <a:gd name="csY53" fmla="*/ 172056 h 186909"/>
                  <a:gd name="csX54" fmla="*/ 105373 w 188747"/>
                  <a:gd name="csY54" fmla="*/ 178069 h 186909"/>
                  <a:gd name="csX55" fmla="*/ 119509 w 188747"/>
                  <a:gd name="csY55" fmla="*/ 186847 h 186909"/>
                  <a:gd name="csX56" fmla="*/ 124208 w 188747"/>
                  <a:gd name="csY56" fmla="*/ 181906 h 186909"/>
                  <a:gd name="csX57" fmla="*/ 151822 w 188747"/>
                  <a:gd name="csY57" fmla="*/ 181910 h 186909"/>
                  <a:gd name="csX58" fmla="*/ 156572 w 188747"/>
                  <a:gd name="csY58" fmla="*/ 186909 h 186909"/>
                  <a:gd name="csX59" fmla="*/ 170696 w 188747"/>
                  <a:gd name="csY59" fmla="*/ 178214 h 186909"/>
                  <a:gd name="csX60" fmla="*/ 168810 w 188747"/>
                  <a:gd name="csY60" fmla="*/ 171681 h 186909"/>
                  <a:gd name="csX61" fmla="*/ 182537 w 188747"/>
                  <a:gd name="csY61" fmla="*/ 147904 h 186909"/>
                  <a:gd name="csX62" fmla="*/ 188097 w 188747"/>
                  <a:gd name="csY62" fmla="*/ 146528 h 186909"/>
                  <a:gd name="csX63" fmla="*/ 188747 w 188747"/>
                  <a:gd name="csY63" fmla="*/ 138111 h 186909"/>
                  <a:gd name="csX64" fmla="*/ 188037 w 188747"/>
                  <a:gd name="csY64" fmla="*/ 129313 h 186909"/>
                  <a:gd name="csX65" fmla="*/ 182903 w 188747"/>
                  <a:gd name="csY65" fmla="*/ 128077 h 186909"/>
                  <a:gd name="csX66" fmla="*/ 169092 w 188747"/>
                  <a:gd name="csY66" fmla="*/ 104164 h 186909"/>
                  <a:gd name="csX67" fmla="*/ 170865 w 188747"/>
                  <a:gd name="csY67" fmla="*/ 98156 h 186909"/>
                  <a:gd name="csX68" fmla="*/ 156728 w 188747"/>
                  <a:gd name="csY68" fmla="*/ 89376 h 186909"/>
                  <a:gd name="csX69" fmla="*/ 152031 w 188747"/>
                  <a:gd name="csY69" fmla="*/ 94315 h 186909"/>
                  <a:gd name="csX70" fmla="*/ 124417 w 188747"/>
                  <a:gd name="csY70" fmla="*/ 94310 h 186909"/>
                  <a:gd name="csX71" fmla="*/ 119666 w 188747"/>
                  <a:gd name="csY71" fmla="*/ 89311 h 186909"/>
                  <a:gd name="csX72" fmla="*/ 105543 w 188747"/>
                  <a:gd name="csY72" fmla="*/ 98005 h 186909"/>
                  <a:gd name="csX73" fmla="*/ 107430 w 188747"/>
                  <a:gd name="csY73" fmla="*/ 104541 h 186909"/>
                  <a:gd name="csX74" fmla="*/ 138117 w 188747"/>
                  <a:gd name="csY74" fmla="*/ 152398 h 186909"/>
                  <a:gd name="csX75" fmla="*/ 124310 w 188747"/>
                  <a:gd name="csY75" fmla="*/ 138111 h 186909"/>
                  <a:gd name="csX76" fmla="*/ 138117 w 188747"/>
                  <a:gd name="csY76" fmla="*/ 123823 h 186909"/>
                  <a:gd name="csX77" fmla="*/ 151926 w 188747"/>
                  <a:gd name="csY77" fmla="*/ 138111 h 186909"/>
                  <a:gd name="csX78" fmla="*/ 138117 w 188747"/>
                  <a:gd name="csY78" fmla="*/ 152398 h 186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188747" h="186909">
                    <a:moveTo>
                      <a:pt x="142250" y="49"/>
                    </a:moveTo>
                    <a:lnTo>
                      <a:pt x="140494" y="0"/>
                    </a:lnTo>
                    <a:lnTo>
                      <a:pt x="30956" y="0"/>
                    </a:lnTo>
                    <a:lnTo>
                      <a:pt x="29200" y="49"/>
                    </a:lnTo>
                    <a:cubicBezTo>
                      <a:pt x="12920" y="960"/>
                      <a:pt x="0" y="14449"/>
                      <a:pt x="0" y="30956"/>
                    </a:cubicBezTo>
                    <a:lnTo>
                      <a:pt x="0" y="140494"/>
                    </a:lnTo>
                    <a:lnTo>
                      <a:pt x="49" y="142250"/>
                    </a:lnTo>
                    <a:cubicBezTo>
                      <a:pt x="960" y="158529"/>
                      <a:pt x="14449" y="171450"/>
                      <a:pt x="30956" y="171450"/>
                    </a:cubicBezTo>
                    <a:lnTo>
                      <a:pt x="85938" y="171450"/>
                    </a:lnTo>
                    <a:cubicBezTo>
                      <a:pt x="82246" y="165683"/>
                      <a:pt x="79483" y="159262"/>
                      <a:pt x="77862" y="152400"/>
                    </a:cubicBezTo>
                    <a:lnTo>
                      <a:pt x="30956" y="152400"/>
                    </a:lnTo>
                    <a:lnTo>
                      <a:pt x="29739" y="152338"/>
                    </a:lnTo>
                    <a:cubicBezTo>
                      <a:pt x="23735" y="151729"/>
                      <a:pt x="19050" y="146658"/>
                      <a:pt x="19050" y="140494"/>
                    </a:cubicBezTo>
                    <a:lnTo>
                      <a:pt x="19061" y="47625"/>
                    </a:lnTo>
                    <a:lnTo>
                      <a:pt x="152400" y="47625"/>
                    </a:lnTo>
                    <a:lnTo>
                      <a:pt x="152404" y="77856"/>
                    </a:lnTo>
                    <a:cubicBezTo>
                      <a:pt x="159268" y="79478"/>
                      <a:pt x="165691" y="82242"/>
                      <a:pt x="171461" y="85936"/>
                    </a:cubicBezTo>
                    <a:lnTo>
                      <a:pt x="171461" y="30956"/>
                    </a:lnTo>
                    <a:lnTo>
                      <a:pt x="171413" y="29200"/>
                    </a:lnTo>
                    <a:cubicBezTo>
                      <a:pt x="170535" y="13502"/>
                      <a:pt x="157960" y="927"/>
                      <a:pt x="142250" y="49"/>
                    </a:cubicBezTo>
                    <a:close/>
                    <a:moveTo>
                      <a:pt x="76135" y="68087"/>
                    </a:moveTo>
                    <a:cubicBezTo>
                      <a:pt x="75662" y="64600"/>
                      <a:pt x="72673" y="61913"/>
                      <a:pt x="69056" y="61913"/>
                    </a:cubicBezTo>
                    <a:lnTo>
                      <a:pt x="35719" y="61913"/>
                    </a:lnTo>
                    <a:lnTo>
                      <a:pt x="34749" y="61978"/>
                    </a:lnTo>
                    <a:cubicBezTo>
                      <a:pt x="31262" y="62451"/>
                      <a:pt x="28575" y="65440"/>
                      <a:pt x="28575" y="69056"/>
                    </a:cubicBezTo>
                    <a:lnTo>
                      <a:pt x="28575" y="135731"/>
                    </a:lnTo>
                    <a:lnTo>
                      <a:pt x="28640" y="136701"/>
                    </a:lnTo>
                    <a:cubicBezTo>
                      <a:pt x="29113" y="140187"/>
                      <a:pt x="32102" y="142875"/>
                      <a:pt x="35719" y="142875"/>
                    </a:cubicBezTo>
                    <a:lnTo>
                      <a:pt x="69056" y="142875"/>
                    </a:lnTo>
                    <a:lnTo>
                      <a:pt x="70026" y="142810"/>
                    </a:lnTo>
                    <a:cubicBezTo>
                      <a:pt x="73512" y="142337"/>
                      <a:pt x="76200" y="139348"/>
                      <a:pt x="76200" y="135731"/>
                    </a:cubicBezTo>
                    <a:lnTo>
                      <a:pt x="76200" y="69056"/>
                    </a:lnTo>
                    <a:lnTo>
                      <a:pt x="76135" y="68087"/>
                    </a:lnTo>
                    <a:close/>
                    <a:moveTo>
                      <a:pt x="42863" y="76200"/>
                    </a:moveTo>
                    <a:lnTo>
                      <a:pt x="61913" y="76200"/>
                    </a:lnTo>
                    <a:lnTo>
                      <a:pt x="61913" y="128588"/>
                    </a:lnTo>
                    <a:lnTo>
                      <a:pt x="42863" y="128588"/>
                    </a:lnTo>
                    <a:lnTo>
                      <a:pt x="42863" y="76200"/>
                    </a:lnTo>
                    <a:close/>
                    <a:moveTo>
                      <a:pt x="142875" y="69056"/>
                    </a:moveTo>
                    <a:cubicBezTo>
                      <a:pt x="142875" y="65111"/>
                      <a:pt x="139677" y="61913"/>
                      <a:pt x="135731" y="61913"/>
                    </a:cubicBezTo>
                    <a:lnTo>
                      <a:pt x="92911" y="61913"/>
                    </a:lnTo>
                    <a:lnTo>
                      <a:pt x="91941" y="61978"/>
                    </a:lnTo>
                    <a:cubicBezTo>
                      <a:pt x="88455" y="62451"/>
                      <a:pt x="85767" y="65440"/>
                      <a:pt x="85767" y="69056"/>
                    </a:cubicBezTo>
                    <a:cubicBezTo>
                      <a:pt x="85767" y="73002"/>
                      <a:pt x="88965" y="76200"/>
                      <a:pt x="92911" y="76200"/>
                    </a:cubicBezTo>
                    <a:lnTo>
                      <a:pt x="135731" y="76200"/>
                    </a:lnTo>
                    <a:lnTo>
                      <a:pt x="136701" y="76135"/>
                    </a:lnTo>
                    <a:cubicBezTo>
                      <a:pt x="140187" y="75662"/>
                      <a:pt x="142875" y="72673"/>
                      <a:pt x="142875" y="69056"/>
                    </a:cubicBezTo>
                    <a:close/>
                    <a:moveTo>
                      <a:pt x="107430" y="104541"/>
                    </a:moveTo>
                    <a:cubicBezTo>
                      <a:pt x="110428" y="114925"/>
                      <a:pt x="104195" y="125721"/>
                      <a:pt x="93702" y="128317"/>
                    </a:cubicBezTo>
                    <a:lnTo>
                      <a:pt x="88138" y="129693"/>
                    </a:lnTo>
                    <a:cubicBezTo>
                      <a:pt x="87710" y="132434"/>
                      <a:pt x="87488" y="135245"/>
                      <a:pt x="87488" y="138111"/>
                    </a:cubicBezTo>
                    <a:cubicBezTo>
                      <a:pt x="87488" y="141108"/>
                      <a:pt x="87731" y="144047"/>
                      <a:pt x="88199" y="146906"/>
                    </a:cubicBezTo>
                    <a:lnTo>
                      <a:pt x="93336" y="148144"/>
                    </a:lnTo>
                    <a:cubicBezTo>
                      <a:pt x="103933" y="150696"/>
                      <a:pt x="110233" y="161602"/>
                      <a:pt x="107148" y="172056"/>
                    </a:cubicBezTo>
                    <a:lnTo>
                      <a:pt x="105373" y="178069"/>
                    </a:lnTo>
                    <a:cubicBezTo>
                      <a:pt x="109556" y="181742"/>
                      <a:pt x="114323" y="184725"/>
                      <a:pt x="119509" y="186847"/>
                    </a:cubicBezTo>
                    <a:lnTo>
                      <a:pt x="124208" y="181906"/>
                    </a:lnTo>
                    <a:cubicBezTo>
                      <a:pt x="131719" y="174007"/>
                      <a:pt x="144314" y="174009"/>
                      <a:pt x="151822" y="181910"/>
                    </a:cubicBezTo>
                    <a:lnTo>
                      <a:pt x="156572" y="186909"/>
                    </a:lnTo>
                    <a:cubicBezTo>
                      <a:pt x="161750" y="184811"/>
                      <a:pt x="166512" y="181856"/>
                      <a:pt x="170696" y="178214"/>
                    </a:cubicBezTo>
                    <a:lnTo>
                      <a:pt x="168810" y="171681"/>
                    </a:lnTo>
                    <a:cubicBezTo>
                      <a:pt x="165812" y="161295"/>
                      <a:pt x="172044" y="150500"/>
                      <a:pt x="182537" y="147904"/>
                    </a:cubicBezTo>
                    <a:lnTo>
                      <a:pt x="188097" y="146528"/>
                    </a:lnTo>
                    <a:cubicBezTo>
                      <a:pt x="188525" y="143788"/>
                      <a:pt x="188747" y="140976"/>
                      <a:pt x="188747" y="138111"/>
                    </a:cubicBezTo>
                    <a:cubicBezTo>
                      <a:pt x="188747" y="135113"/>
                      <a:pt x="188504" y="132174"/>
                      <a:pt x="188037" y="129313"/>
                    </a:cubicBezTo>
                    <a:lnTo>
                      <a:pt x="182903" y="128077"/>
                    </a:lnTo>
                    <a:cubicBezTo>
                      <a:pt x="172306" y="125525"/>
                      <a:pt x="166007" y="114619"/>
                      <a:pt x="169092" y="104164"/>
                    </a:cubicBezTo>
                    <a:lnTo>
                      <a:pt x="170865" y="98156"/>
                    </a:lnTo>
                    <a:cubicBezTo>
                      <a:pt x="166683" y="94481"/>
                      <a:pt x="161915" y="91498"/>
                      <a:pt x="156728" y="89376"/>
                    </a:cubicBezTo>
                    <a:lnTo>
                      <a:pt x="152031" y="94315"/>
                    </a:lnTo>
                    <a:cubicBezTo>
                      <a:pt x="144520" y="102214"/>
                      <a:pt x="131926" y="102212"/>
                      <a:pt x="124417" y="94310"/>
                    </a:cubicBezTo>
                    <a:lnTo>
                      <a:pt x="119666" y="89311"/>
                    </a:lnTo>
                    <a:cubicBezTo>
                      <a:pt x="114489" y="91409"/>
                      <a:pt x="109727" y="94362"/>
                      <a:pt x="105543" y="98005"/>
                    </a:cubicBezTo>
                    <a:lnTo>
                      <a:pt x="107430" y="104541"/>
                    </a:lnTo>
                    <a:close/>
                    <a:moveTo>
                      <a:pt x="138117" y="152398"/>
                    </a:moveTo>
                    <a:cubicBezTo>
                      <a:pt x="130492" y="152398"/>
                      <a:pt x="124310" y="146001"/>
                      <a:pt x="124310" y="138111"/>
                    </a:cubicBezTo>
                    <a:cubicBezTo>
                      <a:pt x="124310" y="130220"/>
                      <a:pt x="130492" y="123823"/>
                      <a:pt x="138117" y="123823"/>
                    </a:cubicBezTo>
                    <a:cubicBezTo>
                      <a:pt x="145744" y="123823"/>
                      <a:pt x="151926" y="130220"/>
                      <a:pt x="151926" y="138111"/>
                    </a:cubicBezTo>
                    <a:cubicBezTo>
                      <a:pt x="151926" y="146001"/>
                      <a:pt x="145744" y="152398"/>
                      <a:pt x="138117" y="152398"/>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203" name="Arc 202">
              <a:extLst>
                <a:ext uri="{FF2B5EF4-FFF2-40B4-BE49-F238E27FC236}">
                  <a16:creationId xmlns:a16="http://schemas.microsoft.com/office/drawing/2014/main" id="{F9A4CA4D-2CCB-8A95-25EE-3C618B030466}"/>
                </a:ext>
                <a:ext uri="{C183D7F6-B498-43B3-948B-1728B52AA6E4}">
                  <adec:decorative xmlns:adec="http://schemas.microsoft.com/office/drawing/2017/decorative" val="1"/>
                </a:ext>
              </a:extLst>
            </p:cNvPr>
            <p:cNvSpPr/>
            <p:nvPr/>
          </p:nvSpPr>
          <p:spPr>
            <a:xfrm>
              <a:off x="5334947" y="2922410"/>
              <a:ext cx="1513585" cy="1513585"/>
            </a:xfrm>
            <a:prstGeom prst="arc">
              <a:avLst>
                <a:gd name="adj1" fmla="val 16743722"/>
                <a:gd name="adj2" fmla="val 5298380"/>
              </a:avLst>
            </a:prstGeom>
            <a:ln w="12700" cap="flat">
              <a:solidFill>
                <a:srgbClr val="B1B3B3"/>
              </a:solidFill>
              <a:prstDash val="dash"/>
              <a:miter/>
              <a:headEnd w="lg" len="med"/>
              <a:tailEnd type="arrow"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204" name="Arc 203">
              <a:extLst>
                <a:ext uri="{FF2B5EF4-FFF2-40B4-BE49-F238E27FC236}">
                  <a16:creationId xmlns:a16="http://schemas.microsoft.com/office/drawing/2014/main" id="{477AB4ED-F3E4-6D08-3C8C-BBEAFCC8C5A9}"/>
                </a:ext>
                <a:ext uri="{C183D7F6-B498-43B3-948B-1728B52AA6E4}">
                  <adec:decorative xmlns:adec="http://schemas.microsoft.com/office/drawing/2017/decorative" val="1"/>
                </a:ext>
              </a:extLst>
            </p:cNvPr>
            <p:cNvSpPr/>
            <p:nvPr/>
          </p:nvSpPr>
          <p:spPr>
            <a:xfrm flipH="1">
              <a:off x="5334947" y="2922410"/>
              <a:ext cx="1513585" cy="1513585"/>
            </a:xfrm>
            <a:prstGeom prst="arc">
              <a:avLst>
                <a:gd name="adj1" fmla="val 16200000"/>
                <a:gd name="adj2" fmla="val 4998789"/>
              </a:avLst>
            </a:prstGeom>
            <a:ln w="12700" cap="flat">
              <a:solidFill>
                <a:srgbClr val="B1B3B3"/>
              </a:solidFill>
              <a:prstDash val="dash"/>
              <a:miter/>
              <a:headEnd type="arrow" w="lg" len="med"/>
              <a:tailEnd type="none"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grpSp>
    </p:spTree>
    <p:custDataLst>
      <p:tags r:id="rId1"/>
    </p:custDataLst>
    <p:extLst>
      <p:ext uri="{BB962C8B-B14F-4D97-AF65-F5344CB8AC3E}">
        <p14:creationId xmlns:p14="http://schemas.microsoft.com/office/powerpoint/2010/main" val="15662318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
                                        <p:tgtEl>
                                          <p:spTgt spid="4"/>
                                        </p:tgtEl>
                                      </p:cBhvr>
                                    </p:animEffect>
                                  </p:childTnLst>
                                </p:cTn>
                              </p:par>
                              <p:par>
                                <p:cTn id="8" presetID="42" presetClass="path" presetSubtype="0" decel="100000" fill="hold" grpId="1" nodeType="withEffect">
                                  <p:stCondLst>
                                    <p:cond delay="0"/>
                                  </p:stCondLst>
                                  <p:childTnLst>
                                    <p:animMotion origin="layout" path="M -2.29167E-6 0.03888 L -2.29167E-6 4.81481E-6 " pathEditMode="relative" rAng="0" ptsTypes="AA">
                                      <p:cBhvr>
                                        <p:cTn id="9" dur="500" fill="hold"/>
                                        <p:tgtEl>
                                          <p:spTgt spid="4"/>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
                                        <p:tgtEl>
                                          <p:spTgt spid="7"/>
                                        </p:tgtEl>
                                      </p:cBhvr>
                                    </p:animEffect>
                                  </p:childTnLst>
                                </p:cTn>
                              </p:par>
                              <p:par>
                                <p:cTn id="13" presetID="42" presetClass="path" presetSubtype="0" decel="100000" fill="hold" grpId="1" nodeType="withEffect">
                                  <p:stCondLst>
                                    <p:cond delay="100"/>
                                  </p:stCondLst>
                                  <p:childTnLst>
                                    <p:animMotion origin="layout" path="M -2.08333E-7 0.03889 L -2.08333E-7 2.59259E-6 " pathEditMode="relative" rAng="0" ptsTypes="AA">
                                      <p:cBhvr>
                                        <p:cTn id="14" dur="500" fill="hold"/>
                                        <p:tgtEl>
                                          <p:spTgt spid="7"/>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200"/>
                                        <p:tgtEl>
                                          <p:spTgt spid="38"/>
                                        </p:tgtEl>
                                      </p:cBhvr>
                                    </p:animEffect>
                                  </p:childTnLst>
                                </p:cTn>
                              </p:par>
                              <p:par>
                                <p:cTn id="18" presetID="42" presetClass="path" presetSubtype="0" decel="100000" fill="hold" grpId="1" nodeType="withEffect">
                                  <p:stCondLst>
                                    <p:cond delay="100"/>
                                  </p:stCondLst>
                                  <p:childTnLst>
                                    <p:animMotion origin="layout" path="M -3.33333E-6 0.03889 L -3.33333E-6 -2.59259E-6 " pathEditMode="relative" rAng="0" ptsTypes="AA">
                                      <p:cBhvr>
                                        <p:cTn id="19" dur="500" fill="hold"/>
                                        <p:tgtEl>
                                          <p:spTgt spid="38"/>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200"/>
                                        <p:tgtEl>
                                          <p:spTgt spid="39"/>
                                        </p:tgtEl>
                                      </p:cBhvr>
                                    </p:animEffect>
                                  </p:childTnLst>
                                </p:cTn>
                              </p:par>
                              <p:par>
                                <p:cTn id="23" presetID="42" presetClass="path" presetSubtype="0" decel="100000" fill="hold" grpId="1" nodeType="withEffect">
                                  <p:stCondLst>
                                    <p:cond delay="100"/>
                                  </p:stCondLst>
                                  <p:childTnLst>
                                    <p:animMotion origin="layout" path="M 2.08333E-7 0.03889 L 2.08333E-7 -2.22222E-6 " pathEditMode="relative" rAng="0" ptsTypes="AA">
                                      <p:cBhvr>
                                        <p:cTn id="24" dur="500" fill="hold"/>
                                        <p:tgtEl>
                                          <p:spTgt spid="39"/>
                                        </p:tgtEl>
                                        <p:attrNameLst>
                                          <p:attrName>ppt_x</p:attrName>
                                          <p:attrName>ppt_y</p:attrName>
                                        </p:attrNameLst>
                                      </p:cBhvr>
                                      <p:rCtr x="0" y="-1944"/>
                                    </p:animMotion>
                                  </p:childTnLst>
                                </p:cTn>
                              </p:par>
                              <p:par>
                                <p:cTn id="25" presetID="10" presetClass="entr" presetSubtype="0" fill="hold" grpId="0" nodeType="withEffect">
                                  <p:stCondLst>
                                    <p:cond delay="10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200"/>
                                        <p:tgtEl>
                                          <p:spTgt spid="40"/>
                                        </p:tgtEl>
                                      </p:cBhvr>
                                    </p:animEffect>
                                  </p:childTnLst>
                                </p:cTn>
                              </p:par>
                              <p:par>
                                <p:cTn id="28" presetID="42" presetClass="path" presetSubtype="0" decel="100000" fill="hold" grpId="1" nodeType="withEffect">
                                  <p:stCondLst>
                                    <p:cond delay="100"/>
                                  </p:stCondLst>
                                  <p:childTnLst>
                                    <p:animMotion origin="layout" path="M -2.91667E-6 0.03889 L -2.91667E-6 -2.22222E-6 " pathEditMode="relative" rAng="0" ptsTypes="AA">
                                      <p:cBhvr>
                                        <p:cTn id="29" dur="500" fill="hold"/>
                                        <p:tgtEl>
                                          <p:spTgt spid="40"/>
                                        </p:tgtEl>
                                        <p:attrNameLst>
                                          <p:attrName>ppt_x</p:attrName>
                                          <p:attrName>ppt_y</p:attrName>
                                        </p:attrNameLst>
                                      </p:cBhvr>
                                      <p:rCtr x="0" y="-1944"/>
                                    </p:animMotion>
                                  </p:childTnLst>
                                </p:cTn>
                              </p:par>
                              <p:par>
                                <p:cTn id="30" presetID="10" presetClass="entr" presetSubtype="0" fill="hold" grpId="0" nodeType="withEffect">
                                  <p:stCondLst>
                                    <p:cond delay="10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
                                        <p:tgtEl>
                                          <p:spTgt spid="12"/>
                                        </p:tgtEl>
                                      </p:cBhvr>
                                    </p:animEffect>
                                  </p:childTnLst>
                                </p:cTn>
                              </p:par>
                              <p:par>
                                <p:cTn id="33" presetID="42" presetClass="path" presetSubtype="0" decel="100000" fill="hold" grpId="1" nodeType="withEffect">
                                  <p:stCondLst>
                                    <p:cond delay="100"/>
                                  </p:stCondLst>
                                  <p:childTnLst>
                                    <p:animMotion origin="layout" path="M -3.33333E-6 0.03889 L -3.33333E-6 2.59259E-6 " pathEditMode="relative" rAng="0" ptsTypes="AA">
                                      <p:cBhvr>
                                        <p:cTn id="34" dur="500" fill="hold"/>
                                        <p:tgtEl>
                                          <p:spTgt spid="12"/>
                                        </p:tgtEl>
                                        <p:attrNameLst>
                                          <p:attrName>ppt_x</p:attrName>
                                          <p:attrName>ppt_y</p:attrName>
                                        </p:attrNameLst>
                                      </p:cBhvr>
                                      <p:rCtr x="0" y="-1944"/>
                                    </p:animMotion>
                                  </p:childTnLst>
                                </p:cTn>
                              </p:par>
                              <p:par>
                                <p:cTn id="35" presetID="10" presetClass="entr" presetSubtype="0" fill="hold" grpId="0" nodeType="withEffect">
                                  <p:stCondLst>
                                    <p:cond delay="10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200"/>
                                        <p:tgtEl>
                                          <p:spTgt spid="15"/>
                                        </p:tgtEl>
                                      </p:cBhvr>
                                    </p:animEffect>
                                  </p:childTnLst>
                                </p:cTn>
                              </p:par>
                              <p:par>
                                <p:cTn id="38" presetID="42" presetClass="path" presetSubtype="0" decel="100000" fill="hold" grpId="1" nodeType="withEffect">
                                  <p:stCondLst>
                                    <p:cond delay="100"/>
                                  </p:stCondLst>
                                  <p:childTnLst>
                                    <p:animMotion origin="layout" path="M -2.08333E-7 0.03889 L -2.08333E-7 2.59259E-6 " pathEditMode="relative" rAng="0" ptsTypes="AA">
                                      <p:cBhvr>
                                        <p:cTn id="39" dur="500" fill="hold"/>
                                        <p:tgtEl>
                                          <p:spTgt spid="15"/>
                                        </p:tgtEl>
                                        <p:attrNameLst>
                                          <p:attrName>ppt_x</p:attrName>
                                          <p:attrName>ppt_y</p:attrName>
                                        </p:attrNameLst>
                                      </p:cBhvr>
                                      <p:rCtr x="0" y="-1944"/>
                                    </p:animMotion>
                                  </p:childTnLst>
                                </p:cTn>
                              </p:par>
                              <p:par>
                                <p:cTn id="40" presetID="10" presetClass="entr" presetSubtype="0" fill="hold" grpId="0" nodeType="withEffect">
                                  <p:stCondLst>
                                    <p:cond delay="10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200"/>
                                        <p:tgtEl>
                                          <p:spTgt spid="18"/>
                                        </p:tgtEl>
                                      </p:cBhvr>
                                    </p:animEffect>
                                  </p:childTnLst>
                                </p:cTn>
                              </p:par>
                              <p:par>
                                <p:cTn id="43" presetID="42" presetClass="path" presetSubtype="0" decel="100000" fill="hold" grpId="1" nodeType="withEffect">
                                  <p:stCondLst>
                                    <p:cond delay="100"/>
                                  </p:stCondLst>
                                  <p:childTnLst>
                                    <p:animMotion origin="layout" path="M 3.125E-6 0.03889 L 3.125E-6 2.59259E-6 " pathEditMode="relative" rAng="0" ptsTypes="AA">
                                      <p:cBhvr>
                                        <p:cTn id="44" dur="500" fill="hold"/>
                                        <p:tgtEl>
                                          <p:spTgt spid="18"/>
                                        </p:tgtEl>
                                        <p:attrNameLst>
                                          <p:attrName>ppt_x</p:attrName>
                                          <p:attrName>ppt_y</p:attrName>
                                        </p:attrNameLst>
                                      </p:cBhvr>
                                      <p:rCtr x="0" y="-1944"/>
                                    </p:animMotion>
                                  </p:childTnLst>
                                </p:cTn>
                              </p:par>
                              <p:par>
                                <p:cTn id="45" presetID="10" presetClass="entr" presetSubtype="0" fill="hold" grpId="0" nodeType="withEffect">
                                  <p:stCondLst>
                                    <p:cond delay="10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200"/>
                                        <p:tgtEl>
                                          <p:spTgt spid="10"/>
                                        </p:tgtEl>
                                      </p:cBhvr>
                                    </p:animEffect>
                                  </p:childTnLst>
                                </p:cTn>
                              </p:par>
                              <p:par>
                                <p:cTn id="48" presetID="42" presetClass="path" presetSubtype="0" decel="100000" fill="hold" grpId="1" nodeType="withEffect">
                                  <p:stCondLst>
                                    <p:cond delay="100"/>
                                  </p:stCondLst>
                                  <p:childTnLst>
                                    <p:animMotion origin="layout" path="M 0 0.03889 L 0 -4.07407E-6 " pathEditMode="relative" rAng="0" ptsTypes="AA">
                                      <p:cBhvr>
                                        <p:cTn id="49" dur="500" fill="hold"/>
                                        <p:tgtEl>
                                          <p:spTgt spid="10"/>
                                        </p:tgtEl>
                                        <p:attrNameLst>
                                          <p:attrName>ppt_x</p:attrName>
                                          <p:attrName>ppt_y</p:attrName>
                                        </p:attrNameLst>
                                      </p:cBhvr>
                                      <p:rCtr x="0" y="-1944"/>
                                    </p:animMotion>
                                  </p:childTnLst>
                                </p:cTn>
                              </p:par>
                              <p:par>
                                <p:cTn id="50" presetID="10" presetClass="entr" presetSubtype="0" fill="hold" nodeType="withEffect">
                                  <p:stCondLst>
                                    <p:cond delay="100"/>
                                  </p:stCondLst>
                                  <p:childTnLst>
                                    <p:set>
                                      <p:cBhvr>
                                        <p:cTn id="51" dur="1" fill="hold">
                                          <p:stCondLst>
                                            <p:cond delay="0"/>
                                          </p:stCondLst>
                                        </p:cTn>
                                        <p:tgtEl>
                                          <p:spTgt spid="197"/>
                                        </p:tgtEl>
                                        <p:attrNameLst>
                                          <p:attrName>style.visibility</p:attrName>
                                        </p:attrNameLst>
                                      </p:cBhvr>
                                      <p:to>
                                        <p:strVal val="visible"/>
                                      </p:to>
                                    </p:set>
                                    <p:animEffect transition="in" filter="fade">
                                      <p:cBhvr>
                                        <p:cTn id="52" dur="200"/>
                                        <p:tgtEl>
                                          <p:spTgt spid="197"/>
                                        </p:tgtEl>
                                      </p:cBhvr>
                                    </p:animEffect>
                                  </p:childTnLst>
                                </p:cTn>
                              </p:par>
                              <p:par>
                                <p:cTn id="53" presetID="42" presetClass="path" presetSubtype="0" decel="100000" fill="hold" nodeType="withEffect">
                                  <p:stCondLst>
                                    <p:cond delay="100"/>
                                  </p:stCondLst>
                                  <p:childTnLst>
                                    <p:animMotion origin="layout" path="M 3.125E-6 0.03889 L 3.125E-6 -2.59259E-6 " pathEditMode="relative" rAng="0" ptsTypes="AA">
                                      <p:cBhvr>
                                        <p:cTn id="54" dur="500" fill="hold"/>
                                        <p:tgtEl>
                                          <p:spTgt spid="19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4" grpId="0" animBg="1"/>
      <p:bldP spid="4" grpId="1" animBg="1"/>
      <p:bldP spid="10" grpId="0"/>
      <p:bldP spid="10" grpId="1"/>
      <p:bldP spid="38" grpId="0" animBg="1"/>
      <p:bldP spid="38" grpId="1" animBg="1"/>
      <p:bldP spid="39" grpId="0" animBg="1"/>
      <p:bldP spid="39" grpId="1" animBg="1"/>
      <p:bldP spid="12" grpId="0"/>
      <p:bldP spid="12" grpId="1"/>
      <p:bldP spid="15" grpId="0"/>
      <p:bldP spid="15" grpId="1"/>
      <p:bldP spid="40" grpId="0" animBg="1"/>
      <p:bldP spid="40" grpId="1" animBg="1"/>
      <p:bldP spid="18" grpId="0"/>
      <p:bldP spid="1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B42486-8B4D-280D-370E-9824090B4EC0}"/>
            </a:ext>
          </a:extLst>
        </p:cNvPr>
        <p:cNvGrpSpPr/>
        <p:nvPr/>
      </p:nvGrpSpPr>
      <p:grpSpPr>
        <a:xfrm>
          <a:off x="0" y="0"/>
          <a:ext cx="0" cy="0"/>
          <a:chOff x="0" y="0"/>
          <a:chExt cx="0" cy="0"/>
        </a:xfrm>
      </p:grpSpPr>
      <p:sp>
        <p:nvSpPr>
          <p:cNvPr id="89" name="Rectangle: Rounded Corners 88">
            <a:extLst>
              <a:ext uri="{FF2B5EF4-FFF2-40B4-BE49-F238E27FC236}">
                <a16:creationId xmlns:a16="http://schemas.microsoft.com/office/drawing/2014/main" id="{28ACE2F7-24E6-21E8-5B78-55A27ED6C43E}"/>
              </a:ext>
              <a:ext uri="{C183D7F6-B498-43B3-948B-1728B52AA6E4}">
                <adec:decorative xmlns:adec="http://schemas.microsoft.com/office/drawing/2017/decorative" val="1"/>
              </a:ext>
            </a:extLst>
          </p:cNvPr>
          <p:cNvSpPr/>
          <p:nvPr/>
        </p:nvSpPr>
        <p:spPr bwMode="auto">
          <a:xfrm>
            <a:off x="571500" y="769258"/>
            <a:ext cx="11052046" cy="5594168"/>
          </a:xfrm>
          <a:prstGeom prst="roundRect">
            <a:avLst>
              <a:gd name="adj" fmla="val 2455"/>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48" name="Rounded Rectangle 3">
            <a:extLst>
              <a:ext uri="{FF2B5EF4-FFF2-40B4-BE49-F238E27FC236}">
                <a16:creationId xmlns:a16="http://schemas.microsoft.com/office/drawing/2014/main" id="{9BACE7AD-2DBA-2AF3-2EA0-CA4B5837FFCE}"/>
              </a:ext>
            </a:extLst>
          </p:cNvPr>
          <p:cNvSpPr>
            <a:spLocks/>
          </p:cNvSpPr>
          <p:nvPr/>
        </p:nvSpPr>
        <p:spPr bwMode="auto">
          <a:xfrm>
            <a:off x="4400621" y="549502"/>
            <a:ext cx="3425856" cy="49998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rPr>
              <a:t>Microsoft Agent 365</a:t>
            </a:r>
            <a:endParaRPr kumimoji="0" lang="en-US" sz="2000" b="0" i="0" u="none" strike="noStrike" kern="1200" cap="none" spc="0" normalizeH="0" baseline="0" noProof="0" dirty="0">
              <a:ln>
                <a:noFill/>
              </a:ln>
              <a:solidFill>
                <a:srgbClr val="FFFFFF"/>
              </a:solidFill>
              <a:effectLst/>
              <a:uLnTx/>
              <a:uFillTx/>
              <a:latin typeface="Segoe Sans Display Semibold"/>
              <a:ea typeface="+mn-ea"/>
              <a:cs typeface="Segoe UI" pitchFamily="34" charset="0"/>
            </a:endParaRPr>
          </a:p>
        </p:txBody>
      </p:sp>
      <p:sp>
        <p:nvSpPr>
          <p:cNvPr id="151" name="Title 150">
            <a:extLst>
              <a:ext uri="{FF2B5EF4-FFF2-40B4-BE49-F238E27FC236}">
                <a16:creationId xmlns:a16="http://schemas.microsoft.com/office/drawing/2014/main" id="{69A5CE76-678E-3E5E-19BF-6BBC20E718BB}"/>
              </a:ext>
            </a:extLst>
          </p:cNvPr>
          <p:cNvSpPr txBox="1">
            <a:spLocks noGrp="1"/>
          </p:cNvSpPr>
          <p:nvPr>
            <p:ph type="title" idx="4294967295"/>
          </p:nvPr>
        </p:nvSpPr>
        <p:spPr>
          <a:xfrm>
            <a:off x="3706090" y="1263016"/>
            <a:ext cx="478286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Sans Display Semibold"/>
                <a:ea typeface="+mn-ea"/>
                <a:cs typeface="Segoe UI Semibold" panose="020B0702040204020203" pitchFamily="34" charset="0"/>
              </a:rPr>
              <a:t>The control plane for agents</a:t>
            </a:r>
          </a:p>
        </p:txBody>
      </p:sp>
      <p:sp>
        <p:nvSpPr>
          <p:cNvPr id="90" name="Title 89">
            <a:extLst>
              <a:ext uri="{FF2B5EF4-FFF2-40B4-BE49-F238E27FC236}">
                <a16:creationId xmlns:a16="http://schemas.microsoft.com/office/drawing/2014/main" id="{7C2B744C-1367-948A-22D9-E741FA3F97A2}"/>
              </a:ext>
              <a:ext uri="{C183D7F6-B498-43B3-948B-1728B52AA6E4}">
                <adec:decorative xmlns:adec="http://schemas.microsoft.com/office/drawing/2017/decorative" val="0"/>
              </a:ext>
            </a:extLst>
          </p:cNvPr>
          <p:cNvSpPr>
            <a:spLocks/>
          </p:cNvSpPr>
          <p:nvPr/>
        </p:nvSpPr>
        <p:spPr bwMode="auto">
          <a:xfrm>
            <a:off x="716216" y="1817533"/>
            <a:ext cx="3496098" cy="4408732"/>
          </a:xfrm>
          <a:prstGeom prst="roundRect">
            <a:avLst>
              <a:gd name="adj" fmla="val 4180"/>
            </a:avLst>
          </a:prstGeom>
          <a:solidFill>
            <a:schemeClr val="bg1"/>
          </a:solidFill>
          <a:ln w="19050" cap="flat" cmpd="sng" algn="ctr">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Observe</a:t>
            </a:r>
          </a:p>
        </p:txBody>
      </p:sp>
      <p:sp>
        <p:nvSpPr>
          <p:cNvPr id="152" name="TextBox 151">
            <a:extLst>
              <a:ext uri="{FF2B5EF4-FFF2-40B4-BE49-F238E27FC236}">
                <a16:creationId xmlns:a16="http://schemas.microsoft.com/office/drawing/2014/main" id="{8E685019-58D5-0410-2350-2B91D93C849F}"/>
              </a:ext>
            </a:extLst>
          </p:cNvPr>
          <p:cNvSpPr txBox="1"/>
          <p:nvPr/>
        </p:nvSpPr>
        <p:spPr>
          <a:xfrm>
            <a:off x="1023832"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Monitor and manage agents in real time</a:t>
            </a:r>
          </a:p>
        </p:txBody>
      </p:sp>
      <p:grpSp>
        <p:nvGrpSpPr>
          <p:cNvPr id="14" name="Group 13">
            <a:extLst>
              <a:ext uri="{FF2B5EF4-FFF2-40B4-BE49-F238E27FC236}">
                <a16:creationId xmlns:a16="http://schemas.microsoft.com/office/drawing/2014/main" id="{0E115D0E-AAE9-0E97-5807-2D34FE7F8261}"/>
              </a:ext>
              <a:ext uri="{C183D7F6-B498-43B3-948B-1728B52AA6E4}">
                <adec:decorative xmlns:adec="http://schemas.microsoft.com/office/drawing/2017/decorative" val="1"/>
              </a:ext>
            </a:extLst>
          </p:cNvPr>
          <p:cNvGrpSpPr/>
          <p:nvPr/>
        </p:nvGrpSpPr>
        <p:grpSpPr>
          <a:xfrm>
            <a:off x="987684" y="2793281"/>
            <a:ext cx="2965899" cy="1763108"/>
            <a:chOff x="987684" y="2793281"/>
            <a:chExt cx="2965899" cy="1763108"/>
          </a:xfrm>
        </p:grpSpPr>
        <p:grpSp>
          <p:nvGrpSpPr>
            <p:cNvPr id="91" name="Group 90">
              <a:extLst>
                <a:ext uri="{FF2B5EF4-FFF2-40B4-BE49-F238E27FC236}">
                  <a16:creationId xmlns:a16="http://schemas.microsoft.com/office/drawing/2014/main" id="{4EF4380B-73BF-699C-6558-78CB662491A5}"/>
                </a:ext>
                <a:ext uri="{C183D7F6-B498-43B3-948B-1728B52AA6E4}">
                  <adec:decorative xmlns:adec="http://schemas.microsoft.com/office/drawing/2017/decorative" val="1"/>
                </a:ext>
              </a:extLst>
            </p:cNvPr>
            <p:cNvGrpSpPr/>
            <p:nvPr/>
          </p:nvGrpSpPr>
          <p:grpSpPr>
            <a:xfrm>
              <a:off x="1159873" y="2922410"/>
              <a:ext cx="2585292" cy="1507472"/>
              <a:chOff x="1069470" y="7638424"/>
              <a:chExt cx="2585292" cy="1507472"/>
            </a:xfrm>
          </p:grpSpPr>
          <p:sp>
            <p:nvSpPr>
              <p:cNvPr id="92" name="Freeform: Shape 91">
                <a:extLst>
                  <a:ext uri="{FF2B5EF4-FFF2-40B4-BE49-F238E27FC236}">
                    <a16:creationId xmlns:a16="http://schemas.microsoft.com/office/drawing/2014/main" id="{A7C59EB9-A19E-6848-BEF6-23AD21885855}"/>
                  </a:ext>
                </a:extLst>
              </p:cNvPr>
              <p:cNvSpPr/>
              <p:nvPr/>
            </p:nvSpPr>
            <p:spPr>
              <a:xfrm>
                <a:off x="1071180" y="8395350"/>
                <a:ext cx="1502068" cy="750545"/>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59A756C9-2E09-3524-2C40-EF54C6EFB8BF}"/>
                  </a:ext>
                </a:extLst>
              </p:cNvPr>
              <p:cNvSpPr/>
              <p:nvPr/>
            </p:nvSpPr>
            <p:spPr>
              <a:xfrm>
                <a:off x="1071180" y="7639118"/>
                <a:ext cx="936734" cy="756233"/>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CDFA277E-C3BE-DF75-9B26-5A5181722013}"/>
                  </a:ext>
                </a:extLst>
              </p:cNvPr>
              <p:cNvSpPr/>
              <p:nvPr/>
            </p:nvSpPr>
            <p:spPr>
              <a:xfrm>
                <a:off x="1071180" y="8023180"/>
                <a:ext cx="1464828" cy="372170"/>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A7E17046-D6EE-37FE-57AA-168DD55F59DC}"/>
                  </a:ext>
                </a:extLst>
              </p:cNvPr>
              <p:cNvSpPr/>
              <p:nvPr/>
            </p:nvSpPr>
            <p:spPr>
              <a:xfrm>
                <a:off x="1071180" y="8395350"/>
                <a:ext cx="891188" cy="76855"/>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8B83A921-58FC-1587-5B7C-D0D1841984BA}"/>
                  </a:ext>
                </a:extLst>
              </p:cNvPr>
              <p:cNvSpPr/>
              <p:nvPr/>
            </p:nvSpPr>
            <p:spPr>
              <a:xfrm>
                <a:off x="1069470" y="8391576"/>
                <a:ext cx="808701" cy="745692"/>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37202375-2A8C-2CDD-227F-76A698F1E71D}"/>
                  </a:ext>
                </a:extLst>
              </p:cNvPr>
              <p:cNvSpPr/>
              <p:nvPr/>
            </p:nvSpPr>
            <p:spPr>
              <a:xfrm>
                <a:off x="1967076" y="8473593"/>
                <a:ext cx="606173" cy="672302"/>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F85BD42F-CA2C-8182-B0A8-4935C7B69730}"/>
                  </a:ext>
                </a:extLst>
              </p:cNvPr>
              <p:cNvSpPr/>
              <p:nvPr/>
            </p:nvSpPr>
            <p:spPr>
              <a:xfrm>
                <a:off x="1882879" y="8473593"/>
                <a:ext cx="81517" cy="663676"/>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4DCA7D87-CBE4-1154-F404-047363F31787}"/>
                  </a:ext>
                </a:extLst>
              </p:cNvPr>
              <p:cNvSpPr/>
              <p:nvPr/>
            </p:nvSpPr>
            <p:spPr>
              <a:xfrm>
                <a:off x="1882879" y="9137269"/>
                <a:ext cx="690369" cy="8626"/>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9B83072D-93D0-585B-0BF1-7F9262BC56AB}"/>
                  </a:ext>
                </a:extLst>
              </p:cNvPr>
              <p:cNvSpPr/>
              <p:nvPr/>
            </p:nvSpPr>
            <p:spPr>
              <a:xfrm flipH="1">
                <a:off x="1967076" y="7639812"/>
                <a:ext cx="43014" cy="832394"/>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D05DB2CC-9D54-7C33-1030-08D5A556E2F0}"/>
                  </a:ext>
                </a:extLst>
              </p:cNvPr>
              <p:cNvSpPr/>
              <p:nvPr/>
            </p:nvSpPr>
            <p:spPr>
              <a:xfrm flipV="1">
                <a:off x="2012622" y="7638424"/>
                <a:ext cx="1098785" cy="3800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966E4166-7F4E-6C6A-2AD3-FFAE187BB212}"/>
                  </a:ext>
                </a:extLst>
              </p:cNvPr>
              <p:cNvSpPr/>
              <p:nvPr/>
            </p:nvSpPr>
            <p:spPr>
              <a:xfrm>
                <a:off x="2536008" y="7676433"/>
                <a:ext cx="575400" cy="346746"/>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86A25D91-314C-A2A3-7A48-A10BA626A772}"/>
                  </a:ext>
                </a:extLst>
              </p:cNvPr>
              <p:cNvSpPr/>
              <p:nvPr/>
            </p:nvSpPr>
            <p:spPr>
              <a:xfrm>
                <a:off x="2007914" y="7638424"/>
                <a:ext cx="528094" cy="38475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DB2D6C7E-C1B9-727E-4A64-B07805FC2699}"/>
                  </a:ext>
                </a:extLst>
              </p:cNvPr>
              <p:cNvSpPr/>
              <p:nvPr/>
            </p:nvSpPr>
            <p:spPr>
              <a:xfrm>
                <a:off x="2536008" y="8023180"/>
                <a:ext cx="434169" cy="543223"/>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591FB685-FC78-D5A4-C536-17F7E49DFC1A}"/>
                  </a:ext>
                </a:extLst>
              </p:cNvPr>
              <p:cNvSpPr/>
              <p:nvPr/>
            </p:nvSpPr>
            <p:spPr>
              <a:xfrm>
                <a:off x="1966557" y="8023180"/>
                <a:ext cx="569451" cy="450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F999AAEC-64C6-17FE-0670-73EE9E1C94B6}"/>
                  </a:ext>
                </a:extLst>
              </p:cNvPr>
              <p:cNvSpPr/>
              <p:nvPr/>
            </p:nvSpPr>
            <p:spPr>
              <a:xfrm>
                <a:off x="2573249" y="8566403"/>
                <a:ext cx="396928" cy="579492"/>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CDEF3FFC-B1F8-2541-2127-B4C42A9D4796}"/>
                  </a:ext>
                </a:extLst>
              </p:cNvPr>
              <p:cNvSpPr/>
              <p:nvPr/>
            </p:nvSpPr>
            <p:spPr>
              <a:xfrm>
                <a:off x="2970177" y="8566403"/>
                <a:ext cx="317386" cy="487011"/>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83F5F95B-2140-7FD4-CB6F-3387EC9E8B5A}"/>
                  </a:ext>
                </a:extLst>
              </p:cNvPr>
              <p:cNvSpPr/>
              <p:nvPr/>
            </p:nvSpPr>
            <p:spPr>
              <a:xfrm>
                <a:off x="2970177" y="8362425"/>
                <a:ext cx="684584" cy="20397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ECA9AFC5-2005-56C2-6E87-CD21584764E6}"/>
                  </a:ext>
                </a:extLst>
              </p:cNvPr>
              <p:cNvSpPr/>
              <p:nvPr/>
            </p:nvSpPr>
            <p:spPr>
              <a:xfrm>
                <a:off x="3111407" y="7676433"/>
                <a:ext cx="543353" cy="683062"/>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083550BF-17C5-3688-DD54-10B2ED5EB6E4}"/>
                  </a:ext>
                </a:extLst>
              </p:cNvPr>
              <p:cNvSpPr/>
              <p:nvPr/>
            </p:nvSpPr>
            <p:spPr>
              <a:xfrm>
                <a:off x="2970177" y="7676433"/>
                <a:ext cx="141230" cy="889970"/>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6E140A85-90B3-C8CB-5400-5DA61F2492D9}"/>
                  </a:ext>
                </a:extLst>
              </p:cNvPr>
              <p:cNvSpPr/>
              <p:nvPr/>
            </p:nvSpPr>
            <p:spPr>
              <a:xfrm>
                <a:off x="2536008" y="8023181"/>
                <a:ext cx="1118754" cy="3392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F281FA9D-0D84-81C3-2186-7735562E4E18}"/>
                  </a:ext>
                </a:extLst>
              </p:cNvPr>
              <p:cNvSpPr/>
              <p:nvPr/>
            </p:nvSpPr>
            <p:spPr>
              <a:xfrm>
                <a:off x="1963969" y="8473594"/>
                <a:ext cx="1006207" cy="105031"/>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125B3C96-1231-7BAB-8187-3207D9D878D5}"/>
                  </a:ext>
                </a:extLst>
              </p:cNvPr>
              <p:cNvSpPr/>
              <p:nvPr/>
            </p:nvSpPr>
            <p:spPr>
              <a:xfrm>
                <a:off x="2536008" y="8023180"/>
                <a:ext cx="37241" cy="1122715"/>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40A5A1A5-D07E-7DB9-9857-EF165733F1F8}"/>
                  </a:ext>
                </a:extLst>
              </p:cNvPr>
              <p:cNvSpPr/>
              <p:nvPr/>
            </p:nvSpPr>
            <p:spPr>
              <a:xfrm>
                <a:off x="3287563" y="8362425"/>
                <a:ext cx="367197" cy="689585"/>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64903A30-7DDB-0F06-52C1-EEAC14AB03D6}"/>
                  </a:ext>
                </a:extLst>
              </p:cNvPr>
              <p:cNvSpPr/>
              <p:nvPr/>
            </p:nvSpPr>
            <p:spPr>
              <a:xfrm flipV="1">
                <a:off x="2573248" y="9053415"/>
                <a:ext cx="714313" cy="92481"/>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6" name="Freeform: Shape 115">
                <a:extLst>
                  <a:ext uri="{FF2B5EF4-FFF2-40B4-BE49-F238E27FC236}">
                    <a16:creationId xmlns:a16="http://schemas.microsoft.com/office/drawing/2014/main" id="{F4924487-BE17-D883-4337-243E035C36DE}"/>
                  </a:ext>
                </a:extLst>
              </p:cNvPr>
              <p:cNvSpPr/>
              <p:nvPr/>
            </p:nvSpPr>
            <p:spPr>
              <a:xfrm>
                <a:off x="3111407" y="7676433"/>
                <a:ext cx="176155" cy="1375576"/>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7" name="Freeform: Shape 116">
                <a:extLst>
                  <a:ext uri="{FF2B5EF4-FFF2-40B4-BE49-F238E27FC236}">
                    <a16:creationId xmlns:a16="http://schemas.microsoft.com/office/drawing/2014/main" id="{E346D5DE-E4C9-11F4-A2F2-A178030AE610}"/>
                  </a:ext>
                </a:extLst>
              </p:cNvPr>
              <p:cNvSpPr/>
              <p:nvPr/>
            </p:nvSpPr>
            <p:spPr>
              <a:xfrm>
                <a:off x="2573249" y="8359495"/>
                <a:ext cx="1081512" cy="786400"/>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8" name="Group 117">
              <a:extLst>
                <a:ext uri="{FF2B5EF4-FFF2-40B4-BE49-F238E27FC236}">
                  <a16:creationId xmlns:a16="http://schemas.microsoft.com/office/drawing/2014/main" id="{A5668BDB-47AA-A25F-40DE-ABD52ACDBEEC}"/>
                </a:ext>
                <a:ext uri="{C183D7F6-B498-43B3-948B-1728B52AA6E4}">
                  <adec:decorative xmlns:adec="http://schemas.microsoft.com/office/drawing/2017/decorative" val="1"/>
                </a:ext>
              </a:extLst>
            </p:cNvPr>
            <p:cNvGrpSpPr/>
            <p:nvPr/>
          </p:nvGrpSpPr>
          <p:grpSpPr>
            <a:xfrm>
              <a:off x="987684" y="3517986"/>
              <a:ext cx="322699" cy="322699"/>
              <a:chOff x="-4787828" y="3487003"/>
              <a:chExt cx="621185" cy="621185"/>
            </a:xfrm>
          </p:grpSpPr>
          <p:sp>
            <p:nvSpPr>
              <p:cNvPr id="119" name="Oval 118">
                <a:extLst>
                  <a:ext uri="{FF2B5EF4-FFF2-40B4-BE49-F238E27FC236}">
                    <a16:creationId xmlns:a16="http://schemas.microsoft.com/office/drawing/2014/main" id="{DD61800A-D706-9145-655C-BEB1D4BD31E0}"/>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0" name="Graphic 44">
                <a:extLst>
                  <a:ext uri="{FF2B5EF4-FFF2-40B4-BE49-F238E27FC236}">
                    <a16:creationId xmlns:a16="http://schemas.microsoft.com/office/drawing/2014/main" id="{0B05B68A-C8A7-054C-AB22-D8DAB49AB16F}"/>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1" name="Group 120">
              <a:extLst>
                <a:ext uri="{FF2B5EF4-FFF2-40B4-BE49-F238E27FC236}">
                  <a16:creationId xmlns:a16="http://schemas.microsoft.com/office/drawing/2014/main" id="{215F38AF-B81D-0773-DA74-C06D595BAF81}"/>
                </a:ext>
                <a:ext uri="{C183D7F6-B498-43B3-948B-1728B52AA6E4}">
                  <adec:decorative xmlns:adec="http://schemas.microsoft.com/office/drawing/2017/decorative" val="1"/>
                </a:ext>
              </a:extLst>
            </p:cNvPr>
            <p:cNvGrpSpPr/>
            <p:nvPr/>
          </p:nvGrpSpPr>
          <p:grpSpPr>
            <a:xfrm>
              <a:off x="1968088" y="2793281"/>
              <a:ext cx="271278" cy="271278"/>
              <a:chOff x="1877685" y="7509295"/>
              <a:chExt cx="271278" cy="271278"/>
            </a:xfrm>
          </p:grpSpPr>
          <p:sp>
            <p:nvSpPr>
              <p:cNvPr id="122" name="Oval 121">
                <a:extLst>
                  <a:ext uri="{FF2B5EF4-FFF2-40B4-BE49-F238E27FC236}">
                    <a16:creationId xmlns:a16="http://schemas.microsoft.com/office/drawing/2014/main" id="{7B84D3E1-45D4-F9AC-5493-2104C113CE36}"/>
                  </a:ext>
                </a:extLst>
              </p:cNvPr>
              <p:cNvSpPr/>
              <p:nvPr/>
            </p:nvSpPr>
            <p:spPr bwMode="auto">
              <a:xfrm>
                <a:off x="1877685" y="750929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3" name="Graphic 44">
                <a:extLst>
                  <a:ext uri="{FF2B5EF4-FFF2-40B4-BE49-F238E27FC236}">
                    <a16:creationId xmlns:a16="http://schemas.microsoft.com/office/drawing/2014/main" id="{137B66AD-243C-D1FD-703A-9573C10CE6D1}"/>
                  </a:ext>
                  <a:ext uri="{C183D7F6-B498-43B3-948B-1728B52AA6E4}">
                    <adec:decorative xmlns:adec="http://schemas.microsoft.com/office/drawing/2017/decorative" val="1"/>
                  </a:ext>
                </a:extLst>
              </p:cNvPr>
              <p:cNvSpPr/>
              <p:nvPr/>
            </p:nvSpPr>
            <p:spPr>
              <a:xfrm>
                <a:off x="1915613" y="7560219"/>
                <a:ext cx="186778" cy="169430"/>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4" name="Group 123">
              <a:extLst>
                <a:ext uri="{FF2B5EF4-FFF2-40B4-BE49-F238E27FC236}">
                  <a16:creationId xmlns:a16="http://schemas.microsoft.com/office/drawing/2014/main" id="{9181569A-4C2A-5083-4E00-D51C9C4BD4CA}"/>
                </a:ext>
                <a:ext uri="{C183D7F6-B498-43B3-948B-1728B52AA6E4}">
                  <adec:decorative xmlns:adec="http://schemas.microsoft.com/office/drawing/2017/decorative" val="1"/>
                </a:ext>
              </a:extLst>
            </p:cNvPr>
            <p:cNvGrpSpPr/>
            <p:nvPr/>
          </p:nvGrpSpPr>
          <p:grpSpPr>
            <a:xfrm>
              <a:off x="2544372" y="3225683"/>
              <a:ext cx="159725" cy="159725"/>
              <a:chOff x="2453969" y="7941697"/>
              <a:chExt cx="159725" cy="159725"/>
            </a:xfrm>
          </p:grpSpPr>
          <p:sp>
            <p:nvSpPr>
              <p:cNvPr id="125" name="Oval 124">
                <a:extLst>
                  <a:ext uri="{FF2B5EF4-FFF2-40B4-BE49-F238E27FC236}">
                    <a16:creationId xmlns:a16="http://schemas.microsoft.com/office/drawing/2014/main" id="{94A27EE7-ABBE-21EC-8426-4F3E6ACE7731}"/>
                  </a:ext>
                </a:extLst>
              </p:cNvPr>
              <p:cNvSpPr/>
              <p:nvPr/>
            </p:nvSpPr>
            <p:spPr bwMode="auto">
              <a:xfrm>
                <a:off x="2453969" y="7941697"/>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6" name="Graphic 44">
                <a:extLst>
                  <a:ext uri="{FF2B5EF4-FFF2-40B4-BE49-F238E27FC236}">
                    <a16:creationId xmlns:a16="http://schemas.microsoft.com/office/drawing/2014/main" id="{F5A25AE5-8422-199F-6A9C-B2B579FD52A2}"/>
                  </a:ext>
                  <a:ext uri="{C183D7F6-B498-43B3-948B-1728B52AA6E4}">
                    <adec:decorative xmlns:adec="http://schemas.microsoft.com/office/drawing/2017/decorative" val="1"/>
                  </a:ext>
                </a:extLst>
              </p:cNvPr>
              <p:cNvSpPr/>
              <p:nvPr/>
            </p:nvSpPr>
            <p:spPr>
              <a:xfrm>
                <a:off x="2476631" y="7969672"/>
                <a:ext cx="114400" cy="103775"/>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7" name="Group 126">
              <a:extLst>
                <a:ext uri="{FF2B5EF4-FFF2-40B4-BE49-F238E27FC236}">
                  <a16:creationId xmlns:a16="http://schemas.microsoft.com/office/drawing/2014/main" id="{F8129300-51A3-B50F-25F0-9F847F9569C9}"/>
                </a:ext>
                <a:ext uri="{C183D7F6-B498-43B3-948B-1728B52AA6E4}">
                  <adec:decorative xmlns:adec="http://schemas.microsoft.com/office/drawing/2017/decorative" val="1"/>
                </a:ext>
              </a:extLst>
            </p:cNvPr>
            <p:cNvGrpSpPr/>
            <p:nvPr/>
          </p:nvGrpSpPr>
          <p:grpSpPr>
            <a:xfrm>
              <a:off x="3060761" y="2864799"/>
              <a:ext cx="271278" cy="271278"/>
              <a:chOff x="2970358" y="7580813"/>
              <a:chExt cx="271278" cy="271278"/>
            </a:xfrm>
          </p:grpSpPr>
          <p:sp>
            <p:nvSpPr>
              <p:cNvPr id="128" name="Oval 127">
                <a:extLst>
                  <a:ext uri="{FF2B5EF4-FFF2-40B4-BE49-F238E27FC236}">
                    <a16:creationId xmlns:a16="http://schemas.microsoft.com/office/drawing/2014/main" id="{0963F17C-CE31-935B-1D04-C3228F1E520E}"/>
                  </a:ext>
                </a:extLst>
              </p:cNvPr>
              <p:cNvSpPr/>
              <p:nvPr/>
            </p:nvSpPr>
            <p:spPr bwMode="auto">
              <a:xfrm>
                <a:off x="2970358" y="7580813"/>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9" name="Graphic 44">
                <a:extLst>
                  <a:ext uri="{FF2B5EF4-FFF2-40B4-BE49-F238E27FC236}">
                    <a16:creationId xmlns:a16="http://schemas.microsoft.com/office/drawing/2014/main" id="{38D48849-9632-842E-5D80-180B869BA783}"/>
                  </a:ext>
                  <a:ext uri="{C183D7F6-B498-43B3-948B-1728B52AA6E4}">
                    <adec:decorative xmlns:adec="http://schemas.microsoft.com/office/drawing/2017/decorative" val="1"/>
                  </a:ext>
                </a:extLst>
              </p:cNvPr>
              <p:cNvSpPr/>
              <p:nvPr/>
            </p:nvSpPr>
            <p:spPr>
              <a:xfrm>
                <a:off x="3024156" y="7644934"/>
                <a:ext cx="163682" cy="148479"/>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0" name="Group 129">
              <a:extLst>
                <a:ext uri="{FF2B5EF4-FFF2-40B4-BE49-F238E27FC236}">
                  <a16:creationId xmlns:a16="http://schemas.microsoft.com/office/drawing/2014/main" id="{8B5F138E-6886-6299-EEF2-18706B460108}"/>
                </a:ext>
                <a:ext uri="{C183D7F6-B498-43B3-948B-1728B52AA6E4}">
                  <adec:decorative xmlns:adec="http://schemas.microsoft.com/office/drawing/2017/decorative" val="1"/>
                </a:ext>
              </a:extLst>
            </p:cNvPr>
            <p:cNvGrpSpPr/>
            <p:nvPr/>
          </p:nvGrpSpPr>
          <p:grpSpPr>
            <a:xfrm>
              <a:off x="3550969" y="3438884"/>
              <a:ext cx="402614" cy="402614"/>
              <a:chOff x="3460566" y="8154898"/>
              <a:chExt cx="402614" cy="402614"/>
            </a:xfrm>
          </p:grpSpPr>
          <p:sp>
            <p:nvSpPr>
              <p:cNvPr id="131" name="Oval 130">
                <a:extLst>
                  <a:ext uri="{FF2B5EF4-FFF2-40B4-BE49-F238E27FC236}">
                    <a16:creationId xmlns:a16="http://schemas.microsoft.com/office/drawing/2014/main" id="{34FD3555-DACD-48E7-B029-6BF01F7A3F98}"/>
                  </a:ext>
                </a:extLst>
              </p:cNvPr>
              <p:cNvSpPr/>
              <p:nvPr/>
            </p:nvSpPr>
            <p:spPr bwMode="auto">
              <a:xfrm>
                <a:off x="3460566" y="8154898"/>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2" name="Graphic 44">
                <a:extLst>
                  <a:ext uri="{FF2B5EF4-FFF2-40B4-BE49-F238E27FC236}">
                    <a16:creationId xmlns:a16="http://schemas.microsoft.com/office/drawing/2014/main" id="{C2254FC3-D1F2-2774-DD2A-D8DB2FAEA8DC}"/>
                  </a:ext>
                  <a:ext uri="{C183D7F6-B498-43B3-948B-1728B52AA6E4}">
                    <adec:decorative xmlns:adec="http://schemas.microsoft.com/office/drawing/2017/decorative" val="1"/>
                  </a:ext>
                </a:extLst>
              </p:cNvPr>
              <p:cNvSpPr/>
              <p:nvPr/>
            </p:nvSpPr>
            <p:spPr>
              <a:xfrm>
                <a:off x="3535886" y="8241919"/>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3" name="Group 132">
              <a:extLst>
                <a:ext uri="{FF2B5EF4-FFF2-40B4-BE49-F238E27FC236}">
                  <a16:creationId xmlns:a16="http://schemas.microsoft.com/office/drawing/2014/main" id="{2E283932-D4F2-30BC-A8A3-3AC5EB2A03CB}"/>
                </a:ext>
                <a:ext uri="{C183D7F6-B498-43B3-948B-1728B52AA6E4}">
                  <adec:decorative xmlns:adec="http://schemas.microsoft.com/office/drawing/2017/decorative" val="1"/>
                </a:ext>
              </a:extLst>
            </p:cNvPr>
            <p:cNvGrpSpPr/>
            <p:nvPr/>
          </p:nvGrpSpPr>
          <p:grpSpPr>
            <a:xfrm>
              <a:off x="3302231" y="4252902"/>
              <a:ext cx="159725" cy="159725"/>
              <a:chOff x="3211828" y="8968916"/>
              <a:chExt cx="159725" cy="159725"/>
            </a:xfrm>
          </p:grpSpPr>
          <p:sp>
            <p:nvSpPr>
              <p:cNvPr id="134" name="Oval 133">
                <a:extLst>
                  <a:ext uri="{FF2B5EF4-FFF2-40B4-BE49-F238E27FC236}">
                    <a16:creationId xmlns:a16="http://schemas.microsoft.com/office/drawing/2014/main" id="{E5B7813C-A002-B4FF-F35E-C2B9A4C1A6F2}"/>
                  </a:ext>
                </a:extLst>
              </p:cNvPr>
              <p:cNvSpPr/>
              <p:nvPr/>
            </p:nvSpPr>
            <p:spPr bwMode="auto">
              <a:xfrm>
                <a:off x="3211828" y="8968916"/>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5" name="Graphic 44">
                <a:extLst>
                  <a:ext uri="{FF2B5EF4-FFF2-40B4-BE49-F238E27FC236}">
                    <a16:creationId xmlns:a16="http://schemas.microsoft.com/office/drawing/2014/main" id="{D72F75D6-7144-0A67-73FA-089672D5DE2A}"/>
                  </a:ext>
                  <a:ext uri="{C183D7F6-B498-43B3-948B-1728B52AA6E4}">
                    <adec:decorative xmlns:adec="http://schemas.microsoft.com/office/drawing/2017/decorative" val="1"/>
                  </a:ext>
                </a:extLst>
              </p:cNvPr>
              <p:cNvSpPr/>
              <p:nvPr/>
            </p:nvSpPr>
            <p:spPr>
              <a:xfrm>
                <a:off x="3240390" y="9002243"/>
                <a:ext cx="102601" cy="93071"/>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6" name="Group 135">
              <a:extLst>
                <a:ext uri="{FF2B5EF4-FFF2-40B4-BE49-F238E27FC236}">
                  <a16:creationId xmlns:a16="http://schemas.microsoft.com/office/drawing/2014/main" id="{5A26BCC9-38F0-EE8A-DD94-A12F0623780B}"/>
                </a:ext>
                <a:ext uri="{C183D7F6-B498-43B3-948B-1728B52AA6E4}">
                  <adec:decorative xmlns:adec="http://schemas.microsoft.com/office/drawing/2017/decorative" val="1"/>
                </a:ext>
              </a:extLst>
            </p:cNvPr>
            <p:cNvGrpSpPr/>
            <p:nvPr/>
          </p:nvGrpSpPr>
          <p:grpSpPr>
            <a:xfrm>
              <a:off x="2531269" y="4285111"/>
              <a:ext cx="271278" cy="271278"/>
              <a:chOff x="2440866" y="9001125"/>
              <a:chExt cx="271278" cy="271278"/>
            </a:xfrm>
          </p:grpSpPr>
          <p:sp>
            <p:nvSpPr>
              <p:cNvPr id="137" name="Oval 136">
                <a:extLst>
                  <a:ext uri="{FF2B5EF4-FFF2-40B4-BE49-F238E27FC236}">
                    <a16:creationId xmlns:a16="http://schemas.microsoft.com/office/drawing/2014/main" id="{890D712F-DC2C-F233-CC94-871C7BDA76C5}"/>
                  </a:ext>
                </a:extLst>
              </p:cNvPr>
              <p:cNvSpPr/>
              <p:nvPr/>
            </p:nvSpPr>
            <p:spPr bwMode="auto">
              <a:xfrm>
                <a:off x="2440866" y="900112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8" name="Graphic 44">
                <a:extLst>
                  <a:ext uri="{FF2B5EF4-FFF2-40B4-BE49-F238E27FC236}">
                    <a16:creationId xmlns:a16="http://schemas.microsoft.com/office/drawing/2014/main" id="{0D40FFEA-3707-7920-F876-C5E6662B9FEB}"/>
                  </a:ext>
                  <a:ext uri="{C183D7F6-B498-43B3-948B-1728B52AA6E4}">
                    <adec:decorative xmlns:adec="http://schemas.microsoft.com/office/drawing/2017/decorative" val="1"/>
                  </a:ext>
                </a:extLst>
              </p:cNvPr>
              <p:cNvSpPr/>
              <p:nvPr/>
            </p:nvSpPr>
            <p:spPr>
              <a:xfrm>
                <a:off x="2496142" y="9063866"/>
                <a:ext cx="160726" cy="145797"/>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9" name="Group 138">
              <a:extLst>
                <a:ext uri="{FF2B5EF4-FFF2-40B4-BE49-F238E27FC236}">
                  <a16:creationId xmlns:a16="http://schemas.microsoft.com/office/drawing/2014/main" id="{6BBCA2B0-2012-2F6E-3D4A-88F48280CAD5}"/>
                </a:ext>
                <a:ext uri="{C183D7F6-B498-43B3-948B-1728B52AA6E4}">
                  <adec:decorative xmlns:adec="http://schemas.microsoft.com/office/drawing/2017/decorative" val="1"/>
                </a:ext>
              </a:extLst>
            </p:cNvPr>
            <p:cNvGrpSpPr/>
            <p:nvPr/>
          </p:nvGrpSpPr>
          <p:grpSpPr>
            <a:xfrm>
              <a:off x="1891726" y="4334519"/>
              <a:ext cx="159725" cy="159725"/>
              <a:chOff x="1801323" y="9050533"/>
              <a:chExt cx="159725" cy="159725"/>
            </a:xfrm>
          </p:grpSpPr>
          <p:sp>
            <p:nvSpPr>
              <p:cNvPr id="140" name="Oval 139">
                <a:extLst>
                  <a:ext uri="{FF2B5EF4-FFF2-40B4-BE49-F238E27FC236}">
                    <a16:creationId xmlns:a16="http://schemas.microsoft.com/office/drawing/2014/main" id="{B189D847-B46B-3DBE-79A7-B6B6E17ABAC0}"/>
                  </a:ext>
                </a:extLst>
              </p:cNvPr>
              <p:cNvSpPr/>
              <p:nvPr/>
            </p:nvSpPr>
            <p:spPr bwMode="auto">
              <a:xfrm>
                <a:off x="1801323" y="9050533"/>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1" name="Graphic 44">
                <a:extLst>
                  <a:ext uri="{FF2B5EF4-FFF2-40B4-BE49-F238E27FC236}">
                    <a16:creationId xmlns:a16="http://schemas.microsoft.com/office/drawing/2014/main" id="{04120F83-E707-7F4E-66D1-55F366D1DE55}"/>
                  </a:ext>
                  <a:ext uri="{C183D7F6-B498-43B3-948B-1728B52AA6E4}">
                    <adec:decorative xmlns:adec="http://schemas.microsoft.com/office/drawing/2017/decorative" val="1"/>
                  </a:ext>
                </a:extLst>
              </p:cNvPr>
              <p:cNvSpPr/>
              <p:nvPr/>
            </p:nvSpPr>
            <p:spPr>
              <a:xfrm>
                <a:off x="1831118" y="9082952"/>
                <a:ext cx="104601" cy="9488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2" name="Group 141">
              <a:extLst>
                <a:ext uri="{FF2B5EF4-FFF2-40B4-BE49-F238E27FC236}">
                  <a16:creationId xmlns:a16="http://schemas.microsoft.com/office/drawing/2014/main" id="{C3813833-CE66-7FCD-D8ED-1B119D03BAC3}"/>
                </a:ext>
                <a:ext uri="{C183D7F6-B498-43B3-948B-1728B52AA6E4}">
                  <adec:decorative xmlns:adec="http://schemas.microsoft.com/office/drawing/2017/decorative" val="1"/>
                </a:ext>
              </a:extLst>
            </p:cNvPr>
            <p:cNvGrpSpPr/>
            <p:nvPr/>
          </p:nvGrpSpPr>
          <p:grpSpPr>
            <a:xfrm>
              <a:off x="1856599" y="3557802"/>
              <a:ext cx="402614" cy="402614"/>
              <a:chOff x="1766196" y="8273816"/>
              <a:chExt cx="402614" cy="402614"/>
            </a:xfrm>
          </p:grpSpPr>
          <p:sp>
            <p:nvSpPr>
              <p:cNvPr id="143" name="Oval 142">
                <a:extLst>
                  <a:ext uri="{FF2B5EF4-FFF2-40B4-BE49-F238E27FC236}">
                    <a16:creationId xmlns:a16="http://schemas.microsoft.com/office/drawing/2014/main" id="{37985AE6-74AA-C5F5-23DC-A874A702096B}"/>
                  </a:ext>
                </a:extLst>
              </p:cNvPr>
              <p:cNvSpPr/>
              <p:nvPr/>
            </p:nvSpPr>
            <p:spPr bwMode="auto">
              <a:xfrm>
                <a:off x="1766196" y="8273816"/>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4" name="Graphic 44">
                <a:extLst>
                  <a:ext uri="{FF2B5EF4-FFF2-40B4-BE49-F238E27FC236}">
                    <a16:creationId xmlns:a16="http://schemas.microsoft.com/office/drawing/2014/main" id="{BCAD6731-C372-D81F-790D-048362F5170B}"/>
                  </a:ext>
                  <a:ext uri="{C183D7F6-B498-43B3-948B-1728B52AA6E4}">
                    <adec:decorative xmlns:adec="http://schemas.microsoft.com/office/drawing/2017/decorative" val="1"/>
                  </a:ext>
                </a:extLst>
              </p:cNvPr>
              <p:cNvSpPr/>
              <p:nvPr/>
            </p:nvSpPr>
            <p:spPr>
              <a:xfrm>
                <a:off x="1841516" y="8360837"/>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5" name="Group 144">
              <a:extLst>
                <a:ext uri="{FF2B5EF4-FFF2-40B4-BE49-F238E27FC236}">
                  <a16:creationId xmlns:a16="http://schemas.microsoft.com/office/drawing/2014/main" id="{66D4897C-31D1-9C28-6439-A752422DDDE5}"/>
                </a:ext>
                <a:ext uri="{C183D7F6-B498-43B3-948B-1728B52AA6E4}">
                  <adec:decorative xmlns:adec="http://schemas.microsoft.com/office/drawing/2017/decorative" val="1"/>
                </a:ext>
              </a:extLst>
            </p:cNvPr>
            <p:cNvGrpSpPr/>
            <p:nvPr/>
          </p:nvGrpSpPr>
          <p:grpSpPr>
            <a:xfrm>
              <a:off x="2980001" y="3770526"/>
              <a:ext cx="159725" cy="159725"/>
              <a:chOff x="2889598" y="8486540"/>
              <a:chExt cx="159725" cy="159725"/>
            </a:xfrm>
          </p:grpSpPr>
          <p:sp>
            <p:nvSpPr>
              <p:cNvPr id="146" name="Oval 145">
                <a:extLst>
                  <a:ext uri="{FF2B5EF4-FFF2-40B4-BE49-F238E27FC236}">
                    <a16:creationId xmlns:a16="http://schemas.microsoft.com/office/drawing/2014/main" id="{3E85FBBF-8F93-EB22-897F-6262955F377A}"/>
                  </a:ext>
                </a:extLst>
              </p:cNvPr>
              <p:cNvSpPr/>
              <p:nvPr/>
            </p:nvSpPr>
            <p:spPr bwMode="auto">
              <a:xfrm>
                <a:off x="2889598" y="8486540"/>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7" name="Graphic 44">
                <a:extLst>
                  <a:ext uri="{FF2B5EF4-FFF2-40B4-BE49-F238E27FC236}">
                    <a16:creationId xmlns:a16="http://schemas.microsoft.com/office/drawing/2014/main" id="{193B5F2B-BE5C-E3E6-6844-9B90A98FFE9C}"/>
                  </a:ext>
                  <a:ext uri="{C183D7F6-B498-43B3-948B-1728B52AA6E4}">
                    <adec:decorative xmlns:adec="http://schemas.microsoft.com/office/drawing/2017/decorative" val="1"/>
                  </a:ext>
                </a:extLst>
              </p:cNvPr>
              <p:cNvSpPr/>
              <p:nvPr/>
            </p:nvSpPr>
            <p:spPr>
              <a:xfrm>
                <a:off x="2915888" y="8519529"/>
                <a:ext cx="103345" cy="9374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69" name="Group 168">
              <a:extLst>
                <a:ext uri="{FF2B5EF4-FFF2-40B4-BE49-F238E27FC236}">
                  <a16:creationId xmlns:a16="http://schemas.microsoft.com/office/drawing/2014/main" id="{B5E0F4B8-972B-5C03-AB0A-4FD905A4D382}"/>
                </a:ext>
                <a:ext uri="{C183D7F6-B498-43B3-948B-1728B52AA6E4}">
                  <adec:decorative xmlns:adec="http://schemas.microsoft.com/office/drawing/2017/decorative" val="1"/>
                </a:ext>
              </a:extLst>
            </p:cNvPr>
            <p:cNvGrpSpPr/>
            <p:nvPr/>
          </p:nvGrpSpPr>
          <p:grpSpPr>
            <a:xfrm>
              <a:off x="1985968" y="3200910"/>
              <a:ext cx="956594" cy="956584"/>
              <a:chOff x="2096520" y="3327586"/>
              <a:chExt cx="735493" cy="735489"/>
            </a:xfrm>
          </p:grpSpPr>
          <p:sp>
            <p:nvSpPr>
              <p:cNvPr id="170" name="Oval 169">
                <a:extLst>
                  <a:ext uri="{FF2B5EF4-FFF2-40B4-BE49-F238E27FC236}">
                    <a16:creationId xmlns:a16="http://schemas.microsoft.com/office/drawing/2014/main" id="{7619F9D1-EE91-0DC8-10AB-FC469E4D18CC}"/>
                  </a:ext>
                </a:extLst>
              </p:cNvPr>
              <p:cNvSpPr>
                <a:spLocks/>
              </p:cNvSpPr>
              <p:nvPr/>
            </p:nvSpPr>
            <p:spPr bwMode="auto">
              <a:xfrm>
                <a:off x="2096520" y="3327586"/>
                <a:ext cx="735493" cy="735489"/>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71" name="Graphic 57" descr="Icon of an app window with a column chart">
                <a:extLst>
                  <a:ext uri="{FF2B5EF4-FFF2-40B4-BE49-F238E27FC236}">
                    <a16:creationId xmlns:a16="http://schemas.microsoft.com/office/drawing/2014/main" id="{8569CD39-655D-3A60-34E0-3BD02B084C0E}"/>
                  </a:ext>
                </a:extLst>
              </p:cNvPr>
              <p:cNvSpPr>
                <a:spLocks/>
              </p:cNvSpPr>
              <p:nvPr/>
            </p:nvSpPr>
            <p:spPr>
              <a:xfrm>
                <a:off x="2287007" y="3518071"/>
                <a:ext cx="354518" cy="354514"/>
              </a:xfrm>
              <a:custGeom>
                <a:avLst/>
                <a:gdLst>
                  <a:gd name="connsiteX0" fmla="*/ 928109 w 1031231"/>
                  <a:gd name="connsiteY0" fmla="*/ 283589 h 1031231"/>
                  <a:gd name="connsiteX1" fmla="*/ 928109 w 1031231"/>
                  <a:gd name="connsiteY1" fmla="*/ 518194 h 1031231"/>
                  <a:gd name="connsiteX2" fmla="*/ 876547 w 1031231"/>
                  <a:gd name="connsiteY2" fmla="*/ 541386 h 1031231"/>
                  <a:gd name="connsiteX3" fmla="*/ 747643 w 1031231"/>
                  <a:gd name="connsiteY3" fmla="*/ 412493 h 1031231"/>
                  <a:gd name="connsiteX4" fmla="*/ 618739 w 1031231"/>
                  <a:gd name="connsiteY4" fmla="*/ 541397 h 1031231"/>
                  <a:gd name="connsiteX5" fmla="*/ 618739 w 1031231"/>
                  <a:gd name="connsiteY5" fmla="*/ 644509 h 1031231"/>
                  <a:gd name="connsiteX6" fmla="*/ 541397 w 1031231"/>
                  <a:gd name="connsiteY6" fmla="*/ 618739 h 1031231"/>
                  <a:gd name="connsiteX7" fmla="*/ 412493 w 1031231"/>
                  <a:gd name="connsiteY7" fmla="*/ 747643 h 1031231"/>
                  <a:gd name="connsiteX8" fmla="*/ 412493 w 1031231"/>
                  <a:gd name="connsiteY8" fmla="*/ 928109 h 1031231"/>
                  <a:gd name="connsiteX9" fmla="*/ 167575 w 1031231"/>
                  <a:gd name="connsiteY9" fmla="*/ 928109 h 1031231"/>
                  <a:gd name="connsiteX10" fmla="*/ 0 w 1031231"/>
                  <a:gd name="connsiteY10" fmla="*/ 760533 h 1031231"/>
                  <a:gd name="connsiteX11" fmla="*/ 0 w 1031231"/>
                  <a:gd name="connsiteY11" fmla="*/ 283589 h 1031231"/>
                  <a:gd name="connsiteX12" fmla="*/ 928109 w 1031231"/>
                  <a:gd name="connsiteY12" fmla="*/ 283589 h 1031231"/>
                  <a:gd name="connsiteX13" fmla="*/ 760533 w 1031231"/>
                  <a:gd name="connsiteY13" fmla="*/ 0 h 1031231"/>
                  <a:gd name="connsiteX14" fmla="*/ 928109 w 1031231"/>
                  <a:gd name="connsiteY14" fmla="*/ 167575 h 1031231"/>
                  <a:gd name="connsiteX15" fmla="*/ 928109 w 1031231"/>
                  <a:gd name="connsiteY15" fmla="*/ 206246 h 1031231"/>
                  <a:gd name="connsiteX16" fmla="*/ 0 w 1031231"/>
                  <a:gd name="connsiteY16" fmla="*/ 206246 h 1031231"/>
                  <a:gd name="connsiteX17" fmla="*/ 0 w 1031231"/>
                  <a:gd name="connsiteY17" fmla="*/ 167575 h 1031231"/>
                  <a:gd name="connsiteX18" fmla="*/ 167575 w 1031231"/>
                  <a:gd name="connsiteY18" fmla="*/ 0 h 1031231"/>
                  <a:gd name="connsiteX19" fmla="*/ 760533 w 1031231"/>
                  <a:gd name="connsiteY19" fmla="*/ 0 h 1031231"/>
                  <a:gd name="connsiteX20" fmla="*/ 747643 w 1031231"/>
                  <a:gd name="connsiteY20" fmla="*/ 464054 h 1031231"/>
                  <a:gd name="connsiteX21" fmla="*/ 670301 w 1031231"/>
                  <a:gd name="connsiteY21" fmla="*/ 541397 h 1031231"/>
                  <a:gd name="connsiteX22" fmla="*/ 670301 w 1031231"/>
                  <a:gd name="connsiteY22" fmla="*/ 953889 h 1031231"/>
                  <a:gd name="connsiteX23" fmla="*/ 747643 w 1031231"/>
                  <a:gd name="connsiteY23" fmla="*/ 1031232 h 1031231"/>
                  <a:gd name="connsiteX24" fmla="*/ 824985 w 1031231"/>
                  <a:gd name="connsiteY24" fmla="*/ 953889 h 1031231"/>
                  <a:gd name="connsiteX25" fmla="*/ 824985 w 1031231"/>
                  <a:gd name="connsiteY25" fmla="*/ 541397 h 1031231"/>
                  <a:gd name="connsiteX26" fmla="*/ 747643 w 1031231"/>
                  <a:gd name="connsiteY26" fmla="*/ 464054 h 1031231"/>
                  <a:gd name="connsiteX27" fmla="*/ 541397 w 1031231"/>
                  <a:gd name="connsiteY27" fmla="*/ 670301 h 1031231"/>
                  <a:gd name="connsiteX28" fmla="*/ 464054 w 1031231"/>
                  <a:gd name="connsiteY28" fmla="*/ 747643 h 1031231"/>
                  <a:gd name="connsiteX29" fmla="*/ 464054 w 1031231"/>
                  <a:gd name="connsiteY29" fmla="*/ 953889 h 1031231"/>
                  <a:gd name="connsiteX30" fmla="*/ 541397 w 1031231"/>
                  <a:gd name="connsiteY30" fmla="*/ 1031232 h 1031231"/>
                  <a:gd name="connsiteX31" fmla="*/ 618739 w 1031231"/>
                  <a:gd name="connsiteY31" fmla="*/ 953889 h 1031231"/>
                  <a:gd name="connsiteX32" fmla="*/ 618739 w 1031231"/>
                  <a:gd name="connsiteY32" fmla="*/ 747643 h 1031231"/>
                  <a:gd name="connsiteX33" fmla="*/ 541397 w 1031231"/>
                  <a:gd name="connsiteY33" fmla="*/ 670301 h 1031231"/>
                  <a:gd name="connsiteX34" fmla="*/ 876547 w 1031231"/>
                  <a:gd name="connsiteY34" fmla="*/ 644520 h 1031231"/>
                  <a:gd name="connsiteX35" fmla="*/ 953889 w 1031231"/>
                  <a:gd name="connsiteY35" fmla="*/ 567177 h 1031231"/>
                  <a:gd name="connsiteX36" fmla="*/ 1031232 w 1031231"/>
                  <a:gd name="connsiteY36" fmla="*/ 644520 h 1031231"/>
                  <a:gd name="connsiteX37" fmla="*/ 1031232 w 1031231"/>
                  <a:gd name="connsiteY37" fmla="*/ 953889 h 1031231"/>
                  <a:gd name="connsiteX38" fmla="*/ 953889 w 1031231"/>
                  <a:gd name="connsiteY38" fmla="*/ 1031232 h 1031231"/>
                  <a:gd name="connsiteX39" fmla="*/ 876547 w 1031231"/>
                  <a:gd name="connsiteY39" fmla="*/ 953889 h 1031231"/>
                  <a:gd name="connsiteX40" fmla="*/ 876547 w 1031231"/>
                  <a:gd name="connsiteY40" fmla="*/ 644520 h 10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1231" h="1031231">
                    <a:moveTo>
                      <a:pt x="928109" y="283589"/>
                    </a:moveTo>
                    <a:lnTo>
                      <a:pt x="928109" y="518194"/>
                    </a:lnTo>
                    <a:cubicBezTo>
                      <a:pt x="909062" y="522061"/>
                      <a:pt x="891536" y="530130"/>
                      <a:pt x="876547" y="541386"/>
                    </a:cubicBezTo>
                    <a:cubicBezTo>
                      <a:pt x="876542" y="470200"/>
                      <a:pt x="818834" y="412493"/>
                      <a:pt x="747643" y="412493"/>
                    </a:cubicBezTo>
                    <a:cubicBezTo>
                      <a:pt x="676452" y="412493"/>
                      <a:pt x="618739" y="470206"/>
                      <a:pt x="618739" y="541397"/>
                    </a:cubicBezTo>
                    <a:lnTo>
                      <a:pt x="618739" y="644509"/>
                    </a:lnTo>
                    <a:cubicBezTo>
                      <a:pt x="597197" y="628329"/>
                      <a:pt x="570416" y="618739"/>
                      <a:pt x="541397" y="618739"/>
                    </a:cubicBezTo>
                    <a:cubicBezTo>
                      <a:pt x="470206" y="618739"/>
                      <a:pt x="412493" y="676452"/>
                      <a:pt x="412493" y="747643"/>
                    </a:cubicBezTo>
                    <a:lnTo>
                      <a:pt x="412493" y="928109"/>
                    </a:lnTo>
                    <a:lnTo>
                      <a:pt x="167575" y="928109"/>
                    </a:lnTo>
                    <a:cubicBezTo>
                      <a:pt x="75026" y="928109"/>
                      <a:pt x="0" y="853081"/>
                      <a:pt x="0" y="760533"/>
                    </a:cubicBezTo>
                    <a:lnTo>
                      <a:pt x="0" y="283589"/>
                    </a:lnTo>
                    <a:lnTo>
                      <a:pt x="928109" y="283589"/>
                    </a:lnTo>
                    <a:close/>
                    <a:moveTo>
                      <a:pt x="760533" y="0"/>
                    </a:moveTo>
                    <a:cubicBezTo>
                      <a:pt x="853081" y="0"/>
                      <a:pt x="928109" y="75026"/>
                      <a:pt x="928109" y="167575"/>
                    </a:cubicBezTo>
                    <a:lnTo>
                      <a:pt x="928109" y="206246"/>
                    </a:lnTo>
                    <a:lnTo>
                      <a:pt x="0" y="206246"/>
                    </a:lnTo>
                    <a:lnTo>
                      <a:pt x="0" y="167575"/>
                    </a:lnTo>
                    <a:cubicBezTo>
                      <a:pt x="0" y="75026"/>
                      <a:pt x="75026" y="0"/>
                      <a:pt x="167575" y="0"/>
                    </a:cubicBezTo>
                    <a:lnTo>
                      <a:pt x="760533" y="0"/>
                    </a:lnTo>
                    <a:close/>
                    <a:moveTo>
                      <a:pt x="747643" y="464054"/>
                    </a:moveTo>
                    <a:cubicBezTo>
                      <a:pt x="704929" y="464054"/>
                      <a:pt x="670301" y="498683"/>
                      <a:pt x="670301" y="541397"/>
                    </a:cubicBezTo>
                    <a:lnTo>
                      <a:pt x="670301" y="953889"/>
                    </a:lnTo>
                    <a:cubicBezTo>
                      <a:pt x="670301" y="996603"/>
                      <a:pt x="704929" y="1031232"/>
                      <a:pt x="747643" y="1031232"/>
                    </a:cubicBezTo>
                    <a:cubicBezTo>
                      <a:pt x="790357" y="1031232"/>
                      <a:pt x="824985" y="996603"/>
                      <a:pt x="824985" y="953889"/>
                    </a:cubicBezTo>
                    <a:lnTo>
                      <a:pt x="824985" y="541397"/>
                    </a:lnTo>
                    <a:cubicBezTo>
                      <a:pt x="824985" y="498683"/>
                      <a:pt x="790357" y="464054"/>
                      <a:pt x="747643" y="464054"/>
                    </a:cubicBezTo>
                    <a:close/>
                    <a:moveTo>
                      <a:pt x="541397" y="670301"/>
                    </a:moveTo>
                    <a:cubicBezTo>
                      <a:pt x="498683" y="670301"/>
                      <a:pt x="464054" y="704929"/>
                      <a:pt x="464054" y="747643"/>
                    </a:cubicBezTo>
                    <a:lnTo>
                      <a:pt x="464054" y="953889"/>
                    </a:lnTo>
                    <a:cubicBezTo>
                      <a:pt x="464054" y="996603"/>
                      <a:pt x="498683" y="1031232"/>
                      <a:pt x="541397" y="1031232"/>
                    </a:cubicBezTo>
                    <a:cubicBezTo>
                      <a:pt x="584110" y="1031232"/>
                      <a:pt x="618739" y="996603"/>
                      <a:pt x="618739" y="953889"/>
                    </a:cubicBezTo>
                    <a:lnTo>
                      <a:pt x="618739" y="747643"/>
                    </a:lnTo>
                    <a:cubicBezTo>
                      <a:pt x="618739" y="704929"/>
                      <a:pt x="584110" y="670301"/>
                      <a:pt x="541397" y="670301"/>
                    </a:cubicBezTo>
                    <a:close/>
                    <a:moveTo>
                      <a:pt x="876547" y="644520"/>
                    </a:moveTo>
                    <a:cubicBezTo>
                      <a:pt x="876547" y="601806"/>
                      <a:pt x="911176" y="567177"/>
                      <a:pt x="953889" y="567177"/>
                    </a:cubicBezTo>
                    <a:cubicBezTo>
                      <a:pt x="996603" y="567177"/>
                      <a:pt x="1031232" y="601806"/>
                      <a:pt x="1031232" y="644520"/>
                    </a:cubicBezTo>
                    <a:lnTo>
                      <a:pt x="1031232" y="953889"/>
                    </a:lnTo>
                    <a:cubicBezTo>
                      <a:pt x="1031232" y="996603"/>
                      <a:pt x="996603" y="1031232"/>
                      <a:pt x="953889" y="1031232"/>
                    </a:cubicBezTo>
                    <a:cubicBezTo>
                      <a:pt x="911176" y="1031232"/>
                      <a:pt x="876547" y="996603"/>
                      <a:pt x="876547" y="953889"/>
                    </a:cubicBezTo>
                    <a:lnTo>
                      <a:pt x="876547" y="644520"/>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grpSp>
      <p:grpSp>
        <p:nvGrpSpPr>
          <p:cNvPr id="13" name="Group 12">
            <a:extLst>
              <a:ext uri="{FF2B5EF4-FFF2-40B4-BE49-F238E27FC236}">
                <a16:creationId xmlns:a16="http://schemas.microsoft.com/office/drawing/2014/main" id="{4A8B16C9-5322-95A0-F5DA-6B1C628265DD}"/>
              </a:ext>
              <a:ext uri="{C183D7F6-B498-43B3-948B-1728B52AA6E4}">
                <adec:decorative xmlns:adec="http://schemas.microsoft.com/office/drawing/2017/decorative" val="1"/>
              </a:ext>
            </a:extLst>
          </p:cNvPr>
          <p:cNvGrpSpPr/>
          <p:nvPr/>
        </p:nvGrpSpPr>
        <p:grpSpPr>
          <a:xfrm>
            <a:off x="4353544" y="1817533"/>
            <a:ext cx="7838456" cy="5040467"/>
            <a:chOff x="4353544" y="1817533"/>
            <a:chExt cx="7838456" cy="5040467"/>
          </a:xfrm>
        </p:grpSpPr>
        <p:pic>
          <p:nvPicPr>
            <p:cNvPr id="174" name="Picture 173">
              <a:extLst>
                <a:ext uri="{FF2B5EF4-FFF2-40B4-BE49-F238E27FC236}">
                  <a16:creationId xmlns:a16="http://schemas.microsoft.com/office/drawing/2014/main" id="{A1700577-E4C8-1706-C809-EFD88477F7F0}"/>
                </a:ext>
                <a:ext uri="{C183D7F6-B498-43B3-948B-1728B52AA6E4}">
                  <adec:decorative xmlns:adec="http://schemas.microsoft.com/office/drawing/2017/decorative" val="1"/>
                </a:ext>
              </a:extLst>
            </p:cNvPr>
            <p:cNvPicPr>
              <a:picLocks noChangeAspect="1"/>
            </p:cNvPicPr>
            <p:nvPr/>
          </p:nvPicPr>
          <p:blipFill>
            <a:blip r:embed="rId4">
              <a:alphaModFix amt="54000"/>
            </a:blip>
            <a:srcRect r="11354" b="60078"/>
            <a:stretch>
              <a:fillRect/>
            </a:stretch>
          </p:blipFill>
          <p:spPr>
            <a:xfrm>
              <a:off x="6788132" y="5489072"/>
              <a:ext cx="5403868" cy="1368928"/>
            </a:xfrm>
            <a:prstGeom prst="rect">
              <a:avLst/>
            </a:prstGeom>
          </p:spPr>
        </p:pic>
        <p:sp>
          <p:nvSpPr>
            <p:cNvPr id="153" name="TextBox 152">
              <a:extLst>
                <a:ext uri="{FF2B5EF4-FFF2-40B4-BE49-F238E27FC236}">
                  <a16:creationId xmlns:a16="http://schemas.microsoft.com/office/drawing/2014/main" id="{B0535653-E0BF-EF04-BD9C-D8DEE1A659C1}"/>
                </a:ext>
              </a:extLst>
            </p:cNvPr>
            <p:cNvSpPr txBox="1"/>
            <p:nvPr/>
          </p:nvSpPr>
          <p:spPr>
            <a:xfrm>
              <a:off x="4657090"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Establish guardrails for agents and users</a:t>
              </a:r>
            </a:p>
          </p:txBody>
        </p:sp>
        <p:sp>
          <p:nvSpPr>
            <p:cNvPr id="154" name="TextBox 153">
              <a:extLst>
                <a:ext uri="{FF2B5EF4-FFF2-40B4-BE49-F238E27FC236}">
                  <a16:creationId xmlns:a16="http://schemas.microsoft.com/office/drawing/2014/main" id="{8BF61521-E007-A315-8E49-2719CC1E5729}"/>
                </a:ext>
              </a:extLst>
            </p:cNvPr>
            <p:cNvSpPr txBox="1"/>
            <p:nvPr/>
          </p:nvSpPr>
          <p:spPr>
            <a:xfrm>
              <a:off x="8290347"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Protect agents </a:t>
              </a:r>
              <a:b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b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comprehensively</a:t>
              </a:r>
            </a:p>
          </p:txBody>
        </p:sp>
        <p:grpSp>
          <p:nvGrpSpPr>
            <p:cNvPr id="166" name="Group 165">
              <a:extLst>
                <a:ext uri="{FF2B5EF4-FFF2-40B4-BE49-F238E27FC236}">
                  <a16:creationId xmlns:a16="http://schemas.microsoft.com/office/drawing/2014/main" id="{4BDAEE80-14E7-9D3C-CD99-22057E6FF714}"/>
                </a:ext>
                <a:ext uri="{C183D7F6-B498-43B3-948B-1728B52AA6E4}">
                  <adec:decorative xmlns:adec="http://schemas.microsoft.com/office/drawing/2017/decorative" val="1"/>
                </a:ext>
              </a:extLst>
            </p:cNvPr>
            <p:cNvGrpSpPr/>
            <p:nvPr/>
          </p:nvGrpSpPr>
          <p:grpSpPr>
            <a:xfrm>
              <a:off x="5613442" y="3200910"/>
              <a:ext cx="956594" cy="956584"/>
              <a:chOff x="5613443" y="3200759"/>
              <a:chExt cx="956594" cy="956584"/>
            </a:xfrm>
          </p:grpSpPr>
          <p:sp>
            <p:nvSpPr>
              <p:cNvPr id="167" name="Oval 166">
                <a:extLst>
                  <a:ext uri="{FF2B5EF4-FFF2-40B4-BE49-F238E27FC236}">
                    <a16:creationId xmlns:a16="http://schemas.microsoft.com/office/drawing/2014/main" id="{6C7C304E-8E99-91F7-A231-98D7154B3C05}"/>
                  </a:ext>
                </a:extLst>
              </p:cNvPr>
              <p:cNvSpPr>
                <a:spLocks/>
              </p:cNvSpPr>
              <p:nvPr/>
            </p:nvSpPr>
            <p:spPr bwMode="auto">
              <a:xfrm>
                <a:off x="5613443" y="3200759"/>
                <a:ext cx="956594" cy="956584"/>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68" name="Graphic 5">
                <a:extLst>
                  <a:ext uri="{FF2B5EF4-FFF2-40B4-BE49-F238E27FC236}">
                    <a16:creationId xmlns:a16="http://schemas.microsoft.com/office/drawing/2014/main" id="{75B3A250-12AA-CEC3-98F1-2EAC2CB9A34B}"/>
                  </a:ext>
                </a:extLst>
              </p:cNvPr>
              <p:cNvSpPr/>
              <p:nvPr/>
            </p:nvSpPr>
            <p:spPr>
              <a:xfrm>
                <a:off x="5844592" y="3434310"/>
                <a:ext cx="494296" cy="489482"/>
              </a:xfrm>
              <a:custGeom>
                <a:avLst/>
                <a:gdLst>
                  <a:gd name="csX0" fmla="*/ 142250 w 188747"/>
                  <a:gd name="csY0" fmla="*/ 49 h 186909"/>
                  <a:gd name="csX1" fmla="*/ 140494 w 188747"/>
                  <a:gd name="csY1" fmla="*/ 0 h 186909"/>
                  <a:gd name="csX2" fmla="*/ 30956 w 188747"/>
                  <a:gd name="csY2" fmla="*/ 0 h 186909"/>
                  <a:gd name="csX3" fmla="*/ 29200 w 188747"/>
                  <a:gd name="csY3" fmla="*/ 49 h 186909"/>
                  <a:gd name="csX4" fmla="*/ 0 w 188747"/>
                  <a:gd name="csY4" fmla="*/ 30956 h 186909"/>
                  <a:gd name="csX5" fmla="*/ 0 w 188747"/>
                  <a:gd name="csY5" fmla="*/ 140494 h 186909"/>
                  <a:gd name="csX6" fmla="*/ 49 w 188747"/>
                  <a:gd name="csY6" fmla="*/ 142250 h 186909"/>
                  <a:gd name="csX7" fmla="*/ 30956 w 188747"/>
                  <a:gd name="csY7" fmla="*/ 171450 h 186909"/>
                  <a:gd name="csX8" fmla="*/ 85938 w 188747"/>
                  <a:gd name="csY8" fmla="*/ 171450 h 186909"/>
                  <a:gd name="csX9" fmla="*/ 77862 w 188747"/>
                  <a:gd name="csY9" fmla="*/ 152400 h 186909"/>
                  <a:gd name="csX10" fmla="*/ 30956 w 188747"/>
                  <a:gd name="csY10" fmla="*/ 152400 h 186909"/>
                  <a:gd name="csX11" fmla="*/ 29739 w 188747"/>
                  <a:gd name="csY11" fmla="*/ 152338 h 186909"/>
                  <a:gd name="csX12" fmla="*/ 19050 w 188747"/>
                  <a:gd name="csY12" fmla="*/ 140494 h 186909"/>
                  <a:gd name="csX13" fmla="*/ 19061 w 188747"/>
                  <a:gd name="csY13" fmla="*/ 47625 h 186909"/>
                  <a:gd name="csX14" fmla="*/ 152400 w 188747"/>
                  <a:gd name="csY14" fmla="*/ 47625 h 186909"/>
                  <a:gd name="csX15" fmla="*/ 152404 w 188747"/>
                  <a:gd name="csY15" fmla="*/ 77856 h 186909"/>
                  <a:gd name="csX16" fmla="*/ 171461 w 188747"/>
                  <a:gd name="csY16" fmla="*/ 85936 h 186909"/>
                  <a:gd name="csX17" fmla="*/ 171461 w 188747"/>
                  <a:gd name="csY17" fmla="*/ 30956 h 186909"/>
                  <a:gd name="csX18" fmla="*/ 171413 w 188747"/>
                  <a:gd name="csY18" fmla="*/ 29200 h 186909"/>
                  <a:gd name="csX19" fmla="*/ 142250 w 188747"/>
                  <a:gd name="csY19" fmla="*/ 49 h 186909"/>
                  <a:gd name="csX20" fmla="*/ 76135 w 188747"/>
                  <a:gd name="csY20" fmla="*/ 68087 h 186909"/>
                  <a:gd name="csX21" fmla="*/ 69056 w 188747"/>
                  <a:gd name="csY21" fmla="*/ 61913 h 186909"/>
                  <a:gd name="csX22" fmla="*/ 35719 w 188747"/>
                  <a:gd name="csY22" fmla="*/ 61913 h 186909"/>
                  <a:gd name="csX23" fmla="*/ 34749 w 188747"/>
                  <a:gd name="csY23" fmla="*/ 61978 h 186909"/>
                  <a:gd name="csX24" fmla="*/ 28575 w 188747"/>
                  <a:gd name="csY24" fmla="*/ 69056 h 186909"/>
                  <a:gd name="csX25" fmla="*/ 28575 w 188747"/>
                  <a:gd name="csY25" fmla="*/ 135731 h 186909"/>
                  <a:gd name="csX26" fmla="*/ 28640 w 188747"/>
                  <a:gd name="csY26" fmla="*/ 136701 h 186909"/>
                  <a:gd name="csX27" fmla="*/ 35719 w 188747"/>
                  <a:gd name="csY27" fmla="*/ 142875 h 186909"/>
                  <a:gd name="csX28" fmla="*/ 69056 w 188747"/>
                  <a:gd name="csY28" fmla="*/ 142875 h 186909"/>
                  <a:gd name="csX29" fmla="*/ 70026 w 188747"/>
                  <a:gd name="csY29" fmla="*/ 142810 h 186909"/>
                  <a:gd name="csX30" fmla="*/ 76200 w 188747"/>
                  <a:gd name="csY30" fmla="*/ 135731 h 186909"/>
                  <a:gd name="csX31" fmla="*/ 76200 w 188747"/>
                  <a:gd name="csY31" fmla="*/ 69056 h 186909"/>
                  <a:gd name="csX32" fmla="*/ 76135 w 188747"/>
                  <a:gd name="csY32" fmla="*/ 68087 h 186909"/>
                  <a:gd name="csX33" fmla="*/ 42863 w 188747"/>
                  <a:gd name="csY33" fmla="*/ 76200 h 186909"/>
                  <a:gd name="csX34" fmla="*/ 61913 w 188747"/>
                  <a:gd name="csY34" fmla="*/ 76200 h 186909"/>
                  <a:gd name="csX35" fmla="*/ 61913 w 188747"/>
                  <a:gd name="csY35" fmla="*/ 128588 h 186909"/>
                  <a:gd name="csX36" fmla="*/ 42863 w 188747"/>
                  <a:gd name="csY36" fmla="*/ 128588 h 186909"/>
                  <a:gd name="csX37" fmla="*/ 42863 w 188747"/>
                  <a:gd name="csY37" fmla="*/ 76200 h 186909"/>
                  <a:gd name="csX38" fmla="*/ 142875 w 188747"/>
                  <a:gd name="csY38" fmla="*/ 69056 h 186909"/>
                  <a:gd name="csX39" fmla="*/ 135731 w 188747"/>
                  <a:gd name="csY39" fmla="*/ 61913 h 186909"/>
                  <a:gd name="csX40" fmla="*/ 92911 w 188747"/>
                  <a:gd name="csY40" fmla="*/ 61913 h 186909"/>
                  <a:gd name="csX41" fmla="*/ 91941 w 188747"/>
                  <a:gd name="csY41" fmla="*/ 61978 h 186909"/>
                  <a:gd name="csX42" fmla="*/ 85767 w 188747"/>
                  <a:gd name="csY42" fmla="*/ 69056 h 186909"/>
                  <a:gd name="csX43" fmla="*/ 92911 w 188747"/>
                  <a:gd name="csY43" fmla="*/ 76200 h 186909"/>
                  <a:gd name="csX44" fmla="*/ 135731 w 188747"/>
                  <a:gd name="csY44" fmla="*/ 76200 h 186909"/>
                  <a:gd name="csX45" fmla="*/ 136701 w 188747"/>
                  <a:gd name="csY45" fmla="*/ 76135 h 186909"/>
                  <a:gd name="csX46" fmla="*/ 142875 w 188747"/>
                  <a:gd name="csY46" fmla="*/ 69056 h 186909"/>
                  <a:gd name="csX47" fmla="*/ 107430 w 188747"/>
                  <a:gd name="csY47" fmla="*/ 104541 h 186909"/>
                  <a:gd name="csX48" fmla="*/ 93702 w 188747"/>
                  <a:gd name="csY48" fmla="*/ 128317 h 186909"/>
                  <a:gd name="csX49" fmla="*/ 88138 w 188747"/>
                  <a:gd name="csY49" fmla="*/ 129693 h 186909"/>
                  <a:gd name="csX50" fmla="*/ 87488 w 188747"/>
                  <a:gd name="csY50" fmla="*/ 138111 h 186909"/>
                  <a:gd name="csX51" fmla="*/ 88199 w 188747"/>
                  <a:gd name="csY51" fmla="*/ 146906 h 186909"/>
                  <a:gd name="csX52" fmla="*/ 93336 w 188747"/>
                  <a:gd name="csY52" fmla="*/ 148144 h 186909"/>
                  <a:gd name="csX53" fmla="*/ 107148 w 188747"/>
                  <a:gd name="csY53" fmla="*/ 172056 h 186909"/>
                  <a:gd name="csX54" fmla="*/ 105373 w 188747"/>
                  <a:gd name="csY54" fmla="*/ 178069 h 186909"/>
                  <a:gd name="csX55" fmla="*/ 119509 w 188747"/>
                  <a:gd name="csY55" fmla="*/ 186847 h 186909"/>
                  <a:gd name="csX56" fmla="*/ 124208 w 188747"/>
                  <a:gd name="csY56" fmla="*/ 181906 h 186909"/>
                  <a:gd name="csX57" fmla="*/ 151822 w 188747"/>
                  <a:gd name="csY57" fmla="*/ 181910 h 186909"/>
                  <a:gd name="csX58" fmla="*/ 156572 w 188747"/>
                  <a:gd name="csY58" fmla="*/ 186909 h 186909"/>
                  <a:gd name="csX59" fmla="*/ 170696 w 188747"/>
                  <a:gd name="csY59" fmla="*/ 178214 h 186909"/>
                  <a:gd name="csX60" fmla="*/ 168810 w 188747"/>
                  <a:gd name="csY60" fmla="*/ 171681 h 186909"/>
                  <a:gd name="csX61" fmla="*/ 182537 w 188747"/>
                  <a:gd name="csY61" fmla="*/ 147904 h 186909"/>
                  <a:gd name="csX62" fmla="*/ 188097 w 188747"/>
                  <a:gd name="csY62" fmla="*/ 146528 h 186909"/>
                  <a:gd name="csX63" fmla="*/ 188747 w 188747"/>
                  <a:gd name="csY63" fmla="*/ 138111 h 186909"/>
                  <a:gd name="csX64" fmla="*/ 188037 w 188747"/>
                  <a:gd name="csY64" fmla="*/ 129313 h 186909"/>
                  <a:gd name="csX65" fmla="*/ 182903 w 188747"/>
                  <a:gd name="csY65" fmla="*/ 128077 h 186909"/>
                  <a:gd name="csX66" fmla="*/ 169092 w 188747"/>
                  <a:gd name="csY66" fmla="*/ 104164 h 186909"/>
                  <a:gd name="csX67" fmla="*/ 170865 w 188747"/>
                  <a:gd name="csY67" fmla="*/ 98156 h 186909"/>
                  <a:gd name="csX68" fmla="*/ 156728 w 188747"/>
                  <a:gd name="csY68" fmla="*/ 89376 h 186909"/>
                  <a:gd name="csX69" fmla="*/ 152031 w 188747"/>
                  <a:gd name="csY69" fmla="*/ 94315 h 186909"/>
                  <a:gd name="csX70" fmla="*/ 124417 w 188747"/>
                  <a:gd name="csY70" fmla="*/ 94310 h 186909"/>
                  <a:gd name="csX71" fmla="*/ 119666 w 188747"/>
                  <a:gd name="csY71" fmla="*/ 89311 h 186909"/>
                  <a:gd name="csX72" fmla="*/ 105543 w 188747"/>
                  <a:gd name="csY72" fmla="*/ 98005 h 186909"/>
                  <a:gd name="csX73" fmla="*/ 107430 w 188747"/>
                  <a:gd name="csY73" fmla="*/ 104541 h 186909"/>
                  <a:gd name="csX74" fmla="*/ 138117 w 188747"/>
                  <a:gd name="csY74" fmla="*/ 152398 h 186909"/>
                  <a:gd name="csX75" fmla="*/ 124310 w 188747"/>
                  <a:gd name="csY75" fmla="*/ 138111 h 186909"/>
                  <a:gd name="csX76" fmla="*/ 138117 w 188747"/>
                  <a:gd name="csY76" fmla="*/ 123823 h 186909"/>
                  <a:gd name="csX77" fmla="*/ 151926 w 188747"/>
                  <a:gd name="csY77" fmla="*/ 138111 h 186909"/>
                  <a:gd name="csX78" fmla="*/ 138117 w 188747"/>
                  <a:gd name="csY78" fmla="*/ 152398 h 186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188747" h="186909">
                    <a:moveTo>
                      <a:pt x="142250" y="49"/>
                    </a:moveTo>
                    <a:lnTo>
                      <a:pt x="140494" y="0"/>
                    </a:lnTo>
                    <a:lnTo>
                      <a:pt x="30956" y="0"/>
                    </a:lnTo>
                    <a:lnTo>
                      <a:pt x="29200" y="49"/>
                    </a:lnTo>
                    <a:cubicBezTo>
                      <a:pt x="12920" y="960"/>
                      <a:pt x="0" y="14449"/>
                      <a:pt x="0" y="30956"/>
                    </a:cubicBezTo>
                    <a:lnTo>
                      <a:pt x="0" y="140494"/>
                    </a:lnTo>
                    <a:lnTo>
                      <a:pt x="49" y="142250"/>
                    </a:lnTo>
                    <a:cubicBezTo>
                      <a:pt x="960" y="158529"/>
                      <a:pt x="14449" y="171450"/>
                      <a:pt x="30956" y="171450"/>
                    </a:cubicBezTo>
                    <a:lnTo>
                      <a:pt x="85938" y="171450"/>
                    </a:lnTo>
                    <a:cubicBezTo>
                      <a:pt x="82246" y="165683"/>
                      <a:pt x="79483" y="159262"/>
                      <a:pt x="77862" y="152400"/>
                    </a:cubicBezTo>
                    <a:lnTo>
                      <a:pt x="30956" y="152400"/>
                    </a:lnTo>
                    <a:lnTo>
                      <a:pt x="29739" y="152338"/>
                    </a:lnTo>
                    <a:cubicBezTo>
                      <a:pt x="23735" y="151729"/>
                      <a:pt x="19050" y="146658"/>
                      <a:pt x="19050" y="140494"/>
                    </a:cubicBezTo>
                    <a:lnTo>
                      <a:pt x="19061" y="47625"/>
                    </a:lnTo>
                    <a:lnTo>
                      <a:pt x="152400" y="47625"/>
                    </a:lnTo>
                    <a:lnTo>
                      <a:pt x="152404" y="77856"/>
                    </a:lnTo>
                    <a:cubicBezTo>
                      <a:pt x="159268" y="79478"/>
                      <a:pt x="165691" y="82242"/>
                      <a:pt x="171461" y="85936"/>
                    </a:cubicBezTo>
                    <a:lnTo>
                      <a:pt x="171461" y="30956"/>
                    </a:lnTo>
                    <a:lnTo>
                      <a:pt x="171413" y="29200"/>
                    </a:lnTo>
                    <a:cubicBezTo>
                      <a:pt x="170535" y="13502"/>
                      <a:pt x="157960" y="927"/>
                      <a:pt x="142250" y="49"/>
                    </a:cubicBezTo>
                    <a:close/>
                    <a:moveTo>
                      <a:pt x="76135" y="68087"/>
                    </a:moveTo>
                    <a:cubicBezTo>
                      <a:pt x="75662" y="64600"/>
                      <a:pt x="72673" y="61913"/>
                      <a:pt x="69056" y="61913"/>
                    </a:cubicBezTo>
                    <a:lnTo>
                      <a:pt x="35719" y="61913"/>
                    </a:lnTo>
                    <a:lnTo>
                      <a:pt x="34749" y="61978"/>
                    </a:lnTo>
                    <a:cubicBezTo>
                      <a:pt x="31262" y="62451"/>
                      <a:pt x="28575" y="65440"/>
                      <a:pt x="28575" y="69056"/>
                    </a:cubicBezTo>
                    <a:lnTo>
                      <a:pt x="28575" y="135731"/>
                    </a:lnTo>
                    <a:lnTo>
                      <a:pt x="28640" y="136701"/>
                    </a:lnTo>
                    <a:cubicBezTo>
                      <a:pt x="29113" y="140187"/>
                      <a:pt x="32102" y="142875"/>
                      <a:pt x="35719" y="142875"/>
                    </a:cubicBezTo>
                    <a:lnTo>
                      <a:pt x="69056" y="142875"/>
                    </a:lnTo>
                    <a:lnTo>
                      <a:pt x="70026" y="142810"/>
                    </a:lnTo>
                    <a:cubicBezTo>
                      <a:pt x="73512" y="142337"/>
                      <a:pt x="76200" y="139348"/>
                      <a:pt x="76200" y="135731"/>
                    </a:cubicBezTo>
                    <a:lnTo>
                      <a:pt x="76200" y="69056"/>
                    </a:lnTo>
                    <a:lnTo>
                      <a:pt x="76135" y="68087"/>
                    </a:lnTo>
                    <a:close/>
                    <a:moveTo>
                      <a:pt x="42863" y="76200"/>
                    </a:moveTo>
                    <a:lnTo>
                      <a:pt x="61913" y="76200"/>
                    </a:lnTo>
                    <a:lnTo>
                      <a:pt x="61913" y="128588"/>
                    </a:lnTo>
                    <a:lnTo>
                      <a:pt x="42863" y="128588"/>
                    </a:lnTo>
                    <a:lnTo>
                      <a:pt x="42863" y="76200"/>
                    </a:lnTo>
                    <a:close/>
                    <a:moveTo>
                      <a:pt x="142875" y="69056"/>
                    </a:moveTo>
                    <a:cubicBezTo>
                      <a:pt x="142875" y="65111"/>
                      <a:pt x="139677" y="61913"/>
                      <a:pt x="135731" y="61913"/>
                    </a:cubicBezTo>
                    <a:lnTo>
                      <a:pt x="92911" y="61913"/>
                    </a:lnTo>
                    <a:lnTo>
                      <a:pt x="91941" y="61978"/>
                    </a:lnTo>
                    <a:cubicBezTo>
                      <a:pt x="88455" y="62451"/>
                      <a:pt x="85767" y="65440"/>
                      <a:pt x="85767" y="69056"/>
                    </a:cubicBezTo>
                    <a:cubicBezTo>
                      <a:pt x="85767" y="73002"/>
                      <a:pt x="88965" y="76200"/>
                      <a:pt x="92911" y="76200"/>
                    </a:cubicBezTo>
                    <a:lnTo>
                      <a:pt x="135731" y="76200"/>
                    </a:lnTo>
                    <a:lnTo>
                      <a:pt x="136701" y="76135"/>
                    </a:lnTo>
                    <a:cubicBezTo>
                      <a:pt x="140187" y="75662"/>
                      <a:pt x="142875" y="72673"/>
                      <a:pt x="142875" y="69056"/>
                    </a:cubicBezTo>
                    <a:close/>
                    <a:moveTo>
                      <a:pt x="107430" y="104541"/>
                    </a:moveTo>
                    <a:cubicBezTo>
                      <a:pt x="110428" y="114925"/>
                      <a:pt x="104195" y="125721"/>
                      <a:pt x="93702" y="128317"/>
                    </a:cubicBezTo>
                    <a:lnTo>
                      <a:pt x="88138" y="129693"/>
                    </a:lnTo>
                    <a:cubicBezTo>
                      <a:pt x="87710" y="132434"/>
                      <a:pt x="87488" y="135245"/>
                      <a:pt x="87488" y="138111"/>
                    </a:cubicBezTo>
                    <a:cubicBezTo>
                      <a:pt x="87488" y="141108"/>
                      <a:pt x="87731" y="144047"/>
                      <a:pt x="88199" y="146906"/>
                    </a:cubicBezTo>
                    <a:lnTo>
                      <a:pt x="93336" y="148144"/>
                    </a:lnTo>
                    <a:cubicBezTo>
                      <a:pt x="103933" y="150696"/>
                      <a:pt x="110233" y="161602"/>
                      <a:pt x="107148" y="172056"/>
                    </a:cubicBezTo>
                    <a:lnTo>
                      <a:pt x="105373" y="178069"/>
                    </a:lnTo>
                    <a:cubicBezTo>
                      <a:pt x="109556" y="181742"/>
                      <a:pt x="114323" y="184725"/>
                      <a:pt x="119509" y="186847"/>
                    </a:cubicBezTo>
                    <a:lnTo>
                      <a:pt x="124208" y="181906"/>
                    </a:lnTo>
                    <a:cubicBezTo>
                      <a:pt x="131719" y="174007"/>
                      <a:pt x="144314" y="174009"/>
                      <a:pt x="151822" y="181910"/>
                    </a:cubicBezTo>
                    <a:lnTo>
                      <a:pt x="156572" y="186909"/>
                    </a:lnTo>
                    <a:cubicBezTo>
                      <a:pt x="161750" y="184811"/>
                      <a:pt x="166512" y="181856"/>
                      <a:pt x="170696" y="178214"/>
                    </a:cubicBezTo>
                    <a:lnTo>
                      <a:pt x="168810" y="171681"/>
                    </a:lnTo>
                    <a:cubicBezTo>
                      <a:pt x="165812" y="161295"/>
                      <a:pt x="172044" y="150500"/>
                      <a:pt x="182537" y="147904"/>
                    </a:cubicBezTo>
                    <a:lnTo>
                      <a:pt x="188097" y="146528"/>
                    </a:lnTo>
                    <a:cubicBezTo>
                      <a:pt x="188525" y="143788"/>
                      <a:pt x="188747" y="140976"/>
                      <a:pt x="188747" y="138111"/>
                    </a:cubicBezTo>
                    <a:cubicBezTo>
                      <a:pt x="188747" y="135113"/>
                      <a:pt x="188504" y="132174"/>
                      <a:pt x="188037" y="129313"/>
                    </a:cubicBezTo>
                    <a:lnTo>
                      <a:pt x="182903" y="128077"/>
                    </a:lnTo>
                    <a:cubicBezTo>
                      <a:pt x="172306" y="125525"/>
                      <a:pt x="166007" y="114619"/>
                      <a:pt x="169092" y="104164"/>
                    </a:cubicBezTo>
                    <a:lnTo>
                      <a:pt x="170865" y="98156"/>
                    </a:lnTo>
                    <a:cubicBezTo>
                      <a:pt x="166683" y="94481"/>
                      <a:pt x="161915" y="91498"/>
                      <a:pt x="156728" y="89376"/>
                    </a:cubicBezTo>
                    <a:lnTo>
                      <a:pt x="152031" y="94315"/>
                    </a:lnTo>
                    <a:cubicBezTo>
                      <a:pt x="144520" y="102214"/>
                      <a:pt x="131926" y="102212"/>
                      <a:pt x="124417" y="94310"/>
                    </a:cubicBezTo>
                    <a:lnTo>
                      <a:pt x="119666" y="89311"/>
                    </a:lnTo>
                    <a:cubicBezTo>
                      <a:pt x="114489" y="91409"/>
                      <a:pt x="109727" y="94362"/>
                      <a:pt x="105543" y="98005"/>
                    </a:cubicBezTo>
                    <a:lnTo>
                      <a:pt x="107430" y="104541"/>
                    </a:lnTo>
                    <a:close/>
                    <a:moveTo>
                      <a:pt x="138117" y="152398"/>
                    </a:moveTo>
                    <a:cubicBezTo>
                      <a:pt x="130492" y="152398"/>
                      <a:pt x="124310" y="146001"/>
                      <a:pt x="124310" y="138111"/>
                    </a:cubicBezTo>
                    <a:cubicBezTo>
                      <a:pt x="124310" y="130220"/>
                      <a:pt x="130492" y="123823"/>
                      <a:pt x="138117" y="123823"/>
                    </a:cubicBezTo>
                    <a:cubicBezTo>
                      <a:pt x="145744" y="123823"/>
                      <a:pt x="151926" y="130220"/>
                      <a:pt x="151926" y="138111"/>
                    </a:cubicBezTo>
                    <a:cubicBezTo>
                      <a:pt x="151926" y="146001"/>
                      <a:pt x="145744" y="152398"/>
                      <a:pt x="138117" y="152398"/>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172" name="Arc 171">
              <a:extLst>
                <a:ext uri="{FF2B5EF4-FFF2-40B4-BE49-F238E27FC236}">
                  <a16:creationId xmlns:a16="http://schemas.microsoft.com/office/drawing/2014/main" id="{917B2847-B8B7-8292-859A-24EF37D859F3}"/>
                </a:ext>
                <a:ext uri="{C183D7F6-B498-43B3-948B-1728B52AA6E4}">
                  <adec:decorative xmlns:adec="http://schemas.microsoft.com/office/drawing/2017/decorative" val="1"/>
                </a:ext>
              </a:extLst>
            </p:cNvPr>
            <p:cNvSpPr/>
            <p:nvPr/>
          </p:nvSpPr>
          <p:spPr>
            <a:xfrm>
              <a:off x="5334947" y="2922410"/>
              <a:ext cx="1513585" cy="1513585"/>
            </a:xfrm>
            <a:prstGeom prst="arc">
              <a:avLst>
                <a:gd name="adj1" fmla="val 16743722"/>
                <a:gd name="adj2" fmla="val 5298380"/>
              </a:avLst>
            </a:prstGeom>
            <a:ln w="12700" cap="flat">
              <a:solidFill>
                <a:srgbClr val="B1B3B3"/>
              </a:solidFill>
              <a:prstDash val="dash"/>
              <a:miter/>
              <a:headEnd w="lg" len="med"/>
              <a:tailEnd type="arrow"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73" name="Arc 172">
              <a:extLst>
                <a:ext uri="{FF2B5EF4-FFF2-40B4-BE49-F238E27FC236}">
                  <a16:creationId xmlns:a16="http://schemas.microsoft.com/office/drawing/2014/main" id="{0F0A84E9-6478-72AC-EE0D-323EC83E7B22}"/>
                </a:ext>
                <a:ext uri="{C183D7F6-B498-43B3-948B-1728B52AA6E4}">
                  <adec:decorative xmlns:adec="http://schemas.microsoft.com/office/drawing/2017/decorative" val="1"/>
                </a:ext>
              </a:extLst>
            </p:cNvPr>
            <p:cNvSpPr/>
            <p:nvPr/>
          </p:nvSpPr>
          <p:spPr>
            <a:xfrm flipH="1">
              <a:off x="5334947" y="2922410"/>
              <a:ext cx="1513585" cy="1513585"/>
            </a:xfrm>
            <a:prstGeom prst="arc">
              <a:avLst>
                <a:gd name="adj1" fmla="val 16200000"/>
                <a:gd name="adj2" fmla="val 4998789"/>
              </a:avLst>
            </a:prstGeom>
            <a:ln w="12700" cap="flat">
              <a:solidFill>
                <a:srgbClr val="B1B3B3"/>
              </a:solidFill>
              <a:prstDash val="dash"/>
              <a:miter/>
              <a:headEnd type="arrow" w="lg" len="med"/>
              <a:tailEnd type="none"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49" name="Title 148">
              <a:extLst>
                <a:ext uri="{FF2B5EF4-FFF2-40B4-BE49-F238E27FC236}">
                  <a16:creationId xmlns:a16="http://schemas.microsoft.com/office/drawing/2014/main" id="{6BC4D875-A770-A745-3F53-F1D3F654B8BC}"/>
                </a:ext>
                <a:ext uri="{C183D7F6-B498-43B3-948B-1728B52AA6E4}">
                  <adec:decorative xmlns:adec="http://schemas.microsoft.com/office/drawing/2017/decorative" val="1"/>
                </a:ext>
              </a:extLst>
            </p:cNvPr>
            <p:cNvSpPr>
              <a:spLocks/>
            </p:cNvSpPr>
            <p:nvPr/>
          </p:nvSpPr>
          <p:spPr bwMode="auto">
            <a:xfrm>
              <a:off x="4353544" y="1817533"/>
              <a:ext cx="3496098" cy="4408732"/>
            </a:xfrm>
            <a:prstGeom prst="roundRect">
              <a:avLst>
                <a:gd name="adj" fmla="val 4180"/>
              </a:avLst>
            </a:prstGeom>
            <a:solidFill>
              <a:schemeClr val="bg1">
                <a:alpha val="51000"/>
              </a:schemeClr>
            </a:solidFill>
            <a:ln>
              <a:noFill/>
              <a:prstDash/>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Govern</a:t>
              </a:r>
            </a:p>
          </p:txBody>
        </p:sp>
        <p:grpSp>
          <p:nvGrpSpPr>
            <p:cNvPr id="2" name="Group 1">
              <a:extLst>
                <a:ext uri="{FF2B5EF4-FFF2-40B4-BE49-F238E27FC236}">
                  <a16:creationId xmlns:a16="http://schemas.microsoft.com/office/drawing/2014/main" id="{A0EAFFAB-3B5D-4470-5831-9E14F6846943}"/>
                </a:ext>
                <a:ext uri="{C183D7F6-B498-43B3-948B-1728B52AA6E4}">
                  <adec:decorative xmlns:adec="http://schemas.microsoft.com/office/drawing/2017/decorative" val="1"/>
                </a:ext>
              </a:extLst>
            </p:cNvPr>
            <p:cNvGrpSpPr/>
            <p:nvPr/>
          </p:nvGrpSpPr>
          <p:grpSpPr>
            <a:xfrm>
              <a:off x="8531615" y="2922410"/>
              <a:ext cx="2398330" cy="1513585"/>
              <a:chOff x="8846723" y="3162610"/>
              <a:chExt cx="2161405" cy="1364062"/>
            </a:xfrm>
          </p:grpSpPr>
          <p:grpSp>
            <p:nvGrpSpPr>
              <p:cNvPr id="3" name="Group 2">
                <a:extLst>
                  <a:ext uri="{FF2B5EF4-FFF2-40B4-BE49-F238E27FC236}">
                    <a16:creationId xmlns:a16="http://schemas.microsoft.com/office/drawing/2014/main" id="{A623ACD6-79AB-F1BB-A3D2-45BAAC11FEF8}"/>
                  </a:ext>
                </a:extLst>
              </p:cNvPr>
              <p:cNvGrpSpPr/>
              <p:nvPr/>
            </p:nvGrpSpPr>
            <p:grpSpPr>
              <a:xfrm>
                <a:off x="8846723" y="3518000"/>
                <a:ext cx="653283" cy="653283"/>
                <a:chOff x="-4787828" y="3487003"/>
                <a:chExt cx="621185" cy="621185"/>
              </a:xfrm>
            </p:grpSpPr>
            <p:sp>
              <p:nvSpPr>
                <p:cNvPr id="11" name="Oval 10">
                  <a:extLst>
                    <a:ext uri="{FF2B5EF4-FFF2-40B4-BE49-F238E27FC236}">
                      <a16:creationId xmlns:a16="http://schemas.microsoft.com/office/drawing/2014/main" id="{D3F76B45-0483-C0F1-BFA2-DD780681C0FC}"/>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Graphic 44">
                  <a:extLst>
                    <a:ext uri="{FF2B5EF4-FFF2-40B4-BE49-F238E27FC236}">
                      <a16:creationId xmlns:a16="http://schemas.microsoft.com/office/drawing/2014/main" id="{6B0E4498-E459-4B22-CEFC-A1C795127A8D}"/>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cxnSp>
            <p:nvCxnSpPr>
              <p:cNvPr id="4" name="Straight Connector 3">
                <a:extLst>
                  <a:ext uri="{FF2B5EF4-FFF2-40B4-BE49-F238E27FC236}">
                    <a16:creationId xmlns:a16="http://schemas.microsoft.com/office/drawing/2014/main" id="{4B16486D-99F6-D9AC-1E7F-603BC7A08E44}"/>
                  </a:ext>
                </a:extLst>
              </p:cNvPr>
              <p:cNvCxnSpPr>
                <a:cxnSpLocks/>
                <a:endCxn id="11" idx="6"/>
              </p:cNvCxnSpPr>
              <p:nvPr/>
            </p:nvCxnSpPr>
            <p:spPr>
              <a:xfrm flipH="1">
                <a:off x="9500006" y="3482880"/>
                <a:ext cx="754294" cy="361762"/>
              </a:xfrm>
              <a:prstGeom prst="line">
                <a:avLst/>
              </a:prstGeom>
              <a:ln w="12700" cap="flat">
                <a:solidFill>
                  <a:srgbClr val="B1B3B3"/>
                </a:solidFill>
                <a:prstDash val="dash"/>
                <a:miter/>
                <a:headEnd type="arrow" w="med" len="sm"/>
              </a:ln>
            </p:spPr>
          </p:cxnSp>
          <p:cxnSp>
            <p:nvCxnSpPr>
              <p:cNvPr id="5" name="Straight Connector 4">
                <a:extLst>
                  <a:ext uri="{FF2B5EF4-FFF2-40B4-BE49-F238E27FC236}">
                    <a16:creationId xmlns:a16="http://schemas.microsoft.com/office/drawing/2014/main" id="{CAB4547A-DDA7-ED81-D26B-A9A081D8F0E0}"/>
                  </a:ext>
                </a:extLst>
              </p:cNvPr>
              <p:cNvCxnSpPr>
                <a:cxnSpLocks/>
                <a:endCxn id="11" idx="6"/>
              </p:cNvCxnSpPr>
              <p:nvPr/>
            </p:nvCxnSpPr>
            <p:spPr>
              <a:xfrm flipH="1" flipV="1">
                <a:off x="9500006" y="3844642"/>
                <a:ext cx="1030911" cy="0"/>
              </a:xfrm>
              <a:prstGeom prst="line">
                <a:avLst/>
              </a:prstGeom>
              <a:ln w="12700" cap="flat">
                <a:solidFill>
                  <a:srgbClr val="B1B3B3"/>
                </a:solidFill>
                <a:prstDash val="dash"/>
                <a:miter/>
                <a:headEnd type="arrow" w="med" len="sm"/>
              </a:ln>
            </p:spPr>
          </p:cxnSp>
          <p:cxnSp>
            <p:nvCxnSpPr>
              <p:cNvPr id="6" name="Straight Connector 5">
                <a:extLst>
                  <a:ext uri="{FF2B5EF4-FFF2-40B4-BE49-F238E27FC236}">
                    <a16:creationId xmlns:a16="http://schemas.microsoft.com/office/drawing/2014/main" id="{69445B8B-26CD-6B6B-80C9-D6B88E188009}"/>
                  </a:ext>
                </a:extLst>
              </p:cNvPr>
              <p:cNvCxnSpPr>
                <a:cxnSpLocks/>
                <a:endCxn id="11" idx="6"/>
              </p:cNvCxnSpPr>
              <p:nvPr/>
            </p:nvCxnSpPr>
            <p:spPr>
              <a:xfrm flipH="1" flipV="1">
                <a:off x="9500006" y="3844642"/>
                <a:ext cx="718712" cy="382923"/>
              </a:xfrm>
              <a:prstGeom prst="line">
                <a:avLst/>
              </a:prstGeom>
              <a:ln w="12700" cap="flat">
                <a:solidFill>
                  <a:srgbClr val="B1B3B3"/>
                </a:solidFill>
                <a:prstDash val="dash"/>
                <a:miter/>
                <a:headEnd type="arrow" w="med" len="sm"/>
              </a:ln>
            </p:spPr>
          </p:cxnSp>
          <p:sp>
            <p:nvSpPr>
              <p:cNvPr id="7" name="Arc 6">
                <a:extLst>
                  <a:ext uri="{FF2B5EF4-FFF2-40B4-BE49-F238E27FC236}">
                    <a16:creationId xmlns:a16="http://schemas.microsoft.com/office/drawing/2014/main" id="{39E778A7-186A-B0F2-9D13-CD9C8D06F204}"/>
                  </a:ext>
                </a:extLst>
              </p:cNvPr>
              <p:cNvSpPr/>
              <p:nvPr/>
            </p:nvSpPr>
            <p:spPr>
              <a:xfrm>
                <a:off x="9644066" y="3162610"/>
                <a:ext cx="1364062" cy="1364062"/>
              </a:xfrm>
              <a:prstGeom prst="arc">
                <a:avLst>
                  <a:gd name="adj1" fmla="val 16200000"/>
                  <a:gd name="adj2" fmla="val 5393835"/>
                </a:avLst>
              </a:prstGeom>
              <a:no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8" name="Graphic 46" descr="Icon of a closed padlock">
                <a:extLst>
                  <a:ext uri="{FF2B5EF4-FFF2-40B4-BE49-F238E27FC236}">
                    <a16:creationId xmlns:a16="http://schemas.microsoft.com/office/drawing/2014/main" id="{7E4DF4EC-0CAD-EAAA-7C20-E1E0C54D5219}"/>
                  </a:ext>
                </a:extLst>
              </p:cNvPr>
              <p:cNvSpPr>
                <a:spLocks/>
              </p:cNvSpPr>
              <p:nvPr/>
            </p:nvSpPr>
            <p:spPr>
              <a:xfrm>
                <a:off x="10263666" y="3261968"/>
                <a:ext cx="267251" cy="334064"/>
              </a:xfrm>
              <a:custGeom>
                <a:avLst/>
                <a:gdLst>
                  <a:gd name="connsiteX0" fmla="*/ 76200 w 152400"/>
                  <a:gd name="connsiteY0" fmla="*/ 0 h 190500"/>
                  <a:gd name="connsiteX1" fmla="*/ 114300 w 152400"/>
                  <a:gd name="connsiteY1" fmla="*/ 38100 h 190500"/>
                  <a:gd name="connsiteX2" fmla="*/ 114300 w 152400"/>
                  <a:gd name="connsiteY2" fmla="*/ 57150 h 190500"/>
                  <a:gd name="connsiteX3" fmla="*/ 138113 w 152400"/>
                  <a:gd name="connsiteY3" fmla="*/ 57150 h 190500"/>
                  <a:gd name="connsiteX4" fmla="*/ 152400 w 152400"/>
                  <a:gd name="connsiteY4" fmla="*/ 71438 h 190500"/>
                  <a:gd name="connsiteX5" fmla="*/ 152400 w 152400"/>
                  <a:gd name="connsiteY5" fmla="*/ 176213 h 190500"/>
                  <a:gd name="connsiteX6" fmla="*/ 138113 w 152400"/>
                  <a:gd name="connsiteY6" fmla="*/ 190500 h 190500"/>
                  <a:gd name="connsiteX7" fmla="*/ 14288 w 152400"/>
                  <a:gd name="connsiteY7" fmla="*/ 190500 h 190500"/>
                  <a:gd name="connsiteX8" fmla="*/ 0 w 152400"/>
                  <a:gd name="connsiteY8" fmla="*/ 176213 h 190500"/>
                  <a:gd name="connsiteX9" fmla="*/ 0 w 152400"/>
                  <a:gd name="connsiteY9" fmla="*/ 71438 h 190500"/>
                  <a:gd name="connsiteX10" fmla="*/ 14288 w 152400"/>
                  <a:gd name="connsiteY10" fmla="*/ 57150 h 190500"/>
                  <a:gd name="connsiteX11" fmla="*/ 38100 w 152400"/>
                  <a:gd name="connsiteY11" fmla="*/ 57150 h 190500"/>
                  <a:gd name="connsiteX12" fmla="*/ 38100 w 152400"/>
                  <a:gd name="connsiteY12" fmla="*/ 38100 h 190500"/>
                  <a:gd name="connsiteX13" fmla="*/ 76200 w 152400"/>
                  <a:gd name="connsiteY13" fmla="*/ 0 h 190500"/>
                  <a:gd name="connsiteX14" fmla="*/ 76200 w 152400"/>
                  <a:gd name="connsiteY14" fmla="*/ 109538 h 190500"/>
                  <a:gd name="connsiteX15" fmla="*/ 61913 w 152400"/>
                  <a:gd name="connsiteY15" fmla="*/ 123825 h 190500"/>
                  <a:gd name="connsiteX16" fmla="*/ 76200 w 152400"/>
                  <a:gd name="connsiteY16" fmla="*/ 138113 h 190500"/>
                  <a:gd name="connsiteX17" fmla="*/ 90488 w 152400"/>
                  <a:gd name="connsiteY17" fmla="*/ 123825 h 190500"/>
                  <a:gd name="connsiteX18" fmla="*/ 76200 w 152400"/>
                  <a:gd name="connsiteY18" fmla="*/ 109538 h 190500"/>
                  <a:gd name="connsiteX19" fmla="*/ 76200 w 152400"/>
                  <a:gd name="connsiteY19" fmla="*/ 19050 h 190500"/>
                  <a:gd name="connsiteX20" fmla="*/ 57150 w 152400"/>
                  <a:gd name="connsiteY20" fmla="*/ 38100 h 190500"/>
                  <a:gd name="connsiteX21" fmla="*/ 57150 w 152400"/>
                  <a:gd name="connsiteY21" fmla="*/ 57150 h 190500"/>
                  <a:gd name="connsiteX22" fmla="*/ 95250 w 152400"/>
                  <a:gd name="connsiteY22" fmla="*/ 57150 h 190500"/>
                  <a:gd name="connsiteX23" fmla="*/ 95250 w 152400"/>
                  <a:gd name="connsiteY23" fmla="*/ 38100 h 190500"/>
                  <a:gd name="connsiteX24" fmla="*/ 76200 w 152400"/>
                  <a:gd name="connsiteY24"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0" h="190500">
                    <a:moveTo>
                      <a:pt x="76200" y="0"/>
                    </a:moveTo>
                    <a:cubicBezTo>
                      <a:pt x="97242" y="0"/>
                      <a:pt x="114300" y="17058"/>
                      <a:pt x="114300" y="38100"/>
                    </a:cubicBezTo>
                    <a:lnTo>
                      <a:pt x="114300" y="57150"/>
                    </a:lnTo>
                    <a:lnTo>
                      <a:pt x="138113" y="57150"/>
                    </a:lnTo>
                    <a:cubicBezTo>
                      <a:pt x="146003" y="57150"/>
                      <a:pt x="152400" y="63547"/>
                      <a:pt x="152400" y="71438"/>
                    </a:cubicBezTo>
                    <a:lnTo>
                      <a:pt x="152400" y="176213"/>
                    </a:lnTo>
                    <a:cubicBezTo>
                      <a:pt x="152400" y="184103"/>
                      <a:pt x="146003" y="190500"/>
                      <a:pt x="138113" y="190500"/>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9" name="Graphic 10" descr="Icon of a cylinder">
                <a:extLst>
                  <a:ext uri="{FF2B5EF4-FFF2-40B4-BE49-F238E27FC236}">
                    <a16:creationId xmlns:a16="http://schemas.microsoft.com/office/drawing/2014/main" id="{23223DD4-0117-59FC-CC1A-D71A1A304DAB}"/>
                  </a:ext>
                </a:extLst>
              </p:cNvPr>
              <p:cNvSpPr>
                <a:spLocks/>
              </p:cNvSpPr>
              <p:nvPr/>
            </p:nvSpPr>
            <p:spPr>
              <a:xfrm>
                <a:off x="10571607" y="3679936"/>
                <a:ext cx="236064" cy="295080"/>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10" name="Graphic 36" descr="Icon of a warning sign">
                <a:extLst>
                  <a:ext uri="{FF2B5EF4-FFF2-40B4-BE49-F238E27FC236}">
                    <a16:creationId xmlns:a16="http://schemas.microsoft.com/office/drawing/2014/main" id="{7C7FE81E-3178-F349-1864-BAD258DA6A3D}"/>
                  </a:ext>
                </a:extLst>
              </p:cNvPr>
              <p:cNvSpPr/>
              <p:nvPr/>
            </p:nvSpPr>
            <p:spPr>
              <a:xfrm>
                <a:off x="10258886" y="4057132"/>
                <a:ext cx="276810" cy="255960"/>
              </a:xfrm>
              <a:custGeom>
                <a:avLst/>
                <a:gdLst>
                  <a:gd name="connsiteX0" fmla="*/ 84944 w 190658"/>
                  <a:gd name="connsiteY0" fmla="*/ 2685 h 176297"/>
                  <a:gd name="connsiteX1" fmla="*/ 113281 w 190658"/>
                  <a:gd name="connsiteY1" fmla="*/ 9733 h 176297"/>
                  <a:gd name="connsiteX2" fmla="*/ 114071 w 190658"/>
                  <a:gd name="connsiteY2" fmla="*/ 11048 h 176297"/>
                  <a:gd name="connsiteX3" fmla="*/ 187976 w 190658"/>
                  <a:gd name="connsiteY3" fmla="*/ 144484 h 176297"/>
                  <a:gd name="connsiteX4" fmla="*/ 179600 w 190658"/>
                  <a:gd name="connsiteY4" fmla="*/ 173611 h 176297"/>
                  <a:gd name="connsiteX5" fmla="*/ 170698 w 190658"/>
                  <a:gd name="connsiteY5" fmla="*/ 176240 h 176297"/>
                  <a:gd name="connsiteX6" fmla="*/ 169231 w 190658"/>
                  <a:gd name="connsiteY6" fmla="*/ 176297 h 176297"/>
                  <a:gd name="connsiteX7" fmla="*/ 21441 w 190658"/>
                  <a:gd name="connsiteY7" fmla="*/ 176297 h 176297"/>
                  <a:gd name="connsiteX8" fmla="*/ 0 w 190658"/>
                  <a:gd name="connsiteY8" fmla="*/ 154875 h 176297"/>
                  <a:gd name="connsiteX9" fmla="*/ 1991 w 190658"/>
                  <a:gd name="connsiteY9" fmla="*/ 145846 h 176297"/>
                  <a:gd name="connsiteX10" fmla="*/ 2677 w 190658"/>
                  <a:gd name="connsiteY10" fmla="*/ 144484 h 176297"/>
                  <a:gd name="connsiteX11" fmla="*/ 76571 w 190658"/>
                  <a:gd name="connsiteY11" fmla="*/ 11048 h 176297"/>
                  <a:gd name="connsiteX12" fmla="*/ 84944 w 190658"/>
                  <a:gd name="connsiteY12" fmla="*/ 2685 h 176297"/>
                  <a:gd name="connsiteX13" fmla="*/ 95336 w 190658"/>
                  <a:gd name="connsiteY13" fmla="*/ 128605 h 176297"/>
                  <a:gd name="connsiteX14" fmla="*/ 85524 w 190658"/>
                  <a:gd name="connsiteY14" fmla="*/ 137815 h 176297"/>
                  <a:gd name="connsiteX15" fmla="*/ 94734 w 190658"/>
                  <a:gd name="connsiteY15" fmla="*/ 147627 h 176297"/>
                  <a:gd name="connsiteX16" fmla="*/ 95336 w 190658"/>
                  <a:gd name="connsiteY16" fmla="*/ 147627 h 176297"/>
                  <a:gd name="connsiteX17" fmla="*/ 104545 w 190658"/>
                  <a:gd name="connsiteY17" fmla="*/ 137815 h 176297"/>
                  <a:gd name="connsiteX18" fmla="*/ 95336 w 190658"/>
                  <a:gd name="connsiteY18" fmla="*/ 128605 h 176297"/>
                  <a:gd name="connsiteX19" fmla="*/ 95317 w 190658"/>
                  <a:gd name="connsiteY19" fmla="*/ 52367 h 176297"/>
                  <a:gd name="connsiteX20" fmla="*/ 85858 w 190658"/>
                  <a:gd name="connsiteY20" fmla="*/ 60787 h 176297"/>
                  <a:gd name="connsiteX21" fmla="*/ 85811 w 190658"/>
                  <a:gd name="connsiteY21" fmla="*/ 61892 h 176297"/>
                  <a:gd name="connsiteX22" fmla="*/ 85811 w 190658"/>
                  <a:gd name="connsiteY22" fmla="*/ 109536 h 176297"/>
                  <a:gd name="connsiteX23" fmla="*/ 85877 w 190658"/>
                  <a:gd name="connsiteY23" fmla="*/ 110651 h 176297"/>
                  <a:gd name="connsiteX24" fmla="*/ 96424 w 190658"/>
                  <a:gd name="connsiteY24" fmla="*/ 119030 h 176297"/>
                  <a:gd name="connsiteX25" fmla="*/ 104804 w 190658"/>
                  <a:gd name="connsiteY25" fmla="*/ 110651 h 176297"/>
                  <a:gd name="connsiteX26" fmla="*/ 104861 w 190658"/>
                  <a:gd name="connsiteY26" fmla="*/ 109536 h 176297"/>
                  <a:gd name="connsiteX27" fmla="*/ 104861 w 190658"/>
                  <a:gd name="connsiteY27" fmla="*/ 61892 h 176297"/>
                  <a:gd name="connsiteX28" fmla="*/ 104794 w 190658"/>
                  <a:gd name="connsiteY28" fmla="*/ 60778 h 176297"/>
                  <a:gd name="connsiteX29" fmla="*/ 95326 w 190658"/>
                  <a:gd name="connsiteY29" fmla="*/ 52367 h 17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658" h="176297">
                    <a:moveTo>
                      <a:pt x="84944" y="2685"/>
                    </a:moveTo>
                    <a:cubicBezTo>
                      <a:pt x="94777" y="-2760"/>
                      <a:pt x="107145" y="317"/>
                      <a:pt x="113281" y="9733"/>
                    </a:cubicBezTo>
                    <a:lnTo>
                      <a:pt x="114071" y="11048"/>
                    </a:lnTo>
                    <a:lnTo>
                      <a:pt x="187976" y="144484"/>
                    </a:lnTo>
                    <a:cubicBezTo>
                      <a:pt x="193706" y="154840"/>
                      <a:pt x="189956" y="167881"/>
                      <a:pt x="179600" y="173611"/>
                    </a:cubicBezTo>
                    <a:cubicBezTo>
                      <a:pt x="176860" y="175127"/>
                      <a:pt x="173822" y="176025"/>
                      <a:pt x="170698" y="176240"/>
                    </a:cubicBezTo>
                    <a:lnTo>
                      <a:pt x="169231" y="176297"/>
                    </a:lnTo>
                    <a:lnTo>
                      <a:pt x="21441" y="176297"/>
                    </a:lnTo>
                    <a:cubicBezTo>
                      <a:pt x="9605" y="176303"/>
                      <a:pt x="5" y="166711"/>
                      <a:pt x="0" y="154875"/>
                    </a:cubicBezTo>
                    <a:cubicBezTo>
                      <a:pt x="-1" y="151757"/>
                      <a:pt x="678" y="148675"/>
                      <a:pt x="1991" y="145846"/>
                    </a:cubicBezTo>
                    <a:lnTo>
                      <a:pt x="2677" y="144484"/>
                    </a:lnTo>
                    <a:lnTo>
                      <a:pt x="76571" y="11048"/>
                    </a:lnTo>
                    <a:cubicBezTo>
                      <a:pt x="78522" y="7530"/>
                      <a:pt x="81424" y="4632"/>
                      <a:pt x="84944" y="2685"/>
                    </a:cubicBezTo>
                    <a:close/>
                    <a:moveTo>
                      <a:pt x="95336" y="128605"/>
                    </a:moveTo>
                    <a:cubicBezTo>
                      <a:pt x="90083" y="128439"/>
                      <a:pt x="85691" y="132562"/>
                      <a:pt x="85524" y="137815"/>
                    </a:cubicBezTo>
                    <a:cubicBezTo>
                      <a:pt x="85357" y="143068"/>
                      <a:pt x="89481" y="147460"/>
                      <a:pt x="94734" y="147627"/>
                    </a:cubicBezTo>
                    <a:cubicBezTo>
                      <a:pt x="94935" y="147633"/>
                      <a:pt x="95135" y="147633"/>
                      <a:pt x="95336" y="147627"/>
                    </a:cubicBezTo>
                    <a:cubicBezTo>
                      <a:pt x="100589" y="147460"/>
                      <a:pt x="104712" y="143068"/>
                      <a:pt x="104545" y="137815"/>
                    </a:cubicBezTo>
                    <a:cubicBezTo>
                      <a:pt x="104386" y="132796"/>
                      <a:pt x="100354" y="128764"/>
                      <a:pt x="95336" y="128605"/>
                    </a:cubicBezTo>
                    <a:close/>
                    <a:moveTo>
                      <a:pt x="95317" y="52367"/>
                    </a:moveTo>
                    <a:cubicBezTo>
                      <a:pt x="90485" y="52369"/>
                      <a:pt x="86418" y="55988"/>
                      <a:pt x="85858" y="60787"/>
                    </a:cubicBezTo>
                    <a:lnTo>
                      <a:pt x="85811" y="61892"/>
                    </a:lnTo>
                    <a:lnTo>
                      <a:pt x="85811" y="109536"/>
                    </a:lnTo>
                    <a:lnTo>
                      <a:pt x="85877" y="110651"/>
                    </a:lnTo>
                    <a:cubicBezTo>
                      <a:pt x="86477" y="115877"/>
                      <a:pt x="91198" y="119628"/>
                      <a:pt x="96424" y="119030"/>
                    </a:cubicBezTo>
                    <a:cubicBezTo>
                      <a:pt x="100827" y="118525"/>
                      <a:pt x="104300" y="115052"/>
                      <a:pt x="104804" y="110651"/>
                    </a:cubicBezTo>
                    <a:lnTo>
                      <a:pt x="104861" y="109536"/>
                    </a:lnTo>
                    <a:lnTo>
                      <a:pt x="104861" y="61892"/>
                    </a:lnTo>
                    <a:lnTo>
                      <a:pt x="104794" y="60778"/>
                    </a:lnTo>
                    <a:cubicBezTo>
                      <a:pt x="104228" y="55978"/>
                      <a:pt x="100159" y="52363"/>
                      <a:pt x="95326" y="52367"/>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150" name="Rectangle: Rounded Corners 149">
              <a:extLst>
                <a:ext uri="{FF2B5EF4-FFF2-40B4-BE49-F238E27FC236}">
                  <a16:creationId xmlns:a16="http://schemas.microsoft.com/office/drawing/2014/main" id="{6546F12D-4C57-FFCF-05A0-C1AD498B9ACB}"/>
                </a:ext>
                <a:ext uri="{C183D7F6-B498-43B3-948B-1728B52AA6E4}">
                  <adec:decorative xmlns:adec="http://schemas.microsoft.com/office/drawing/2017/decorative" val="1"/>
                </a:ext>
              </a:extLst>
            </p:cNvPr>
            <p:cNvSpPr>
              <a:spLocks/>
            </p:cNvSpPr>
            <p:nvPr/>
          </p:nvSpPr>
          <p:spPr bwMode="auto">
            <a:xfrm>
              <a:off x="7988545" y="1817533"/>
              <a:ext cx="3496098" cy="4408732"/>
            </a:xfrm>
            <a:prstGeom prst="roundRect">
              <a:avLst>
                <a:gd name="adj" fmla="val 4180"/>
              </a:avLst>
            </a:prstGeom>
            <a:solidFill>
              <a:schemeClr val="bg1">
                <a:alpha val="51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Secure</a:t>
              </a:r>
            </a:p>
          </p:txBody>
        </p:sp>
      </p:grpSp>
    </p:spTree>
    <p:custDataLst>
      <p:tags r:id="rId1"/>
    </p:custDataLst>
    <p:extLst>
      <p:ext uri="{BB962C8B-B14F-4D97-AF65-F5344CB8AC3E}">
        <p14:creationId xmlns:p14="http://schemas.microsoft.com/office/powerpoint/2010/main" val="367051431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200"/>
                                        <p:tgtEl>
                                          <p:spTgt spid="148"/>
                                        </p:tgtEl>
                                      </p:cBhvr>
                                    </p:animEffect>
                                  </p:childTnLst>
                                </p:cTn>
                              </p:par>
                              <p:par>
                                <p:cTn id="8" presetID="42" presetClass="path" presetSubtype="0" decel="100000" fill="hold" grpId="1" nodeType="withEffect">
                                  <p:stCondLst>
                                    <p:cond delay="0"/>
                                  </p:stCondLst>
                                  <p:childTnLst>
                                    <p:animMotion origin="layout" path="M -2.29167E-6 0.03888 L -2.29167E-6 4.81481E-6 " pathEditMode="relative" rAng="0" ptsTypes="AA">
                                      <p:cBhvr>
                                        <p:cTn id="9" dur="500" fill="hold"/>
                                        <p:tgtEl>
                                          <p:spTgt spid="148"/>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200"/>
                                        <p:tgtEl>
                                          <p:spTgt spid="89"/>
                                        </p:tgtEl>
                                      </p:cBhvr>
                                    </p:animEffect>
                                  </p:childTnLst>
                                </p:cTn>
                              </p:par>
                              <p:par>
                                <p:cTn id="13" presetID="42" presetClass="path" presetSubtype="0" decel="100000" fill="hold" grpId="1" nodeType="withEffect">
                                  <p:stCondLst>
                                    <p:cond delay="100"/>
                                  </p:stCondLst>
                                  <p:childTnLst>
                                    <p:animMotion origin="layout" path="M -2.08333E-7 0.03889 L -2.08333E-7 2.59259E-6 " pathEditMode="relative" rAng="0" ptsTypes="AA">
                                      <p:cBhvr>
                                        <p:cTn id="14" dur="500" fill="hold"/>
                                        <p:tgtEl>
                                          <p:spTgt spid="89"/>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90"/>
                                        </p:tgtEl>
                                        <p:attrNameLst>
                                          <p:attrName>style.visibility</p:attrName>
                                        </p:attrNameLst>
                                      </p:cBhvr>
                                      <p:to>
                                        <p:strVal val="visible"/>
                                      </p:to>
                                    </p:set>
                                    <p:animEffect transition="in" filter="fade">
                                      <p:cBhvr>
                                        <p:cTn id="17" dur="200"/>
                                        <p:tgtEl>
                                          <p:spTgt spid="90"/>
                                        </p:tgtEl>
                                      </p:cBhvr>
                                    </p:animEffect>
                                  </p:childTnLst>
                                </p:cTn>
                              </p:par>
                              <p:par>
                                <p:cTn id="18" presetID="42" presetClass="path" presetSubtype="0" decel="100000" fill="hold" grpId="1" nodeType="withEffect">
                                  <p:stCondLst>
                                    <p:cond delay="100"/>
                                  </p:stCondLst>
                                  <p:childTnLst>
                                    <p:animMotion origin="layout" path="M -3.33333E-6 0.03889 L -3.33333E-6 -2.59259E-6 " pathEditMode="relative" rAng="0" ptsTypes="AA">
                                      <p:cBhvr>
                                        <p:cTn id="19" dur="500" fill="hold"/>
                                        <p:tgtEl>
                                          <p:spTgt spid="90"/>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52"/>
                                        </p:tgtEl>
                                        <p:attrNameLst>
                                          <p:attrName>style.visibility</p:attrName>
                                        </p:attrNameLst>
                                      </p:cBhvr>
                                      <p:to>
                                        <p:strVal val="visible"/>
                                      </p:to>
                                    </p:set>
                                    <p:animEffect transition="in" filter="fade">
                                      <p:cBhvr>
                                        <p:cTn id="22" dur="200"/>
                                        <p:tgtEl>
                                          <p:spTgt spid="152"/>
                                        </p:tgtEl>
                                      </p:cBhvr>
                                    </p:animEffect>
                                  </p:childTnLst>
                                </p:cTn>
                              </p:par>
                              <p:par>
                                <p:cTn id="23" presetID="42" presetClass="path" presetSubtype="0" decel="100000" fill="hold" grpId="1" nodeType="withEffect">
                                  <p:stCondLst>
                                    <p:cond delay="100"/>
                                  </p:stCondLst>
                                  <p:childTnLst>
                                    <p:animMotion origin="layout" path="M -3.33333E-6 0.03889 L -3.33333E-6 2.59259E-6 " pathEditMode="relative" rAng="0" ptsTypes="AA">
                                      <p:cBhvr>
                                        <p:cTn id="24" dur="500" fill="hold"/>
                                        <p:tgtEl>
                                          <p:spTgt spid="152"/>
                                        </p:tgtEl>
                                        <p:attrNameLst>
                                          <p:attrName>ppt_x</p:attrName>
                                          <p:attrName>ppt_y</p:attrName>
                                        </p:attrNameLst>
                                      </p:cBhvr>
                                      <p:rCtr x="0" y="-1944"/>
                                    </p:animMotion>
                                  </p:childTnLst>
                                </p:cTn>
                              </p:par>
                              <p:par>
                                <p:cTn id="25" presetID="10" presetClass="entr" presetSubtype="0" fill="hold" grpId="0" nodeType="withEffect">
                                  <p:stCondLst>
                                    <p:cond delay="100"/>
                                  </p:stCondLst>
                                  <p:childTnLst>
                                    <p:set>
                                      <p:cBhvr>
                                        <p:cTn id="26" dur="1" fill="hold">
                                          <p:stCondLst>
                                            <p:cond delay="0"/>
                                          </p:stCondLst>
                                        </p:cTn>
                                        <p:tgtEl>
                                          <p:spTgt spid="151"/>
                                        </p:tgtEl>
                                        <p:attrNameLst>
                                          <p:attrName>style.visibility</p:attrName>
                                        </p:attrNameLst>
                                      </p:cBhvr>
                                      <p:to>
                                        <p:strVal val="visible"/>
                                      </p:to>
                                    </p:set>
                                    <p:animEffect transition="in" filter="fade">
                                      <p:cBhvr>
                                        <p:cTn id="27" dur="200"/>
                                        <p:tgtEl>
                                          <p:spTgt spid="151"/>
                                        </p:tgtEl>
                                      </p:cBhvr>
                                    </p:animEffect>
                                  </p:childTnLst>
                                </p:cTn>
                              </p:par>
                              <p:par>
                                <p:cTn id="28" presetID="42" presetClass="path" presetSubtype="0" decel="100000" fill="hold" grpId="1" nodeType="withEffect">
                                  <p:stCondLst>
                                    <p:cond delay="100"/>
                                  </p:stCondLst>
                                  <p:childTnLst>
                                    <p:animMotion origin="layout" path="M 0 0.03889 L 0 -4.07407E-6 " pathEditMode="relative" rAng="0" ptsTypes="AA">
                                      <p:cBhvr>
                                        <p:cTn id="29" dur="500" fill="hold"/>
                                        <p:tgtEl>
                                          <p:spTgt spid="151"/>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animBg="1"/>
      <p:bldP spid="89" grpId="1" animBg="1"/>
      <p:bldP spid="148" grpId="0" animBg="1"/>
      <p:bldP spid="148" grpId="1" animBg="1"/>
      <p:bldP spid="151" grpId="0"/>
      <p:bldP spid="151" grpId="1"/>
      <p:bldP spid="90" grpId="0" animBg="1"/>
      <p:bldP spid="90" grpId="1" animBg="1"/>
      <p:bldP spid="152" grpId="0"/>
      <p:bldP spid="15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F793B-35AD-6C27-B254-6B0B1A74F117}"/>
            </a:ext>
          </a:extLst>
        </p:cNvPr>
        <p:cNvGrpSpPr/>
        <p:nvPr/>
      </p:nvGrpSpPr>
      <p:grpSpPr>
        <a:xfrm>
          <a:off x="0" y="0"/>
          <a:ext cx="0" cy="0"/>
          <a:chOff x="0" y="0"/>
          <a:chExt cx="0" cy="0"/>
        </a:xfrm>
      </p:grpSpPr>
      <p:sp>
        <p:nvSpPr>
          <p:cNvPr id="22" name="Graphic 179">
            <a:extLst>
              <a:ext uri="{FF2B5EF4-FFF2-40B4-BE49-F238E27FC236}">
                <a16:creationId xmlns:a16="http://schemas.microsoft.com/office/drawing/2014/main" id="{EABD77F1-AD0E-FAA2-F019-3847FA77CCD7}"/>
              </a:ext>
              <a:ext uri="{C183D7F6-B498-43B3-948B-1728B52AA6E4}">
                <adec:decorative xmlns:adec="http://schemas.microsoft.com/office/drawing/2017/decorative" val="1"/>
              </a:ext>
            </a:extLst>
          </p:cNvPr>
          <p:cNvSpPr>
            <a:spLocks/>
          </p:cNvSpPr>
          <p:nvPr/>
        </p:nvSpPr>
        <p:spPr>
          <a:xfrm>
            <a:off x="2873070" y="468010"/>
            <a:ext cx="6677330" cy="5867860"/>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2700" cap="flat">
            <a:solidFill>
              <a:srgbClr val="BABAFF">
                <a:alpha val="1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5" name="Graphic 179">
            <a:extLst>
              <a:ext uri="{FF2B5EF4-FFF2-40B4-BE49-F238E27FC236}">
                <a16:creationId xmlns:a16="http://schemas.microsoft.com/office/drawing/2014/main" id="{B53AB4A2-1CF7-DB66-0337-394A05C472F8}"/>
              </a:ext>
              <a:ext uri="{C183D7F6-B498-43B3-948B-1728B52AA6E4}">
                <adec:decorative xmlns:adec="http://schemas.microsoft.com/office/drawing/2017/decorative" val="1"/>
              </a:ext>
            </a:extLst>
          </p:cNvPr>
          <p:cNvSpPr>
            <a:spLocks/>
          </p:cNvSpPr>
          <p:nvPr/>
        </p:nvSpPr>
        <p:spPr>
          <a:xfrm>
            <a:off x="232228" y="412268"/>
            <a:ext cx="11742058" cy="6012554"/>
          </a:xfrm>
          <a:prstGeom prst="roundRect">
            <a:avLst>
              <a:gd name="adj" fmla="val 3799"/>
            </a:avLst>
          </a:prstGeom>
          <a:noFill/>
          <a:ln w="12700" cap="flat">
            <a:solidFill>
              <a:srgbClr val="BABAFF">
                <a:alpha val="1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6" name="Graphic 179">
            <a:extLst>
              <a:ext uri="{FF2B5EF4-FFF2-40B4-BE49-F238E27FC236}">
                <a16:creationId xmlns:a16="http://schemas.microsoft.com/office/drawing/2014/main" id="{40901253-DDCA-3E6A-74DF-842EAEE74903}"/>
              </a:ext>
              <a:ext uri="{C183D7F6-B498-43B3-948B-1728B52AA6E4}">
                <adec:decorative xmlns:adec="http://schemas.microsoft.com/office/drawing/2017/decorative" val="1"/>
              </a:ext>
            </a:extLst>
          </p:cNvPr>
          <p:cNvSpPr>
            <a:spLocks/>
          </p:cNvSpPr>
          <p:nvPr/>
        </p:nvSpPr>
        <p:spPr>
          <a:xfrm>
            <a:off x="403023" y="585787"/>
            <a:ext cx="11400467" cy="5668239"/>
          </a:xfrm>
          <a:prstGeom prst="roundRect">
            <a:avLst>
              <a:gd name="adj" fmla="val 2557"/>
            </a:avLst>
          </a:prstGeom>
          <a:noFill/>
          <a:ln w="19050" cap="flat">
            <a:solidFill>
              <a:srgbClr val="BABAFF">
                <a:alpha val="3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grpSp>
        <p:nvGrpSpPr>
          <p:cNvPr id="3" name="Group 2" descr="Graphic showing agents being used, built, and deployed in multi cloud, multi platform environments, and being installed and run on users' devices all over.">
            <a:extLst>
              <a:ext uri="{FF2B5EF4-FFF2-40B4-BE49-F238E27FC236}">
                <a16:creationId xmlns:a16="http://schemas.microsoft.com/office/drawing/2014/main" id="{01C61248-81D7-53A7-FD67-62C227D2B044}"/>
              </a:ext>
            </a:extLst>
          </p:cNvPr>
          <p:cNvGrpSpPr/>
          <p:nvPr/>
        </p:nvGrpSpPr>
        <p:grpSpPr>
          <a:xfrm>
            <a:off x="564622" y="750416"/>
            <a:ext cx="11061438" cy="5313090"/>
            <a:chOff x="564622" y="750416"/>
            <a:chExt cx="11061438" cy="5313090"/>
          </a:xfrm>
        </p:grpSpPr>
        <p:sp>
          <p:nvSpPr>
            <p:cNvPr id="80" name="Graphic 179">
              <a:extLst>
                <a:ext uri="{FF2B5EF4-FFF2-40B4-BE49-F238E27FC236}">
                  <a16:creationId xmlns:a16="http://schemas.microsoft.com/office/drawing/2014/main" id="{1C0130AC-FE41-E36F-0842-0B9653E412F4}"/>
                </a:ext>
                <a:ext uri="{C183D7F6-B498-43B3-948B-1728B52AA6E4}">
                  <adec:decorative xmlns:adec="http://schemas.microsoft.com/office/drawing/2017/decorative" val="1"/>
                </a:ext>
              </a:extLst>
            </p:cNvPr>
            <p:cNvSpPr>
              <a:spLocks/>
            </p:cNvSpPr>
            <p:nvPr/>
          </p:nvSpPr>
          <p:spPr>
            <a:xfrm>
              <a:off x="564622" y="750416"/>
              <a:ext cx="11061438" cy="5313090"/>
            </a:xfrm>
            <a:prstGeom prst="roundRect">
              <a:avLst>
                <a:gd name="adj" fmla="val 1767"/>
              </a:avLst>
            </a:prstGeom>
            <a:gradFill flip="none" rotWithShape="1">
              <a:gsLst>
                <a:gs pos="0">
                  <a:srgbClr val="8E8EFF"/>
                </a:gs>
                <a:gs pos="98165">
                  <a:srgbClr val="143385"/>
                </a:gs>
              </a:gsLst>
              <a:lin ang="10800000" scaled="1"/>
              <a:tileRect/>
            </a:gradFill>
            <a:ln w="18559" cap="flat">
              <a:noFill/>
              <a:prstDash val="solid"/>
              <a:miter/>
            </a:ln>
            <a:effectLst>
              <a:outerShdw blurRad="375109" dist="101600" dir="5400000" sx="105000" sy="105000" algn="t" rotWithShape="0">
                <a:prstClr val="black">
                  <a:alpha val="20000"/>
                </a:prstClr>
              </a:outerShdw>
            </a:effectLst>
          </p:spPr>
          <p:txBody>
            <a:bodyPr tIns="2743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Semibold"/>
                <a:ea typeface="+mn-ea"/>
                <a:cs typeface="+mn-cs"/>
              </a:endParaRPr>
            </a:p>
          </p:txBody>
        </p:sp>
        <p:grpSp>
          <p:nvGrpSpPr>
            <p:cNvPr id="11" name="Group 10">
              <a:extLst>
                <a:ext uri="{FF2B5EF4-FFF2-40B4-BE49-F238E27FC236}">
                  <a16:creationId xmlns:a16="http://schemas.microsoft.com/office/drawing/2014/main" id="{C40C205A-0281-05D9-E71D-04552DDDDF1A}"/>
                </a:ext>
                <a:ext uri="{C183D7F6-B498-43B3-948B-1728B52AA6E4}">
                  <adec:decorative xmlns:adec="http://schemas.microsoft.com/office/drawing/2017/decorative" val="1"/>
                </a:ext>
              </a:extLst>
            </p:cNvPr>
            <p:cNvGrpSpPr/>
            <p:nvPr/>
          </p:nvGrpSpPr>
          <p:grpSpPr>
            <a:xfrm>
              <a:off x="7232069" y="2040491"/>
              <a:ext cx="292213" cy="297032"/>
              <a:chOff x="8914738" y="2899192"/>
              <a:chExt cx="479867" cy="479867"/>
            </a:xfrm>
          </p:grpSpPr>
          <p:sp>
            <p:nvSpPr>
              <p:cNvPr id="12" name="Oval 52">
                <a:extLst>
                  <a:ext uri="{FF2B5EF4-FFF2-40B4-BE49-F238E27FC236}">
                    <a16:creationId xmlns:a16="http://schemas.microsoft.com/office/drawing/2014/main" id="{97F1A5AC-9A43-775E-0D7F-378C64F09679}"/>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3" name="Graphic 33">
                <a:extLst>
                  <a:ext uri="{FF2B5EF4-FFF2-40B4-BE49-F238E27FC236}">
                    <a16:creationId xmlns:a16="http://schemas.microsoft.com/office/drawing/2014/main" id="{0A76FF2C-EE96-3FBA-A8CC-E62AFEE7D13F}"/>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4" name="Group 13">
              <a:extLst>
                <a:ext uri="{FF2B5EF4-FFF2-40B4-BE49-F238E27FC236}">
                  <a16:creationId xmlns:a16="http://schemas.microsoft.com/office/drawing/2014/main" id="{C95653DF-F163-E65E-8279-45B9EB1B5737}"/>
                </a:ext>
                <a:ext uri="{C183D7F6-B498-43B3-948B-1728B52AA6E4}">
                  <adec:decorative xmlns:adec="http://schemas.microsoft.com/office/drawing/2017/decorative" val="1"/>
                </a:ext>
              </a:extLst>
            </p:cNvPr>
            <p:cNvGrpSpPr/>
            <p:nvPr/>
          </p:nvGrpSpPr>
          <p:grpSpPr>
            <a:xfrm>
              <a:off x="6206654" y="2492772"/>
              <a:ext cx="191933" cy="183388"/>
              <a:chOff x="2819989" y="2749662"/>
              <a:chExt cx="470135" cy="470135"/>
            </a:xfrm>
          </p:grpSpPr>
          <p:sp>
            <p:nvSpPr>
              <p:cNvPr id="15" name="Oval 52">
                <a:extLst>
                  <a:ext uri="{FF2B5EF4-FFF2-40B4-BE49-F238E27FC236}">
                    <a16:creationId xmlns:a16="http://schemas.microsoft.com/office/drawing/2014/main" id="{1622E0A9-1FB7-7A29-C279-017F678A3749}"/>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6" name="Graphic 33">
                <a:extLst>
                  <a:ext uri="{FF2B5EF4-FFF2-40B4-BE49-F238E27FC236}">
                    <a16:creationId xmlns:a16="http://schemas.microsoft.com/office/drawing/2014/main" id="{E3F8AC11-3F81-65FB-1DE8-92338B6253DC}"/>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26" name="!!!TextBox 25">
              <a:extLst>
                <a:ext uri="{FF2B5EF4-FFF2-40B4-BE49-F238E27FC236}">
                  <a16:creationId xmlns:a16="http://schemas.microsoft.com/office/drawing/2014/main" id="{2406E742-843C-2A91-50E5-D48B5164CF75}"/>
                </a:ext>
              </a:extLst>
            </p:cNvPr>
            <p:cNvSpPr txBox="1"/>
            <p:nvPr/>
          </p:nvSpPr>
          <p:spPr>
            <a:xfrm>
              <a:off x="3821757" y="3084780"/>
              <a:ext cx="1071843" cy="33855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Users are using SaaS agents</a:t>
              </a:r>
            </a:p>
          </p:txBody>
        </p:sp>
        <p:sp>
          <p:nvSpPr>
            <p:cNvPr id="27" name="!!!TextBox 26">
              <a:extLst>
                <a:ext uri="{FF2B5EF4-FFF2-40B4-BE49-F238E27FC236}">
                  <a16:creationId xmlns:a16="http://schemas.microsoft.com/office/drawing/2014/main" id="{35B1E4A4-957E-8812-343C-491937E18373}"/>
                </a:ext>
              </a:extLst>
            </p:cNvPr>
            <p:cNvSpPr txBox="1"/>
            <p:nvPr/>
          </p:nvSpPr>
          <p:spPr>
            <a:xfrm>
              <a:off x="8097338" y="3461416"/>
              <a:ext cx="1322765" cy="76944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Users are installing and running agents on their devices</a:t>
              </a:r>
            </a:p>
          </p:txBody>
        </p:sp>
        <p:sp>
          <p:nvSpPr>
            <p:cNvPr id="28" name="!!!TextBox 27">
              <a:extLst>
                <a:ext uri="{FF2B5EF4-FFF2-40B4-BE49-F238E27FC236}">
                  <a16:creationId xmlns:a16="http://schemas.microsoft.com/office/drawing/2014/main" id="{B7CEF745-427A-F8E8-5CC0-AB8299EC2F1A}"/>
                </a:ext>
              </a:extLst>
            </p:cNvPr>
            <p:cNvSpPr txBox="1"/>
            <p:nvPr/>
          </p:nvSpPr>
          <p:spPr>
            <a:xfrm>
              <a:off x="4618890" y="4262952"/>
              <a:ext cx="1598742" cy="900246"/>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Sans Display Semibold"/>
                  <a:ea typeface="+mn-ea"/>
                  <a:cs typeface="+mn-cs"/>
                </a:rPr>
                <a:t>Developers are building and deploying agents in </a:t>
              </a:r>
              <a:r>
                <a:rPr kumimoji="0" lang="en-US" sz="1050" b="0" i="0" u="none" strike="noStrike" kern="1200" cap="none" spc="0" normalizeH="0" baseline="0" noProof="0" err="1">
                  <a:ln>
                    <a:noFill/>
                  </a:ln>
                  <a:solidFill>
                    <a:srgbClr val="FFFFFF"/>
                  </a:solidFill>
                  <a:effectLst/>
                  <a:uLnTx/>
                  <a:uFillTx/>
                  <a:latin typeface="Segoe Sans Display Semibold"/>
                  <a:ea typeface="+mn-ea"/>
                  <a:cs typeface="+mn-cs"/>
                </a:rPr>
                <a:t>multicloud</a:t>
              </a:r>
              <a:r>
                <a:rPr kumimoji="0" lang="en-US" sz="1050" b="0" i="0" u="none" strike="noStrike" kern="1200" cap="none" spc="0" normalizeH="0" baseline="0" noProof="0">
                  <a:ln>
                    <a:noFill/>
                  </a:ln>
                  <a:solidFill>
                    <a:srgbClr val="FFFFFF"/>
                  </a:solidFill>
                  <a:effectLst/>
                  <a:uLnTx/>
                  <a:uFillTx/>
                  <a:latin typeface="Segoe Sans Display Semibold"/>
                  <a:ea typeface="+mn-ea"/>
                  <a:cs typeface="+mn-cs"/>
                </a:rPr>
                <a:t>, multiplatform environments</a:t>
              </a:r>
            </a:p>
          </p:txBody>
        </p:sp>
        <p:grpSp>
          <p:nvGrpSpPr>
            <p:cNvPr id="29" name="Group 28">
              <a:extLst>
                <a:ext uri="{FF2B5EF4-FFF2-40B4-BE49-F238E27FC236}">
                  <a16:creationId xmlns:a16="http://schemas.microsoft.com/office/drawing/2014/main" id="{3A376339-F9D1-5A5B-905B-A42700F7A653}"/>
                </a:ext>
                <a:ext uri="{C183D7F6-B498-43B3-948B-1728B52AA6E4}">
                  <adec:decorative xmlns:adec="http://schemas.microsoft.com/office/drawing/2017/decorative" val="1"/>
                </a:ext>
              </a:extLst>
            </p:cNvPr>
            <p:cNvGrpSpPr/>
            <p:nvPr/>
          </p:nvGrpSpPr>
          <p:grpSpPr>
            <a:xfrm>
              <a:off x="6340155" y="3653380"/>
              <a:ext cx="292213" cy="279826"/>
              <a:chOff x="2819989" y="2749662"/>
              <a:chExt cx="470135" cy="470135"/>
            </a:xfrm>
          </p:grpSpPr>
          <p:sp>
            <p:nvSpPr>
              <p:cNvPr id="30" name="Oval 52">
                <a:extLst>
                  <a:ext uri="{FF2B5EF4-FFF2-40B4-BE49-F238E27FC236}">
                    <a16:creationId xmlns:a16="http://schemas.microsoft.com/office/drawing/2014/main" id="{BBCEC7E8-7898-BD79-4D37-541600417B93}"/>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1" name="Graphic 33">
                <a:extLst>
                  <a:ext uri="{FF2B5EF4-FFF2-40B4-BE49-F238E27FC236}">
                    <a16:creationId xmlns:a16="http://schemas.microsoft.com/office/drawing/2014/main" id="{5EFCC64E-B46E-D310-F6D2-FFF3526F3BA3}"/>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35" name="Group 34">
              <a:extLst>
                <a:ext uri="{FF2B5EF4-FFF2-40B4-BE49-F238E27FC236}">
                  <a16:creationId xmlns:a16="http://schemas.microsoft.com/office/drawing/2014/main" id="{E69BF7CB-118B-F144-4C6F-F1FBFA8E8C41}"/>
                </a:ext>
                <a:ext uri="{C183D7F6-B498-43B3-948B-1728B52AA6E4}">
                  <adec:decorative xmlns:adec="http://schemas.microsoft.com/office/drawing/2017/decorative" val="1"/>
                </a:ext>
              </a:extLst>
            </p:cNvPr>
            <p:cNvGrpSpPr/>
            <p:nvPr/>
          </p:nvGrpSpPr>
          <p:grpSpPr>
            <a:xfrm>
              <a:off x="6293268" y="3004099"/>
              <a:ext cx="158719" cy="148654"/>
              <a:chOff x="8914738" y="2899192"/>
              <a:chExt cx="479867" cy="479867"/>
            </a:xfrm>
          </p:grpSpPr>
          <p:sp>
            <p:nvSpPr>
              <p:cNvPr id="36" name="Oval 52">
                <a:extLst>
                  <a:ext uri="{FF2B5EF4-FFF2-40B4-BE49-F238E27FC236}">
                    <a16:creationId xmlns:a16="http://schemas.microsoft.com/office/drawing/2014/main" id="{B2CA9071-C55E-4614-F1AF-660A6BE0C6E8}"/>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7" name="Graphic 33">
                <a:extLst>
                  <a:ext uri="{FF2B5EF4-FFF2-40B4-BE49-F238E27FC236}">
                    <a16:creationId xmlns:a16="http://schemas.microsoft.com/office/drawing/2014/main" id="{F00940D6-B3EF-BE91-2279-35DF5FC26535}"/>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87" name="Group 86">
              <a:extLst>
                <a:ext uri="{FF2B5EF4-FFF2-40B4-BE49-F238E27FC236}">
                  <a16:creationId xmlns:a16="http://schemas.microsoft.com/office/drawing/2014/main" id="{C17C079C-B991-371F-1BA6-659185DCB554}"/>
                </a:ext>
                <a:ext uri="{C183D7F6-B498-43B3-948B-1728B52AA6E4}">
                  <adec:decorative xmlns:adec="http://schemas.microsoft.com/office/drawing/2017/decorative" val="1"/>
                </a:ext>
              </a:extLst>
            </p:cNvPr>
            <p:cNvGrpSpPr/>
            <p:nvPr/>
          </p:nvGrpSpPr>
          <p:grpSpPr>
            <a:xfrm>
              <a:off x="8492451" y="2860079"/>
              <a:ext cx="517697" cy="521265"/>
              <a:chOff x="2819989" y="2749662"/>
              <a:chExt cx="470135" cy="470135"/>
            </a:xfrm>
          </p:grpSpPr>
          <p:sp>
            <p:nvSpPr>
              <p:cNvPr id="88" name="Oval 52">
                <a:extLst>
                  <a:ext uri="{FF2B5EF4-FFF2-40B4-BE49-F238E27FC236}">
                    <a16:creationId xmlns:a16="http://schemas.microsoft.com/office/drawing/2014/main" id="{A5187548-8B6F-97A6-F49E-51276385337F}"/>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9" name="Graphic 33">
                <a:extLst>
                  <a:ext uri="{FF2B5EF4-FFF2-40B4-BE49-F238E27FC236}">
                    <a16:creationId xmlns:a16="http://schemas.microsoft.com/office/drawing/2014/main" id="{0BBF1402-0B1C-60AE-0940-EB31CF0151ED}"/>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21" name="Group 20">
              <a:extLst>
                <a:ext uri="{FF2B5EF4-FFF2-40B4-BE49-F238E27FC236}">
                  <a16:creationId xmlns:a16="http://schemas.microsoft.com/office/drawing/2014/main" id="{07E8A802-AEEB-0899-31AB-C2C19E898F59}"/>
                </a:ext>
                <a:ext uri="{C183D7F6-B498-43B3-948B-1728B52AA6E4}">
                  <adec:decorative xmlns:adec="http://schemas.microsoft.com/office/drawing/2017/decorative" val="1"/>
                </a:ext>
              </a:extLst>
            </p:cNvPr>
            <p:cNvGrpSpPr>
              <a:grpSpLocks noChangeAspect="1"/>
            </p:cNvGrpSpPr>
            <p:nvPr/>
          </p:nvGrpSpPr>
          <p:grpSpPr>
            <a:xfrm>
              <a:off x="2858353" y="4551492"/>
              <a:ext cx="679446" cy="676838"/>
              <a:chOff x="7988304" y="2844987"/>
              <a:chExt cx="679446" cy="676838"/>
            </a:xfrm>
          </p:grpSpPr>
          <p:sp>
            <p:nvSpPr>
              <p:cNvPr id="38" name="Box">
                <a:extLst>
                  <a:ext uri="{FF2B5EF4-FFF2-40B4-BE49-F238E27FC236}">
                    <a16:creationId xmlns:a16="http://schemas.microsoft.com/office/drawing/2014/main" id="{164583AD-12CC-D9D1-9B22-CC73DF65EE96}"/>
                  </a:ext>
                </a:extLst>
              </p:cNvPr>
              <p:cNvSpPr>
                <a:spLocks noChangeAspect="1"/>
              </p:cNvSpPr>
              <p:nvPr/>
            </p:nvSpPr>
            <p:spPr bwMode="auto">
              <a:xfrm>
                <a:off x="7988304" y="2844987"/>
                <a:ext cx="679446" cy="676838"/>
              </a:xfrm>
              <a:prstGeom prst="ellipse">
                <a:avLst/>
              </a:prstGeom>
              <a:gradFill>
                <a:gsLst>
                  <a:gs pos="80000">
                    <a:srgbClr val="0A6BBA"/>
                  </a:gs>
                  <a:gs pos="0">
                    <a:srgbClr val="C03BC4"/>
                  </a:gs>
                </a:gsLst>
                <a:path path="circle">
                  <a:fillToRect l="100000" t="100000"/>
                </a:path>
              </a:gradFill>
              <a:ln w="254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srgbClr val="FFFFFF"/>
                  </a:solidFill>
                  <a:effectLst/>
                  <a:uLnTx/>
                  <a:uFillTx/>
                  <a:latin typeface="Segoe Sans Display"/>
                  <a:ea typeface="+mn-ea"/>
                  <a:cs typeface="+mn-cs"/>
                </a:endParaRPr>
              </a:p>
            </p:txBody>
          </p:sp>
          <p:pic>
            <p:nvPicPr>
              <p:cNvPr id="40" name="Graphic 39">
                <a:extLst>
                  <a:ext uri="{FF2B5EF4-FFF2-40B4-BE49-F238E27FC236}">
                    <a16:creationId xmlns:a16="http://schemas.microsoft.com/office/drawing/2014/main" id="{5E72A2BC-B18B-3D24-B348-E22DC26D3F3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3552" y="2938482"/>
                <a:ext cx="488948" cy="489848"/>
              </a:xfrm>
              <a:prstGeom prst="rect">
                <a:avLst/>
              </a:prstGeom>
            </p:spPr>
          </p:pic>
        </p:grpSp>
        <p:sp>
          <p:nvSpPr>
            <p:cNvPr id="41" name="Oval 40">
              <a:extLst>
                <a:ext uri="{FF2B5EF4-FFF2-40B4-BE49-F238E27FC236}">
                  <a16:creationId xmlns:a16="http://schemas.microsoft.com/office/drawing/2014/main" id="{CAE871DC-3951-5B1C-54D4-E9D5C9921B3A}"/>
                </a:ext>
              </a:extLst>
            </p:cNvPr>
            <p:cNvSpPr>
              <a:spLocks/>
            </p:cNvSpPr>
            <p:nvPr/>
          </p:nvSpPr>
          <p:spPr bwMode="auto">
            <a:xfrm>
              <a:off x="6733083" y="4601653"/>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rPr>
                <a:t>MCPs</a:t>
              </a:r>
            </a:p>
          </p:txBody>
        </p:sp>
        <p:sp>
          <p:nvSpPr>
            <p:cNvPr id="42" name="Oval 41">
              <a:extLst>
                <a:ext uri="{FF2B5EF4-FFF2-40B4-BE49-F238E27FC236}">
                  <a16:creationId xmlns:a16="http://schemas.microsoft.com/office/drawing/2014/main" id="{080432AA-C408-41F5-0F26-C47EA8B989C4}"/>
                </a:ext>
              </a:extLst>
            </p:cNvPr>
            <p:cNvSpPr>
              <a:spLocks/>
            </p:cNvSpPr>
            <p:nvPr/>
          </p:nvSpPr>
          <p:spPr bwMode="auto">
            <a:xfrm>
              <a:off x="8978330" y="4330710"/>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rPr>
                <a:t>APIs</a:t>
              </a:r>
            </a:p>
          </p:txBody>
        </p:sp>
        <p:grpSp>
          <p:nvGrpSpPr>
            <p:cNvPr id="43" name="Group 42">
              <a:extLst>
                <a:ext uri="{FF2B5EF4-FFF2-40B4-BE49-F238E27FC236}">
                  <a16:creationId xmlns:a16="http://schemas.microsoft.com/office/drawing/2014/main" id="{A4D23127-76B4-0689-AF5C-F7CA44B88B22}"/>
                </a:ext>
                <a:ext uri="{C183D7F6-B498-43B3-948B-1728B52AA6E4}">
                  <adec:decorative xmlns:adec="http://schemas.microsoft.com/office/drawing/2017/decorative" val="1"/>
                </a:ext>
              </a:extLst>
            </p:cNvPr>
            <p:cNvGrpSpPr/>
            <p:nvPr/>
          </p:nvGrpSpPr>
          <p:grpSpPr>
            <a:xfrm>
              <a:off x="8432685" y="1312098"/>
              <a:ext cx="637231" cy="637230"/>
              <a:chOff x="8923208" y="2461802"/>
              <a:chExt cx="637231" cy="637230"/>
            </a:xfrm>
          </p:grpSpPr>
          <p:sp>
            <p:nvSpPr>
              <p:cNvPr id="44" name="Oval 43">
                <a:extLst>
                  <a:ext uri="{FF2B5EF4-FFF2-40B4-BE49-F238E27FC236}">
                    <a16:creationId xmlns:a16="http://schemas.microsoft.com/office/drawing/2014/main" id="{F7DBB595-36AD-8E05-4BA5-076E86C971AD}"/>
                  </a:ext>
                </a:extLst>
              </p:cNvPr>
              <p:cNvSpPr>
                <a:spLocks/>
              </p:cNvSpPr>
              <p:nvPr/>
            </p:nvSpPr>
            <p:spPr bwMode="auto">
              <a:xfrm>
                <a:off x="8923208" y="2461802"/>
                <a:ext cx="637231" cy="637230"/>
              </a:xfrm>
              <a:prstGeom prst="ellipse">
                <a:avLst/>
              </a:prstGeom>
              <a:solidFill>
                <a:srgbClr val="FFFFFF"/>
              </a:solidFill>
              <a:ln w="12700" cap="flat" cmpd="sng" algn="ctr">
                <a:solidFill>
                  <a:schemeClr val="accent1"/>
                </a:solid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45" name="Graphic 44">
                <a:extLst>
                  <a:ext uri="{FF2B5EF4-FFF2-40B4-BE49-F238E27FC236}">
                    <a16:creationId xmlns:a16="http://schemas.microsoft.com/office/drawing/2014/main" id="{04C3A008-A018-534A-4886-7FDA7CE044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069240" y="2607834"/>
                <a:ext cx="345167" cy="345166"/>
              </a:xfrm>
              <a:prstGeom prst="rect">
                <a:avLst/>
              </a:prstGeom>
            </p:spPr>
          </p:pic>
        </p:grpSp>
        <p:grpSp>
          <p:nvGrpSpPr>
            <p:cNvPr id="46" name="Group 45">
              <a:extLst>
                <a:ext uri="{FF2B5EF4-FFF2-40B4-BE49-F238E27FC236}">
                  <a16:creationId xmlns:a16="http://schemas.microsoft.com/office/drawing/2014/main" id="{E1941470-9237-82D3-C934-E2F57AEF88F3}"/>
                </a:ext>
                <a:ext uri="{C183D7F6-B498-43B3-948B-1728B52AA6E4}">
                  <adec:decorative xmlns:adec="http://schemas.microsoft.com/office/drawing/2017/decorative" val="1"/>
                </a:ext>
              </a:extLst>
            </p:cNvPr>
            <p:cNvGrpSpPr/>
            <p:nvPr/>
          </p:nvGrpSpPr>
          <p:grpSpPr>
            <a:xfrm>
              <a:off x="2367154" y="2843982"/>
              <a:ext cx="637231" cy="637230"/>
              <a:chOff x="1511233" y="3429000"/>
              <a:chExt cx="637231" cy="637230"/>
            </a:xfrm>
          </p:grpSpPr>
          <p:sp>
            <p:nvSpPr>
              <p:cNvPr id="47" name="Oval 46">
                <a:extLst>
                  <a:ext uri="{FF2B5EF4-FFF2-40B4-BE49-F238E27FC236}">
                    <a16:creationId xmlns:a16="http://schemas.microsoft.com/office/drawing/2014/main" id="{B5A4F0F5-EE6A-4EC3-BFD0-3C912EABD405}"/>
                  </a:ext>
                </a:extLst>
              </p:cNvPr>
              <p:cNvSpPr>
                <a:spLocks/>
              </p:cNvSpPr>
              <p:nvPr/>
            </p:nvSpPr>
            <p:spPr bwMode="auto">
              <a:xfrm>
                <a:off x="1511233" y="3429000"/>
                <a:ext cx="637231" cy="637230"/>
              </a:xfrm>
              <a:prstGeom prst="ellipse">
                <a:avLst/>
              </a:prstGeom>
              <a:solidFill>
                <a:srgbClr val="FFFFFF"/>
              </a:solidFill>
              <a:ln w="12700" cap="flat" cmpd="sng" algn="ctr">
                <a:solidFill>
                  <a:schemeClr val="accent1"/>
                </a:solid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48" name="Graphic 47">
                <a:extLst>
                  <a:ext uri="{FF2B5EF4-FFF2-40B4-BE49-F238E27FC236}">
                    <a16:creationId xmlns:a16="http://schemas.microsoft.com/office/drawing/2014/main" id="{4C0BF6FC-9A28-1DA2-573D-A711D3CD9D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657265" y="3575032"/>
                <a:ext cx="345167" cy="345166"/>
              </a:xfrm>
              <a:prstGeom prst="rect">
                <a:avLst/>
              </a:prstGeom>
            </p:spPr>
          </p:pic>
        </p:grpSp>
        <p:grpSp>
          <p:nvGrpSpPr>
            <p:cNvPr id="49" name="Group 48">
              <a:extLst>
                <a:ext uri="{FF2B5EF4-FFF2-40B4-BE49-F238E27FC236}">
                  <a16:creationId xmlns:a16="http://schemas.microsoft.com/office/drawing/2014/main" id="{1772C2FD-7EB4-99F8-48B5-26FEE9F22907}"/>
                </a:ext>
                <a:ext uri="{C183D7F6-B498-43B3-948B-1728B52AA6E4}">
                  <adec:decorative xmlns:adec="http://schemas.microsoft.com/office/drawing/2017/decorative" val="1"/>
                </a:ext>
              </a:extLst>
            </p:cNvPr>
            <p:cNvGrpSpPr/>
            <p:nvPr/>
          </p:nvGrpSpPr>
          <p:grpSpPr>
            <a:xfrm>
              <a:off x="3324407" y="1312098"/>
              <a:ext cx="637231" cy="637230"/>
              <a:chOff x="2483741" y="3429000"/>
              <a:chExt cx="637231" cy="637230"/>
            </a:xfrm>
          </p:grpSpPr>
          <p:sp>
            <p:nvSpPr>
              <p:cNvPr id="50" name="Oval 49">
                <a:extLst>
                  <a:ext uri="{FF2B5EF4-FFF2-40B4-BE49-F238E27FC236}">
                    <a16:creationId xmlns:a16="http://schemas.microsoft.com/office/drawing/2014/main" id="{26D2BA38-9E5A-E2FC-31AA-5A61D79ED9D2}"/>
                  </a:ext>
                </a:extLst>
              </p:cNvPr>
              <p:cNvSpPr>
                <a:spLocks/>
              </p:cNvSpPr>
              <p:nvPr/>
            </p:nvSpPr>
            <p:spPr bwMode="auto">
              <a:xfrm>
                <a:off x="2483741" y="3429000"/>
                <a:ext cx="637231" cy="637230"/>
              </a:xfrm>
              <a:prstGeom prst="ellipse">
                <a:avLst/>
              </a:prstGeom>
              <a:solidFill>
                <a:srgbClr val="FFFFFF"/>
              </a:solidFill>
              <a:ln w="12700" cap="flat" cmpd="sng" algn="ctr">
                <a:solidFill>
                  <a:schemeClr val="accent1"/>
                </a:solid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51" name="Graphic 50">
                <a:extLst>
                  <a:ext uri="{FF2B5EF4-FFF2-40B4-BE49-F238E27FC236}">
                    <a16:creationId xmlns:a16="http://schemas.microsoft.com/office/drawing/2014/main" id="{DD8FD13D-EE08-DF66-6C97-7EFAFCB3D4A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29773" y="3575032"/>
                <a:ext cx="345167" cy="345166"/>
              </a:xfrm>
              <a:prstGeom prst="rect">
                <a:avLst/>
              </a:prstGeom>
            </p:spPr>
          </p:pic>
        </p:grpSp>
        <p:grpSp>
          <p:nvGrpSpPr>
            <p:cNvPr id="52" name="Group 51">
              <a:extLst>
                <a:ext uri="{FF2B5EF4-FFF2-40B4-BE49-F238E27FC236}">
                  <a16:creationId xmlns:a16="http://schemas.microsoft.com/office/drawing/2014/main" id="{E0C3042C-6E09-BC35-74DC-3DF01C43F219}"/>
                </a:ext>
                <a:ext uri="{C183D7F6-B498-43B3-948B-1728B52AA6E4}">
                  <adec:decorative xmlns:adec="http://schemas.microsoft.com/office/drawing/2017/decorative" val="1"/>
                </a:ext>
              </a:extLst>
            </p:cNvPr>
            <p:cNvGrpSpPr>
              <a:grpSpLocks noChangeAspect="1"/>
            </p:cNvGrpSpPr>
            <p:nvPr/>
          </p:nvGrpSpPr>
          <p:grpSpPr>
            <a:xfrm>
              <a:off x="9159915" y="2012814"/>
              <a:ext cx="679446" cy="676838"/>
              <a:chOff x="7988304" y="2844987"/>
              <a:chExt cx="679446" cy="676838"/>
            </a:xfrm>
          </p:grpSpPr>
          <p:sp>
            <p:nvSpPr>
              <p:cNvPr id="53" name="Box">
                <a:extLst>
                  <a:ext uri="{FF2B5EF4-FFF2-40B4-BE49-F238E27FC236}">
                    <a16:creationId xmlns:a16="http://schemas.microsoft.com/office/drawing/2014/main" id="{80F0DE79-2316-CAC2-0813-AF940831CC6F}"/>
                  </a:ext>
                </a:extLst>
              </p:cNvPr>
              <p:cNvSpPr>
                <a:spLocks noChangeAspect="1"/>
              </p:cNvSpPr>
              <p:nvPr/>
            </p:nvSpPr>
            <p:spPr bwMode="auto">
              <a:xfrm>
                <a:off x="7988304" y="2844987"/>
                <a:ext cx="679446" cy="676838"/>
              </a:xfrm>
              <a:prstGeom prst="ellipse">
                <a:avLst/>
              </a:prstGeom>
              <a:gradFill>
                <a:gsLst>
                  <a:gs pos="80000">
                    <a:srgbClr val="0A6BBA"/>
                  </a:gs>
                  <a:gs pos="0">
                    <a:srgbClr val="C03BC4"/>
                  </a:gs>
                </a:gsLst>
                <a:path path="circle">
                  <a:fillToRect l="100000" t="100000"/>
                </a:path>
              </a:gradFill>
              <a:ln w="254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srgbClr val="FFFFFF"/>
                  </a:solidFill>
                  <a:effectLst/>
                  <a:uLnTx/>
                  <a:uFillTx/>
                  <a:latin typeface="Segoe Sans Display"/>
                  <a:ea typeface="+mn-ea"/>
                  <a:cs typeface="+mn-cs"/>
                </a:endParaRPr>
              </a:p>
            </p:txBody>
          </p:sp>
          <p:pic>
            <p:nvPicPr>
              <p:cNvPr id="54" name="Graphic 53">
                <a:extLst>
                  <a:ext uri="{FF2B5EF4-FFF2-40B4-BE49-F238E27FC236}">
                    <a16:creationId xmlns:a16="http://schemas.microsoft.com/office/drawing/2014/main" id="{3D8782A3-FE29-4201-7D67-9E07D3CF782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83552" y="2938482"/>
                <a:ext cx="488948" cy="489848"/>
              </a:xfrm>
              <a:prstGeom prst="rect">
                <a:avLst/>
              </a:prstGeom>
            </p:spPr>
          </p:pic>
        </p:grpSp>
        <p:cxnSp>
          <p:nvCxnSpPr>
            <p:cNvPr id="56" name="Straight Connector 55">
              <a:extLst>
                <a:ext uri="{FF2B5EF4-FFF2-40B4-BE49-F238E27FC236}">
                  <a16:creationId xmlns:a16="http://schemas.microsoft.com/office/drawing/2014/main" id="{672F3C48-465B-828F-C45E-5CE2B3DC5B46}"/>
                </a:ext>
                <a:ext uri="{C183D7F6-B498-43B3-948B-1728B52AA6E4}">
                  <adec:decorative xmlns:adec="http://schemas.microsoft.com/office/drawing/2017/decorative" val="1"/>
                </a:ext>
              </a:extLst>
            </p:cNvPr>
            <p:cNvCxnSpPr>
              <a:cxnSpLocks/>
            </p:cNvCxnSpPr>
            <p:nvPr/>
          </p:nvCxnSpPr>
          <p:spPr>
            <a:xfrm>
              <a:off x="3638550" y="2507456"/>
              <a:ext cx="531019" cy="121444"/>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7C616AD5-7BF5-AA27-9D63-866195D80C8F}"/>
                </a:ext>
                <a:ext uri="{C183D7F6-B498-43B3-948B-1728B52AA6E4}">
                  <adec:decorative xmlns:adec="http://schemas.microsoft.com/office/drawing/2017/decorative" val="1"/>
                </a:ext>
              </a:extLst>
            </p:cNvPr>
            <p:cNvCxnSpPr>
              <a:cxnSpLocks/>
            </p:cNvCxnSpPr>
            <p:nvPr/>
          </p:nvCxnSpPr>
          <p:spPr>
            <a:xfrm flipV="1">
              <a:off x="3532058" y="3971925"/>
              <a:ext cx="1598742" cy="758300"/>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AD027C8-2A5D-F55D-2C20-6C991425FA53}"/>
                </a:ext>
                <a:ext uri="{C183D7F6-B498-43B3-948B-1728B52AA6E4}">
                  <adec:decorative xmlns:adec="http://schemas.microsoft.com/office/drawing/2017/decorative" val="1"/>
                </a:ext>
              </a:extLst>
            </p:cNvPr>
            <p:cNvCxnSpPr>
              <a:cxnSpLocks/>
              <a:stCxn id="91" idx="0"/>
              <a:endCxn id="85" idx="6"/>
            </p:cNvCxnSpPr>
            <p:nvPr/>
          </p:nvCxnSpPr>
          <p:spPr>
            <a:xfrm flipH="1" flipV="1">
              <a:off x="4654875" y="2695324"/>
              <a:ext cx="678087" cy="943486"/>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2BE13A00-29EB-F23A-11D7-3915907B57FA}"/>
                </a:ext>
                <a:ext uri="{C183D7F6-B498-43B3-948B-1728B52AA6E4}">
                  <adec:decorative xmlns:adec="http://schemas.microsoft.com/office/drawing/2017/decorative" val="1"/>
                </a:ext>
              </a:extLst>
            </p:cNvPr>
            <p:cNvCxnSpPr>
              <a:cxnSpLocks/>
              <a:stCxn id="33" idx="2"/>
              <a:endCxn id="85" idx="6"/>
            </p:cNvCxnSpPr>
            <p:nvPr/>
          </p:nvCxnSpPr>
          <p:spPr>
            <a:xfrm flipH="1" flipV="1">
              <a:off x="4654875" y="2695324"/>
              <a:ext cx="1062390" cy="65481"/>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EA39D35E-44B6-6AB4-DE49-45BE4ADB7775}"/>
                </a:ext>
                <a:ext uri="{C183D7F6-B498-43B3-948B-1728B52AA6E4}">
                  <adec:decorative xmlns:adec="http://schemas.microsoft.com/office/drawing/2017/decorative" val="1"/>
                </a:ext>
              </a:extLst>
            </p:cNvPr>
            <p:cNvCxnSpPr>
              <a:cxnSpLocks/>
              <a:stCxn id="9" idx="3"/>
              <a:endCxn id="85" idx="6"/>
            </p:cNvCxnSpPr>
            <p:nvPr/>
          </p:nvCxnSpPr>
          <p:spPr>
            <a:xfrm flipH="1">
              <a:off x="4654875" y="1632425"/>
              <a:ext cx="1482057" cy="1062899"/>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EF23326-F87F-3187-5173-0282364B1DB5}"/>
                </a:ext>
                <a:ext uri="{C183D7F6-B498-43B3-948B-1728B52AA6E4}">
                  <adec:decorative xmlns:adec="http://schemas.microsoft.com/office/drawing/2017/decorative" val="1"/>
                </a:ext>
              </a:extLst>
            </p:cNvPr>
            <p:cNvCxnSpPr>
              <a:cxnSpLocks/>
              <a:endCxn id="85" idx="6"/>
            </p:cNvCxnSpPr>
            <p:nvPr/>
          </p:nvCxnSpPr>
          <p:spPr>
            <a:xfrm flipH="1">
              <a:off x="4654875" y="1747385"/>
              <a:ext cx="3864209" cy="947939"/>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77C67D0-AC3E-FC23-B402-FD19EAAB8D36}"/>
                </a:ext>
                <a:ext uri="{C183D7F6-B498-43B3-948B-1728B52AA6E4}">
                  <adec:decorative xmlns:adec="http://schemas.microsoft.com/office/drawing/2017/decorative" val="1"/>
                </a:ext>
              </a:extLst>
            </p:cNvPr>
            <p:cNvCxnSpPr>
              <a:cxnSpLocks/>
              <a:stCxn id="47" idx="6"/>
            </p:cNvCxnSpPr>
            <p:nvPr/>
          </p:nvCxnSpPr>
          <p:spPr>
            <a:xfrm flipV="1">
              <a:off x="3004385" y="2772751"/>
              <a:ext cx="1185110" cy="389846"/>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950E80C-9B27-C05B-A254-ADBA1594C9ED}"/>
                </a:ext>
                <a:ext uri="{C183D7F6-B498-43B3-948B-1728B52AA6E4}">
                  <adec:decorative xmlns:adec="http://schemas.microsoft.com/office/drawing/2017/decorative" val="1"/>
                </a:ext>
              </a:extLst>
            </p:cNvPr>
            <p:cNvCxnSpPr>
              <a:cxnSpLocks/>
              <a:endCxn id="85" idx="1"/>
            </p:cNvCxnSpPr>
            <p:nvPr/>
          </p:nvCxnSpPr>
          <p:spPr>
            <a:xfrm>
              <a:off x="3821906" y="1864519"/>
              <a:ext cx="387731" cy="650271"/>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38E9B5B-E58B-7C5E-84CB-488CFF9445AA}"/>
                </a:ext>
                <a:ext uri="{C183D7F6-B498-43B3-948B-1728B52AA6E4}">
                  <adec:decorative xmlns:adec="http://schemas.microsoft.com/office/drawing/2017/decorative" val="1"/>
                </a:ext>
              </a:extLst>
            </p:cNvPr>
            <p:cNvCxnSpPr>
              <a:cxnSpLocks/>
              <a:stCxn id="41" idx="1"/>
            </p:cNvCxnSpPr>
            <p:nvPr/>
          </p:nvCxnSpPr>
          <p:spPr>
            <a:xfrm flipH="1" flipV="1">
              <a:off x="5537283" y="3965758"/>
              <a:ext cx="1289120" cy="729215"/>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60A90EE-8737-87D8-BBAF-05DC0D2D6579}"/>
                </a:ext>
                <a:ext uri="{C183D7F6-B498-43B3-948B-1728B52AA6E4}">
                  <adec:decorative xmlns:adec="http://schemas.microsoft.com/office/drawing/2017/decorative" val="1"/>
                </a:ext>
              </a:extLst>
            </p:cNvPr>
            <p:cNvCxnSpPr>
              <a:cxnSpLocks/>
              <a:endCxn id="30" idx="6"/>
            </p:cNvCxnSpPr>
            <p:nvPr/>
          </p:nvCxnSpPr>
          <p:spPr>
            <a:xfrm flipH="1" flipV="1">
              <a:off x="6632368" y="3793293"/>
              <a:ext cx="2383045" cy="762038"/>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6B5602D5-43BB-5AFF-0415-34C38072968A}"/>
                </a:ext>
                <a:ext uri="{C183D7F6-B498-43B3-948B-1728B52AA6E4}">
                  <adec:decorative xmlns:adec="http://schemas.microsoft.com/office/drawing/2017/decorative" val="1"/>
                </a:ext>
              </a:extLst>
            </p:cNvPr>
            <p:cNvCxnSpPr>
              <a:cxnSpLocks/>
              <a:stCxn id="30" idx="0"/>
              <a:endCxn id="36" idx="4"/>
            </p:cNvCxnSpPr>
            <p:nvPr/>
          </p:nvCxnSpPr>
          <p:spPr>
            <a:xfrm flipH="1" flipV="1">
              <a:off x="6372628" y="3152753"/>
              <a:ext cx="113634" cy="500627"/>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388DBB8-A403-8A07-30F9-B5798BCC7DFE}"/>
                </a:ext>
                <a:ext uri="{C183D7F6-B498-43B3-948B-1728B52AA6E4}">
                  <adec:decorative xmlns:adec="http://schemas.microsoft.com/office/drawing/2017/decorative" val="1"/>
                </a:ext>
              </a:extLst>
            </p:cNvPr>
            <p:cNvCxnSpPr>
              <a:cxnSpLocks/>
              <a:stCxn id="30" idx="7"/>
              <a:endCxn id="24" idx="3"/>
            </p:cNvCxnSpPr>
            <p:nvPr/>
          </p:nvCxnSpPr>
          <p:spPr>
            <a:xfrm flipV="1">
              <a:off x="6589574" y="3367122"/>
              <a:ext cx="511488" cy="327238"/>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3FFF765D-6E79-3A8D-21EA-1C00EF684FF6}"/>
                </a:ext>
                <a:ext uri="{C183D7F6-B498-43B3-948B-1728B52AA6E4}">
                  <adec:decorative xmlns:adec="http://schemas.microsoft.com/office/drawing/2017/decorative" val="1"/>
                </a:ext>
              </a:extLst>
            </p:cNvPr>
            <p:cNvCxnSpPr>
              <a:cxnSpLocks/>
              <a:stCxn id="36" idx="7"/>
              <a:endCxn id="18" idx="2"/>
            </p:cNvCxnSpPr>
            <p:nvPr/>
          </p:nvCxnSpPr>
          <p:spPr>
            <a:xfrm flipV="1">
              <a:off x="6428743" y="2681757"/>
              <a:ext cx="1118948" cy="344112"/>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21B55E86-A289-2998-4CAC-50EC6D455CE9}"/>
                </a:ext>
                <a:ext uri="{C183D7F6-B498-43B3-948B-1728B52AA6E4}">
                  <adec:decorative xmlns:adec="http://schemas.microsoft.com/office/drawing/2017/decorative" val="1"/>
                </a:ext>
              </a:extLst>
            </p:cNvPr>
            <p:cNvCxnSpPr>
              <a:cxnSpLocks/>
              <a:stCxn id="36" idx="0"/>
              <a:endCxn id="15" idx="4"/>
            </p:cNvCxnSpPr>
            <p:nvPr/>
          </p:nvCxnSpPr>
          <p:spPr>
            <a:xfrm flipH="1" flipV="1">
              <a:off x="6302621" y="2676160"/>
              <a:ext cx="70007" cy="327939"/>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5A0CA735-7829-8C4F-5256-D113EDB0B669}"/>
                </a:ext>
                <a:ext uri="{C183D7F6-B498-43B3-948B-1728B52AA6E4}">
                  <adec:decorative xmlns:adec="http://schemas.microsoft.com/office/drawing/2017/decorative" val="1"/>
                </a:ext>
              </a:extLst>
            </p:cNvPr>
            <p:cNvCxnSpPr>
              <a:cxnSpLocks/>
              <a:stCxn id="24" idx="7"/>
            </p:cNvCxnSpPr>
            <p:nvPr/>
          </p:nvCxnSpPr>
          <p:spPr>
            <a:xfrm flipV="1">
              <a:off x="7301883" y="2731294"/>
              <a:ext cx="301448" cy="431695"/>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6352CCD6-4396-8265-3CDA-768E3DB89852}"/>
                </a:ext>
                <a:ext uri="{C183D7F6-B498-43B3-948B-1728B52AA6E4}">
                  <adec:decorative xmlns:adec="http://schemas.microsoft.com/office/drawing/2017/decorative" val="1"/>
                </a:ext>
              </a:extLst>
            </p:cNvPr>
            <p:cNvGrpSpPr/>
            <p:nvPr/>
          </p:nvGrpSpPr>
          <p:grpSpPr>
            <a:xfrm>
              <a:off x="7059471" y="3120712"/>
              <a:ext cx="284003" cy="288687"/>
              <a:chOff x="5299182" y="2762972"/>
              <a:chExt cx="466385" cy="466385"/>
            </a:xfrm>
          </p:grpSpPr>
          <p:sp>
            <p:nvSpPr>
              <p:cNvPr id="24" name="Oval 52">
                <a:extLst>
                  <a:ext uri="{FF2B5EF4-FFF2-40B4-BE49-F238E27FC236}">
                    <a16:creationId xmlns:a16="http://schemas.microsoft.com/office/drawing/2014/main" id="{BFC31005-D29C-41CF-7CAB-C5D3E3A93E6D}"/>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5" name="Graphic 33">
                <a:extLst>
                  <a:ext uri="{FF2B5EF4-FFF2-40B4-BE49-F238E27FC236}">
                    <a16:creationId xmlns:a16="http://schemas.microsoft.com/office/drawing/2014/main" id="{3EDC288A-7BF3-129C-9BB5-B3C2ADAAB593}"/>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cxnSp>
          <p:nvCxnSpPr>
            <p:cNvPr id="129" name="Straight Connector 128">
              <a:extLst>
                <a:ext uri="{FF2B5EF4-FFF2-40B4-BE49-F238E27FC236}">
                  <a16:creationId xmlns:a16="http://schemas.microsoft.com/office/drawing/2014/main" id="{277445F8-B963-9A0A-3DC4-87DBE9C1F56D}"/>
                </a:ext>
                <a:ext uri="{C183D7F6-B498-43B3-948B-1728B52AA6E4}">
                  <adec:decorative xmlns:adec="http://schemas.microsoft.com/office/drawing/2017/decorative" val="1"/>
                </a:ext>
              </a:extLst>
            </p:cNvPr>
            <p:cNvCxnSpPr>
              <a:cxnSpLocks/>
              <a:endCxn id="30" idx="2"/>
            </p:cNvCxnSpPr>
            <p:nvPr/>
          </p:nvCxnSpPr>
          <p:spPr>
            <a:xfrm flipV="1">
              <a:off x="5517439" y="3793293"/>
              <a:ext cx="822716" cy="8952"/>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DA5E299-66BB-B6F1-0554-CC79EB4B6A13}"/>
                </a:ext>
                <a:ext uri="{C183D7F6-B498-43B3-948B-1728B52AA6E4}">
                  <adec:decorative xmlns:adec="http://schemas.microsoft.com/office/drawing/2017/decorative" val="1"/>
                </a:ext>
              </a:extLst>
            </p:cNvPr>
            <p:cNvCxnSpPr>
              <a:cxnSpLocks/>
            </p:cNvCxnSpPr>
            <p:nvPr/>
          </p:nvCxnSpPr>
          <p:spPr>
            <a:xfrm flipV="1">
              <a:off x="5450764" y="2814820"/>
              <a:ext cx="314325" cy="898525"/>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ADB6917B-4718-4157-CCDE-3BFACDBA52DF}"/>
                </a:ext>
                <a:ext uri="{C183D7F6-B498-43B3-948B-1728B52AA6E4}">
                  <adec:decorative xmlns:adec="http://schemas.microsoft.com/office/drawing/2017/decorative" val="1"/>
                </a:ext>
              </a:extLst>
            </p:cNvPr>
            <p:cNvGrpSpPr/>
            <p:nvPr/>
          </p:nvGrpSpPr>
          <p:grpSpPr>
            <a:xfrm>
              <a:off x="5094409" y="3638810"/>
              <a:ext cx="477106" cy="482398"/>
              <a:chOff x="8914738" y="2899192"/>
              <a:chExt cx="479867" cy="479867"/>
            </a:xfrm>
          </p:grpSpPr>
          <p:sp>
            <p:nvSpPr>
              <p:cNvPr id="91" name="Oval 52">
                <a:extLst>
                  <a:ext uri="{FF2B5EF4-FFF2-40B4-BE49-F238E27FC236}">
                    <a16:creationId xmlns:a16="http://schemas.microsoft.com/office/drawing/2014/main" id="{24EF41E5-6B13-656E-92A3-35BE14DDCA2D}"/>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92" name="Graphic 33">
                <a:extLst>
                  <a:ext uri="{FF2B5EF4-FFF2-40B4-BE49-F238E27FC236}">
                    <a16:creationId xmlns:a16="http://schemas.microsoft.com/office/drawing/2014/main" id="{BD7B1D3E-8D49-B9ED-1141-20F8DDDE6FA7}"/>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cxnSp>
          <p:nvCxnSpPr>
            <p:cNvPr id="135" name="Straight Connector 134">
              <a:extLst>
                <a:ext uri="{FF2B5EF4-FFF2-40B4-BE49-F238E27FC236}">
                  <a16:creationId xmlns:a16="http://schemas.microsoft.com/office/drawing/2014/main" id="{83369EA3-7330-444E-7C27-A710A34AA902}"/>
                </a:ext>
                <a:ext uri="{C183D7F6-B498-43B3-948B-1728B52AA6E4}">
                  <adec:decorative xmlns:adec="http://schemas.microsoft.com/office/drawing/2017/decorative" val="1"/>
                </a:ext>
              </a:extLst>
            </p:cNvPr>
            <p:cNvCxnSpPr>
              <a:cxnSpLocks/>
              <a:stCxn id="15" idx="6"/>
              <a:endCxn id="12" idx="3"/>
            </p:cNvCxnSpPr>
            <p:nvPr/>
          </p:nvCxnSpPr>
          <p:spPr>
            <a:xfrm flipV="1">
              <a:off x="6398587" y="2294024"/>
              <a:ext cx="876276" cy="290442"/>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A7B02C41-967D-822A-C1E4-875602343BC1}"/>
                </a:ext>
                <a:ext uri="{C183D7F6-B498-43B3-948B-1728B52AA6E4}">
                  <adec:decorative xmlns:adec="http://schemas.microsoft.com/office/drawing/2017/decorative" val="1"/>
                </a:ext>
              </a:extLst>
            </p:cNvPr>
            <p:cNvCxnSpPr>
              <a:cxnSpLocks/>
              <a:endCxn id="12" idx="5"/>
            </p:cNvCxnSpPr>
            <p:nvPr/>
          </p:nvCxnSpPr>
          <p:spPr>
            <a:xfrm flipH="1" flipV="1">
              <a:off x="7481488" y="2294024"/>
              <a:ext cx="1046445" cy="654833"/>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298E445-F67C-0982-1806-B5E3ABAE2922}"/>
                </a:ext>
                <a:ext uri="{C183D7F6-B498-43B3-948B-1728B52AA6E4}">
                  <adec:decorative xmlns:adec="http://schemas.microsoft.com/office/drawing/2017/decorative" val="1"/>
                </a:ext>
              </a:extLst>
            </p:cNvPr>
            <p:cNvCxnSpPr>
              <a:cxnSpLocks/>
              <a:stCxn id="24" idx="0"/>
              <a:endCxn id="12" idx="4"/>
            </p:cNvCxnSpPr>
            <p:nvPr/>
          </p:nvCxnSpPr>
          <p:spPr>
            <a:xfrm flipV="1">
              <a:off x="7201473" y="2337523"/>
              <a:ext cx="176703" cy="783189"/>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65EA1F5E-8BEE-0A58-5D0A-DD366D63749C}"/>
                </a:ext>
                <a:ext uri="{C183D7F6-B498-43B3-948B-1728B52AA6E4}">
                  <adec:decorative xmlns:adec="http://schemas.microsoft.com/office/drawing/2017/decorative" val="1"/>
                </a:ext>
              </a:extLst>
            </p:cNvPr>
            <p:cNvCxnSpPr>
              <a:cxnSpLocks/>
              <a:endCxn id="9" idx="4"/>
            </p:cNvCxnSpPr>
            <p:nvPr/>
          </p:nvCxnSpPr>
          <p:spPr>
            <a:xfrm flipV="1">
              <a:off x="5815013" y="1674702"/>
              <a:ext cx="422330" cy="1039923"/>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5B82A30-7C66-8DCA-0282-6B4EF5CBB2BB}"/>
                </a:ext>
                <a:ext uri="{C183D7F6-B498-43B3-948B-1728B52AA6E4}">
                  <adec:decorative xmlns:adec="http://schemas.microsoft.com/office/drawing/2017/decorative" val="1"/>
                </a:ext>
              </a:extLst>
            </p:cNvPr>
            <p:cNvGrpSpPr/>
            <p:nvPr/>
          </p:nvGrpSpPr>
          <p:grpSpPr>
            <a:xfrm>
              <a:off x="6095341" y="1386015"/>
              <a:ext cx="284003" cy="288687"/>
              <a:chOff x="5299182" y="2762972"/>
              <a:chExt cx="466385" cy="466385"/>
            </a:xfrm>
          </p:grpSpPr>
          <p:sp>
            <p:nvSpPr>
              <p:cNvPr id="9" name="Oval 52">
                <a:extLst>
                  <a:ext uri="{FF2B5EF4-FFF2-40B4-BE49-F238E27FC236}">
                    <a16:creationId xmlns:a16="http://schemas.microsoft.com/office/drawing/2014/main" id="{AEFD191B-824C-3CB4-EB53-86116A73510F}"/>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0" name="Graphic 33">
                <a:extLst>
                  <a:ext uri="{FF2B5EF4-FFF2-40B4-BE49-F238E27FC236}">
                    <a16:creationId xmlns:a16="http://schemas.microsoft.com/office/drawing/2014/main" id="{603A9192-1EEF-819E-0C5B-2C12F4C12FA9}"/>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84" name="Group 83">
              <a:extLst>
                <a:ext uri="{FF2B5EF4-FFF2-40B4-BE49-F238E27FC236}">
                  <a16:creationId xmlns:a16="http://schemas.microsoft.com/office/drawing/2014/main" id="{DB042821-B4E1-DC45-E363-3F6BC800253E}"/>
                </a:ext>
                <a:ext uri="{C183D7F6-B498-43B3-948B-1728B52AA6E4}">
                  <adec:decorative xmlns:adec="http://schemas.microsoft.com/office/drawing/2017/decorative" val="1"/>
                </a:ext>
              </a:extLst>
            </p:cNvPr>
            <p:cNvGrpSpPr/>
            <p:nvPr/>
          </p:nvGrpSpPr>
          <p:grpSpPr>
            <a:xfrm>
              <a:off x="4133246" y="2440011"/>
              <a:ext cx="521629" cy="510626"/>
              <a:chOff x="5299182" y="2762972"/>
              <a:chExt cx="466385" cy="466385"/>
            </a:xfrm>
          </p:grpSpPr>
          <p:sp>
            <p:nvSpPr>
              <p:cNvPr id="85" name="Oval 52">
                <a:extLst>
                  <a:ext uri="{FF2B5EF4-FFF2-40B4-BE49-F238E27FC236}">
                    <a16:creationId xmlns:a16="http://schemas.microsoft.com/office/drawing/2014/main" id="{ABF9D937-46C9-B058-73B9-4C5286A954E9}"/>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86" name="Graphic 33">
                <a:extLst>
                  <a:ext uri="{FF2B5EF4-FFF2-40B4-BE49-F238E27FC236}">
                    <a16:creationId xmlns:a16="http://schemas.microsoft.com/office/drawing/2014/main" id="{5C7BA7E4-3539-2A1F-1084-57AD50A1A28C}"/>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cxnSp>
          <p:nvCxnSpPr>
            <p:cNvPr id="157" name="Straight Connector 156">
              <a:extLst>
                <a:ext uri="{FF2B5EF4-FFF2-40B4-BE49-F238E27FC236}">
                  <a16:creationId xmlns:a16="http://schemas.microsoft.com/office/drawing/2014/main" id="{16670DE8-24FB-5737-1167-683976755BC0}"/>
                </a:ext>
                <a:ext uri="{C183D7F6-B498-43B3-948B-1728B52AA6E4}">
                  <adec:decorative xmlns:adec="http://schemas.microsoft.com/office/drawing/2017/decorative" val="1"/>
                </a:ext>
              </a:extLst>
            </p:cNvPr>
            <p:cNvCxnSpPr>
              <a:cxnSpLocks/>
              <a:stCxn id="33" idx="6"/>
              <a:endCxn id="36" idx="1"/>
            </p:cNvCxnSpPr>
            <p:nvPr/>
          </p:nvCxnSpPr>
          <p:spPr>
            <a:xfrm>
              <a:off x="5875984" y="2760805"/>
              <a:ext cx="440528" cy="265064"/>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AD0481D6-2F81-C483-0657-4B30E65D3AEE}"/>
                </a:ext>
                <a:ext uri="{C183D7F6-B498-43B3-948B-1728B52AA6E4}">
                  <adec:decorative xmlns:adec="http://schemas.microsoft.com/office/drawing/2017/decorative" val="1"/>
                </a:ext>
              </a:extLst>
            </p:cNvPr>
            <p:cNvCxnSpPr>
              <a:cxnSpLocks/>
              <a:stCxn id="53" idx="2"/>
              <a:endCxn id="12" idx="6"/>
            </p:cNvCxnSpPr>
            <p:nvPr/>
          </p:nvCxnSpPr>
          <p:spPr>
            <a:xfrm flipH="1" flipV="1">
              <a:off x="7524282" y="2189007"/>
              <a:ext cx="1635633" cy="162226"/>
            </a:xfrm>
            <a:prstGeom prst="line">
              <a:avLst/>
            </a:prstGeom>
            <a:ln w="6350">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nvGrpSpPr>
            <p:cNvPr id="165" name="Group 164">
              <a:extLst>
                <a:ext uri="{FF2B5EF4-FFF2-40B4-BE49-F238E27FC236}">
                  <a16:creationId xmlns:a16="http://schemas.microsoft.com/office/drawing/2014/main" id="{CBA24998-5B99-7604-A3F5-8C7330EC88B4}"/>
                </a:ext>
                <a:ext uri="{C183D7F6-B498-43B3-948B-1728B52AA6E4}">
                  <adec:decorative xmlns:adec="http://schemas.microsoft.com/office/drawing/2017/decorative" val="1"/>
                </a:ext>
              </a:extLst>
            </p:cNvPr>
            <p:cNvGrpSpPr/>
            <p:nvPr/>
          </p:nvGrpSpPr>
          <p:grpSpPr>
            <a:xfrm>
              <a:off x="3472848" y="2379981"/>
              <a:ext cx="191933" cy="183388"/>
              <a:chOff x="2819989" y="2749662"/>
              <a:chExt cx="470135" cy="470135"/>
            </a:xfrm>
          </p:grpSpPr>
          <p:sp>
            <p:nvSpPr>
              <p:cNvPr id="166" name="Oval 52">
                <a:extLst>
                  <a:ext uri="{FF2B5EF4-FFF2-40B4-BE49-F238E27FC236}">
                    <a16:creationId xmlns:a16="http://schemas.microsoft.com/office/drawing/2014/main" id="{FC5AD104-5889-BB42-0EC4-D09C300F0D68}"/>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67" name="Graphic 33">
                <a:extLst>
                  <a:ext uri="{FF2B5EF4-FFF2-40B4-BE49-F238E27FC236}">
                    <a16:creationId xmlns:a16="http://schemas.microsoft.com/office/drawing/2014/main" id="{81AB51D7-5127-7CD5-A4DE-5BE804A91E25}"/>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7" name="Group 16">
              <a:extLst>
                <a:ext uri="{FF2B5EF4-FFF2-40B4-BE49-F238E27FC236}">
                  <a16:creationId xmlns:a16="http://schemas.microsoft.com/office/drawing/2014/main" id="{8BC0925C-45EC-7171-442C-7B24285E538A}"/>
                </a:ext>
                <a:ext uri="{C183D7F6-B498-43B3-948B-1728B52AA6E4}">
                  <adec:decorative xmlns:adec="http://schemas.microsoft.com/office/drawing/2017/decorative" val="1"/>
                </a:ext>
              </a:extLst>
            </p:cNvPr>
            <p:cNvGrpSpPr/>
            <p:nvPr/>
          </p:nvGrpSpPr>
          <p:grpSpPr>
            <a:xfrm>
              <a:off x="7547691" y="2590063"/>
              <a:ext cx="191933" cy="183388"/>
              <a:chOff x="5299182" y="2762972"/>
              <a:chExt cx="466385" cy="466385"/>
            </a:xfrm>
          </p:grpSpPr>
          <p:sp>
            <p:nvSpPr>
              <p:cNvPr id="18" name="Oval 52">
                <a:extLst>
                  <a:ext uri="{FF2B5EF4-FFF2-40B4-BE49-F238E27FC236}">
                    <a16:creationId xmlns:a16="http://schemas.microsoft.com/office/drawing/2014/main" id="{14CC4124-057D-72C1-AB32-1818123058AF}"/>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9" name="Graphic 33">
                <a:extLst>
                  <a:ext uri="{FF2B5EF4-FFF2-40B4-BE49-F238E27FC236}">
                    <a16:creationId xmlns:a16="http://schemas.microsoft.com/office/drawing/2014/main" id="{109D0AFC-9076-21EA-2CB4-C3BBA3237A15}"/>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32" name="Group 31">
              <a:extLst>
                <a:ext uri="{FF2B5EF4-FFF2-40B4-BE49-F238E27FC236}">
                  <a16:creationId xmlns:a16="http://schemas.microsoft.com/office/drawing/2014/main" id="{B88ADD5B-70DB-C353-5788-9BEC8D47A91D}"/>
                </a:ext>
                <a:ext uri="{C183D7F6-B498-43B3-948B-1728B52AA6E4}">
                  <adec:decorative xmlns:adec="http://schemas.microsoft.com/office/drawing/2017/decorative" val="1"/>
                </a:ext>
              </a:extLst>
            </p:cNvPr>
            <p:cNvGrpSpPr/>
            <p:nvPr/>
          </p:nvGrpSpPr>
          <p:grpSpPr>
            <a:xfrm>
              <a:off x="5717265" y="2686478"/>
              <a:ext cx="158719" cy="148654"/>
              <a:chOff x="8914738" y="2899192"/>
              <a:chExt cx="479867" cy="479867"/>
            </a:xfrm>
          </p:grpSpPr>
          <p:sp>
            <p:nvSpPr>
              <p:cNvPr id="33" name="Oval 52">
                <a:extLst>
                  <a:ext uri="{FF2B5EF4-FFF2-40B4-BE49-F238E27FC236}">
                    <a16:creationId xmlns:a16="http://schemas.microsoft.com/office/drawing/2014/main" id="{8B6A3A74-5EAA-A3BD-B0A3-48956B52B8DE}"/>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4" name="Graphic 33">
                <a:extLst>
                  <a:ext uri="{FF2B5EF4-FFF2-40B4-BE49-F238E27FC236}">
                    <a16:creationId xmlns:a16="http://schemas.microsoft.com/office/drawing/2014/main" id="{99A5C4D3-42B9-A1D6-B7AD-0BF6DBC7D499}"/>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sp>
        <p:nvSpPr>
          <p:cNvPr id="2" name="Title 1">
            <a:extLst>
              <a:ext uri="{FF2B5EF4-FFF2-40B4-BE49-F238E27FC236}">
                <a16:creationId xmlns:a16="http://schemas.microsoft.com/office/drawing/2014/main" id="{CF555504-8EBF-F593-856D-C22B040295A8}"/>
              </a:ext>
            </a:extLst>
          </p:cNvPr>
          <p:cNvSpPr>
            <a:spLocks noGrp="1"/>
          </p:cNvSpPr>
          <p:nvPr>
            <p:ph type="title" idx="4294967295"/>
          </p:nvPr>
        </p:nvSpPr>
        <p:spPr bwMode="auto">
          <a:xfrm>
            <a:off x="1354666" y="485934"/>
            <a:ext cx="9497182" cy="558800"/>
          </a:xfrm>
          <a:prstGeom prst="roundRect">
            <a:avLst>
              <a:gd name="adj" fmla="val 50000"/>
            </a:avLst>
          </a:prstGeom>
          <a:gradFill flip="none" rotWithShape="1">
            <a:gsLst>
              <a:gs pos="0">
                <a:schemeClr val="accent1">
                  <a:lumMod val="5000"/>
                  <a:lumOff val="95000"/>
                </a:schemeClr>
              </a:gs>
              <a:gs pos="100000">
                <a:schemeClr val="tx2">
                  <a:lumMod val="10000"/>
                  <a:lumOff val="90000"/>
                </a:schemeClr>
              </a:gs>
            </a:gsLst>
            <a:lin ang="0" scaled="1"/>
            <a:tileRect/>
          </a:gradFill>
          <a:ln w="6350" cap="flat" cmpd="sng" algn="ctr">
            <a:solidFill>
              <a:srgbClr val="FFFFFF"/>
            </a:solidFill>
            <a:prstDash val="solid"/>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91F2C"/>
                </a:solidFill>
                <a:effectLst/>
                <a:uLnTx/>
                <a:uFillTx/>
                <a:latin typeface="Segoe Sans Display Semibold"/>
                <a:ea typeface="+mn-ea"/>
                <a:cs typeface="+mn-cs"/>
              </a:rPr>
              <a:t>What you need to observe</a:t>
            </a:r>
          </a:p>
        </p:txBody>
      </p:sp>
      <p:sp>
        <p:nvSpPr>
          <p:cNvPr id="39" name="TextBox 38">
            <a:extLst>
              <a:ext uri="{FF2B5EF4-FFF2-40B4-BE49-F238E27FC236}">
                <a16:creationId xmlns:a16="http://schemas.microsoft.com/office/drawing/2014/main" id="{05905F51-D8EE-9748-FDEC-D341050DB7C7}"/>
              </a:ext>
            </a:extLst>
          </p:cNvPr>
          <p:cNvSpPr txBox="1"/>
          <p:nvPr/>
        </p:nvSpPr>
        <p:spPr>
          <a:xfrm>
            <a:off x="1817178" y="5550791"/>
            <a:ext cx="8452195" cy="823532"/>
          </a:xfrm>
          <a:prstGeom prst="roundRect">
            <a:avLst/>
          </a:prstGeom>
          <a:solidFill>
            <a:schemeClr val="bg1"/>
          </a:solidFill>
          <a:ln>
            <a:solidFill>
              <a:schemeClr val="accent1"/>
            </a:solidFill>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44B1"/>
                </a:solidFill>
                <a:effectLst/>
                <a:uLnTx/>
                <a:uFillTx/>
                <a:latin typeface="Segoe Sans Display Semibold"/>
                <a:ea typeface="+mn-ea"/>
                <a:cs typeface="Segoe Sans Display"/>
              </a:rPr>
              <a:t>What agents are present in my organization and who is using them?</a:t>
            </a:r>
          </a:p>
        </p:txBody>
      </p:sp>
    </p:spTree>
    <p:extLst>
      <p:ext uri="{BB962C8B-B14F-4D97-AF65-F5344CB8AC3E}">
        <p14:creationId xmlns:p14="http://schemas.microsoft.com/office/powerpoint/2010/main" val="522097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CBB80-E6CB-7C97-9683-9EEB66BDBAB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01F22F6-02DD-BEE4-7C8D-03328F8CDBB1}"/>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3" name="Rectangle: Rounded Corners 12">
            <a:extLst>
              <a:ext uri="{FF2B5EF4-FFF2-40B4-BE49-F238E27FC236}">
                <a16:creationId xmlns:a16="http://schemas.microsoft.com/office/drawing/2014/main" id="{08112043-B2C2-0250-015C-B195AF71B73F}"/>
              </a:ext>
              <a:ext uri="{C183D7F6-B498-43B3-948B-1728B52AA6E4}">
                <adec:decorative xmlns:adec="http://schemas.microsoft.com/office/drawing/2017/decorative" val="1"/>
              </a:ext>
            </a:extLst>
          </p:cNvPr>
          <p:cNvSpPr/>
          <p:nvPr/>
        </p:nvSpPr>
        <p:spPr bwMode="auto">
          <a:xfrm>
            <a:off x="571498" y="1323976"/>
            <a:ext cx="6076951" cy="4528886"/>
          </a:xfrm>
          <a:prstGeom prst="roundRect">
            <a:avLst>
              <a:gd name="adj" fmla="val 3631"/>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Rounded Corners 3">
            <a:extLst>
              <a:ext uri="{FF2B5EF4-FFF2-40B4-BE49-F238E27FC236}">
                <a16:creationId xmlns:a16="http://schemas.microsoft.com/office/drawing/2014/main" id="{0ECD5ACB-D5A7-B12D-14C5-E15E2A614915}"/>
              </a:ext>
              <a:ext uri="{C183D7F6-B498-43B3-948B-1728B52AA6E4}">
                <adec:decorative xmlns:adec="http://schemas.microsoft.com/office/drawing/2017/decorative" val="1"/>
              </a:ext>
            </a:extLst>
          </p:cNvPr>
          <p:cNvSpPr/>
          <p:nvPr/>
        </p:nvSpPr>
        <p:spPr bwMode="auto">
          <a:xfrm>
            <a:off x="6483851" y="1099887"/>
            <a:ext cx="5139824" cy="4977064"/>
          </a:xfrm>
          <a:prstGeom prst="roundRect">
            <a:avLst>
              <a:gd name="adj" fmla="val 5357"/>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 name="Title 1">
            <a:extLst>
              <a:ext uri="{FF2B5EF4-FFF2-40B4-BE49-F238E27FC236}">
                <a16:creationId xmlns:a16="http://schemas.microsoft.com/office/drawing/2014/main" id="{F57F5965-5CC2-2153-C47F-D65A91CD64A4}"/>
              </a:ext>
            </a:extLst>
          </p:cNvPr>
          <p:cNvSpPr>
            <a:spLocks noGrp="1"/>
          </p:cNvSpPr>
          <p:nvPr>
            <p:ph type="title"/>
          </p:nvPr>
        </p:nvSpPr>
        <p:spPr>
          <a:xfrm>
            <a:off x="571500" y="457200"/>
            <a:ext cx="11052175" cy="492125"/>
          </a:xfrm>
        </p:spPr>
        <p:txBody>
          <a:bodyPr/>
          <a:lstStyle/>
          <a:p>
            <a:r>
              <a:rPr lang="en-US"/>
              <a:t>Monitor and manage agents in real time</a:t>
            </a:r>
          </a:p>
        </p:txBody>
      </p:sp>
      <p:sp>
        <p:nvSpPr>
          <p:cNvPr id="14" name="Rectangle: Rounded Corners 13">
            <a:extLst>
              <a:ext uri="{FF2B5EF4-FFF2-40B4-BE49-F238E27FC236}">
                <a16:creationId xmlns:a16="http://schemas.microsoft.com/office/drawing/2014/main" id="{985169E0-9C07-FF99-3BB2-AC69AA736C91}"/>
              </a:ext>
              <a:ext uri="{C183D7F6-B498-43B3-948B-1728B52AA6E4}">
                <adec:decorative xmlns:adec="http://schemas.microsoft.com/office/drawing/2017/decorative" val="1"/>
              </a:ext>
            </a:extLst>
          </p:cNvPr>
          <p:cNvSpPr>
            <a:spLocks/>
          </p:cNvSpPr>
          <p:nvPr/>
        </p:nvSpPr>
        <p:spPr bwMode="auto">
          <a:xfrm>
            <a:off x="697839" y="1454930"/>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9" name="TextBox 8">
            <a:extLst>
              <a:ext uri="{FF2B5EF4-FFF2-40B4-BE49-F238E27FC236}">
                <a16:creationId xmlns:a16="http://schemas.microsoft.com/office/drawing/2014/main" id="{D4330B09-949F-14D6-0787-4A2CE4B3EA94}"/>
              </a:ext>
            </a:extLst>
          </p:cNvPr>
          <p:cNvSpPr txBox="1"/>
          <p:nvPr/>
        </p:nvSpPr>
        <p:spPr>
          <a:xfrm>
            <a:off x="1571375" y="1706944"/>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a:ln>
                  <a:noFill/>
                </a:ln>
                <a:solidFill>
                  <a:srgbClr val="000000"/>
                </a:solidFill>
                <a:effectLst/>
                <a:uLnTx/>
                <a:uFillTx/>
                <a:latin typeface="Segoe Sans Display Semibold"/>
                <a:ea typeface="+mn-lt"/>
                <a:cs typeface="Segoe Sans Display"/>
              </a:rPr>
              <a:t>Do you have visibility into all agents running in your environment, including those built outside the Microsoft ecosystem?</a:t>
            </a: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sp>
        <p:nvSpPr>
          <p:cNvPr id="17" name="Rectangle: Rounded Corners 16">
            <a:extLst>
              <a:ext uri="{FF2B5EF4-FFF2-40B4-BE49-F238E27FC236}">
                <a16:creationId xmlns:a16="http://schemas.microsoft.com/office/drawing/2014/main" id="{23921996-F506-FFBF-624E-FD56163868A2}"/>
              </a:ext>
              <a:ext uri="{C183D7F6-B498-43B3-948B-1728B52AA6E4}">
                <adec:decorative xmlns:adec="http://schemas.microsoft.com/office/drawing/2017/decorative" val="1"/>
              </a:ext>
            </a:extLst>
          </p:cNvPr>
          <p:cNvSpPr>
            <a:spLocks/>
          </p:cNvSpPr>
          <p:nvPr/>
        </p:nvSpPr>
        <p:spPr bwMode="auto">
          <a:xfrm>
            <a:off x="697839" y="2920908"/>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 name="TextBox 9">
            <a:extLst>
              <a:ext uri="{FF2B5EF4-FFF2-40B4-BE49-F238E27FC236}">
                <a16:creationId xmlns:a16="http://schemas.microsoft.com/office/drawing/2014/main" id="{E1D9D3C0-722A-6166-EC4F-5B4898797BE1}"/>
              </a:ext>
            </a:extLst>
          </p:cNvPr>
          <p:cNvSpPr txBox="1"/>
          <p:nvPr/>
        </p:nvSpPr>
        <p:spPr>
          <a:xfrm>
            <a:off x="1571375" y="3172922"/>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a:ln>
                  <a:noFill/>
                </a:ln>
                <a:solidFill>
                  <a:srgbClr val="000000"/>
                </a:solidFill>
                <a:effectLst/>
                <a:uLnTx/>
                <a:uFillTx/>
                <a:latin typeface="Segoe Sans Display Semibold"/>
                <a:ea typeface="+mn-lt"/>
                <a:cs typeface="Segoe Sans Display"/>
              </a:rPr>
              <a:t>Can you easily understand what agents are doing, where they run, and how often they execute?</a:t>
            </a: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89" name="Group 88">
            <a:extLst>
              <a:ext uri="{FF2B5EF4-FFF2-40B4-BE49-F238E27FC236}">
                <a16:creationId xmlns:a16="http://schemas.microsoft.com/office/drawing/2014/main" id="{31DEE4E3-7030-24C0-E91A-0AE9479267D6}"/>
              </a:ext>
              <a:ext uri="{C183D7F6-B498-43B3-948B-1728B52AA6E4}">
                <adec:decorative xmlns:adec="http://schemas.microsoft.com/office/drawing/2017/decorative" val="1"/>
              </a:ext>
            </a:extLst>
          </p:cNvPr>
          <p:cNvGrpSpPr/>
          <p:nvPr/>
        </p:nvGrpSpPr>
        <p:grpSpPr>
          <a:xfrm>
            <a:off x="658945" y="3153863"/>
            <a:ext cx="696779" cy="869114"/>
            <a:chOff x="658945" y="3153863"/>
            <a:chExt cx="696779" cy="869114"/>
          </a:xfrm>
        </p:grpSpPr>
        <p:grpSp>
          <p:nvGrpSpPr>
            <p:cNvPr id="57" name="Group 56">
              <a:extLst>
                <a:ext uri="{FF2B5EF4-FFF2-40B4-BE49-F238E27FC236}">
                  <a16:creationId xmlns:a16="http://schemas.microsoft.com/office/drawing/2014/main" id="{D3F03A7F-1794-2E1F-D3AA-5025F9AF41DF}"/>
                </a:ext>
              </a:extLst>
            </p:cNvPr>
            <p:cNvGrpSpPr/>
            <p:nvPr/>
          </p:nvGrpSpPr>
          <p:grpSpPr>
            <a:xfrm>
              <a:off x="658945" y="3153863"/>
              <a:ext cx="696779" cy="869114"/>
              <a:chOff x="-403287" y="982773"/>
              <a:chExt cx="885475" cy="1104483"/>
            </a:xfrm>
          </p:grpSpPr>
          <p:sp>
            <p:nvSpPr>
              <p:cNvPr id="58" name="Freeform: Shape 57">
                <a:extLst>
                  <a:ext uri="{FF2B5EF4-FFF2-40B4-BE49-F238E27FC236}">
                    <a16:creationId xmlns:a16="http://schemas.microsoft.com/office/drawing/2014/main" id="{69C94C1C-DC36-6A83-D43A-7E4DAFD2CDCF}"/>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9" name="Freeform: Shape 58">
                <a:extLst>
                  <a:ext uri="{FF2B5EF4-FFF2-40B4-BE49-F238E27FC236}">
                    <a16:creationId xmlns:a16="http://schemas.microsoft.com/office/drawing/2014/main" id="{209B5A15-0B00-D71C-241A-8CD1D495B108}"/>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64" name="Oval 63">
              <a:extLst>
                <a:ext uri="{FF2B5EF4-FFF2-40B4-BE49-F238E27FC236}">
                  <a16:creationId xmlns:a16="http://schemas.microsoft.com/office/drawing/2014/main" id="{B3DC7CAE-04FF-9F46-DE0E-D2FE3F286F9E}"/>
                </a:ext>
              </a:extLst>
            </p:cNvPr>
            <p:cNvSpPr>
              <a:spLocks/>
            </p:cNvSpPr>
            <p:nvPr/>
          </p:nvSpPr>
          <p:spPr bwMode="auto">
            <a:xfrm>
              <a:off x="864812" y="3356691"/>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82" name="Graphic 80">
              <a:extLst>
                <a:ext uri="{FF2B5EF4-FFF2-40B4-BE49-F238E27FC236}">
                  <a16:creationId xmlns:a16="http://schemas.microsoft.com/office/drawing/2014/main" id="{0CC88A59-6490-C30A-2C41-7B8D318142EE}"/>
                </a:ext>
              </a:extLst>
            </p:cNvPr>
            <p:cNvSpPr/>
            <p:nvPr/>
          </p:nvSpPr>
          <p:spPr>
            <a:xfrm>
              <a:off x="994680" y="3478692"/>
              <a:ext cx="203727" cy="219456"/>
            </a:xfrm>
            <a:custGeom>
              <a:avLst/>
              <a:gdLst>
                <a:gd name="csX0" fmla="*/ 492125 w 1968505"/>
                <a:gd name="csY0" fmla="*/ 0 h 2165350"/>
                <a:gd name="csX1" fmla="*/ 393700 w 1968505"/>
                <a:gd name="csY1" fmla="*/ 98425 h 2165350"/>
                <a:gd name="csX2" fmla="*/ 492125 w 1968505"/>
                <a:gd name="csY2" fmla="*/ 196850 h 2165350"/>
                <a:gd name="csX3" fmla="*/ 1279525 w 1968505"/>
                <a:gd name="csY3" fmla="*/ 196850 h 2165350"/>
                <a:gd name="csX4" fmla="*/ 1377950 w 1968505"/>
                <a:gd name="csY4" fmla="*/ 98425 h 2165350"/>
                <a:gd name="csX5" fmla="*/ 1279525 w 1968505"/>
                <a:gd name="csY5" fmla="*/ 0 h 2165350"/>
                <a:gd name="csX6" fmla="*/ 492125 w 1968505"/>
                <a:gd name="csY6" fmla="*/ 0 h 2165350"/>
                <a:gd name="csX7" fmla="*/ 0 w 1968505"/>
                <a:gd name="csY7" fmla="*/ 1279525 h 2165350"/>
                <a:gd name="csX8" fmla="*/ 885825 w 1968505"/>
                <a:gd name="csY8" fmla="*/ 393700 h 2165350"/>
                <a:gd name="csX9" fmla="*/ 1771650 w 1968505"/>
                <a:gd name="csY9" fmla="*/ 1279525 h 2165350"/>
                <a:gd name="csX10" fmla="*/ 885825 w 1968505"/>
                <a:gd name="csY10" fmla="*/ 2165350 h 2165350"/>
                <a:gd name="csX11" fmla="*/ 0 w 1968505"/>
                <a:gd name="csY11" fmla="*/ 1279525 h 2165350"/>
                <a:gd name="csX12" fmla="*/ 787400 w 1968505"/>
                <a:gd name="csY12" fmla="*/ 1476375 h 2165350"/>
                <a:gd name="csX13" fmla="*/ 885825 w 1968505"/>
                <a:gd name="csY13" fmla="*/ 1574800 h 2165350"/>
                <a:gd name="csX14" fmla="*/ 984250 w 1968505"/>
                <a:gd name="csY14" fmla="*/ 1476375 h 2165350"/>
                <a:gd name="csX15" fmla="*/ 984250 w 1968505"/>
                <a:gd name="csY15" fmla="*/ 885825 h 2165350"/>
                <a:gd name="csX16" fmla="*/ 885825 w 1968505"/>
                <a:gd name="csY16" fmla="*/ 787400 h 2165350"/>
                <a:gd name="csX17" fmla="*/ 787400 w 1968505"/>
                <a:gd name="csY17" fmla="*/ 885825 h 2165350"/>
                <a:gd name="csX18" fmla="*/ 787400 w 1968505"/>
                <a:gd name="csY18" fmla="*/ 1476375 h 2165350"/>
                <a:gd name="csX19" fmla="*/ 1939780 w 1968505"/>
                <a:gd name="csY19" fmla="*/ 758459 h 2165350"/>
                <a:gd name="csX20" fmla="*/ 1800587 w 1968505"/>
                <a:gd name="csY20" fmla="*/ 758689 h 2165350"/>
                <a:gd name="csX21" fmla="*/ 1603418 w 1968505"/>
                <a:gd name="csY21" fmla="*/ 562164 h 2165350"/>
                <a:gd name="csX22" fmla="*/ 1603188 w 1968505"/>
                <a:gd name="csY22" fmla="*/ 422972 h 2165350"/>
                <a:gd name="csX23" fmla="*/ 1742382 w 1968505"/>
                <a:gd name="csY23" fmla="*/ 422741 h 2165350"/>
                <a:gd name="csX24" fmla="*/ 1939563 w 1968505"/>
                <a:gd name="csY24" fmla="*/ 619267 h 2165350"/>
                <a:gd name="csX25" fmla="*/ 1939780 w 1968505"/>
                <a:gd name="csY25" fmla="*/ 758459 h 2165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1968505" h="2165350">
                  <a:moveTo>
                    <a:pt x="492125" y="0"/>
                  </a:moveTo>
                  <a:cubicBezTo>
                    <a:pt x="437767" y="0"/>
                    <a:pt x="393700" y="44066"/>
                    <a:pt x="393700" y="98425"/>
                  </a:cubicBezTo>
                  <a:cubicBezTo>
                    <a:pt x="393700" y="152784"/>
                    <a:pt x="437767" y="196850"/>
                    <a:pt x="492125" y="196850"/>
                  </a:cubicBezTo>
                  <a:lnTo>
                    <a:pt x="1279525" y="196850"/>
                  </a:lnTo>
                  <a:cubicBezTo>
                    <a:pt x="1333883" y="196850"/>
                    <a:pt x="1377950" y="152784"/>
                    <a:pt x="1377950" y="98425"/>
                  </a:cubicBezTo>
                  <a:cubicBezTo>
                    <a:pt x="1377950" y="44066"/>
                    <a:pt x="1333883" y="0"/>
                    <a:pt x="1279525" y="0"/>
                  </a:cubicBezTo>
                  <a:lnTo>
                    <a:pt x="492125" y="0"/>
                  </a:lnTo>
                  <a:close/>
                  <a:moveTo>
                    <a:pt x="0" y="1279525"/>
                  </a:moveTo>
                  <a:cubicBezTo>
                    <a:pt x="0" y="790298"/>
                    <a:pt x="396598" y="393700"/>
                    <a:pt x="885825" y="393700"/>
                  </a:cubicBezTo>
                  <a:cubicBezTo>
                    <a:pt x="1375052" y="393700"/>
                    <a:pt x="1771650" y="790298"/>
                    <a:pt x="1771650" y="1279525"/>
                  </a:cubicBezTo>
                  <a:cubicBezTo>
                    <a:pt x="1771650" y="1768752"/>
                    <a:pt x="1375052" y="2165350"/>
                    <a:pt x="885825" y="2165350"/>
                  </a:cubicBezTo>
                  <a:cubicBezTo>
                    <a:pt x="396598" y="2165350"/>
                    <a:pt x="0" y="1768752"/>
                    <a:pt x="0" y="1279525"/>
                  </a:cubicBezTo>
                  <a:close/>
                  <a:moveTo>
                    <a:pt x="787400" y="1476375"/>
                  </a:moveTo>
                  <a:cubicBezTo>
                    <a:pt x="787400" y="1530733"/>
                    <a:pt x="831467" y="1574800"/>
                    <a:pt x="885825" y="1574800"/>
                  </a:cubicBezTo>
                  <a:cubicBezTo>
                    <a:pt x="940183" y="1574800"/>
                    <a:pt x="984250" y="1530733"/>
                    <a:pt x="984250" y="1476375"/>
                  </a:cubicBezTo>
                  <a:lnTo>
                    <a:pt x="984250" y="885825"/>
                  </a:lnTo>
                  <a:cubicBezTo>
                    <a:pt x="984250" y="831467"/>
                    <a:pt x="940183" y="787400"/>
                    <a:pt x="885825" y="787400"/>
                  </a:cubicBezTo>
                  <a:cubicBezTo>
                    <a:pt x="831467" y="787400"/>
                    <a:pt x="787400" y="831467"/>
                    <a:pt x="787400" y="885825"/>
                  </a:cubicBezTo>
                  <a:lnTo>
                    <a:pt x="787400" y="1476375"/>
                  </a:lnTo>
                  <a:close/>
                  <a:moveTo>
                    <a:pt x="1939780" y="758459"/>
                  </a:moveTo>
                  <a:cubicBezTo>
                    <a:pt x="1901414" y="796961"/>
                    <a:pt x="1839091" y="797063"/>
                    <a:pt x="1800587" y="758689"/>
                  </a:cubicBezTo>
                  <a:lnTo>
                    <a:pt x="1603418" y="562164"/>
                  </a:lnTo>
                  <a:cubicBezTo>
                    <a:pt x="1564918" y="523790"/>
                    <a:pt x="1564814" y="461472"/>
                    <a:pt x="1603188" y="422972"/>
                  </a:cubicBezTo>
                  <a:cubicBezTo>
                    <a:pt x="1641562" y="384470"/>
                    <a:pt x="1703881" y="384367"/>
                    <a:pt x="1742382" y="422741"/>
                  </a:cubicBezTo>
                  <a:lnTo>
                    <a:pt x="1939563" y="619267"/>
                  </a:lnTo>
                  <a:cubicBezTo>
                    <a:pt x="1978067" y="657640"/>
                    <a:pt x="1978165" y="719959"/>
                    <a:pt x="1939780" y="758459"/>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8" name="Rectangle: Rounded Corners 17">
            <a:extLst>
              <a:ext uri="{FF2B5EF4-FFF2-40B4-BE49-F238E27FC236}">
                <a16:creationId xmlns:a16="http://schemas.microsoft.com/office/drawing/2014/main" id="{DF149395-2201-522A-565C-BDBE2BF89BA0}"/>
              </a:ext>
              <a:ext uri="{C183D7F6-B498-43B3-948B-1728B52AA6E4}">
                <adec:decorative xmlns:adec="http://schemas.microsoft.com/office/drawing/2017/decorative" val="1"/>
              </a:ext>
            </a:extLst>
          </p:cNvPr>
          <p:cNvSpPr>
            <a:spLocks/>
          </p:cNvSpPr>
          <p:nvPr/>
        </p:nvSpPr>
        <p:spPr bwMode="auto">
          <a:xfrm>
            <a:off x="697839" y="4386886"/>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2" name="TextBox 11">
            <a:extLst>
              <a:ext uri="{FF2B5EF4-FFF2-40B4-BE49-F238E27FC236}">
                <a16:creationId xmlns:a16="http://schemas.microsoft.com/office/drawing/2014/main" id="{293E09B4-0BF8-00D5-D2E6-2D271A2B0013}"/>
              </a:ext>
            </a:extLst>
          </p:cNvPr>
          <p:cNvSpPr txBox="1"/>
          <p:nvPr/>
        </p:nvSpPr>
        <p:spPr>
          <a:xfrm>
            <a:off x="1571375" y="4777399"/>
            <a:ext cx="4638925"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a:ln>
                  <a:noFill/>
                </a:ln>
                <a:solidFill>
                  <a:srgbClr val="000000"/>
                </a:solidFill>
                <a:effectLst/>
                <a:uLnTx/>
                <a:uFillTx/>
                <a:latin typeface="Segoe Sans Display Semibold"/>
                <a:ea typeface="+mn-lt"/>
                <a:cs typeface="Segoe Sans Display"/>
              </a:rPr>
              <a:t>How are you tracking and managing ownerless agents?</a:t>
            </a:r>
            <a:endParaRPr kumimoji="0" lang="en-US" sz="2000" b="0" i="0" u="none" strike="noStrike" kern="1200" cap="none" spc="0" normalizeH="0" baseline="0" noProof="0">
              <a:ln>
                <a:noFill/>
              </a:ln>
              <a:solidFill>
                <a:srgbClr val="000000"/>
              </a:solidFill>
              <a:effectLst/>
              <a:uLnTx/>
              <a:uFillTx/>
              <a:latin typeface="Segoe Sans Display Semibold"/>
              <a:ea typeface="+mn-ea"/>
              <a:cs typeface="+mn-cs"/>
            </a:endParaRPr>
          </a:p>
        </p:txBody>
      </p:sp>
      <p:grpSp>
        <p:nvGrpSpPr>
          <p:cNvPr id="88" name="Group 87">
            <a:extLst>
              <a:ext uri="{FF2B5EF4-FFF2-40B4-BE49-F238E27FC236}">
                <a16:creationId xmlns:a16="http://schemas.microsoft.com/office/drawing/2014/main" id="{333E455F-749A-C609-94F0-DAA4B8007108}"/>
              </a:ext>
              <a:ext uri="{C183D7F6-B498-43B3-948B-1728B52AA6E4}">
                <adec:decorative xmlns:adec="http://schemas.microsoft.com/office/drawing/2017/decorative" val="1"/>
              </a:ext>
            </a:extLst>
          </p:cNvPr>
          <p:cNvGrpSpPr/>
          <p:nvPr/>
        </p:nvGrpSpPr>
        <p:grpSpPr>
          <a:xfrm>
            <a:off x="658945" y="1687885"/>
            <a:ext cx="696779" cy="869114"/>
            <a:chOff x="658945" y="1687885"/>
            <a:chExt cx="696779" cy="869114"/>
          </a:xfrm>
        </p:grpSpPr>
        <p:grpSp>
          <p:nvGrpSpPr>
            <p:cNvPr id="56" name="Group 55">
              <a:extLst>
                <a:ext uri="{FF2B5EF4-FFF2-40B4-BE49-F238E27FC236}">
                  <a16:creationId xmlns:a16="http://schemas.microsoft.com/office/drawing/2014/main" id="{0348734B-52B1-0C71-24D6-D9B4D70DDCE1}"/>
                </a:ext>
              </a:extLst>
            </p:cNvPr>
            <p:cNvGrpSpPr/>
            <p:nvPr/>
          </p:nvGrpSpPr>
          <p:grpSpPr>
            <a:xfrm>
              <a:off x="658945" y="1687885"/>
              <a:ext cx="696779" cy="869114"/>
              <a:chOff x="-403287" y="982773"/>
              <a:chExt cx="885475" cy="1104483"/>
            </a:xfrm>
          </p:grpSpPr>
          <p:sp>
            <p:nvSpPr>
              <p:cNvPr id="31" name="Freeform: Shape 30">
                <a:extLst>
                  <a:ext uri="{FF2B5EF4-FFF2-40B4-BE49-F238E27FC236}">
                    <a16:creationId xmlns:a16="http://schemas.microsoft.com/office/drawing/2014/main" id="{D659E216-AB0C-08D5-C7C5-62373B63F0B0}"/>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2" name="Freeform: Shape 31">
                <a:extLst>
                  <a:ext uri="{FF2B5EF4-FFF2-40B4-BE49-F238E27FC236}">
                    <a16:creationId xmlns:a16="http://schemas.microsoft.com/office/drawing/2014/main" id="{430B9670-3D47-6819-11A8-659DD9A527DB}"/>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6" name="Oval 25">
              <a:extLst>
                <a:ext uri="{FF2B5EF4-FFF2-40B4-BE49-F238E27FC236}">
                  <a16:creationId xmlns:a16="http://schemas.microsoft.com/office/drawing/2014/main" id="{923E2F29-573E-1198-46A7-45F2B1C72D1E}"/>
                </a:ext>
              </a:extLst>
            </p:cNvPr>
            <p:cNvSpPr>
              <a:spLocks/>
            </p:cNvSpPr>
            <p:nvPr/>
          </p:nvSpPr>
          <p:spPr bwMode="auto">
            <a:xfrm>
              <a:off x="864812" y="1890713"/>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79" name="Graphic 77">
              <a:extLst>
                <a:ext uri="{FF2B5EF4-FFF2-40B4-BE49-F238E27FC236}">
                  <a16:creationId xmlns:a16="http://schemas.microsoft.com/office/drawing/2014/main" id="{1B1C67DE-7A7C-C409-0286-A6D857E13D2F}"/>
                </a:ext>
              </a:extLst>
            </p:cNvPr>
            <p:cNvSpPr/>
            <p:nvPr/>
          </p:nvSpPr>
          <p:spPr>
            <a:xfrm>
              <a:off x="986320" y="2053509"/>
              <a:ext cx="220447" cy="137866"/>
            </a:xfrm>
            <a:custGeom>
              <a:avLst/>
              <a:gdLst>
                <a:gd name="csX0" fmla="*/ 275985 w 2834489"/>
                <a:gd name="csY0" fmla="*/ 1036309 h 1699532"/>
                <a:gd name="csX1" fmla="*/ 96880 w 2834489"/>
                <a:gd name="csY1" fmla="*/ 1125756 h 1699532"/>
                <a:gd name="csX2" fmla="*/ 7306 w 2834489"/>
                <a:gd name="csY2" fmla="*/ 946608 h 1699532"/>
                <a:gd name="csX3" fmla="*/ 7413 w 2834489"/>
                <a:gd name="csY3" fmla="*/ 946294 h 1699532"/>
                <a:gd name="csX4" fmla="*/ 12359 w 2834489"/>
                <a:gd name="csY4" fmla="*/ 932445 h 1699532"/>
                <a:gd name="csX5" fmla="*/ 25040 w 2834489"/>
                <a:gd name="csY5" fmla="*/ 900409 h 1699532"/>
                <a:gd name="csX6" fmla="*/ 76162 w 2834489"/>
                <a:gd name="csY6" fmla="*/ 792512 h 1699532"/>
                <a:gd name="csX7" fmla="*/ 302818 w 2834489"/>
                <a:gd name="csY7" fmla="*/ 470810 h 1699532"/>
                <a:gd name="csX8" fmla="*/ 1416317 w 2834489"/>
                <a:gd name="csY8" fmla="*/ 0 h 1699532"/>
                <a:gd name="csX9" fmla="*/ 2529813 w 2834489"/>
                <a:gd name="csY9" fmla="*/ 470810 h 1699532"/>
                <a:gd name="csX10" fmla="*/ 2756472 w 2834489"/>
                <a:gd name="csY10" fmla="*/ 792512 h 1699532"/>
                <a:gd name="csX11" fmla="*/ 2807599 w 2834489"/>
                <a:gd name="csY11" fmla="*/ 900409 h 1699532"/>
                <a:gd name="csX12" fmla="*/ 2820261 w 2834489"/>
                <a:gd name="csY12" fmla="*/ 932445 h 1699532"/>
                <a:gd name="csX13" fmla="*/ 2826889 w 2834489"/>
                <a:gd name="csY13" fmla="*/ 963841 h 1699532"/>
                <a:gd name="csX14" fmla="*/ 2832611 w 2834489"/>
                <a:gd name="csY14" fmla="*/ 991394 h 1699532"/>
                <a:gd name="csX15" fmla="*/ 2735737 w 2834489"/>
                <a:gd name="csY15" fmla="*/ 1125756 h 1699532"/>
                <a:gd name="csX16" fmla="*/ 2556748 w 2834489"/>
                <a:gd name="csY16" fmla="*/ 1036647 h 1699532"/>
                <a:gd name="csX17" fmla="*/ 2556635 w 2834489"/>
                <a:gd name="csY17" fmla="*/ 1036309 h 1699532"/>
                <a:gd name="csX18" fmla="*/ 2556522 w 2834489"/>
                <a:gd name="csY18" fmla="*/ 1036001 h 1699532"/>
                <a:gd name="csX19" fmla="*/ 2554822 w 2834489"/>
                <a:gd name="csY19" fmla="*/ 1031256 h 1699532"/>
                <a:gd name="csX20" fmla="*/ 2546123 w 2834489"/>
                <a:gd name="csY20" fmla="*/ 1009355 h 1699532"/>
                <a:gd name="csX21" fmla="*/ 2505963 w 2834489"/>
                <a:gd name="csY21" fmla="*/ 924724 h 1699532"/>
                <a:gd name="csX22" fmla="*/ 2321012 w 2834489"/>
                <a:gd name="csY22" fmla="*/ 662211 h 1699532"/>
                <a:gd name="csX23" fmla="*/ 1416317 w 2834489"/>
                <a:gd name="csY23" fmla="*/ 283255 h 1699532"/>
                <a:gd name="csX24" fmla="*/ 511619 w 2834489"/>
                <a:gd name="csY24" fmla="*/ 662211 h 1699532"/>
                <a:gd name="csX25" fmla="*/ 326670 w 2834489"/>
                <a:gd name="csY25" fmla="*/ 924724 h 1699532"/>
                <a:gd name="csX26" fmla="*/ 286508 w 2834489"/>
                <a:gd name="csY26" fmla="*/ 1009355 h 1699532"/>
                <a:gd name="csX27" fmla="*/ 277820 w 2834489"/>
                <a:gd name="csY27" fmla="*/ 1031256 h 1699532"/>
                <a:gd name="csX28" fmla="*/ 275985 w 2834489"/>
                <a:gd name="csY28" fmla="*/ 1036309 h 1699532"/>
                <a:gd name="csX29" fmla="*/ 849835 w 2834489"/>
                <a:gd name="csY29" fmla="*/ 1133021 h 1699532"/>
                <a:gd name="csX30" fmla="*/ 1416345 w 2834489"/>
                <a:gd name="csY30" fmla="*/ 566511 h 1699532"/>
                <a:gd name="csX31" fmla="*/ 1982856 w 2834489"/>
                <a:gd name="csY31" fmla="*/ 1133021 h 1699532"/>
                <a:gd name="csX32" fmla="*/ 1416345 w 2834489"/>
                <a:gd name="csY32" fmla="*/ 1699532 h 1699532"/>
                <a:gd name="csX33" fmla="*/ 849835 w 2834489"/>
                <a:gd name="csY33" fmla="*/ 1133021 h 16995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2834489" h="1699532">
                  <a:moveTo>
                    <a:pt x="275985" y="1036309"/>
                  </a:moveTo>
                  <a:cubicBezTo>
                    <a:pt x="251200" y="1110432"/>
                    <a:pt x="171042" y="1150476"/>
                    <a:pt x="96880" y="1125756"/>
                  </a:cubicBezTo>
                  <a:cubicBezTo>
                    <a:pt x="22675" y="1101019"/>
                    <a:pt x="-17428" y="1020813"/>
                    <a:pt x="7306" y="946608"/>
                  </a:cubicBezTo>
                  <a:cubicBezTo>
                    <a:pt x="4728" y="955236"/>
                    <a:pt x="7413" y="946294"/>
                    <a:pt x="7413" y="946294"/>
                  </a:cubicBezTo>
                  <a:cubicBezTo>
                    <a:pt x="8977" y="941648"/>
                    <a:pt x="10648" y="937040"/>
                    <a:pt x="12359" y="932445"/>
                  </a:cubicBezTo>
                  <a:cubicBezTo>
                    <a:pt x="15274" y="924613"/>
                    <a:pt x="19466" y="913793"/>
                    <a:pt x="25040" y="900409"/>
                  </a:cubicBezTo>
                  <a:cubicBezTo>
                    <a:pt x="36184" y="873667"/>
                    <a:pt x="52921" y="836549"/>
                    <a:pt x="76162" y="792512"/>
                  </a:cubicBezTo>
                  <a:cubicBezTo>
                    <a:pt x="122520" y="704677"/>
                    <a:pt x="195518" y="587862"/>
                    <a:pt x="302818" y="470810"/>
                  </a:cubicBezTo>
                  <a:cubicBezTo>
                    <a:pt x="519596" y="234326"/>
                    <a:pt x="874350" y="0"/>
                    <a:pt x="1416317" y="0"/>
                  </a:cubicBezTo>
                  <a:cubicBezTo>
                    <a:pt x="1958281" y="0"/>
                    <a:pt x="2313038" y="234326"/>
                    <a:pt x="2529813" y="470810"/>
                  </a:cubicBezTo>
                  <a:cubicBezTo>
                    <a:pt x="2637108" y="587862"/>
                    <a:pt x="2710103" y="704677"/>
                    <a:pt x="2756472" y="792512"/>
                  </a:cubicBezTo>
                  <a:cubicBezTo>
                    <a:pt x="2779699" y="836549"/>
                    <a:pt x="2796439" y="873667"/>
                    <a:pt x="2807599" y="900409"/>
                  </a:cubicBezTo>
                  <a:cubicBezTo>
                    <a:pt x="2813179" y="913793"/>
                    <a:pt x="2817343" y="924613"/>
                    <a:pt x="2820261" y="932445"/>
                  </a:cubicBezTo>
                  <a:cubicBezTo>
                    <a:pt x="2821139" y="934785"/>
                    <a:pt x="2824056" y="949605"/>
                    <a:pt x="2826889" y="963841"/>
                  </a:cubicBezTo>
                  <a:cubicBezTo>
                    <a:pt x="2829438" y="976786"/>
                    <a:pt x="2831902" y="989247"/>
                    <a:pt x="2832611" y="991394"/>
                  </a:cubicBezTo>
                  <a:cubicBezTo>
                    <a:pt x="2832611" y="991394"/>
                    <a:pt x="2856263" y="1085582"/>
                    <a:pt x="2735737" y="1125756"/>
                  </a:cubicBezTo>
                  <a:cubicBezTo>
                    <a:pt x="2661694" y="1150439"/>
                    <a:pt x="2581675" y="1110554"/>
                    <a:pt x="2556748" y="1036647"/>
                  </a:cubicBezTo>
                  <a:lnTo>
                    <a:pt x="2556635" y="1036309"/>
                  </a:lnTo>
                  <a:lnTo>
                    <a:pt x="2556522" y="1036001"/>
                  </a:lnTo>
                  <a:lnTo>
                    <a:pt x="2554822" y="1031256"/>
                  </a:lnTo>
                  <a:cubicBezTo>
                    <a:pt x="2553094" y="1026642"/>
                    <a:pt x="2550233" y="1019206"/>
                    <a:pt x="2546123" y="1009355"/>
                  </a:cubicBezTo>
                  <a:cubicBezTo>
                    <a:pt x="2537903" y="989623"/>
                    <a:pt x="2524766" y="960355"/>
                    <a:pt x="2505963" y="924724"/>
                  </a:cubicBezTo>
                  <a:cubicBezTo>
                    <a:pt x="2468228" y="853227"/>
                    <a:pt x="2408450" y="757600"/>
                    <a:pt x="2321012" y="662211"/>
                  </a:cubicBezTo>
                  <a:cubicBezTo>
                    <a:pt x="2148314" y="473813"/>
                    <a:pt x="1865744" y="283255"/>
                    <a:pt x="1416317" y="283255"/>
                  </a:cubicBezTo>
                  <a:cubicBezTo>
                    <a:pt x="966887" y="283255"/>
                    <a:pt x="684320" y="473813"/>
                    <a:pt x="511619" y="662211"/>
                  </a:cubicBezTo>
                  <a:cubicBezTo>
                    <a:pt x="424181" y="757600"/>
                    <a:pt x="364403" y="853227"/>
                    <a:pt x="326670" y="924724"/>
                  </a:cubicBezTo>
                  <a:cubicBezTo>
                    <a:pt x="307865" y="960355"/>
                    <a:pt x="294728" y="989623"/>
                    <a:pt x="286508" y="1009355"/>
                  </a:cubicBezTo>
                  <a:cubicBezTo>
                    <a:pt x="282403" y="1019206"/>
                    <a:pt x="279540" y="1026642"/>
                    <a:pt x="277820" y="1031256"/>
                  </a:cubicBezTo>
                  <a:lnTo>
                    <a:pt x="275985" y="1036309"/>
                  </a:lnTo>
                  <a:close/>
                  <a:moveTo>
                    <a:pt x="849835" y="1133021"/>
                  </a:moveTo>
                  <a:cubicBezTo>
                    <a:pt x="849835" y="820146"/>
                    <a:pt x="1103470" y="566511"/>
                    <a:pt x="1416345" y="566511"/>
                  </a:cubicBezTo>
                  <a:cubicBezTo>
                    <a:pt x="1729221" y="566511"/>
                    <a:pt x="1982856" y="820146"/>
                    <a:pt x="1982856" y="1133021"/>
                  </a:cubicBezTo>
                  <a:cubicBezTo>
                    <a:pt x="1982856" y="1445897"/>
                    <a:pt x="1729221" y="1699532"/>
                    <a:pt x="1416345" y="1699532"/>
                  </a:cubicBezTo>
                  <a:cubicBezTo>
                    <a:pt x="1103470" y="1699532"/>
                    <a:pt x="849835" y="1445897"/>
                    <a:pt x="849835" y="1133021"/>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90" name="Group 89">
            <a:extLst>
              <a:ext uri="{FF2B5EF4-FFF2-40B4-BE49-F238E27FC236}">
                <a16:creationId xmlns:a16="http://schemas.microsoft.com/office/drawing/2014/main" id="{FF81E58B-EAF5-615E-2ED2-966F63614461}"/>
              </a:ext>
              <a:ext uri="{C183D7F6-B498-43B3-948B-1728B52AA6E4}">
                <adec:decorative xmlns:adec="http://schemas.microsoft.com/office/drawing/2017/decorative" val="1"/>
              </a:ext>
            </a:extLst>
          </p:cNvPr>
          <p:cNvGrpSpPr/>
          <p:nvPr/>
        </p:nvGrpSpPr>
        <p:grpSpPr>
          <a:xfrm>
            <a:off x="658945" y="4619841"/>
            <a:ext cx="696779" cy="869114"/>
            <a:chOff x="658945" y="4619841"/>
            <a:chExt cx="696779" cy="869114"/>
          </a:xfrm>
        </p:grpSpPr>
        <p:grpSp>
          <p:nvGrpSpPr>
            <p:cNvPr id="60" name="Group 59">
              <a:extLst>
                <a:ext uri="{FF2B5EF4-FFF2-40B4-BE49-F238E27FC236}">
                  <a16:creationId xmlns:a16="http://schemas.microsoft.com/office/drawing/2014/main" id="{813310F9-66D0-48B9-2FE2-D5436C719591}"/>
                </a:ext>
              </a:extLst>
            </p:cNvPr>
            <p:cNvGrpSpPr/>
            <p:nvPr/>
          </p:nvGrpSpPr>
          <p:grpSpPr>
            <a:xfrm>
              <a:off x="658945" y="4619841"/>
              <a:ext cx="696779" cy="869114"/>
              <a:chOff x="-403287" y="982773"/>
              <a:chExt cx="885475" cy="1104483"/>
            </a:xfrm>
          </p:grpSpPr>
          <p:sp>
            <p:nvSpPr>
              <p:cNvPr id="61" name="Freeform: Shape 60">
                <a:extLst>
                  <a:ext uri="{FF2B5EF4-FFF2-40B4-BE49-F238E27FC236}">
                    <a16:creationId xmlns:a16="http://schemas.microsoft.com/office/drawing/2014/main" id="{78D34C9E-6CCA-124A-D766-AFBF86437C85}"/>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2" name="Freeform: Shape 61">
                <a:extLst>
                  <a:ext uri="{FF2B5EF4-FFF2-40B4-BE49-F238E27FC236}">
                    <a16:creationId xmlns:a16="http://schemas.microsoft.com/office/drawing/2014/main" id="{51E4C6C9-0931-A923-3BE7-E29E0F5CEA24}"/>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67" name="Oval 66">
              <a:extLst>
                <a:ext uri="{FF2B5EF4-FFF2-40B4-BE49-F238E27FC236}">
                  <a16:creationId xmlns:a16="http://schemas.microsoft.com/office/drawing/2014/main" id="{64A13DD1-95DD-2CCB-5B98-917A019D899C}"/>
                </a:ext>
              </a:extLst>
            </p:cNvPr>
            <p:cNvSpPr>
              <a:spLocks/>
            </p:cNvSpPr>
            <p:nvPr/>
          </p:nvSpPr>
          <p:spPr bwMode="auto">
            <a:xfrm>
              <a:off x="864812" y="4822669"/>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87" name="Graphic 85">
              <a:extLst>
                <a:ext uri="{FF2B5EF4-FFF2-40B4-BE49-F238E27FC236}">
                  <a16:creationId xmlns:a16="http://schemas.microsoft.com/office/drawing/2014/main" id="{25C6DEF3-21C7-CCAF-E7A2-B68A562D51EC}"/>
                </a:ext>
              </a:extLst>
            </p:cNvPr>
            <p:cNvSpPr/>
            <p:nvPr/>
          </p:nvSpPr>
          <p:spPr>
            <a:xfrm>
              <a:off x="998723" y="4956583"/>
              <a:ext cx="195640" cy="195630"/>
            </a:xfrm>
            <a:custGeom>
              <a:avLst/>
              <a:gdLst>
                <a:gd name="csX0" fmla="*/ 93352 w 195640"/>
                <a:gd name="csY0" fmla="*/ 111764 h 195630"/>
                <a:gd name="csX1" fmla="*/ 83827 w 195640"/>
                <a:gd name="csY1" fmla="*/ 144382 h 195630"/>
                <a:gd name="csX2" fmla="*/ 98658 w 195640"/>
                <a:gd name="csY2" fmla="*/ 184090 h 195630"/>
                <a:gd name="csX3" fmla="*/ 74509 w 195640"/>
                <a:gd name="csY3" fmla="*/ 186322 h 195630"/>
                <a:gd name="csX4" fmla="*/ 4755 w 195640"/>
                <a:gd name="csY4" fmla="*/ 156165 h 195630"/>
                <a:gd name="csX5" fmla="*/ 0 w 195640"/>
                <a:gd name="csY5" fmla="*/ 141295 h 195630"/>
                <a:gd name="csX6" fmla="*/ 0 w 195640"/>
                <a:gd name="csY6" fmla="*/ 132724 h 195630"/>
                <a:gd name="csX7" fmla="*/ 20954 w 195640"/>
                <a:gd name="csY7" fmla="*/ 111769 h 195630"/>
                <a:gd name="csX8" fmla="*/ 93352 w 195640"/>
                <a:gd name="csY8" fmla="*/ 111764 h 195630"/>
                <a:gd name="csX9" fmla="*/ 144392 w 195640"/>
                <a:gd name="csY9" fmla="*/ 93135 h 195630"/>
                <a:gd name="csX10" fmla="*/ 195640 w 195640"/>
                <a:gd name="csY10" fmla="*/ 144382 h 195630"/>
                <a:gd name="csX11" fmla="*/ 144392 w 195640"/>
                <a:gd name="csY11" fmla="*/ 195630 h 195630"/>
                <a:gd name="csX12" fmla="*/ 93145 w 195640"/>
                <a:gd name="csY12" fmla="*/ 144382 h 195630"/>
                <a:gd name="csX13" fmla="*/ 144392 w 195640"/>
                <a:gd name="csY13" fmla="*/ 93135 h 195630"/>
                <a:gd name="csX14" fmla="*/ 144392 w 195640"/>
                <a:gd name="csY14" fmla="*/ 165356 h 195630"/>
                <a:gd name="csX15" fmla="*/ 138573 w 195640"/>
                <a:gd name="csY15" fmla="*/ 171175 h 195630"/>
                <a:gd name="csX16" fmla="*/ 144392 w 195640"/>
                <a:gd name="csY16" fmla="*/ 176995 h 195630"/>
                <a:gd name="csX17" fmla="*/ 150211 w 195640"/>
                <a:gd name="csY17" fmla="*/ 171175 h 195630"/>
                <a:gd name="csX18" fmla="*/ 144392 w 195640"/>
                <a:gd name="csY18" fmla="*/ 165356 h 195630"/>
                <a:gd name="csX19" fmla="*/ 144392 w 195640"/>
                <a:gd name="csY19" fmla="*/ 110596 h 195630"/>
                <a:gd name="csX20" fmla="*/ 127123 w 195640"/>
                <a:gd name="csY20" fmla="*/ 128806 h 195630"/>
                <a:gd name="csX21" fmla="*/ 131827 w 195640"/>
                <a:gd name="csY21" fmla="*/ 133420 h 195630"/>
                <a:gd name="csX22" fmla="*/ 136441 w 195640"/>
                <a:gd name="csY22" fmla="*/ 128717 h 195630"/>
                <a:gd name="csX23" fmla="*/ 144392 w 195640"/>
                <a:gd name="csY23" fmla="*/ 119914 h 195630"/>
                <a:gd name="csX24" fmla="*/ 152344 w 195640"/>
                <a:gd name="csY24" fmla="*/ 128761 h 195630"/>
                <a:gd name="csX25" fmla="*/ 150258 w 195640"/>
                <a:gd name="csY25" fmla="*/ 133993 h 195630"/>
                <a:gd name="csX26" fmla="*/ 149382 w 195640"/>
                <a:gd name="csY26" fmla="*/ 135073 h 195630"/>
                <a:gd name="csX27" fmla="*/ 148460 w 195640"/>
                <a:gd name="csY27" fmla="*/ 136129 h 195630"/>
                <a:gd name="csX28" fmla="*/ 145987 w 195640"/>
                <a:gd name="csY28" fmla="*/ 138832 h 195630"/>
                <a:gd name="csX29" fmla="*/ 144715 w 195640"/>
                <a:gd name="csY29" fmla="*/ 140296 h 195630"/>
                <a:gd name="csX30" fmla="*/ 139734 w 195640"/>
                <a:gd name="csY30" fmla="*/ 152503 h 195630"/>
                <a:gd name="csX31" fmla="*/ 144392 w 195640"/>
                <a:gd name="csY31" fmla="*/ 157162 h 195630"/>
                <a:gd name="csX32" fmla="*/ 149051 w 195640"/>
                <a:gd name="csY32" fmla="*/ 152503 h 195630"/>
                <a:gd name="csX33" fmla="*/ 151276 w 195640"/>
                <a:gd name="csY33" fmla="*/ 147004 h 195630"/>
                <a:gd name="csX34" fmla="*/ 152068 w 195640"/>
                <a:gd name="csY34" fmla="*/ 146034 h 195630"/>
                <a:gd name="csX35" fmla="*/ 153009 w 195640"/>
                <a:gd name="csY35" fmla="*/ 144957 h 195630"/>
                <a:gd name="csX36" fmla="*/ 155484 w 195640"/>
                <a:gd name="csY36" fmla="*/ 142251 h 195630"/>
                <a:gd name="csX37" fmla="*/ 156739 w 195640"/>
                <a:gd name="csY37" fmla="*/ 140805 h 195630"/>
                <a:gd name="csX38" fmla="*/ 161662 w 195640"/>
                <a:gd name="csY38" fmla="*/ 128761 h 195630"/>
                <a:gd name="csX39" fmla="*/ 144392 w 195640"/>
                <a:gd name="csY39" fmla="*/ 110596 h 195630"/>
                <a:gd name="csX40" fmla="*/ 74509 w 195640"/>
                <a:gd name="csY40" fmla="*/ 0 h 195630"/>
                <a:gd name="csX41" fmla="*/ 121098 w 195640"/>
                <a:gd name="csY41" fmla="*/ 46589 h 195630"/>
                <a:gd name="csX42" fmla="*/ 74509 w 195640"/>
                <a:gd name="csY42" fmla="*/ 93178 h 195630"/>
                <a:gd name="csX43" fmla="*/ 27920 w 195640"/>
                <a:gd name="csY43" fmla="*/ 46589 h 195630"/>
                <a:gd name="csX44" fmla="*/ 74509 w 195640"/>
                <a:gd name="csY44" fmla="*/ 0 h 1956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Lst>
              <a:rect l="l" t="t" r="r" b="b"/>
              <a:pathLst>
                <a:path w="195640" h="195630">
                  <a:moveTo>
                    <a:pt x="93352" y="111764"/>
                  </a:moveTo>
                  <a:cubicBezTo>
                    <a:pt x="87322" y="121178"/>
                    <a:pt x="83827" y="132372"/>
                    <a:pt x="83827" y="144382"/>
                  </a:cubicBezTo>
                  <a:cubicBezTo>
                    <a:pt x="83827" y="159573"/>
                    <a:pt x="89420" y="173458"/>
                    <a:pt x="98658" y="184090"/>
                  </a:cubicBezTo>
                  <a:cubicBezTo>
                    <a:pt x="91246" y="185582"/>
                    <a:pt x="83187" y="186322"/>
                    <a:pt x="74509" y="186322"/>
                  </a:cubicBezTo>
                  <a:cubicBezTo>
                    <a:pt x="42633" y="186322"/>
                    <a:pt x="19125" y="176332"/>
                    <a:pt x="4755" y="156165"/>
                  </a:cubicBezTo>
                  <a:cubicBezTo>
                    <a:pt x="1662" y="151824"/>
                    <a:pt x="0" y="146626"/>
                    <a:pt x="0" y="141295"/>
                  </a:cubicBezTo>
                  <a:lnTo>
                    <a:pt x="0" y="132724"/>
                  </a:lnTo>
                  <a:cubicBezTo>
                    <a:pt x="0" y="121151"/>
                    <a:pt x="9382" y="111769"/>
                    <a:pt x="20954" y="111769"/>
                  </a:cubicBezTo>
                  <a:lnTo>
                    <a:pt x="93352" y="111764"/>
                  </a:lnTo>
                  <a:close/>
                  <a:moveTo>
                    <a:pt x="144392" y="93135"/>
                  </a:moveTo>
                  <a:cubicBezTo>
                    <a:pt x="172695" y="93135"/>
                    <a:pt x="195640" y="116079"/>
                    <a:pt x="195640" y="144382"/>
                  </a:cubicBezTo>
                  <a:cubicBezTo>
                    <a:pt x="195640" y="172685"/>
                    <a:pt x="172695" y="195630"/>
                    <a:pt x="144392" y="195630"/>
                  </a:cubicBezTo>
                  <a:cubicBezTo>
                    <a:pt x="116089" y="195630"/>
                    <a:pt x="93145" y="172685"/>
                    <a:pt x="93145" y="144382"/>
                  </a:cubicBezTo>
                  <a:cubicBezTo>
                    <a:pt x="93145" y="116079"/>
                    <a:pt x="116089" y="93135"/>
                    <a:pt x="144392" y="93135"/>
                  </a:cubicBezTo>
                  <a:close/>
                  <a:moveTo>
                    <a:pt x="144392" y="165356"/>
                  </a:moveTo>
                  <a:cubicBezTo>
                    <a:pt x="141179" y="165356"/>
                    <a:pt x="138573" y="167961"/>
                    <a:pt x="138573" y="171175"/>
                  </a:cubicBezTo>
                  <a:cubicBezTo>
                    <a:pt x="138573" y="174389"/>
                    <a:pt x="141179" y="176995"/>
                    <a:pt x="144392" y="176995"/>
                  </a:cubicBezTo>
                  <a:cubicBezTo>
                    <a:pt x="147606" y="176995"/>
                    <a:pt x="150211" y="174389"/>
                    <a:pt x="150211" y="171175"/>
                  </a:cubicBezTo>
                  <a:cubicBezTo>
                    <a:pt x="150211" y="167961"/>
                    <a:pt x="147606" y="165356"/>
                    <a:pt x="144392" y="165356"/>
                  </a:cubicBezTo>
                  <a:close/>
                  <a:moveTo>
                    <a:pt x="144392" y="110596"/>
                  </a:moveTo>
                  <a:cubicBezTo>
                    <a:pt x="134628" y="110596"/>
                    <a:pt x="127021" y="118213"/>
                    <a:pt x="127123" y="128806"/>
                  </a:cubicBezTo>
                  <a:cubicBezTo>
                    <a:pt x="127148" y="131379"/>
                    <a:pt x="129254" y="133444"/>
                    <a:pt x="131827" y="133420"/>
                  </a:cubicBezTo>
                  <a:cubicBezTo>
                    <a:pt x="134399" y="133395"/>
                    <a:pt x="136465" y="131289"/>
                    <a:pt x="136441" y="128717"/>
                  </a:cubicBezTo>
                  <a:cubicBezTo>
                    <a:pt x="136388" y="123322"/>
                    <a:pt x="139791" y="119914"/>
                    <a:pt x="144392" y="119914"/>
                  </a:cubicBezTo>
                  <a:cubicBezTo>
                    <a:pt x="148794" y="119914"/>
                    <a:pt x="152344" y="123566"/>
                    <a:pt x="152344" y="128761"/>
                  </a:cubicBezTo>
                  <a:cubicBezTo>
                    <a:pt x="152344" y="130553"/>
                    <a:pt x="151829" y="131951"/>
                    <a:pt x="150258" y="133993"/>
                  </a:cubicBezTo>
                  <a:lnTo>
                    <a:pt x="149382" y="135073"/>
                  </a:lnTo>
                  <a:lnTo>
                    <a:pt x="148460" y="136129"/>
                  </a:lnTo>
                  <a:lnTo>
                    <a:pt x="145987" y="138832"/>
                  </a:lnTo>
                  <a:lnTo>
                    <a:pt x="144715" y="140296"/>
                  </a:lnTo>
                  <a:cubicBezTo>
                    <a:pt x="141143" y="144552"/>
                    <a:pt x="139734" y="147680"/>
                    <a:pt x="139734" y="152503"/>
                  </a:cubicBezTo>
                  <a:cubicBezTo>
                    <a:pt x="139734" y="155076"/>
                    <a:pt x="141820" y="157162"/>
                    <a:pt x="144392" y="157162"/>
                  </a:cubicBezTo>
                  <a:cubicBezTo>
                    <a:pt x="146966" y="157162"/>
                    <a:pt x="149051" y="155076"/>
                    <a:pt x="149051" y="152503"/>
                  </a:cubicBezTo>
                  <a:cubicBezTo>
                    <a:pt x="149051" y="150610"/>
                    <a:pt x="149596" y="149159"/>
                    <a:pt x="151276" y="147004"/>
                  </a:cubicBezTo>
                  <a:lnTo>
                    <a:pt x="152068" y="146034"/>
                  </a:lnTo>
                  <a:lnTo>
                    <a:pt x="153009" y="144957"/>
                  </a:lnTo>
                  <a:lnTo>
                    <a:pt x="155484" y="142251"/>
                  </a:lnTo>
                  <a:lnTo>
                    <a:pt x="156739" y="140805"/>
                  </a:lnTo>
                  <a:cubicBezTo>
                    <a:pt x="160263" y="136605"/>
                    <a:pt x="161662" y="133508"/>
                    <a:pt x="161662" y="128761"/>
                  </a:cubicBezTo>
                  <a:cubicBezTo>
                    <a:pt x="161662" y="118477"/>
                    <a:pt x="154000" y="110596"/>
                    <a:pt x="144392" y="110596"/>
                  </a:cubicBezTo>
                  <a:close/>
                  <a:moveTo>
                    <a:pt x="74509" y="0"/>
                  </a:moveTo>
                  <a:cubicBezTo>
                    <a:pt x="100239" y="0"/>
                    <a:pt x="121098" y="20859"/>
                    <a:pt x="121098" y="46589"/>
                  </a:cubicBezTo>
                  <a:cubicBezTo>
                    <a:pt x="121098" y="72319"/>
                    <a:pt x="100239" y="93178"/>
                    <a:pt x="74509" y="93178"/>
                  </a:cubicBezTo>
                  <a:cubicBezTo>
                    <a:pt x="48779" y="93178"/>
                    <a:pt x="27920" y="72319"/>
                    <a:pt x="27920" y="46589"/>
                  </a:cubicBezTo>
                  <a:cubicBezTo>
                    <a:pt x="27920" y="20859"/>
                    <a:pt x="48779" y="0"/>
                    <a:pt x="74509" y="0"/>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6" name="TextBox 5">
            <a:extLst>
              <a:ext uri="{FF2B5EF4-FFF2-40B4-BE49-F238E27FC236}">
                <a16:creationId xmlns:a16="http://schemas.microsoft.com/office/drawing/2014/main" id="{C2FCC3E3-C34C-49BD-842E-B1E9BE15DB5B}"/>
              </a:ext>
            </a:extLst>
          </p:cNvPr>
          <p:cNvSpPr txBox="1"/>
          <p:nvPr/>
        </p:nvSpPr>
        <p:spPr>
          <a:xfrm>
            <a:off x="7698677" y="1778511"/>
            <a:ext cx="271017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29</a:t>
            </a:r>
            <a:r>
              <a:rPr kumimoji="0" lang="en-US" sz="4000" b="1"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a:t>
            </a:r>
            <a:r>
              <a:rPr kumimoji="0" lang="en-US" sz="9600" b="0"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 </a:t>
            </a:r>
            <a:endParaRPr kumimoji="0" lang="en-US" sz="24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E3FB9789-D54A-4588-991D-17BFA7CCFD35}"/>
              </a:ext>
            </a:extLst>
          </p:cNvPr>
          <p:cNvSpPr txBox="1"/>
          <p:nvPr/>
        </p:nvSpPr>
        <p:spPr>
          <a:xfrm>
            <a:off x="6897549" y="3602686"/>
            <a:ext cx="4312428" cy="143892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4999"/>
              </a:lnSpc>
              <a:spcBef>
                <a:spcPts val="0"/>
              </a:spcBef>
              <a:spcAft>
                <a:spcPts val="0"/>
              </a:spcAft>
              <a:buClrTx/>
              <a:buSzTx/>
              <a:buFontTx/>
              <a:buNone/>
              <a:tabLst>
                <a:tab pos="457200" algn="l"/>
              </a:tabLst>
              <a:defRPr/>
            </a:pPr>
            <a:r>
              <a:rPr kumimoji="0" lang="en-US" sz="2800" b="0" i="0" u="none" strike="noStrike" kern="100" cap="none" spc="0" normalizeH="0" baseline="0" noProof="0">
                <a:ln>
                  <a:noFill/>
                </a:ln>
                <a:solidFill>
                  <a:srgbClr val="FFFFFF"/>
                </a:solidFill>
                <a:effectLst/>
                <a:uLnTx/>
                <a:uFillTx/>
                <a:latin typeface="Segoe Sans Display Semibold"/>
                <a:ea typeface="+mn-lt"/>
                <a:cs typeface="Segoe Sans Display"/>
              </a:rPr>
              <a:t>of employees have turned to unsanctioned AI agents for work tasks</a:t>
            </a:r>
            <a:endParaRPr kumimoji="0" lang="en-US" sz="3200" b="0" i="0" u="none" strike="noStrike" kern="1200" cap="none" spc="0" normalizeH="0" baseline="0" noProof="0">
              <a:ln>
                <a:noFill/>
              </a:ln>
              <a:solidFill>
                <a:srgbClr val="FFFFFF"/>
              </a:solidFill>
              <a:effectLst/>
              <a:uLnTx/>
              <a:uFillTx/>
              <a:latin typeface="Segoe Sans Display Semibold"/>
              <a:ea typeface="+mn-ea"/>
              <a:cs typeface="+mn-cs"/>
            </a:endParaRPr>
          </a:p>
        </p:txBody>
      </p:sp>
      <p:sp>
        <p:nvSpPr>
          <p:cNvPr id="7" name="TextBox 6">
            <a:extLst>
              <a:ext uri="{FF2B5EF4-FFF2-40B4-BE49-F238E27FC236}">
                <a16:creationId xmlns:a16="http://schemas.microsoft.com/office/drawing/2014/main" id="{40DFD1C7-8F85-9A46-6156-FB81E43D44E4}"/>
              </a:ext>
            </a:extLst>
          </p:cNvPr>
          <p:cNvSpPr txBox="1"/>
          <p:nvPr/>
        </p:nvSpPr>
        <p:spPr>
          <a:xfrm>
            <a:off x="571499" y="6372622"/>
            <a:ext cx="11055096"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Source: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Microsoft Cyber Pulse Security Report 2025</a:t>
            </a: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754274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750"/>
                                        <p:tgtEl>
                                          <p:spTgt spid="88"/>
                                        </p:tgtEl>
                                      </p:cBhvr>
                                    </p:animEffect>
                                    <p:anim calcmode="lin" valueType="num">
                                      <p:cBhvr>
                                        <p:cTn id="13" dur="750" fill="hold"/>
                                        <p:tgtEl>
                                          <p:spTgt spid="88"/>
                                        </p:tgtEl>
                                        <p:attrNameLst>
                                          <p:attrName>ppt_x</p:attrName>
                                        </p:attrNameLst>
                                      </p:cBhvr>
                                      <p:tavLst>
                                        <p:tav tm="0">
                                          <p:val>
                                            <p:strVal val="#ppt_x"/>
                                          </p:val>
                                        </p:tav>
                                        <p:tav tm="100000">
                                          <p:val>
                                            <p:strVal val="#ppt_x"/>
                                          </p:val>
                                        </p:tav>
                                      </p:tavLst>
                                    </p:anim>
                                    <p:anim calcmode="lin" valueType="num">
                                      <p:cBhvr>
                                        <p:cTn id="14" dur="750" fill="hold"/>
                                        <p:tgtEl>
                                          <p:spTgt spid="8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750"/>
                                        <p:tgtEl>
                                          <p:spTgt spid="9"/>
                                        </p:tgtEl>
                                      </p:cBhvr>
                                    </p:animEffect>
                                    <p:anim calcmode="lin" valueType="num">
                                      <p:cBhvr>
                                        <p:cTn id="18" dur="750" fill="hold"/>
                                        <p:tgtEl>
                                          <p:spTgt spid="9"/>
                                        </p:tgtEl>
                                        <p:attrNameLst>
                                          <p:attrName>ppt_x</p:attrName>
                                        </p:attrNameLst>
                                      </p:cBhvr>
                                      <p:tavLst>
                                        <p:tav tm="0">
                                          <p:val>
                                            <p:strVal val="#ppt_x"/>
                                          </p:val>
                                        </p:tav>
                                        <p:tav tm="100000">
                                          <p:val>
                                            <p:strVal val="#ppt_x"/>
                                          </p:val>
                                        </p:tav>
                                      </p:tavLst>
                                    </p:anim>
                                    <p:anim calcmode="lin" valueType="num">
                                      <p:cBhvr>
                                        <p:cTn id="19" dur="75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750"/>
                                        <p:tgtEl>
                                          <p:spTgt spid="14"/>
                                        </p:tgtEl>
                                      </p:cBhvr>
                                    </p:animEffect>
                                    <p:anim calcmode="lin" valueType="num">
                                      <p:cBhvr>
                                        <p:cTn id="23" dur="750" fill="hold"/>
                                        <p:tgtEl>
                                          <p:spTgt spid="14"/>
                                        </p:tgtEl>
                                        <p:attrNameLst>
                                          <p:attrName>ppt_x</p:attrName>
                                        </p:attrNameLst>
                                      </p:cBhvr>
                                      <p:tavLst>
                                        <p:tav tm="0">
                                          <p:val>
                                            <p:strVal val="#ppt_x"/>
                                          </p:val>
                                        </p:tav>
                                        <p:tav tm="100000">
                                          <p:val>
                                            <p:strVal val="#ppt_x"/>
                                          </p:val>
                                        </p:tav>
                                      </p:tavLst>
                                    </p:anim>
                                    <p:anim calcmode="lin" valueType="num">
                                      <p:cBhvr>
                                        <p:cTn id="24" dur="75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9"/>
                                        </p:tgtEl>
                                        <p:attrNameLst>
                                          <p:attrName>style.visibility</p:attrName>
                                        </p:attrNameLst>
                                      </p:cBhvr>
                                      <p:to>
                                        <p:strVal val="visible"/>
                                      </p:to>
                                    </p:set>
                                    <p:animEffect transition="in" filter="fade">
                                      <p:cBhvr>
                                        <p:cTn id="27" dur="750"/>
                                        <p:tgtEl>
                                          <p:spTgt spid="89"/>
                                        </p:tgtEl>
                                      </p:cBhvr>
                                    </p:animEffect>
                                    <p:anim calcmode="lin" valueType="num">
                                      <p:cBhvr>
                                        <p:cTn id="28" dur="750" fill="hold"/>
                                        <p:tgtEl>
                                          <p:spTgt spid="89"/>
                                        </p:tgtEl>
                                        <p:attrNameLst>
                                          <p:attrName>ppt_x</p:attrName>
                                        </p:attrNameLst>
                                      </p:cBhvr>
                                      <p:tavLst>
                                        <p:tav tm="0">
                                          <p:val>
                                            <p:strVal val="#ppt_x"/>
                                          </p:val>
                                        </p:tav>
                                        <p:tav tm="100000">
                                          <p:val>
                                            <p:strVal val="#ppt_x"/>
                                          </p:val>
                                        </p:tav>
                                      </p:tavLst>
                                    </p:anim>
                                    <p:anim calcmode="lin" valueType="num">
                                      <p:cBhvr>
                                        <p:cTn id="29" dur="750" fill="hold"/>
                                        <p:tgtEl>
                                          <p:spTgt spid="8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750"/>
                                        <p:tgtEl>
                                          <p:spTgt spid="17"/>
                                        </p:tgtEl>
                                      </p:cBhvr>
                                    </p:animEffect>
                                    <p:anim calcmode="lin" valueType="num">
                                      <p:cBhvr>
                                        <p:cTn id="33" dur="750" fill="hold"/>
                                        <p:tgtEl>
                                          <p:spTgt spid="17"/>
                                        </p:tgtEl>
                                        <p:attrNameLst>
                                          <p:attrName>ppt_x</p:attrName>
                                        </p:attrNameLst>
                                      </p:cBhvr>
                                      <p:tavLst>
                                        <p:tav tm="0">
                                          <p:val>
                                            <p:strVal val="#ppt_x"/>
                                          </p:val>
                                        </p:tav>
                                        <p:tav tm="100000">
                                          <p:val>
                                            <p:strVal val="#ppt_x"/>
                                          </p:val>
                                        </p:tav>
                                      </p:tavLst>
                                    </p:anim>
                                    <p:anim calcmode="lin" valueType="num">
                                      <p:cBhvr>
                                        <p:cTn id="34" dur="75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750"/>
                                        <p:tgtEl>
                                          <p:spTgt spid="10"/>
                                        </p:tgtEl>
                                      </p:cBhvr>
                                    </p:animEffect>
                                    <p:anim calcmode="lin" valueType="num">
                                      <p:cBhvr>
                                        <p:cTn id="38" dur="750" fill="hold"/>
                                        <p:tgtEl>
                                          <p:spTgt spid="10"/>
                                        </p:tgtEl>
                                        <p:attrNameLst>
                                          <p:attrName>ppt_x</p:attrName>
                                        </p:attrNameLst>
                                      </p:cBhvr>
                                      <p:tavLst>
                                        <p:tav tm="0">
                                          <p:val>
                                            <p:strVal val="#ppt_x"/>
                                          </p:val>
                                        </p:tav>
                                        <p:tav tm="100000">
                                          <p:val>
                                            <p:strVal val="#ppt_x"/>
                                          </p:val>
                                        </p:tav>
                                      </p:tavLst>
                                    </p:anim>
                                    <p:anim calcmode="lin" valueType="num">
                                      <p:cBhvr>
                                        <p:cTn id="39" dur="75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750"/>
                                        <p:tgtEl>
                                          <p:spTgt spid="90"/>
                                        </p:tgtEl>
                                      </p:cBhvr>
                                    </p:animEffect>
                                    <p:anim calcmode="lin" valueType="num">
                                      <p:cBhvr>
                                        <p:cTn id="43" dur="750" fill="hold"/>
                                        <p:tgtEl>
                                          <p:spTgt spid="90"/>
                                        </p:tgtEl>
                                        <p:attrNameLst>
                                          <p:attrName>ppt_x</p:attrName>
                                        </p:attrNameLst>
                                      </p:cBhvr>
                                      <p:tavLst>
                                        <p:tav tm="0">
                                          <p:val>
                                            <p:strVal val="#ppt_x"/>
                                          </p:val>
                                        </p:tav>
                                        <p:tav tm="100000">
                                          <p:val>
                                            <p:strVal val="#ppt_x"/>
                                          </p:val>
                                        </p:tav>
                                      </p:tavLst>
                                    </p:anim>
                                    <p:anim calcmode="lin" valueType="num">
                                      <p:cBhvr>
                                        <p:cTn id="44" dur="750" fill="hold"/>
                                        <p:tgtEl>
                                          <p:spTgt spid="9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750"/>
                                        <p:tgtEl>
                                          <p:spTgt spid="12"/>
                                        </p:tgtEl>
                                      </p:cBhvr>
                                    </p:animEffect>
                                    <p:anim calcmode="lin" valueType="num">
                                      <p:cBhvr>
                                        <p:cTn id="48" dur="750" fill="hold"/>
                                        <p:tgtEl>
                                          <p:spTgt spid="12"/>
                                        </p:tgtEl>
                                        <p:attrNameLst>
                                          <p:attrName>ppt_x</p:attrName>
                                        </p:attrNameLst>
                                      </p:cBhvr>
                                      <p:tavLst>
                                        <p:tav tm="0">
                                          <p:val>
                                            <p:strVal val="#ppt_x"/>
                                          </p:val>
                                        </p:tav>
                                        <p:tav tm="100000">
                                          <p:val>
                                            <p:strVal val="#ppt_x"/>
                                          </p:val>
                                        </p:tav>
                                      </p:tavLst>
                                    </p:anim>
                                    <p:anim calcmode="lin" valueType="num">
                                      <p:cBhvr>
                                        <p:cTn id="49" dur="75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750"/>
                                        <p:tgtEl>
                                          <p:spTgt spid="18"/>
                                        </p:tgtEl>
                                      </p:cBhvr>
                                    </p:animEffect>
                                    <p:anim calcmode="lin" valueType="num">
                                      <p:cBhvr>
                                        <p:cTn id="53" dur="750" fill="hold"/>
                                        <p:tgtEl>
                                          <p:spTgt spid="18"/>
                                        </p:tgtEl>
                                        <p:attrNameLst>
                                          <p:attrName>ppt_x</p:attrName>
                                        </p:attrNameLst>
                                      </p:cBhvr>
                                      <p:tavLst>
                                        <p:tav tm="0">
                                          <p:val>
                                            <p:strVal val="#ppt_x"/>
                                          </p:val>
                                        </p:tav>
                                        <p:tav tm="100000">
                                          <p:val>
                                            <p:strVal val="#ppt_x"/>
                                          </p:val>
                                        </p:tav>
                                      </p:tavLst>
                                    </p:anim>
                                    <p:anim calcmode="lin" valueType="num">
                                      <p:cBhvr>
                                        <p:cTn id="54" dur="75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750"/>
                                        <p:tgtEl>
                                          <p:spTgt spid="13"/>
                                        </p:tgtEl>
                                      </p:cBhvr>
                                    </p:animEffect>
                                    <p:anim calcmode="lin" valueType="num">
                                      <p:cBhvr>
                                        <p:cTn id="58" dur="750" fill="hold"/>
                                        <p:tgtEl>
                                          <p:spTgt spid="13"/>
                                        </p:tgtEl>
                                        <p:attrNameLst>
                                          <p:attrName>ppt_x</p:attrName>
                                        </p:attrNameLst>
                                      </p:cBhvr>
                                      <p:tavLst>
                                        <p:tav tm="0">
                                          <p:val>
                                            <p:strVal val="#ppt_x"/>
                                          </p:val>
                                        </p:tav>
                                        <p:tav tm="100000">
                                          <p:val>
                                            <p:strVal val="#ppt_x"/>
                                          </p:val>
                                        </p:tav>
                                      </p:tavLst>
                                    </p:anim>
                                    <p:anim calcmode="lin" valueType="num">
                                      <p:cBhvr>
                                        <p:cTn id="59" dur="750" fill="hold"/>
                                        <p:tgtEl>
                                          <p:spTgt spid="1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
                                        </p:tgtEl>
                                        <p:attrNameLst>
                                          <p:attrName>style.visibility</p:attrName>
                                        </p:attrNameLst>
                                      </p:cBhvr>
                                      <p:to>
                                        <p:strVal val="visible"/>
                                      </p:to>
                                    </p:set>
                                    <p:animEffect transition="in" filter="fade">
                                      <p:cBhvr>
                                        <p:cTn id="62" dur="750"/>
                                        <p:tgtEl>
                                          <p:spTgt spid="4"/>
                                        </p:tgtEl>
                                      </p:cBhvr>
                                    </p:animEffect>
                                    <p:anim calcmode="lin" valueType="num">
                                      <p:cBhvr>
                                        <p:cTn id="63" dur="750" fill="hold"/>
                                        <p:tgtEl>
                                          <p:spTgt spid="4"/>
                                        </p:tgtEl>
                                        <p:attrNameLst>
                                          <p:attrName>ppt_x</p:attrName>
                                        </p:attrNameLst>
                                      </p:cBhvr>
                                      <p:tavLst>
                                        <p:tav tm="0">
                                          <p:val>
                                            <p:strVal val="#ppt_x"/>
                                          </p:val>
                                        </p:tav>
                                        <p:tav tm="100000">
                                          <p:val>
                                            <p:strVal val="#ppt_x"/>
                                          </p:val>
                                        </p:tav>
                                      </p:tavLst>
                                    </p:anim>
                                    <p:anim calcmode="lin" valueType="num">
                                      <p:cBhvr>
                                        <p:cTn id="64" dur="75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500"/>
                                        <p:tgtEl>
                                          <p:spTgt spid="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fade">
                                      <p:cBhvr>
                                        <p:cTn id="7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2" grpId="0"/>
      <p:bldP spid="14" grpId="0" animBg="1"/>
      <p:bldP spid="9" grpId="0"/>
      <p:bldP spid="17" grpId="0" animBg="1"/>
      <p:bldP spid="10" grpId="0"/>
      <p:bldP spid="18" grpId="0" animBg="1"/>
      <p:bldP spid="12" grpId="0"/>
      <p:bldP spid="6"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46877-0471-1009-C2A5-B26863151222}"/>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D941A577-4174-64A9-B618-72CD9B28FBF6}"/>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9" name="Title 8">
            <a:extLst>
              <a:ext uri="{FF2B5EF4-FFF2-40B4-BE49-F238E27FC236}">
                <a16:creationId xmlns:a16="http://schemas.microsoft.com/office/drawing/2014/main" id="{CC27E659-C24B-C4ED-3985-51E374210AC9}"/>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Observe</a:t>
            </a:r>
          </a:p>
        </p:txBody>
      </p:sp>
      <p:sp>
        <p:nvSpPr>
          <p:cNvPr id="12" name="TextBox 11">
            <a:extLst>
              <a:ext uri="{FF2B5EF4-FFF2-40B4-BE49-F238E27FC236}">
                <a16:creationId xmlns:a16="http://schemas.microsoft.com/office/drawing/2014/main" id="{E9771706-ADEE-B992-BB95-713636A6433D}"/>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itle 25">
            <a:extLst>
              <a:ext uri="{FF2B5EF4-FFF2-40B4-BE49-F238E27FC236}">
                <a16:creationId xmlns:a16="http://schemas.microsoft.com/office/drawing/2014/main" id="{A0FF1AC4-07D3-937D-2F22-6DE61892DFB0}"/>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B44B1"/>
                </a:solidFill>
                <a:effectLst/>
                <a:uLnTx/>
                <a:uFillTx/>
                <a:latin typeface="Segoe Sans Display Semibold"/>
                <a:ea typeface="+mj-ea"/>
                <a:cs typeface="Segoe UI Semibold" panose="020B0702040204020203" pitchFamily="34" charset="0"/>
              </a:rPr>
              <a:t>Register and track agents across your organization</a:t>
            </a:r>
          </a:p>
        </p:txBody>
      </p:sp>
      <p:sp>
        <p:nvSpPr>
          <p:cNvPr id="18" name="Rounded Rectangle 3">
            <a:extLst>
              <a:ext uri="{FF2B5EF4-FFF2-40B4-BE49-F238E27FC236}">
                <a16:creationId xmlns:a16="http://schemas.microsoft.com/office/drawing/2014/main" id="{F12FF19B-B683-F9E5-A3F5-AD197D917447}"/>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3" name="Rectangle: Rounded Corners 12">
            <a:extLst>
              <a:ext uri="{FF2B5EF4-FFF2-40B4-BE49-F238E27FC236}">
                <a16:creationId xmlns:a16="http://schemas.microsoft.com/office/drawing/2014/main" id="{52C0A6C3-A65D-A2CB-D2E3-D849FDA4CDAA}"/>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Get a complete, unified view of agents across Microsoft platforms, ecosystem partners, and connected third‑party agent platforms, including any agents you register yourself.</a:t>
            </a:r>
          </a:p>
        </p:txBody>
      </p:sp>
      <p:sp>
        <p:nvSpPr>
          <p:cNvPr id="19" name="Rectangle: Top Corners Rounded 18">
            <a:extLst>
              <a:ext uri="{FF2B5EF4-FFF2-40B4-BE49-F238E27FC236}">
                <a16:creationId xmlns:a16="http://schemas.microsoft.com/office/drawing/2014/main" id="{DA0D1343-9C8A-18FD-72CF-9DD128DDE264}"/>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22" name="TextBox 21">
            <a:extLst>
              <a:ext uri="{FF2B5EF4-FFF2-40B4-BE49-F238E27FC236}">
                <a16:creationId xmlns:a16="http://schemas.microsoft.com/office/drawing/2014/main" id="{CB70A7C5-2718-AC7E-A70A-2B640C55AE63}"/>
              </a:ext>
            </a:extLst>
          </p:cNvPr>
          <p:cNvSpPr txBox="1"/>
          <p:nvPr/>
        </p:nvSpPr>
        <p:spPr>
          <a:xfrm>
            <a:off x="571499" y="6319939"/>
            <a:ext cx="11055096" cy="24622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a:ln>
                  <a:noFill/>
                </a:ln>
                <a:solidFill>
                  <a:srgbClr val="000000"/>
                </a:solidFill>
                <a:effectLst/>
                <a:uLnTx/>
                <a:uFillTx/>
                <a:latin typeface="Segoe Sans Display"/>
                <a:ea typeface="+mn-ea"/>
                <a:cs typeface="+mn-cs"/>
              </a:rPr>
              <a:t>Supported agent types/platforms during Frontier Preview: Microsoft-built agents, Agent Builder agents, SharePoint agents, Productivity App agents (Word, PPT, etc.), Microsoft Copilot Studio agents published to Microsoft 365, Microsoft 365 Agent Toolkit, Foundry, Partner ecosystem agents through Agent 365 SDK</a:t>
            </a:r>
          </a:p>
        </p:txBody>
      </p:sp>
      <p:pic>
        <p:nvPicPr>
          <p:cNvPr id="3" name="Picture 2">
            <a:extLst>
              <a:ext uri="{FF2B5EF4-FFF2-40B4-BE49-F238E27FC236}">
                <a16:creationId xmlns:a16="http://schemas.microsoft.com/office/drawing/2014/main" id="{7C270CF1-2684-0EBB-570F-0AD605642B3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90459" y="1814076"/>
            <a:ext cx="8064770" cy="4025172"/>
          </a:xfrm>
          <a:prstGeom prst="roundRect">
            <a:avLst>
              <a:gd name="adj" fmla="val 1917"/>
            </a:avLst>
          </a:prstGeom>
          <a:solidFill>
            <a:srgbClr val="E9E9E9"/>
          </a:solidFill>
        </p:spPr>
      </p:pic>
    </p:spTree>
    <p:extLst>
      <p:ext uri="{BB962C8B-B14F-4D97-AF65-F5344CB8AC3E}">
        <p14:creationId xmlns:p14="http://schemas.microsoft.com/office/powerpoint/2010/main" val="3102071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
                                        <p:tgtEl>
                                          <p:spTgt spid="4"/>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4"/>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
                                        <p:tgtEl>
                                          <p:spTgt spid="18"/>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 grpId="0"/>
      <p:bldP spid="4" grpId="1"/>
      <p:bldP spid="18" grpId="0" animBg="1"/>
      <p:bldP spid="18" grpId="1" animBg="1"/>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BF01188-9D10-E577-7ACE-7FA45ED2B967}"/>
              </a:ext>
            </a:extLst>
          </p:cNvPr>
          <p:cNvSpPr txBox="1">
            <a:spLocks noGrp="1"/>
          </p:cNvSpPr>
          <p:nvPr>
            <p:ph type="title" idx="4294967295"/>
          </p:nvPr>
        </p:nvSpPr>
        <p:spPr>
          <a:xfrm>
            <a:off x="580454" y="1962677"/>
            <a:ext cx="10280586"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Microsoft 365 Champion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chemeClr val="bg1"/>
                </a:solidFill>
                <a:effectLst/>
                <a:uLnTx/>
                <a:uFillTx/>
                <a:latin typeface="Segoe UI Semibold"/>
                <a:ea typeface="+mn-ea"/>
                <a:cs typeface="+mn-cs"/>
              </a:rPr>
              <a:t>community call</a:t>
            </a:r>
            <a:endParaRPr kumimoji="0" lang="en-US" sz="5400" b="0" i="0" u="none" strike="noStrike" kern="1200" cap="none" spc="600" normalizeH="0" baseline="0" noProof="0">
              <a:ln>
                <a:noFill/>
              </a:ln>
              <a:solidFill>
                <a:schemeClr val="bg1"/>
              </a:solidFill>
              <a:effectLst/>
              <a:uLnTx/>
              <a:uFillTx/>
              <a:latin typeface="Segoe UI"/>
              <a:ea typeface="+mn-ea"/>
              <a:cs typeface="+mn-cs"/>
            </a:endParaRPr>
          </a:p>
        </p:txBody>
      </p:sp>
      <p:pic>
        <p:nvPicPr>
          <p:cNvPr id="3" name="Picture 2" descr="Microsoft logo.  ">
            <a:extLst>
              <a:ext uri="{FF2B5EF4-FFF2-40B4-BE49-F238E27FC236}">
                <a16:creationId xmlns:a16="http://schemas.microsoft.com/office/drawing/2014/main" id="{2B642A22-4480-082A-9378-0F215FE14CA2}"/>
              </a:ext>
            </a:extLst>
          </p:cNvPr>
          <p:cNvPicPr>
            <a:picLocks noChangeAspect="1"/>
          </p:cNvPicPr>
          <p:nvPr/>
        </p:nvPicPr>
        <p:blipFill>
          <a:blip r:embed="rId3"/>
          <a:stretch>
            <a:fillRect/>
          </a:stretch>
        </p:blipFill>
        <p:spPr>
          <a:xfrm>
            <a:off x="199172" y="35331"/>
            <a:ext cx="3084379" cy="1383174"/>
          </a:xfrm>
          <a:prstGeom prst="rect">
            <a:avLst/>
          </a:prstGeom>
        </p:spPr>
      </p:pic>
      <p:sp>
        <p:nvSpPr>
          <p:cNvPr id="6" name="Rounded Rectangle 5">
            <a:extLst>
              <a:ext uri="{FF2B5EF4-FFF2-40B4-BE49-F238E27FC236}">
                <a16:creationId xmlns:a16="http://schemas.microsoft.com/office/drawing/2014/main" id="{68DFF712-BC22-753B-6F70-A24F0DD436B3}"/>
              </a:ext>
              <a:ext uri="{C183D7F6-B498-43B3-948B-1728B52AA6E4}">
                <adec:decorative xmlns:adec="http://schemas.microsoft.com/office/drawing/2017/decorative" val="1"/>
              </a:ext>
            </a:extLst>
          </p:cNvPr>
          <p:cNvSpPr/>
          <p:nvPr/>
        </p:nvSpPr>
        <p:spPr>
          <a:xfrm>
            <a:off x="580454" y="4445841"/>
            <a:ext cx="4146291" cy="936122"/>
          </a:xfrm>
          <a:prstGeom prst="roundRect">
            <a:avLst>
              <a:gd name="adj" fmla="val 50000"/>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8" name="Picture 7">
            <a:extLst>
              <a:ext uri="{FF2B5EF4-FFF2-40B4-BE49-F238E27FC236}">
                <a16:creationId xmlns:a16="http://schemas.microsoft.com/office/drawing/2014/main" id="{82A169C0-D3C4-0142-D4AA-829F6FB28FB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7003" y="4663475"/>
            <a:ext cx="532553" cy="500853"/>
          </a:xfrm>
          <a:prstGeom prst="rect">
            <a:avLst/>
          </a:prstGeom>
        </p:spPr>
      </p:pic>
      <p:sp>
        <p:nvSpPr>
          <p:cNvPr id="12" name="TextBox 11">
            <a:extLst>
              <a:ext uri="{FF2B5EF4-FFF2-40B4-BE49-F238E27FC236}">
                <a16:creationId xmlns:a16="http://schemas.microsoft.com/office/drawing/2014/main" id="{ED8A1AB5-2D60-3569-1D67-9F967F1BC395}"/>
              </a:ext>
            </a:extLst>
          </p:cNvPr>
          <p:cNvSpPr txBox="1"/>
          <p:nvPr/>
        </p:nvSpPr>
        <p:spPr>
          <a:xfrm>
            <a:off x="1530383" y="4652291"/>
            <a:ext cx="2943144"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Segoe UI Semibold"/>
                <a:ea typeface="+mn-ea"/>
                <a:cs typeface="Segoe UI Semibold"/>
              </a:rPr>
              <a:t>May 2026</a:t>
            </a:r>
          </a:p>
        </p:txBody>
      </p:sp>
    </p:spTree>
    <p:extLst>
      <p:ext uri="{BB962C8B-B14F-4D97-AF65-F5344CB8AC3E}">
        <p14:creationId xmlns:p14="http://schemas.microsoft.com/office/powerpoint/2010/main" val="378504517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46695-855F-C764-574E-6D10AAD0F48F}"/>
            </a:ext>
          </a:extLst>
        </p:cNvPr>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4EB3455A-F8B5-62D6-B749-B50432A0E019}"/>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pic>
        <p:nvPicPr>
          <p:cNvPr id="24" name="Picture 23">
            <a:extLst>
              <a:ext uri="{FF2B5EF4-FFF2-40B4-BE49-F238E27FC236}">
                <a16:creationId xmlns:a16="http://schemas.microsoft.com/office/drawing/2014/main" id="{EA926514-2E7C-A30A-241E-816FA2A75650}"/>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2" name="TextBox 11">
            <a:extLst>
              <a:ext uri="{FF2B5EF4-FFF2-40B4-BE49-F238E27FC236}">
                <a16:creationId xmlns:a16="http://schemas.microsoft.com/office/drawing/2014/main" id="{AF22D619-AA92-3BBD-3B4B-7CA8EA4DB7F0}"/>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9" name="Title 8">
            <a:extLst>
              <a:ext uri="{FF2B5EF4-FFF2-40B4-BE49-F238E27FC236}">
                <a16:creationId xmlns:a16="http://schemas.microsoft.com/office/drawing/2014/main" id="{D02E1316-49A4-713E-2B19-334A74941932}"/>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Observe</a:t>
            </a:r>
          </a:p>
        </p:txBody>
      </p:sp>
      <p:sp>
        <p:nvSpPr>
          <p:cNvPr id="4" name="Title 25">
            <a:extLst>
              <a:ext uri="{FF2B5EF4-FFF2-40B4-BE49-F238E27FC236}">
                <a16:creationId xmlns:a16="http://schemas.microsoft.com/office/drawing/2014/main" id="{EB7C8A82-C5A9-DBF0-D3EC-DD472F9FAEA5}"/>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B44B1"/>
                </a:solidFill>
                <a:effectLst/>
                <a:uLnTx/>
                <a:uFillTx/>
                <a:latin typeface="Segoe Sans Display Semibold"/>
                <a:ea typeface="+mj-ea"/>
                <a:cs typeface="Segoe UI Semibold" panose="020B0702040204020203" pitchFamily="34" charset="0"/>
              </a:rPr>
              <a:t>Detect popular agents to control Shadow AI</a:t>
            </a:r>
          </a:p>
        </p:txBody>
      </p:sp>
      <p:sp>
        <p:nvSpPr>
          <p:cNvPr id="18" name="Rounded Rectangle 3">
            <a:extLst>
              <a:ext uri="{FF2B5EF4-FFF2-40B4-BE49-F238E27FC236}">
                <a16:creationId xmlns:a16="http://schemas.microsoft.com/office/drawing/2014/main" id="{693423AC-FA25-1D81-B90E-7542ECC7C7AB}"/>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Frontier / Public Preview</a:t>
            </a:r>
          </a:p>
        </p:txBody>
      </p:sp>
      <p:sp>
        <p:nvSpPr>
          <p:cNvPr id="13" name="Rectangle: Rounded Corners 12">
            <a:extLst>
              <a:ext uri="{FF2B5EF4-FFF2-40B4-BE49-F238E27FC236}">
                <a16:creationId xmlns:a16="http://schemas.microsoft.com/office/drawing/2014/main" id="{FFBCAA8F-FB0F-310C-97C9-26E106D5CF67}"/>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0707"/>
                </a:solidFill>
                <a:effectLst/>
                <a:uLnTx/>
                <a:uFillTx/>
                <a:latin typeface="Segoe Sans Display"/>
                <a:ea typeface="+mn-ea"/>
                <a:cs typeface="+mn-cs"/>
              </a:rPr>
              <a:t>Discover and track local AI agents on user devices, so you can see where they run</a:t>
            </a:r>
            <a:r>
              <a:rPr kumimoji="0" lang="en-US" sz="1800" b="0" i="0" u="none" strike="noStrike" kern="1200" cap="none" spc="0" normalizeH="0" baseline="0" noProof="0" dirty="0">
                <a:ln>
                  <a:noFill/>
                </a:ln>
                <a:solidFill>
                  <a:srgbClr val="070707"/>
                </a:solidFill>
                <a:effectLst/>
                <a:uLnTx/>
                <a:uFillTx/>
                <a:latin typeface="Segoe Sans Display"/>
                <a:ea typeface="+mn-ea"/>
              </a:rPr>
              <a:t>.</a:t>
            </a:r>
            <a:endParaRPr kumimoji="0" lang="en-US" sz="1800" b="0" i="0" u="none" strike="noStrike" kern="1200" cap="none" spc="0" normalizeH="0" baseline="0" noProof="0" dirty="0">
              <a:ln>
                <a:noFill/>
              </a:ln>
              <a:solidFill>
                <a:srgbClr val="070707"/>
              </a:solidFill>
              <a:effectLst/>
              <a:uLnTx/>
              <a:uFillTx/>
              <a:latin typeface="Segoe Sans Display"/>
              <a:ea typeface="+mn-ea"/>
              <a:cs typeface="Segoe UI"/>
            </a:endParaRPr>
          </a:p>
        </p:txBody>
      </p:sp>
      <p:pic>
        <p:nvPicPr>
          <p:cNvPr id="3" name="Picture 2">
            <a:extLst>
              <a:ext uri="{FF2B5EF4-FFF2-40B4-BE49-F238E27FC236}">
                <a16:creationId xmlns:a16="http://schemas.microsoft.com/office/drawing/2014/main" id="{0816182A-3C55-578D-1AC8-842387F65A46}"/>
              </a:ext>
              <a:ext uri="{C183D7F6-B498-43B3-948B-1728B52AA6E4}">
                <adec:decorative xmlns:adec="http://schemas.microsoft.com/office/drawing/2017/decorative" val="1"/>
              </a:ext>
            </a:extLst>
          </p:cNvPr>
          <p:cNvPicPr>
            <a:picLocks noChangeAspect="1"/>
          </p:cNvPicPr>
          <p:nvPr/>
        </p:nvPicPr>
        <p:blipFill>
          <a:blip r:embed="rId4"/>
          <a:srcRect l="-672" t="258" r="8715" b="-265"/>
          <a:stretch>
            <a:fillRect/>
          </a:stretch>
        </p:blipFill>
        <p:spPr>
          <a:xfrm>
            <a:off x="3787827" y="1678049"/>
            <a:ext cx="8024437" cy="4302150"/>
          </a:xfrm>
          <a:prstGeom prst="roundRect">
            <a:avLst>
              <a:gd name="adj" fmla="val 1917"/>
            </a:avLst>
          </a:prstGeom>
          <a:solidFill>
            <a:srgbClr val="E9E9E9"/>
          </a:solidFill>
        </p:spPr>
      </p:pic>
    </p:spTree>
    <p:extLst>
      <p:ext uri="{BB962C8B-B14F-4D97-AF65-F5344CB8AC3E}">
        <p14:creationId xmlns:p14="http://schemas.microsoft.com/office/powerpoint/2010/main" val="1965199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
                                        <p:tgtEl>
                                          <p:spTgt spid="4"/>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4"/>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
                                        <p:tgtEl>
                                          <p:spTgt spid="18"/>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 grpId="0"/>
      <p:bldP spid="4" grpId="1"/>
      <p:bldP spid="18" grpId="0" animBg="1"/>
      <p:bldP spid="18" grpId="1" animBg="1"/>
      <p:bldP spid="13" grpId="0" animBg="1"/>
      <p:bldP spid="1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A8C89-F0DC-656F-60D9-8F3421B1A663}"/>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73D04048-0856-0D37-13D6-186AA6D81E7E}"/>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4" name="TextBox 13">
            <a:extLst>
              <a:ext uri="{FF2B5EF4-FFF2-40B4-BE49-F238E27FC236}">
                <a16:creationId xmlns:a16="http://schemas.microsoft.com/office/drawing/2014/main" id="{4966125C-DA2C-E856-7CCA-AE12598B4C75}"/>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Title 12">
            <a:extLst>
              <a:ext uri="{FF2B5EF4-FFF2-40B4-BE49-F238E27FC236}">
                <a16:creationId xmlns:a16="http://schemas.microsoft.com/office/drawing/2014/main" id="{84B11D47-4C14-E6AD-9397-1902CF39BAB7}"/>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Observe</a:t>
            </a:r>
          </a:p>
        </p:txBody>
      </p:sp>
      <p:sp>
        <p:nvSpPr>
          <p:cNvPr id="19" name="Title 25">
            <a:extLst>
              <a:ext uri="{FF2B5EF4-FFF2-40B4-BE49-F238E27FC236}">
                <a16:creationId xmlns:a16="http://schemas.microsoft.com/office/drawing/2014/main" id="{F87B08EF-9A97-78C3-E53C-4FC203C1635B}"/>
              </a:ext>
            </a:extLst>
          </p:cNvPr>
          <p:cNvSpPr txBox="1">
            <a:spLocks noGrp="1"/>
          </p:cNvSpPr>
          <p:nvPr>
            <p:ph type="title" idx="4294967295"/>
          </p:nvPr>
        </p:nvSpPr>
        <p:spPr>
          <a:xfrm>
            <a:off x="723803" y="1595560"/>
            <a:ext cx="2584646"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Measure agent effectiveness</a:t>
            </a:r>
          </a:p>
        </p:txBody>
      </p:sp>
      <p:sp>
        <p:nvSpPr>
          <p:cNvPr id="2" name="Rounded Rectangle 3">
            <a:extLst>
              <a:ext uri="{FF2B5EF4-FFF2-40B4-BE49-F238E27FC236}">
                <a16:creationId xmlns:a16="http://schemas.microsoft.com/office/drawing/2014/main" id="{62E5B26C-F0FB-5980-39FD-D2818B9B2287}"/>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7" name="Rectangle: Rounded Corners 16">
            <a:extLst>
              <a:ext uri="{FF2B5EF4-FFF2-40B4-BE49-F238E27FC236}">
                <a16:creationId xmlns:a16="http://schemas.microsoft.com/office/drawing/2014/main" id="{E5139B76-6F9A-2AB6-F2DC-C20FB33C562D}"/>
              </a:ext>
              <a:ext uri="{C183D7F6-B498-43B3-948B-1728B52AA6E4}">
                <adec:decorative xmlns:adec="http://schemas.microsoft.com/office/drawing/2017/decorative" val="0"/>
              </a:ext>
            </a:extLst>
          </p:cNvPr>
          <p:cNvSpPr>
            <a:spLocks/>
          </p:cNvSpPr>
          <p:nvPr/>
        </p:nvSpPr>
        <p:spPr bwMode="auto">
          <a:xfrm>
            <a:off x="723802" y="2493097"/>
            <a:ext cx="2584647" cy="3609977"/>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Track key agent metrics, including adoption, quality,</a:t>
            </a: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performance, speed of task completion and impact to make more informed decisions. </a:t>
            </a:r>
          </a:p>
        </p:txBody>
      </p:sp>
      <p:sp>
        <p:nvSpPr>
          <p:cNvPr id="18" name="Rectangle: Top Corners Rounded 17">
            <a:extLst>
              <a:ext uri="{FF2B5EF4-FFF2-40B4-BE49-F238E27FC236}">
                <a16:creationId xmlns:a16="http://schemas.microsoft.com/office/drawing/2014/main" id="{5E67B6BF-EC7D-926F-297E-97A5A98347F1}"/>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pic>
        <p:nvPicPr>
          <p:cNvPr id="6" name="Picture 5">
            <a:extLst>
              <a:ext uri="{FF2B5EF4-FFF2-40B4-BE49-F238E27FC236}">
                <a16:creationId xmlns:a16="http://schemas.microsoft.com/office/drawing/2014/main" id="{E795DE3D-16F1-72AB-B304-E5590DB75148}"/>
              </a:ext>
              <a:ext uri="{C183D7F6-B498-43B3-948B-1728B52AA6E4}">
                <adec:decorative xmlns:adec="http://schemas.microsoft.com/office/drawing/2017/decorative" val="1"/>
              </a:ext>
            </a:extLst>
          </p:cNvPr>
          <p:cNvPicPr>
            <a:picLocks noChangeAspect="1"/>
          </p:cNvPicPr>
          <p:nvPr/>
        </p:nvPicPr>
        <p:blipFill>
          <a:blip r:embed="rId4"/>
          <a:srcRect b="60541"/>
          <a:stretch>
            <a:fillRect/>
          </a:stretch>
        </p:blipFill>
        <p:spPr>
          <a:xfrm>
            <a:off x="4116154" y="1702916"/>
            <a:ext cx="7504345" cy="4052425"/>
          </a:xfrm>
          <a:prstGeom prst="roundRect">
            <a:avLst>
              <a:gd name="adj" fmla="val 1917"/>
            </a:avLst>
          </a:prstGeom>
          <a:solidFill>
            <a:srgbClr val="E9E9E9"/>
          </a:solidFill>
        </p:spPr>
      </p:pic>
    </p:spTree>
    <p:extLst>
      <p:ext uri="{BB962C8B-B14F-4D97-AF65-F5344CB8AC3E}">
        <p14:creationId xmlns:p14="http://schemas.microsoft.com/office/powerpoint/2010/main" val="934127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
                                        <p:tgtEl>
                                          <p:spTgt spid="14"/>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4"/>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200"/>
                                        <p:tgtEl>
                                          <p:spTgt spid="19"/>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9"/>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200"/>
                                        <p:tgtEl>
                                          <p:spTgt spid="17"/>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7"/>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9" grpId="0"/>
      <p:bldP spid="19" grpId="1"/>
      <p:bldP spid="2" grpId="0" animBg="1"/>
      <p:bldP spid="2" grpId="1" animBg="1"/>
      <p:bldP spid="17" grpId="0" animBg="1"/>
      <p:bldP spid="1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CA9F5-5CF3-3BFF-DA43-5DCC533C22A6}"/>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5462EBBA-FBCD-C2B0-2CC4-7E2B9EE70460}"/>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7" name="Title 6">
            <a:extLst>
              <a:ext uri="{FF2B5EF4-FFF2-40B4-BE49-F238E27FC236}">
                <a16:creationId xmlns:a16="http://schemas.microsoft.com/office/drawing/2014/main" id="{0FE86568-2622-A89D-BC6E-7E0B97B75257}"/>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Observe</a:t>
            </a:r>
          </a:p>
        </p:txBody>
      </p:sp>
      <p:sp>
        <p:nvSpPr>
          <p:cNvPr id="9" name="TextBox 8">
            <a:extLst>
              <a:ext uri="{FF2B5EF4-FFF2-40B4-BE49-F238E27FC236}">
                <a16:creationId xmlns:a16="http://schemas.microsoft.com/office/drawing/2014/main" id="{1DA66637-C7E5-80B5-1287-80FDD738629C}"/>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Title 25">
            <a:extLst>
              <a:ext uri="{FF2B5EF4-FFF2-40B4-BE49-F238E27FC236}">
                <a16:creationId xmlns:a16="http://schemas.microsoft.com/office/drawing/2014/main" id="{D6649DFA-2D97-A23C-AE50-4AF72AA9E074}"/>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Visualize agent usage and behavior</a:t>
            </a:r>
          </a:p>
        </p:txBody>
      </p:sp>
      <p:sp>
        <p:nvSpPr>
          <p:cNvPr id="2" name="Rounded Rectangle 3">
            <a:extLst>
              <a:ext uri="{FF2B5EF4-FFF2-40B4-BE49-F238E27FC236}">
                <a16:creationId xmlns:a16="http://schemas.microsoft.com/office/drawing/2014/main" id="{3100A976-F96B-A1BD-2B47-18C5A3BE0295}"/>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0" name="Rectangle: Rounded Corners 9">
            <a:extLst>
              <a:ext uri="{FF2B5EF4-FFF2-40B4-BE49-F238E27FC236}">
                <a16:creationId xmlns:a16="http://schemas.microsoft.com/office/drawing/2014/main" id="{FEB6BAF9-1F87-369D-7642-4BDF3B3E52F4}"/>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See how agents fit </a:t>
            </a:r>
            <a:b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b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into the broader ecosystem, connect with other agents, and perform over time </a:t>
            </a:r>
            <a:b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b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to simplify monitoring and accelerate issue identification.</a:t>
            </a:r>
          </a:p>
        </p:txBody>
      </p:sp>
      <p:sp>
        <p:nvSpPr>
          <p:cNvPr id="11" name="Rectangle: Top Corners Rounded 10">
            <a:extLst>
              <a:ext uri="{FF2B5EF4-FFF2-40B4-BE49-F238E27FC236}">
                <a16:creationId xmlns:a16="http://schemas.microsoft.com/office/drawing/2014/main" id="{8E8DE099-254F-78D8-FA87-520E177D4806}"/>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pic>
        <p:nvPicPr>
          <p:cNvPr id="6" name="Picture 5">
            <a:extLst>
              <a:ext uri="{FF2B5EF4-FFF2-40B4-BE49-F238E27FC236}">
                <a16:creationId xmlns:a16="http://schemas.microsoft.com/office/drawing/2014/main" id="{77748115-39B0-338D-98C1-FC941F0810AB}"/>
              </a:ext>
              <a:ext uri="{C183D7F6-B498-43B3-948B-1728B52AA6E4}">
                <adec:decorative xmlns:adec="http://schemas.microsoft.com/office/drawing/2017/decorative" val="1"/>
              </a:ext>
            </a:extLst>
          </p:cNvPr>
          <p:cNvPicPr>
            <a:picLocks noChangeAspect="1"/>
          </p:cNvPicPr>
          <p:nvPr/>
        </p:nvPicPr>
        <p:blipFill>
          <a:blip r:embed="rId4"/>
          <a:srcRect l="2043" t="10187" r="1408" b="4666"/>
          <a:stretch>
            <a:fillRect/>
          </a:stretch>
        </p:blipFill>
        <p:spPr>
          <a:xfrm>
            <a:off x="3944881" y="1739409"/>
            <a:ext cx="7323755" cy="4054300"/>
          </a:xfrm>
          <a:prstGeom prst="roundRect">
            <a:avLst>
              <a:gd name="adj" fmla="val 1917"/>
            </a:avLst>
          </a:prstGeom>
          <a:solidFill>
            <a:srgbClr val="E9E9E9"/>
          </a:solidFill>
        </p:spPr>
      </p:pic>
    </p:spTree>
    <p:extLst>
      <p:ext uri="{BB962C8B-B14F-4D97-AF65-F5344CB8AC3E}">
        <p14:creationId xmlns:p14="http://schemas.microsoft.com/office/powerpoint/2010/main" val="1732237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9"/>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
                                        <p:tgtEl>
                                          <p:spTgt spid="12"/>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2"/>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0"/>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2" grpId="1"/>
      <p:bldP spid="2" grpId="0" animBg="1"/>
      <p:bldP spid="2" grpId="1" animBg="1"/>
      <p:bldP spid="10" grpId="0" animBg="1"/>
      <p:bldP spid="10"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43B1E-5782-3C44-4F7A-CAFFF199E0F9}"/>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67F59300-6883-E6BE-BE3E-3412241EC305}"/>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1" name="Title 10">
            <a:extLst>
              <a:ext uri="{FF2B5EF4-FFF2-40B4-BE49-F238E27FC236}">
                <a16:creationId xmlns:a16="http://schemas.microsoft.com/office/drawing/2014/main" id="{36DEED52-9154-1178-BA90-935521940951}"/>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Observe</a:t>
            </a:r>
          </a:p>
        </p:txBody>
      </p:sp>
      <p:sp>
        <p:nvSpPr>
          <p:cNvPr id="12" name="TextBox 11">
            <a:extLst>
              <a:ext uri="{FF2B5EF4-FFF2-40B4-BE49-F238E27FC236}">
                <a16:creationId xmlns:a16="http://schemas.microsoft.com/office/drawing/2014/main" id="{5CD28B71-B79F-3CA9-0953-FADF3F9C6686}"/>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F8C24671-542D-C074-F370-583A7F7F23C7}"/>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7" name="Title 25">
            <a:extLst>
              <a:ext uri="{FF2B5EF4-FFF2-40B4-BE49-F238E27FC236}">
                <a16:creationId xmlns:a16="http://schemas.microsoft.com/office/drawing/2014/main" id="{66CE922F-BA73-944D-0883-EC312D1A0EC9}"/>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Extend oversight with role-based reporting</a:t>
            </a:r>
          </a:p>
        </p:txBody>
      </p:sp>
      <p:sp>
        <p:nvSpPr>
          <p:cNvPr id="7" name="TextBox 6">
            <a:extLst>
              <a:ext uri="{FF2B5EF4-FFF2-40B4-BE49-F238E27FC236}">
                <a16:creationId xmlns:a16="http://schemas.microsoft.com/office/drawing/2014/main" id="{6BC0DAB6-31F5-281D-16B4-1B958959542E}"/>
              </a:ext>
              <a:ext uri="{C183D7F6-B498-43B3-948B-1728B52AA6E4}">
                <adec:decorative xmlns:adec="http://schemas.microsoft.com/office/drawing/2017/decorative" val="1"/>
              </a:ext>
            </a:extLst>
          </p:cNvPr>
          <p:cNvSpPr txBox="1"/>
          <p:nvPr/>
        </p:nvSpPr>
        <p:spPr>
          <a:xfrm>
            <a:off x="6865141" y="3686748"/>
            <a:ext cx="1673525" cy="307777"/>
          </a:xfrm>
          <a:prstGeom prst="rect">
            <a:avLst/>
          </a:prstGeom>
          <a:solidFill>
            <a:srgbClr val="FFFF00"/>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B44B1"/>
                </a:solidFill>
                <a:effectLst/>
                <a:uLnTx/>
                <a:uFillTx/>
                <a:latin typeface="Segoe Sans Display"/>
                <a:ea typeface="+mn-ea"/>
                <a:cs typeface="+mn-cs"/>
              </a:rPr>
              <a:t>Better image?</a:t>
            </a:r>
          </a:p>
        </p:txBody>
      </p:sp>
      <p:sp>
        <p:nvSpPr>
          <p:cNvPr id="2" name="Rounded Rectangle 3">
            <a:extLst>
              <a:ext uri="{FF2B5EF4-FFF2-40B4-BE49-F238E27FC236}">
                <a16:creationId xmlns:a16="http://schemas.microsoft.com/office/drawing/2014/main" id="{66296699-42C9-F615-FC9C-C4C7F1282C37}"/>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3" name="Rectangle: Rounded Corners 12">
            <a:extLst>
              <a:ext uri="{FF2B5EF4-FFF2-40B4-BE49-F238E27FC236}">
                <a16:creationId xmlns:a16="http://schemas.microsoft.com/office/drawing/2014/main" id="{67E3E772-4C93-C1CC-077D-B0276B85E804}"/>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Build extended visibility across your organization through role-based reporting for Security leaders to manage agent risks and Business leaders to monitor business metrics and impact.</a:t>
            </a:r>
          </a:p>
        </p:txBody>
      </p:sp>
      <p:pic>
        <p:nvPicPr>
          <p:cNvPr id="4" name="Picture 3">
            <a:extLst>
              <a:ext uri="{FF2B5EF4-FFF2-40B4-BE49-F238E27FC236}">
                <a16:creationId xmlns:a16="http://schemas.microsoft.com/office/drawing/2014/main" id="{20668FAE-8F51-1B8A-FD42-72F0C5DAC80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737269" y="1595560"/>
            <a:ext cx="6015318" cy="3136596"/>
          </a:xfrm>
          <a:prstGeom prst="roundRect">
            <a:avLst>
              <a:gd name="adj" fmla="val 1917"/>
            </a:avLst>
          </a:prstGeom>
          <a:solidFill>
            <a:srgbClr val="E9E9E9"/>
          </a:solidFill>
        </p:spPr>
      </p:pic>
      <p:pic>
        <p:nvPicPr>
          <p:cNvPr id="9" name="Picture 8">
            <a:extLst>
              <a:ext uri="{FF2B5EF4-FFF2-40B4-BE49-F238E27FC236}">
                <a16:creationId xmlns:a16="http://schemas.microsoft.com/office/drawing/2014/main" id="{40DB1120-B4E7-CE66-F359-F82779B479EB}"/>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351057" y="3506583"/>
            <a:ext cx="4527177" cy="2600550"/>
          </a:xfrm>
          <a:prstGeom prst="roundRect">
            <a:avLst>
              <a:gd name="adj" fmla="val 1917"/>
            </a:avLst>
          </a:prstGeom>
          <a:solidFill>
            <a:srgbClr val="E9E9E9"/>
          </a:solidFill>
        </p:spPr>
      </p:pic>
    </p:spTree>
    <p:extLst>
      <p:ext uri="{BB962C8B-B14F-4D97-AF65-F5344CB8AC3E}">
        <p14:creationId xmlns:p14="http://schemas.microsoft.com/office/powerpoint/2010/main" val="3635770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
                                        <p:tgtEl>
                                          <p:spTgt spid="17"/>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p:bldP spid="17" grpId="1"/>
      <p:bldP spid="2" grpId="0" animBg="1"/>
      <p:bldP spid="2" grpId="1" animBg="1"/>
      <p:bldP spid="13" grpId="0" animBg="1"/>
      <p:bldP spid="13"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140D5-E6D5-254B-87B2-57EF4CDF8394}"/>
              </a:ext>
            </a:extLst>
          </p:cNvPr>
          <p:cNvSpPr>
            <a:spLocks noGrp="1"/>
          </p:cNvSpPr>
          <p:nvPr>
            <p:ph type="title"/>
          </p:nvPr>
        </p:nvSpPr>
        <p:spPr/>
        <p:txBody>
          <a:bodyPr/>
          <a:lstStyle/>
          <a:p>
            <a:r>
              <a:rPr lang="en-US" dirty="0"/>
              <a:t>Demo: Observability</a:t>
            </a:r>
          </a:p>
        </p:txBody>
      </p:sp>
      <p:sp>
        <p:nvSpPr>
          <p:cNvPr id="8" name="Rounded Rectangle 56">
            <a:extLst>
              <a:ext uri="{FF2B5EF4-FFF2-40B4-BE49-F238E27FC236}">
                <a16:creationId xmlns:a16="http://schemas.microsoft.com/office/drawing/2014/main" id="{BFB1E742-6D74-61DD-1175-42D64E469D5C}"/>
              </a:ext>
              <a:ext uri="{C183D7F6-B498-43B3-948B-1728B52AA6E4}">
                <adec:decorative xmlns:adec="http://schemas.microsoft.com/office/drawing/2017/decorative" val="1"/>
              </a:ext>
            </a:extLst>
          </p:cNvPr>
          <p:cNvSpPr>
            <a:spLocks/>
          </p:cNvSpPr>
          <p:nvPr/>
        </p:nvSpPr>
        <p:spPr>
          <a:xfrm>
            <a:off x="1294928" y="1033670"/>
            <a:ext cx="9490180" cy="5516322"/>
          </a:xfrm>
          <a:prstGeom prst="roundRect">
            <a:avLst>
              <a:gd name="adj" fmla="val 4029"/>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0" name="TextBox 9">
            <a:extLst>
              <a:ext uri="{FF2B5EF4-FFF2-40B4-BE49-F238E27FC236}">
                <a16:creationId xmlns:a16="http://schemas.microsoft.com/office/drawing/2014/main" id="{4C5E8EEA-719E-841D-119F-A9541E668EFD}"/>
              </a:ext>
              <a:ext uri="{C183D7F6-B498-43B3-948B-1728B52AA6E4}">
                <adec:decorative xmlns:adec="http://schemas.microsoft.com/office/drawing/2017/decorative" val="1"/>
              </a:ext>
            </a:extLst>
          </p:cNvPr>
          <p:cNvSpPr txBox="1"/>
          <p:nvPr/>
        </p:nvSpPr>
        <p:spPr>
          <a:xfrm>
            <a:off x="4312934" y="3692285"/>
            <a:ext cx="3569179"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Segoe Sans Display"/>
                <a:ea typeface="+mn-ea"/>
                <a:cs typeface="+mn-cs"/>
              </a:rPr>
              <a:t>[Placeholder]</a:t>
            </a:r>
          </a:p>
        </p:txBody>
      </p:sp>
      <p:pic>
        <p:nvPicPr>
          <p:cNvPr id="5" name="Picture 4">
            <a:extLst>
              <a:ext uri="{FF2B5EF4-FFF2-40B4-BE49-F238E27FC236}">
                <a16:creationId xmlns:a16="http://schemas.microsoft.com/office/drawing/2014/main" id="{B4C302C4-5A60-612E-48D8-18C93F5D74CD}"/>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l="18878" t="10594" r="12761" b="14829"/>
          <a:stretch>
            <a:fillRect/>
          </a:stretch>
        </p:blipFill>
        <p:spPr>
          <a:xfrm rot="13500000">
            <a:off x="10133394" y="-36331"/>
            <a:ext cx="3242436" cy="1989754"/>
          </a:xfrm>
          <a:custGeom>
            <a:avLst/>
            <a:gdLst>
              <a:gd name="csX0" fmla="*/ 4952292 w 4952292"/>
              <a:gd name="csY0" fmla="*/ 1151805 h 3052049"/>
              <a:gd name="csX1" fmla="*/ 3052048 w 4952292"/>
              <a:gd name="csY1" fmla="*/ 3052049 h 3052049"/>
              <a:gd name="csX2" fmla="*/ 0 w 4952292"/>
              <a:gd name="csY2" fmla="*/ 0 h 3052049"/>
              <a:gd name="csX3" fmla="*/ 4952292 w 4952292"/>
              <a:gd name="csY3" fmla="*/ 0 h 3052049"/>
            </a:gdLst>
            <a:ahLst/>
            <a:cxnLst>
              <a:cxn ang="0">
                <a:pos x="csX0" y="csY0"/>
              </a:cxn>
              <a:cxn ang="0">
                <a:pos x="csX1" y="csY1"/>
              </a:cxn>
              <a:cxn ang="0">
                <a:pos x="csX2" y="csY2"/>
              </a:cxn>
              <a:cxn ang="0">
                <a:pos x="csX3" y="csY3"/>
              </a:cxn>
            </a:cxnLst>
            <a:rect l="l" t="t" r="r" b="b"/>
            <a:pathLst>
              <a:path w="4952292" h="3052049">
                <a:moveTo>
                  <a:pt x="4952292" y="1151805"/>
                </a:moveTo>
                <a:lnTo>
                  <a:pt x="3052048" y="3052049"/>
                </a:lnTo>
                <a:lnTo>
                  <a:pt x="0" y="0"/>
                </a:lnTo>
                <a:lnTo>
                  <a:pt x="4952292" y="0"/>
                </a:lnTo>
                <a:close/>
              </a:path>
            </a:pathLst>
          </a:custGeom>
        </p:spPr>
      </p:pic>
      <p:pic>
        <p:nvPicPr>
          <p:cNvPr id="4" name="Picture 3">
            <a:extLst>
              <a:ext uri="{FF2B5EF4-FFF2-40B4-BE49-F238E27FC236}">
                <a16:creationId xmlns:a16="http://schemas.microsoft.com/office/drawing/2014/main" id="{7DA8FAE0-6E75-7475-0BEA-A0D4E7AC25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503778" y="1234583"/>
            <a:ext cx="9088191" cy="5112107"/>
          </a:xfrm>
          <a:prstGeom prst="roundRect">
            <a:avLst>
              <a:gd name="adj" fmla="val 1917"/>
            </a:avLst>
          </a:prstGeom>
          <a:solidFill>
            <a:srgbClr val="E9E9E9"/>
          </a:solidFill>
        </p:spPr>
      </p:pic>
    </p:spTree>
    <p:extLst>
      <p:ext uri="{BB962C8B-B14F-4D97-AF65-F5344CB8AC3E}">
        <p14:creationId xmlns:p14="http://schemas.microsoft.com/office/powerpoint/2010/main" val="303044732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21C3B-1B73-5505-6FB9-A3311227B021}"/>
            </a:ext>
          </a:extLst>
        </p:cNvPr>
        <p:cNvGrpSpPr/>
        <p:nvPr/>
      </p:nvGrpSpPr>
      <p:grpSpPr>
        <a:xfrm>
          <a:off x="0" y="0"/>
          <a:ext cx="0" cy="0"/>
          <a:chOff x="0" y="0"/>
          <a:chExt cx="0" cy="0"/>
        </a:xfrm>
      </p:grpSpPr>
      <p:pic>
        <p:nvPicPr>
          <p:cNvPr id="172" name="Picture 171">
            <a:extLst>
              <a:ext uri="{FF2B5EF4-FFF2-40B4-BE49-F238E27FC236}">
                <a16:creationId xmlns:a16="http://schemas.microsoft.com/office/drawing/2014/main" id="{E801B55C-B926-262B-26B2-2B76577A8B82}"/>
              </a:ext>
              <a:ext uri="{C183D7F6-B498-43B3-948B-1728B52AA6E4}">
                <adec:decorative xmlns:adec="http://schemas.microsoft.com/office/drawing/2017/decorative" val="1"/>
              </a:ext>
            </a:extLst>
          </p:cNvPr>
          <p:cNvPicPr>
            <a:picLocks noChangeAspect="1"/>
          </p:cNvPicPr>
          <p:nvPr/>
        </p:nvPicPr>
        <p:blipFill>
          <a:blip r:embed="rId4">
            <a:alphaModFix amt="54000"/>
          </a:blip>
          <a:srcRect r="11354" b="60078"/>
          <a:stretch>
            <a:fillRect/>
          </a:stretch>
        </p:blipFill>
        <p:spPr>
          <a:xfrm>
            <a:off x="6788132" y="5489072"/>
            <a:ext cx="5403868" cy="1368928"/>
          </a:xfrm>
          <a:prstGeom prst="rect">
            <a:avLst/>
          </a:prstGeom>
        </p:spPr>
      </p:pic>
      <p:sp>
        <p:nvSpPr>
          <p:cNvPr id="87" name="Rectangle: Rounded Corners 86">
            <a:extLst>
              <a:ext uri="{FF2B5EF4-FFF2-40B4-BE49-F238E27FC236}">
                <a16:creationId xmlns:a16="http://schemas.microsoft.com/office/drawing/2014/main" id="{D5706C42-4B8F-8267-DA0A-4237E3EAE13B}"/>
              </a:ext>
              <a:ext uri="{C183D7F6-B498-43B3-948B-1728B52AA6E4}">
                <adec:decorative xmlns:adec="http://schemas.microsoft.com/office/drawing/2017/decorative" val="1"/>
              </a:ext>
            </a:extLst>
          </p:cNvPr>
          <p:cNvSpPr/>
          <p:nvPr/>
        </p:nvSpPr>
        <p:spPr bwMode="auto">
          <a:xfrm>
            <a:off x="571500" y="769258"/>
            <a:ext cx="11052046" cy="5594168"/>
          </a:xfrm>
          <a:prstGeom prst="roundRect">
            <a:avLst>
              <a:gd name="adj" fmla="val 2455"/>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46" name="Rounded Rectangle 3">
            <a:extLst>
              <a:ext uri="{FF2B5EF4-FFF2-40B4-BE49-F238E27FC236}">
                <a16:creationId xmlns:a16="http://schemas.microsoft.com/office/drawing/2014/main" id="{F631D282-3AFA-667E-5ABA-7E6D22982594}"/>
              </a:ext>
            </a:extLst>
          </p:cNvPr>
          <p:cNvSpPr>
            <a:spLocks/>
          </p:cNvSpPr>
          <p:nvPr/>
        </p:nvSpPr>
        <p:spPr bwMode="auto">
          <a:xfrm>
            <a:off x="4400621" y="549502"/>
            <a:ext cx="3425856" cy="49998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w="9525" cap="flat" cmpd="sng" algn="ctr">
            <a:no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rPr>
              <a:t>Microsoft Agent 365</a:t>
            </a:r>
            <a:endParaRPr kumimoji="0" lang="en-US" sz="2000" b="0" i="0" u="none" strike="noStrike" kern="1200" cap="none" spc="0" normalizeH="0" baseline="0" noProof="0" dirty="0">
              <a:ln>
                <a:noFill/>
              </a:ln>
              <a:solidFill>
                <a:srgbClr val="FFFFFF"/>
              </a:solidFill>
              <a:effectLst/>
              <a:uLnTx/>
              <a:uFillTx/>
              <a:latin typeface="Segoe Sans Display Semibold"/>
              <a:ea typeface="+mn-ea"/>
              <a:cs typeface="Segoe UI" pitchFamily="34" charset="0"/>
            </a:endParaRPr>
          </a:p>
        </p:txBody>
      </p:sp>
      <p:sp>
        <p:nvSpPr>
          <p:cNvPr id="147" name="Title 146">
            <a:extLst>
              <a:ext uri="{FF2B5EF4-FFF2-40B4-BE49-F238E27FC236}">
                <a16:creationId xmlns:a16="http://schemas.microsoft.com/office/drawing/2014/main" id="{76C199C5-19C4-C947-B19D-6A2BA54FE535}"/>
              </a:ext>
            </a:extLst>
          </p:cNvPr>
          <p:cNvSpPr txBox="1">
            <a:spLocks noGrp="1"/>
          </p:cNvSpPr>
          <p:nvPr>
            <p:ph type="title" idx="4294967295"/>
          </p:nvPr>
        </p:nvSpPr>
        <p:spPr>
          <a:xfrm>
            <a:off x="3706090" y="1263016"/>
            <a:ext cx="478286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Sans Display Semibold"/>
                <a:ea typeface="+mn-ea"/>
                <a:cs typeface="Segoe UI Semibold" panose="020B0702040204020203" pitchFamily="34" charset="0"/>
              </a:rPr>
              <a:t>The control plane for agents</a:t>
            </a:r>
          </a:p>
        </p:txBody>
      </p:sp>
      <p:sp>
        <p:nvSpPr>
          <p:cNvPr id="170" name="Title 169">
            <a:extLst>
              <a:ext uri="{FF2B5EF4-FFF2-40B4-BE49-F238E27FC236}">
                <a16:creationId xmlns:a16="http://schemas.microsoft.com/office/drawing/2014/main" id="{A1F730ED-8237-D429-1BD6-7E9C6D394B4F}"/>
              </a:ext>
              <a:ext uri="{C183D7F6-B498-43B3-948B-1728B52AA6E4}">
                <adec:decorative xmlns:adec="http://schemas.microsoft.com/office/drawing/2017/decorative" val="0"/>
              </a:ext>
            </a:extLst>
          </p:cNvPr>
          <p:cNvSpPr>
            <a:spLocks/>
          </p:cNvSpPr>
          <p:nvPr/>
        </p:nvSpPr>
        <p:spPr bwMode="auto">
          <a:xfrm>
            <a:off x="4349474" y="1817533"/>
            <a:ext cx="3496098" cy="4408732"/>
          </a:xfrm>
          <a:prstGeom prst="roundRect">
            <a:avLst>
              <a:gd name="adj" fmla="val 4180"/>
            </a:avLst>
          </a:prstGeom>
          <a:solidFill>
            <a:schemeClr val="bg1"/>
          </a:solidFill>
          <a:ln w="19050" cap="flat" cmpd="sng" algn="ctr">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Govern</a:t>
            </a:r>
          </a:p>
        </p:txBody>
      </p:sp>
      <p:sp>
        <p:nvSpPr>
          <p:cNvPr id="149" name="TextBox 148">
            <a:extLst>
              <a:ext uri="{FF2B5EF4-FFF2-40B4-BE49-F238E27FC236}">
                <a16:creationId xmlns:a16="http://schemas.microsoft.com/office/drawing/2014/main" id="{C8E3BF30-071B-E533-5F8A-5698DBD4B6A6}"/>
              </a:ext>
            </a:extLst>
          </p:cNvPr>
          <p:cNvSpPr txBox="1"/>
          <p:nvPr/>
        </p:nvSpPr>
        <p:spPr>
          <a:xfrm>
            <a:off x="4657090"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Establish guardrails for agents and users</a:t>
            </a:r>
          </a:p>
        </p:txBody>
      </p:sp>
      <p:grpSp>
        <p:nvGrpSpPr>
          <p:cNvPr id="162" name="Group 161">
            <a:extLst>
              <a:ext uri="{FF2B5EF4-FFF2-40B4-BE49-F238E27FC236}">
                <a16:creationId xmlns:a16="http://schemas.microsoft.com/office/drawing/2014/main" id="{D524A18F-D65D-997B-AD62-30BC7F0000D7}"/>
              </a:ext>
              <a:ext uri="{C183D7F6-B498-43B3-948B-1728B52AA6E4}">
                <adec:decorative xmlns:adec="http://schemas.microsoft.com/office/drawing/2017/decorative" val="1"/>
              </a:ext>
            </a:extLst>
          </p:cNvPr>
          <p:cNvGrpSpPr/>
          <p:nvPr/>
        </p:nvGrpSpPr>
        <p:grpSpPr>
          <a:xfrm>
            <a:off x="5613442" y="3200910"/>
            <a:ext cx="956594" cy="956584"/>
            <a:chOff x="5613443" y="3200759"/>
            <a:chExt cx="956594" cy="956584"/>
          </a:xfrm>
        </p:grpSpPr>
        <p:sp>
          <p:nvSpPr>
            <p:cNvPr id="163" name="Oval 162">
              <a:extLst>
                <a:ext uri="{FF2B5EF4-FFF2-40B4-BE49-F238E27FC236}">
                  <a16:creationId xmlns:a16="http://schemas.microsoft.com/office/drawing/2014/main" id="{BA416D91-7B1A-64A8-678F-6152E1DD33F4}"/>
                </a:ext>
              </a:extLst>
            </p:cNvPr>
            <p:cNvSpPr>
              <a:spLocks/>
            </p:cNvSpPr>
            <p:nvPr/>
          </p:nvSpPr>
          <p:spPr bwMode="auto">
            <a:xfrm>
              <a:off x="5613443" y="3200759"/>
              <a:ext cx="956594" cy="956584"/>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64" name="Graphic 5">
              <a:extLst>
                <a:ext uri="{FF2B5EF4-FFF2-40B4-BE49-F238E27FC236}">
                  <a16:creationId xmlns:a16="http://schemas.microsoft.com/office/drawing/2014/main" id="{77E37500-9228-1091-2FA6-415BFA2931BD}"/>
                </a:ext>
              </a:extLst>
            </p:cNvPr>
            <p:cNvSpPr/>
            <p:nvPr/>
          </p:nvSpPr>
          <p:spPr>
            <a:xfrm>
              <a:off x="5844592" y="3434310"/>
              <a:ext cx="494296" cy="489482"/>
            </a:xfrm>
            <a:custGeom>
              <a:avLst/>
              <a:gdLst>
                <a:gd name="csX0" fmla="*/ 142250 w 188747"/>
                <a:gd name="csY0" fmla="*/ 49 h 186909"/>
                <a:gd name="csX1" fmla="*/ 140494 w 188747"/>
                <a:gd name="csY1" fmla="*/ 0 h 186909"/>
                <a:gd name="csX2" fmla="*/ 30956 w 188747"/>
                <a:gd name="csY2" fmla="*/ 0 h 186909"/>
                <a:gd name="csX3" fmla="*/ 29200 w 188747"/>
                <a:gd name="csY3" fmla="*/ 49 h 186909"/>
                <a:gd name="csX4" fmla="*/ 0 w 188747"/>
                <a:gd name="csY4" fmla="*/ 30956 h 186909"/>
                <a:gd name="csX5" fmla="*/ 0 w 188747"/>
                <a:gd name="csY5" fmla="*/ 140494 h 186909"/>
                <a:gd name="csX6" fmla="*/ 49 w 188747"/>
                <a:gd name="csY6" fmla="*/ 142250 h 186909"/>
                <a:gd name="csX7" fmla="*/ 30956 w 188747"/>
                <a:gd name="csY7" fmla="*/ 171450 h 186909"/>
                <a:gd name="csX8" fmla="*/ 85938 w 188747"/>
                <a:gd name="csY8" fmla="*/ 171450 h 186909"/>
                <a:gd name="csX9" fmla="*/ 77862 w 188747"/>
                <a:gd name="csY9" fmla="*/ 152400 h 186909"/>
                <a:gd name="csX10" fmla="*/ 30956 w 188747"/>
                <a:gd name="csY10" fmla="*/ 152400 h 186909"/>
                <a:gd name="csX11" fmla="*/ 29739 w 188747"/>
                <a:gd name="csY11" fmla="*/ 152338 h 186909"/>
                <a:gd name="csX12" fmla="*/ 19050 w 188747"/>
                <a:gd name="csY12" fmla="*/ 140494 h 186909"/>
                <a:gd name="csX13" fmla="*/ 19061 w 188747"/>
                <a:gd name="csY13" fmla="*/ 47625 h 186909"/>
                <a:gd name="csX14" fmla="*/ 152400 w 188747"/>
                <a:gd name="csY14" fmla="*/ 47625 h 186909"/>
                <a:gd name="csX15" fmla="*/ 152404 w 188747"/>
                <a:gd name="csY15" fmla="*/ 77856 h 186909"/>
                <a:gd name="csX16" fmla="*/ 171461 w 188747"/>
                <a:gd name="csY16" fmla="*/ 85936 h 186909"/>
                <a:gd name="csX17" fmla="*/ 171461 w 188747"/>
                <a:gd name="csY17" fmla="*/ 30956 h 186909"/>
                <a:gd name="csX18" fmla="*/ 171413 w 188747"/>
                <a:gd name="csY18" fmla="*/ 29200 h 186909"/>
                <a:gd name="csX19" fmla="*/ 142250 w 188747"/>
                <a:gd name="csY19" fmla="*/ 49 h 186909"/>
                <a:gd name="csX20" fmla="*/ 76135 w 188747"/>
                <a:gd name="csY20" fmla="*/ 68087 h 186909"/>
                <a:gd name="csX21" fmla="*/ 69056 w 188747"/>
                <a:gd name="csY21" fmla="*/ 61913 h 186909"/>
                <a:gd name="csX22" fmla="*/ 35719 w 188747"/>
                <a:gd name="csY22" fmla="*/ 61913 h 186909"/>
                <a:gd name="csX23" fmla="*/ 34749 w 188747"/>
                <a:gd name="csY23" fmla="*/ 61978 h 186909"/>
                <a:gd name="csX24" fmla="*/ 28575 w 188747"/>
                <a:gd name="csY24" fmla="*/ 69056 h 186909"/>
                <a:gd name="csX25" fmla="*/ 28575 w 188747"/>
                <a:gd name="csY25" fmla="*/ 135731 h 186909"/>
                <a:gd name="csX26" fmla="*/ 28640 w 188747"/>
                <a:gd name="csY26" fmla="*/ 136701 h 186909"/>
                <a:gd name="csX27" fmla="*/ 35719 w 188747"/>
                <a:gd name="csY27" fmla="*/ 142875 h 186909"/>
                <a:gd name="csX28" fmla="*/ 69056 w 188747"/>
                <a:gd name="csY28" fmla="*/ 142875 h 186909"/>
                <a:gd name="csX29" fmla="*/ 70026 w 188747"/>
                <a:gd name="csY29" fmla="*/ 142810 h 186909"/>
                <a:gd name="csX30" fmla="*/ 76200 w 188747"/>
                <a:gd name="csY30" fmla="*/ 135731 h 186909"/>
                <a:gd name="csX31" fmla="*/ 76200 w 188747"/>
                <a:gd name="csY31" fmla="*/ 69056 h 186909"/>
                <a:gd name="csX32" fmla="*/ 76135 w 188747"/>
                <a:gd name="csY32" fmla="*/ 68087 h 186909"/>
                <a:gd name="csX33" fmla="*/ 42863 w 188747"/>
                <a:gd name="csY33" fmla="*/ 76200 h 186909"/>
                <a:gd name="csX34" fmla="*/ 61913 w 188747"/>
                <a:gd name="csY34" fmla="*/ 76200 h 186909"/>
                <a:gd name="csX35" fmla="*/ 61913 w 188747"/>
                <a:gd name="csY35" fmla="*/ 128588 h 186909"/>
                <a:gd name="csX36" fmla="*/ 42863 w 188747"/>
                <a:gd name="csY36" fmla="*/ 128588 h 186909"/>
                <a:gd name="csX37" fmla="*/ 42863 w 188747"/>
                <a:gd name="csY37" fmla="*/ 76200 h 186909"/>
                <a:gd name="csX38" fmla="*/ 142875 w 188747"/>
                <a:gd name="csY38" fmla="*/ 69056 h 186909"/>
                <a:gd name="csX39" fmla="*/ 135731 w 188747"/>
                <a:gd name="csY39" fmla="*/ 61913 h 186909"/>
                <a:gd name="csX40" fmla="*/ 92911 w 188747"/>
                <a:gd name="csY40" fmla="*/ 61913 h 186909"/>
                <a:gd name="csX41" fmla="*/ 91941 w 188747"/>
                <a:gd name="csY41" fmla="*/ 61978 h 186909"/>
                <a:gd name="csX42" fmla="*/ 85767 w 188747"/>
                <a:gd name="csY42" fmla="*/ 69056 h 186909"/>
                <a:gd name="csX43" fmla="*/ 92911 w 188747"/>
                <a:gd name="csY43" fmla="*/ 76200 h 186909"/>
                <a:gd name="csX44" fmla="*/ 135731 w 188747"/>
                <a:gd name="csY44" fmla="*/ 76200 h 186909"/>
                <a:gd name="csX45" fmla="*/ 136701 w 188747"/>
                <a:gd name="csY45" fmla="*/ 76135 h 186909"/>
                <a:gd name="csX46" fmla="*/ 142875 w 188747"/>
                <a:gd name="csY46" fmla="*/ 69056 h 186909"/>
                <a:gd name="csX47" fmla="*/ 107430 w 188747"/>
                <a:gd name="csY47" fmla="*/ 104541 h 186909"/>
                <a:gd name="csX48" fmla="*/ 93702 w 188747"/>
                <a:gd name="csY48" fmla="*/ 128317 h 186909"/>
                <a:gd name="csX49" fmla="*/ 88138 w 188747"/>
                <a:gd name="csY49" fmla="*/ 129693 h 186909"/>
                <a:gd name="csX50" fmla="*/ 87488 w 188747"/>
                <a:gd name="csY50" fmla="*/ 138111 h 186909"/>
                <a:gd name="csX51" fmla="*/ 88199 w 188747"/>
                <a:gd name="csY51" fmla="*/ 146906 h 186909"/>
                <a:gd name="csX52" fmla="*/ 93336 w 188747"/>
                <a:gd name="csY52" fmla="*/ 148144 h 186909"/>
                <a:gd name="csX53" fmla="*/ 107148 w 188747"/>
                <a:gd name="csY53" fmla="*/ 172056 h 186909"/>
                <a:gd name="csX54" fmla="*/ 105373 w 188747"/>
                <a:gd name="csY54" fmla="*/ 178069 h 186909"/>
                <a:gd name="csX55" fmla="*/ 119509 w 188747"/>
                <a:gd name="csY55" fmla="*/ 186847 h 186909"/>
                <a:gd name="csX56" fmla="*/ 124208 w 188747"/>
                <a:gd name="csY56" fmla="*/ 181906 h 186909"/>
                <a:gd name="csX57" fmla="*/ 151822 w 188747"/>
                <a:gd name="csY57" fmla="*/ 181910 h 186909"/>
                <a:gd name="csX58" fmla="*/ 156572 w 188747"/>
                <a:gd name="csY58" fmla="*/ 186909 h 186909"/>
                <a:gd name="csX59" fmla="*/ 170696 w 188747"/>
                <a:gd name="csY59" fmla="*/ 178214 h 186909"/>
                <a:gd name="csX60" fmla="*/ 168810 w 188747"/>
                <a:gd name="csY60" fmla="*/ 171681 h 186909"/>
                <a:gd name="csX61" fmla="*/ 182537 w 188747"/>
                <a:gd name="csY61" fmla="*/ 147904 h 186909"/>
                <a:gd name="csX62" fmla="*/ 188097 w 188747"/>
                <a:gd name="csY62" fmla="*/ 146528 h 186909"/>
                <a:gd name="csX63" fmla="*/ 188747 w 188747"/>
                <a:gd name="csY63" fmla="*/ 138111 h 186909"/>
                <a:gd name="csX64" fmla="*/ 188037 w 188747"/>
                <a:gd name="csY64" fmla="*/ 129313 h 186909"/>
                <a:gd name="csX65" fmla="*/ 182903 w 188747"/>
                <a:gd name="csY65" fmla="*/ 128077 h 186909"/>
                <a:gd name="csX66" fmla="*/ 169092 w 188747"/>
                <a:gd name="csY66" fmla="*/ 104164 h 186909"/>
                <a:gd name="csX67" fmla="*/ 170865 w 188747"/>
                <a:gd name="csY67" fmla="*/ 98156 h 186909"/>
                <a:gd name="csX68" fmla="*/ 156728 w 188747"/>
                <a:gd name="csY68" fmla="*/ 89376 h 186909"/>
                <a:gd name="csX69" fmla="*/ 152031 w 188747"/>
                <a:gd name="csY69" fmla="*/ 94315 h 186909"/>
                <a:gd name="csX70" fmla="*/ 124417 w 188747"/>
                <a:gd name="csY70" fmla="*/ 94310 h 186909"/>
                <a:gd name="csX71" fmla="*/ 119666 w 188747"/>
                <a:gd name="csY71" fmla="*/ 89311 h 186909"/>
                <a:gd name="csX72" fmla="*/ 105543 w 188747"/>
                <a:gd name="csY72" fmla="*/ 98005 h 186909"/>
                <a:gd name="csX73" fmla="*/ 107430 w 188747"/>
                <a:gd name="csY73" fmla="*/ 104541 h 186909"/>
                <a:gd name="csX74" fmla="*/ 138117 w 188747"/>
                <a:gd name="csY74" fmla="*/ 152398 h 186909"/>
                <a:gd name="csX75" fmla="*/ 124310 w 188747"/>
                <a:gd name="csY75" fmla="*/ 138111 h 186909"/>
                <a:gd name="csX76" fmla="*/ 138117 w 188747"/>
                <a:gd name="csY76" fmla="*/ 123823 h 186909"/>
                <a:gd name="csX77" fmla="*/ 151926 w 188747"/>
                <a:gd name="csY77" fmla="*/ 138111 h 186909"/>
                <a:gd name="csX78" fmla="*/ 138117 w 188747"/>
                <a:gd name="csY78" fmla="*/ 152398 h 186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188747" h="186909">
                  <a:moveTo>
                    <a:pt x="142250" y="49"/>
                  </a:moveTo>
                  <a:lnTo>
                    <a:pt x="140494" y="0"/>
                  </a:lnTo>
                  <a:lnTo>
                    <a:pt x="30956" y="0"/>
                  </a:lnTo>
                  <a:lnTo>
                    <a:pt x="29200" y="49"/>
                  </a:lnTo>
                  <a:cubicBezTo>
                    <a:pt x="12920" y="960"/>
                    <a:pt x="0" y="14449"/>
                    <a:pt x="0" y="30956"/>
                  </a:cubicBezTo>
                  <a:lnTo>
                    <a:pt x="0" y="140494"/>
                  </a:lnTo>
                  <a:lnTo>
                    <a:pt x="49" y="142250"/>
                  </a:lnTo>
                  <a:cubicBezTo>
                    <a:pt x="960" y="158529"/>
                    <a:pt x="14449" y="171450"/>
                    <a:pt x="30956" y="171450"/>
                  </a:cubicBezTo>
                  <a:lnTo>
                    <a:pt x="85938" y="171450"/>
                  </a:lnTo>
                  <a:cubicBezTo>
                    <a:pt x="82246" y="165683"/>
                    <a:pt x="79483" y="159262"/>
                    <a:pt x="77862" y="152400"/>
                  </a:cubicBezTo>
                  <a:lnTo>
                    <a:pt x="30956" y="152400"/>
                  </a:lnTo>
                  <a:lnTo>
                    <a:pt x="29739" y="152338"/>
                  </a:lnTo>
                  <a:cubicBezTo>
                    <a:pt x="23735" y="151729"/>
                    <a:pt x="19050" y="146658"/>
                    <a:pt x="19050" y="140494"/>
                  </a:cubicBezTo>
                  <a:lnTo>
                    <a:pt x="19061" y="47625"/>
                  </a:lnTo>
                  <a:lnTo>
                    <a:pt x="152400" y="47625"/>
                  </a:lnTo>
                  <a:lnTo>
                    <a:pt x="152404" y="77856"/>
                  </a:lnTo>
                  <a:cubicBezTo>
                    <a:pt x="159268" y="79478"/>
                    <a:pt x="165691" y="82242"/>
                    <a:pt x="171461" y="85936"/>
                  </a:cubicBezTo>
                  <a:lnTo>
                    <a:pt x="171461" y="30956"/>
                  </a:lnTo>
                  <a:lnTo>
                    <a:pt x="171413" y="29200"/>
                  </a:lnTo>
                  <a:cubicBezTo>
                    <a:pt x="170535" y="13502"/>
                    <a:pt x="157960" y="927"/>
                    <a:pt x="142250" y="49"/>
                  </a:cubicBezTo>
                  <a:close/>
                  <a:moveTo>
                    <a:pt x="76135" y="68087"/>
                  </a:moveTo>
                  <a:cubicBezTo>
                    <a:pt x="75662" y="64600"/>
                    <a:pt x="72673" y="61913"/>
                    <a:pt x="69056" y="61913"/>
                  </a:cubicBezTo>
                  <a:lnTo>
                    <a:pt x="35719" y="61913"/>
                  </a:lnTo>
                  <a:lnTo>
                    <a:pt x="34749" y="61978"/>
                  </a:lnTo>
                  <a:cubicBezTo>
                    <a:pt x="31262" y="62451"/>
                    <a:pt x="28575" y="65440"/>
                    <a:pt x="28575" y="69056"/>
                  </a:cubicBezTo>
                  <a:lnTo>
                    <a:pt x="28575" y="135731"/>
                  </a:lnTo>
                  <a:lnTo>
                    <a:pt x="28640" y="136701"/>
                  </a:lnTo>
                  <a:cubicBezTo>
                    <a:pt x="29113" y="140187"/>
                    <a:pt x="32102" y="142875"/>
                    <a:pt x="35719" y="142875"/>
                  </a:cubicBezTo>
                  <a:lnTo>
                    <a:pt x="69056" y="142875"/>
                  </a:lnTo>
                  <a:lnTo>
                    <a:pt x="70026" y="142810"/>
                  </a:lnTo>
                  <a:cubicBezTo>
                    <a:pt x="73512" y="142337"/>
                    <a:pt x="76200" y="139348"/>
                    <a:pt x="76200" y="135731"/>
                  </a:cubicBezTo>
                  <a:lnTo>
                    <a:pt x="76200" y="69056"/>
                  </a:lnTo>
                  <a:lnTo>
                    <a:pt x="76135" y="68087"/>
                  </a:lnTo>
                  <a:close/>
                  <a:moveTo>
                    <a:pt x="42863" y="76200"/>
                  </a:moveTo>
                  <a:lnTo>
                    <a:pt x="61913" y="76200"/>
                  </a:lnTo>
                  <a:lnTo>
                    <a:pt x="61913" y="128588"/>
                  </a:lnTo>
                  <a:lnTo>
                    <a:pt x="42863" y="128588"/>
                  </a:lnTo>
                  <a:lnTo>
                    <a:pt x="42863" y="76200"/>
                  </a:lnTo>
                  <a:close/>
                  <a:moveTo>
                    <a:pt x="142875" y="69056"/>
                  </a:moveTo>
                  <a:cubicBezTo>
                    <a:pt x="142875" y="65111"/>
                    <a:pt x="139677" y="61913"/>
                    <a:pt x="135731" y="61913"/>
                  </a:cubicBezTo>
                  <a:lnTo>
                    <a:pt x="92911" y="61913"/>
                  </a:lnTo>
                  <a:lnTo>
                    <a:pt x="91941" y="61978"/>
                  </a:lnTo>
                  <a:cubicBezTo>
                    <a:pt x="88455" y="62451"/>
                    <a:pt x="85767" y="65440"/>
                    <a:pt x="85767" y="69056"/>
                  </a:cubicBezTo>
                  <a:cubicBezTo>
                    <a:pt x="85767" y="73002"/>
                    <a:pt x="88965" y="76200"/>
                    <a:pt x="92911" y="76200"/>
                  </a:cubicBezTo>
                  <a:lnTo>
                    <a:pt x="135731" y="76200"/>
                  </a:lnTo>
                  <a:lnTo>
                    <a:pt x="136701" y="76135"/>
                  </a:lnTo>
                  <a:cubicBezTo>
                    <a:pt x="140187" y="75662"/>
                    <a:pt x="142875" y="72673"/>
                    <a:pt x="142875" y="69056"/>
                  </a:cubicBezTo>
                  <a:close/>
                  <a:moveTo>
                    <a:pt x="107430" y="104541"/>
                  </a:moveTo>
                  <a:cubicBezTo>
                    <a:pt x="110428" y="114925"/>
                    <a:pt x="104195" y="125721"/>
                    <a:pt x="93702" y="128317"/>
                  </a:cubicBezTo>
                  <a:lnTo>
                    <a:pt x="88138" y="129693"/>
                  </a:lnTo>
                  <a:cubicBezTo>
                    <a:pt x="87710" y="132434"/>
                    <a:pt x="87488" y="135245"/>
                    <a:pt x="87488" y="138111"/>
                  </a:cubicBezTo>
                  <a:cubicBezTo>
                    <a:pt x="87488" y="141108"/>
                    <a:pt x="87731" y="144047"/>
                    <a:pt x="88199" y="146906"/>
                  </a:cubicBezTo>
                  <a:lnTo>
                    <a:pt x="93336" y="148144"/>
                  </a:lnTo>
                  <a:cubicBezTo>
                    <a:pt x="103933" y="150696"/>
                    <a:pt x="110233" y="161602"/>
                    <a:pt x="107148" y="172056"/>
                  </a:cubicBezTo>
                  <a:lnTo>
                    <a:pt x="105373" y="178069"/>
                  </a:lnTo>
                  <a:cubicBezTo>
                    <a:pt x="109556" y="181742"/>
                    <a:pt x="114323" y="184725"/>
                    <a:pt x="119509" y="186847"/>
                  </a:cubicBezTo>
                  <a:lnTo>
                    <a:pt x="124208" y="181906"/>
                  </a:lnTo>
                  <a:cubicBezTo>
                    <a:pt x="131719" y="174007"/>
                    <a:pt x="144314" y="174009"/>
                    <a:pt x="151822" y="181910"/>
                  </a:cubicBezTo>
                  <a:lnTo>
                    <a:pt x="156572" y="186909"/>
                  </a:lnTo>
                  <a:cubicBezTo>
                    <a:pt x="161750" y="184811"/>
                    <a:pt x="166512" y="181856"/>
                    <a:pt x="170696" y="178214"/>
                  </a:cubicBezTo>
                  <a:lnTo>
                    <a:pt x="168810" y="171681"/>
                  </a:lnTo>
                  <a:cubicBezTo>
                    <a:pt x="165812" y="161295"/>
                    <a:pt x="172044" y="150500"/>
                    <a:pt x="182537" y="147904"/>
                  </a:cubicBezTo>
                  <a:lnTo>
                    <a:pt x="188097" y="146528"/>
                  </a:lnTo>
                  <a:cubicBezTo>
                    <a:pt x="188525" y="143788"/>
                    <a:pt x="188747" y="140976"/>
                    <a:pt x="188747" y="138111"/>
                  </a:cubicBezTo>
                  <a:cubicBezTo>
                    <a:pt x="188747" y="135113"/>
                    <a:pt x="188504" y="132174"/>
                    <a:pt x="188037" y="129313"/>
                  </a:cubicBezTo>
                  <a:lnTo>
                    <a:pt x="182903" y="128077"/>
                  </a:lnTo>
                  <a:cubicBezTo>
                    <a:pt x="172306" y="125525"/>
                    <a:pt x="166007" y="114619"/>
                    <a:pt x="169092" y="104164"/>
                  </a:cubicBezTo>
                  <a:lnTo>
                    <a:pt x="170865" y="98156"/>
                  </a:lnTo>
                  <a:cubicBezTo>
                    <a:pt x="166683" y="94481"/>
                    <a:pt x="161915" y="91498"/>
                    <a:pt x="156728" y="89376"/>
                  </a:cubicBezTo>
                  <a:lnTo>
                    <a:pt x="152031" y="94315"/>
                  </a:lnTo>
                  <a:cubicBezTo>
                    <a:pt x="144520" y="102214"/>
                    <a:pt x="131926" y="102212"/>
                    <a:pt x="124417" y="94310"/>
                  </a:cubicBezTo>
                  <a:lnTo>
                    <a:pt x="119666" y="89311"/>
                  </a:lnTo>
                  <a:cubicBezTo>
                    <a:pt x="114489" y="91409"/>
                    <a:pt x="109727" y="94362"/>
                    <a:pt x="105543" y="98005"/>
                  </a:cubicBezTo>
                  <a:lnTo>
                    <a:pt x="107430" y="104541"/>
                  </a:lnTo>
                  <a:close/>
                  <a:moveTo>
                    <a:pt x="138117" y="152398"/>
                  </a:moveTo>
                  <a:cubicBezTo>
                    <a:pt x="130492" y="152398"/>
                    <a:pt x="124310" y="146001"/>
                    <a:pt x="124310" y="138111"/>
                  </a:cubicBezTo>
                  <a:cubicBezTo>
                    <a:pt x="124310" y="130220"/>
                    <a:pt x="130492" y="123823"/>
                    <a:pt x="138117" y="123823"/>
                  </a:cubicBezTo>
                  <a:cubicBezTo>
                    <a:pt x="145744" y="123823"/>
                    <a:pt x="151926" y="130220"/>
                    <a:pt x="151926" y="138111"/>
                  </a:cubicBezTo>
                  <a:cubicBezTo>
                    <a:pt x="151926" y="146001"/>
                    <a:pt x="145744" y="152398"/>
                    <a:pt x="138117" y="152398"/>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168" name="Arc 167">
            <a:extLst>
              <a:ext uri="{FF2B5EF4-FFF2-40B4-BE49-F238E27FC236}">
                <a16:creationId xmlns:a16="http://schemas.microsoft.com/office/drawing/2014/main" id="{B1CD2238-B990-B9C8-F78F-293212BF0794}"/>
              </a:ext>
              <a:ext uri="{C183D7F6-B498-43B3-948B-1728B52AA6E4}">
                <adec:decorative xmlns:adec="http://schemas.microsoft.com/office/drawing/2017/decorative" val="1"/>
              </a:ext>
            </a:extLst>
          </p:cNvPr>
          <p:cNvSpPr/>
          <p:nvPr/>
        </p:nvSpPr>
        <p:spPr>
          <a:xfrm>
            <a:off x="5334947" y="2922410"/>
            <a:ext cx="1513585" cy="1513585"/>
          </a:xfrm>
          <a:prstGeom prst="arc">
            <a:avLst>
              <a:gd name="adj1" fmla="val 16743722"/>
              <a:gd name="adj2" fmla="val 5298380"/>
            </a:avLst>
          </a:prstGeom>
          <a:ln w="12700" cap="flat">
            <a:solidFill>
              <a:srgbClr val="B1B3B3"/>
            </a:solidFill>
            <a:prstDash val="dash"/>
            <a:miter/>
            <a:headEnd w="lg" len="med"/>
            <a:tailEnd type="arrow"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69" name="Arc 168">
            <a:extLst>
              <a:ext uri="{FF2B5EF4-FFF2-40B4-BE49-F238E27FC236}">
                <a16:creationId xmlns:a16="http://schemas.microsoft.com/office/drawing/2014/main" id="{C898B8B4-2891-9A70-8ABE-81F2DA60DC11}"/>
              </a:ext>
              <a:ext uri="{C183D7F6-B498-43B3-948B-1728B52AA6E4}">
                <adec:decorative xmlns:adec="http://schemas.microsoft.com/office/drawing/2017/decorative" val="1"/>
              </a:ext>
            </a:extLst>
          </p:cNvPr>
          <p:cNvSpPr/>
          <p:nvPr/>
        </p:nvSpPr>
        <p:spPr>
          <a:xfrm flipH="1">
            <a:off x="5334947" y="2922410"/>
            <a:ext cx="1513585" cy="1513585"/>
          </a:xfrm>
          <a:prstGeom prst="arc">
            <a:avLst>
              <a:gd name="adj1" fmla="val 16200000"/>
              <a:gd name="adj2" fmla="val 4998789"/>
            </a:avLst>
          </a:prstGeom>
          <a:ln w="12700" cap="flat">
            <a:solidFill>
              <a:srgbClr val="B1B3B3"/>
            </a:solidFill>
            <a:prstDash val="dash"/>
            <a:miter/>
            <a:headEnd type="arrow" w="lg" len="med"/>
            <a:tailEnd type="none"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grpSp>
        <p:nvGrpSpPr>
          <p:cNvPr id="13" name="Group 12">
            <a:extLst>
              <a:ext uri="{FF2B5EF4-FFF2-40B4-BE49-F238E27FC236}">
                <a16:creationId xmlns:a16="http://schemas.microsoft.com/office/drawing/2014/main" id="{FFA9FC9A-E7F8-7023-4DCC-6F1738271F99}"/>
              </a:ext>
              <a:ext uri="{C183D7F6-B498-43B3-948B-1728B52AA6E4}">
                <adec:decorative xmlns:adec="http://schemas.microsoft.com/office/drawing/2017/decorative" val="1"/>
              </a:ext>
            </a:extLst>
          </p:cNvPr>
          <p:cNvGrpSpPr/>
          <p:nvPr/>
        </p:nvGrpSpPr>
        <p:grpSpPr>
          <a:xfrm>
            <a:off x="716216" y="1817533"/>
            <a:ext cx="3496098" cy="4408732"/>
            <a:chOff x="716216" y="1817533"/>
            <a:chExt cx="3496098" cy="4408732"/>
          </a:xfrm>
        </p:grpSpPr>
        <p:grpSp>
          <p:nvGrpSpPr>
            <p:cNvPr id="89" name="Group 88">
              <a:extLst>
                <a:ext uri="{FF2B5EF4-FFF2-40B4-BE49-F238E27FC236}">
                  <a16:creationId xmlns:a16="http://schemas.microsoft.com/office/drawing/2014/main" id="{5EDC3E8A-5E06-7929-E40A-9D25FC6D4C28}"/>
                </a:ext>
                <a:ext uri="{C183D7F6-B498-43B3-948B-1728B52AA6E4}">
                  <adec:decorative xmlns:adec="http://schemas.microsoft.com/office/drawing/2017/decorative" val="1"/>
                </a:ext>
              </a:extLst>
            </p:cNvPr>
            <p:cNvGrpSpPr/>
            <p:nvPr/>
          </p:nvGrpSpPr>
          <p:grpSpPr>
            <a:xfrm>
              <a:off x="1159873" y="2922410"/>
              <a:ext cx="2585292" cy="1507472"/>
              <a:chOff x="1069470" y="7638424"/>
              <a:chExt cx="2585292" cy="1507472"/>
            </a:xfrm>
          </p:grpSpPr>
          <p:sp>
            <p:nvSpPr>
              <p:cNvPr id="90" name="Freeform: Shape 89">
                <a:extLst>
                  <a:ext uri="{FF2B5EF4-FFF2-40B4-BE49-F238E27FC236}">
                    <a16:creationId xmlns:a16="http://schemas.microsoft.com/office/drawing/2014/main" id="{CA3CE132-275B-34AD-10EF-D3802767B869}"/>
                  </a:ext>
                </a:extLst>
              </p:cNvPr>
              <p:cNvSpPr/>
              <p:nvPr/>
            </p:nvSpPr>
            <p:spPr>
              <a:xfrm>
                <a:off x="1071180" y="8395350"/>
                <a:ext cx="1502068" cy="750545"/>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79D27E40-638D-F2C3-7C81-5FD355BDACB9}"/>
                  </a:ext>
                </a:extLst>
              </p:cNvPr>
              <p:cNvSpPr/>
              <p:nvPr/>
            </p:nvSpPr>
            <p:spPr>
              <a:xfrm>
                <a:off x="1071180" y="7639118"/>
                <a:ext cx="936734" cy="756233"/>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B5D5920E-CDDD-FE2A-36E2-DE9A36B2DE5B}"/>
                  </a:ext>
                </a:extLst>
              </p:cNvPr>
              <p:cNvSpPr/>
              <p:nvPr/>
            </p:nvSpPr>
            <p:spPr>
              <a:xfrm>
                <a:off x="1071180" y="8023180"/>
                <a:ext cx="1464828" cy="372170"/>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11442679-E460-F252-88C3-8AC3833FBD36}"/>
                  </a:ext>
                </a:extLst>
              </p:cNvPr>
              <p:cNvSpPr/>
              <p:nvPr/>
            </p:nvSpPr>
            <p:spPr>
              <a:xfrm>
                <a:off x="1071180" y="8395350"/>
                <a:ext cx="891188" cy="76855"/>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35A3B000-EE07-701A-68A8-9FA2FE342EFB}"/>
                  </a:ext>
                </a:extLst>
              </p:cNvPr>
              <p:cNvSpPr/>
              <p:nvPr/>
            </p:nvSpPr>
            <p:spPr>
              <a:xfrm>
                <a:off x="1069470" y="8391576"/>
                <a:ext cx="808701" cy="745692"/>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1CB0C6E4-FA9B-D37D-D2D7-2DDE9FAC15A9}"/>
                  </a:ext>
                </a:extLst>
              </p:cNvPr>
              <p:cNvSpPr/>
              <p:nvPr/>
            </p:nvSpPr>
            <p:spPr>
              <a:xfrm>
                <a:off x="1967076" y="8473593"/>
                <a:ext cx="606173" cy="672302"/>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913C781C-6F2F-A0AB-7942-02ECB2BB4874}"/>
                  </a:ext>
                </a:extLst>
              </p:cNvPr>
              <p:cNvSpPr/>
              <p:nvPr/>
            </p:nvSpPr>
            <p:spPr>
              <a:xfrm>
                <a:off x="1882879" y="8473593"/>
                <a:ext cx="81517" cy="663676"/>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984B9439-67C9-63F8-280E-5867CFF89E5C}"/>
                  </a:ext>
                </a:extLst>
              </p:cNvPr>
              <p:cNvSpPr/>
              <p:nvPr/>
            </p:nvSpPr>
            <p:spPr>
              <a:xfrm>
                <a:off x="1882879" y="9137269"/>
                <a:ext cx="690369" cy="8626"/>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53E7973A-40D0-EE35-23A2-5191FE6512AF}"/>
                  </a:ext>
                </a:extLst>
              </p:cNvPr>
              <p:cNvSpPr/>
              <p:nvPr/>
            </p:nvSpPr>
            <p:spPr>
              <a:xfrm flipH="1">
                <a:off x="1967076" y="7639812"/>
                <a:ext cx="43014" cy="832394"/>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41FBBA09-1B0B-D253-7381-A1C8938D26C5}"/>
                  </a:ext>
                </a:extLst>
              </p:cNvPr>
              <p:cNvSpPr/>
              <p:nvPr/>
            </p:nvSpPr>
            <p:spPr>
              <a:xfrm flipV="1">
                <a:off x="2012622" y="7638424"/>
                <a:ext cx="1098785" cy="3800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4CCD4093-02D5-F4E3-F459-1C4679836DB6}"/>
                  </a:ext>
                </a:extLst>
              </p:cNvPr>
              <p:cNvSpPr/>
              <p:nvPr/>
            </p:nvSpPr>
            <p:spPr>
              <a:xfrm>
                <a:off x="2536008" y="7676433"/>
                <a:ext cx="575400" cy="346746"/>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A8A21A7E-1CFF-5083-F96A-0C627D892C42}"/>
                  </a:ext>
                </a:extLst>
              </p:cNvPr>
              <p:cNvSpPr/>
              <p:nvPr/>
            </p:nvSpPr>
            <p:spPr>
              <a:xfrm>
                <a:off x="2007914" y="7638424"/>
                <a:ext cx="528094" cy="38475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E29C11B4-4A08-7DC8-037A-32076171F3B2}"/>
                  </a:ext>
                </a:extLst>
              </p:cNvPr>
              <p:cNvSpPr/>
              <p:nvPr/>
            </p:nvSpPr>
            <p:spPr>
              <a:xfrm>
                <a:off x="2536008" y="8023180"/>
                <a:ext cx="434169" cy="543223"/>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70455E84-D6A8-258F-A4A4-B08329C407BE}"/>
                  </a:ext>
                </a:extLst>
              </p:cNvPr>
              <p:cNvSpPr/>
              <p:nvPr/>
            </p:nvSpPr>
            <p:spPr>
              <a:xfrm>
                <a:off x="1966557" y="8023180"/>
                <a:ext cx="569451" cy="450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63C511F6-3EF3-27CD-405D-F940E7C8907F}"/>
                  </a:ext>
                </a:extLst>
              </p:cNvPr>
              <p:cNvSpPr/>
              <p:nvPr/>
            </p:nvSpPr>
            <p:spPr>
              <a:xfrm>
                <a:off x="2573249" y="8566403"/>
                <a:ext cx="396928" cy="579492"/>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49C860B5-FDA9-D74C-2AE1-F08BD54200C9}"/>
                  </a:ext>
                </a:extLst>
              </p:cNvPr>
              <p:cNvSpPr/>
              <p:nvPr/>
            </p:nvSpPr>
            <p:spPr>
              <a:xfrm>
                <a:off x="2970177" y="8566403"/>
                <a:ext cx="317386" cy="487011"/>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5AFE83A8-C984-C06D-06D6-9346565AB026}"/>
                  </a:ext>
                </a:extLst>
              </p:cNvPr>
              <p:cNvSpPr/>
              <p:nvPr/>
            </p:nvSpPr>
            <p:spPr>
              <a:xfrm>
                <a:off x="2970177" y="8362425"/>
                <a:ext cx="684584" cy="20397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2ABB75F0-DAEB-EC1E-014F-3DF1905E0F6B}"/>
                  </a:ext>
                </a:extLst>
              </p:cNvPr>
              <p:cNvSpPr/>
              <p:nvPr/>
            </p:nvSpPr>
            <p:spPr>
              <a:xfrm>
                <a:off x="3111407" y="7676433"/>
                <a:ext cx="543353" cy="683062"/>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6E87C7C0-9E19-477B-E028-5AFAC7A752E5}"/>
                  </a:ext>
                </a:extLst>
              </p:cNvPr>
              <p:cNvSpPr/>
              <p:nvPr/>
            </p:nvSpPr>
            <p:spPr>
              <a:xfrm>
                <a:off x="2970177" y="7676433"/>
                <a:ext cx="141230" cy="889970"/>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5E53AA19-8D5D-0AE8-CAD8-FF771D67C96A}"/>
                  </a:ext>
                </a:extLst>
              </p:cNvPr>
              <p:cNvSpPr/>
              <p:nvPr/>
            </p:nvSpPr>
            <p:spPr>
              <a:xfrm>
                <a:off x="2536008" y="8023181"/>
                <a:ext cx="1118754" cy="3392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73F1CE95-60EE-5255-E5E2-EC48FB925254}"/>
                  </a:ext>
                </a:extLst>
              </p:cNvPr>
              <p:cNvSpPr/>
              <p:nvPr/>
            </p:nvSpPr>
            <p:spPr>
              <a:xfrm>
                <a:off x="1963969" y="8473594"/>
                <a:ext cx="1006207" cy="105031"/>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E9026C35-2088-5411-CBBB-5B3F3CE49C57}"/>
                  </a:ext>
                </a:extLst>
              </p:cNvPr>
              <p:cNvSpPr/>
              <p:nvPr/>
            </p:nvSpPr>
            <p:spPr>
              <a:xfrm>
                <a:off x="2536008" y="8023180"/>
                <a:ext cx="37241" cy="1122715"/>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F48E1582-9CE5-5B13-FAE2-4855B9894DC1}"/>
                  </a:ext>
                </a:extLst>
              </p:cNvPr>
              <p:cNvSpPr/>
              <p:nvPr/>
            </p:nvSpPr>
            <p:spPr>
              <a:xfrm>
                <a:off x="3287563" y="8362425"/>
                <a:ext cx="367197" cy="689585"/>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599BA59B-2BAC-B536-08A4-CD31E6E924FD}"/>
                  </a:ext>
                </a:extLst>
              </p:cNvPr>
              <p:cNvSpPr/>
              <p:nvPr/>
            </p:nvSpPr>
            <p:spPr>
              <a:xfrm flipV="1">
                <a:off x="2573248" y="9053415"/>
                <a:ext cx="714313" cy="92481"/>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8B72B263-8B6C-FEF7-4B52-C014323A6091}"/>
                  </a:ext>
                </a:extLst>
              </p:cNvPr>
              <p:cNvSpPr/>
              <p:nvPr/>
            </p:nvSpPr>
            <p:spPr>
              <a:xfrm>
                <a:off x="3111407" y="7676433"/>
                <a:ext cx="176155" cy="1375576"/>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510C4D1A-2710-810F-2B88-A9BFCFFD5610}"/>
                  </a:ext>
                </a:extLst>
              </p:cNvPr>
              <p:cNvSpPr/>
              <p:nvPr/>
            </p:nvSpPr>
            <p:spPr>
              <a:xfrm>
                <a:off x="2573249" y="8359495"/>
                <a:ext cx="1081512" cy="786400"/>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6" name="Group 115">
              <a:extLst>
                <a:ext uri="{FF2B5EF4-FFF2-40B4-BE49-F238E27FC236}">
                  <a16:creationId xmlns:a16="http://schemas.microsoft.com/office/drawing/2014/main" id="{865E19C5-018A-0872-3CF0-10C72B2ACAD1}"/>
                </a:ext>
                <a:ext uri="{C183D7F6-B498-43B3-948B-1728B52AA6E4}">
                  <adec:decorative xmlns:adec="http://schemas.microsoft.com/office/drawing/2017/decorative" val="1"/>
                </a:ext>
              </a:extLst>
            </p:cNvPr>
            <p:cNvGrpSpPr/>
            <p:nvPr/>
          </p:nvGrpSpPr>
          <p:grpSpPr>
            <a:xfrm>
              <a:off x="987684" y="3517986"/>
              <a:ext cx="322699" cy="322699"/>
              <a:chOff x="-4787828" y="3487003"/>
              <a:chExt cx="621185" cy="621185"/>
            </a:xfrm>
          </p:grpSpPr>
          <p:sp>
            <p:nvSpPr>
              <p:cNvPr id="117" name="Oval 116">
                <a:extLst>
                  <a:ext uri="{FF2B5EF4-FFF2-40B4-BE49-F238E27FC236}">
                    <a16:creationId xmlns:a16="http://schemas.microsoft.com/office/drawing/2014/main" id="{85CD4994-EF81-DA09-F3D5-7BDDE1E27E2E}"/>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8" name="Graphic 44">
                <a:extLst>
                  <a:ext uri="{FF2B5EF4-FFF2-40B4-BE49-F238E27FC236}">
                    <a16:creationId xmlns:a16="http://schemas.microsoft.com/office/drawing/2014/main" id="{F65CCCB7-583C-2214-6F6E-EF0186D0BC95}"/>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19" name="Group 118">
              <a:extLst>
                <a:ext uri="{FF2B5EF4-FFF2-40B4-BE49-F238E27FC236}">
                  <a16:creationId xmlns:a16="http://schemas.microsoft.com/office/drawing/2014/main" id="{F6BB9437-EA32-049F-90CB-314E694D656C}"/>
                </a:ext>
                <a:ext uri="{C183D7F6-B498-43B3-948B-1728B52AA6E4}">
                  <adec:decorative xmlns:adec="http://schemas.microsoft.com/office/drawing/2017/decorative" val="1"/>
                </a:ext>
              </a:extLst>
            </p:cNvPr>
            <p:cNvGrpSpPr/>
            <p:nvPr/>
          </p:nvGrpSpPr>
          <p:grpSpPr>
            <a:xfrm>
              <a:off x="1968088" y="2793281"/>
              <a:ext cx="271278" cy="271278"/>
              <a:chOff x="1877685" y="7509295"/>
              <a:chExt cx="271278" cy="271278"/>
            </a:xfrm>
          </p:grpSpPr>
          <p:sp>
            <p:nvSpPr>
              <p:cNvPr id="120" name="Oval 119">
                <a:extLst>
                  <a:ext uri="{FF2B5EF4-FFF2-40B4-BE49-F238E27FC236}">
                    <a16:creationId xmlns:a16="http://schemas.microsoft.com/office/drawing/2014/main" id="{5923CB86-4527-C337-5901-4DB1A85955B5}"/>
                  </a:ext>
                </a:extLst>
              </p:cNvPr>
              <p:cNvSpPr/>
              <p:nvPr/>
            </p:nvSpPr>
            <p:spPr bwMode="auto">
              <a:xfrm>
                <a:off x="1877685" y="750929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1" name="Graphic 44">
                <a:extLst>
                  <a:ext uri="{FF2B5EF4-FFF2-40B4-BE49-F238E27FC236}">
                    <a16:creationId xmlns:a16="http://schemas.microsoft.com/office/drawing/2014/main" id="{86968C2B-FBC9-7603-53DD-F75361FA7DFE}"/>
                  </a:ext>
                  <a:ext uri="{C183D7F6-B498-43B3-948B-1728B52AA6E4}">
                    <adec:decorative xmlns:adec="http://schemas.microsoft.com/office/drawing/2017/decorative" val="1"/>
                  </a:ext>
                </a:extLst>
              </p:cNvPr>
              <p:cNvSpPr/>
              <p:nvPr/>
            </p:nvSpPr>
            <p:spPr>
              <a:xfrm>
                <a:off x="1915613" y="7560219"/>
                <a:ext cx="186778" cy="169430"/>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2" name="Group 121">
              <a:extLst>
                <a:ext uri="{FF2B5EF4-FFF2-40B4-BE49-F238E27FC236}">
                  <a16:creationId xmlns:a16="http://schemas.microsoft.com/office/drawing/2014/main" id="{FA963E23-29A5-6936-7EC7-C13D18FEFDB4}"/>
                </a:ext>
                <a:ext uri="{C183D7F6-B498-43B3-948B-1728B52AA6E4}">
                  <adec:decorative xmlns:adec="http://schemas.microsoft.com/office/drawing/2017/decorative" val="1"/>
                </a:ext>
              </a:extLst>
            </p:cNvPr>
            <p:cNvGrpSpPr/>
            <p:nvPr/>
          </p:nvGrpSpPr>
          <p:grpSpPr>
            <a:xfrm>
              <a:off x="2544372" y="3225683"/>
              <a:ext cx="159725" cy="159725"/>
              <a:chOff x="2453969" y="7941697"/>
              <a:chExt cx="159725" cy="159725"/>
            </a:xfrm>
          </p:grpSpPr>
          <p:sp>
            <p:nvSpPr>
              <p:cNvPr id="123" name="Oval 122">
                <a:extLst>
                  <a:ext uri="{FF2B5EF4-FFF2-40B4-BE49-F238E27FC236}">
                    <a16:creationId xmlns:a16="http://schemas.microsoft.com/office/drawing/2014/main" id="{CFD9F802-85AE-3682-E44E-BDA68E1AB036}"/>
                  </a:ext>
                </a:extLst>
              </p:cNvPr>
              <p:cNvSpPr/>
              <p:nvPr/>
            </p:nvSpPr>
            <p:spPr bwMode="auto">
              <a:xfrm>
                <a:off x="2453969" y="7941697"/>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4" name="Graphic 44">
                <a:extLst>
                  <a:ext uri="{FF2B5EF4-FFF2-40B4-BE49-F238E27FC236}">
                    <a16:creationId xmlns:a16="http://schemas.microsoft.com/office/drawing/2014/main" id="{E01217CE-7E01-48C4-DCF7-C0CC9394C04B}"/>
                  </a:ext>
                  <a:ext uri="{C183D7F6-B498-43B3-948B-1728B52AA6E4}">
                    <adec:decorative xmlns:adec="http://schemas.microsoft.com/office/drawing/2017/decorative" val="1"/>
                  </a:ext>
                </a:extLst>
              </p:cNvPr>
              <p:cNvSpPr/>
              <p:nvPr/>
            </p:nvSpPr>
            <p:spPr>
              <a:xfrm>
                <a:off x="2476631" y="7969672"/>
                <a:ext cx="114400" cy="103775"/>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5" name="Group 124">
              <a:extLst>
                <a:ext uri="{FF2B5EF4-FFF2-40B4-BE49-F238E27FC236}">
                  <a16:creationId xmlns:a16="http://schemas.microsoft.com/office/drawing/2014/main" id="{95A8A698-5EC4-B6DD-6DCF-FC2351F34391}"/>
                </a:ext>
                <a:ext uri="{C183D7F6-B498-43B3-948B-1728B52AA6E4}">
                  <adec:decorative xmlns:adec="http://schemas.microsoft.com/office/drawing/2017/decorative" val="1"/>
                </a:ext>
              </a:extLst>
            </p:cNvPr>
            <p:cNvGrpSpPr/>
            <p:nvPr/>
          </p:nvGrpSpPr>
          <p:grpSpPr>
            <a:xfrm>
              <a:off x="3060761" y="2864799"/>
              <a:ext cx="271278" cy="271278"/>
              <a:chOff x="2970358" y="7580813"/>
              <a:chExt cx="271278" cy="271278"/>
            </a:xfrm>
          </p:grpSpPr>
          <p:sp>
            <p:nvSpPr>
              <p:cNvPr id="126" name="Oval 125">
                <a:extLst>
                  <a:ext uri="{FF2B5EF4-FFF2-40B4-BE49-F238E27FC236}">
                    <a16:creationId xmlns:a16="http://schemas.microsoft.com/office/drawing/2014/main" id="{05A67DAD-1CCE-2F61-151A-30B90F24A9F1}"/>
                  </a:ext>
                </a:extLst>
              </p:cNvPr>
              <p:cNvSpPr/>
              <p:nvPr/>
            </p:nvSpPr>
            <p:spPr bwMode="auto">
              <a:xfrm>
                <a:off x="2970358" y="7580813"/>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7" name="Graphic 44">
                <a:extLst>
                  <a:ext uri="{FF2B5EF4-FFF2-40B4-BE49-F238E27FC236}">
                    <a16:creationId xmlns:a16="http://schemas.microsoft.com/office/drawing/2014/main" id="{3A00A405-82DF-DAF2-64AE-2AE6ED06D318}"/>
                  </a:ext>
                  <a:ext uri="{C183D7F6-B498-43B3-948B-1728B52AA6E4}">
                    <adec:decorative xmlns:adec="http://schemas.microsoft.com/office/drawing/2017/decorative" val="1"/>
                  </a:ext>
                </a:extLst>
              </p:cNvPr>
              <p:cNvSpPr/>
              <p:nvPr/>
            </p:nvSpPr>
            <p:spPr>
              <a:xfrm>
                <a:off x="3024156" y="7644934"/>
                <a:ext cx="163682" cy="148479"/>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8" name="Group 127">
              <a:extLst>
                <a:ext uri="{FF2B5EF4-FFF2-40B4-BE49-F238E27FC236}">
                  <a16:creationId xmlns:a16="http://schemas.microsoft.com/office/drawing/2014/main" id="{6DFB116C-B1CC-CD18-9F88-DCFFB1477B72}"/>
                </a:ext>
                <a:ext uri="{C183D7F6-B498-43B3-948B-1728B52AA6E4}">
                  <adec:decorative xmlns:adec="http://schemas.microsoft.com/office/drawing/2017/decorative" val="1"/>
                </a:ext>
              </a:extLst>
            </p:cNvPr>
            <p:cNvGrpSpPr/>
            <p:nvPr/>
          </p:nvGrpSpPr>
          <p:grpSpPr>
            <a:xfrm>
              <a:off x="3550969" y="3438884"/>
              <a:ext cx="402614" cy="402614"/>
              <a:chOff x="3460566" y="8154898"/>
              <a:chExt cx="402614" cy="402614"/>
            </a:xfrm>
          </p:grpSpPr>
          <p:sp>
            <p:nvSpPr>
              <p:cNvPr id="129" name="Oval 128">
                <a:extLst>
                  <a:ext uri="{FF2B5EF4-FFF2-40B4-BE49-F238E27FC236}">
                    <a16:creationId xmlns:a16="http://schemas.microsoft.com/office/drawing/2014/main" id="{78690D2B-D47B-B64C-F45C-516A7E70A012}"/>
                  </a:ext>
                </a:extLst>
              </p:cNvPr>
              <p:cNvSpPr/>
              <p:nvPr/>
            </p:nvSpPr>
            <p:spPr bwMode="auto">
              <a:xfrm>
                <a:off x="3460566" y="8154898"/>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0" name="Graphic 44">
                <a:extLst>
                  <a:ext uri="{FF2B5EF4-FFF2-40B4-BE49-F238E27FC236}">
                    <a16:creationId xmlns:a16="http://schemas.microsoft.com/office/drawing/2014/main" id="{3D0E7C80-7107-CFB8-D116-54A6C542112D}"/>
                  </a:ext>
                  <a:ext uri="{C183D7F6-B498-43B3-948B-1728B52AA6E4}">
                    <adec:decorative xmlns:adec="http://schemas.microsoft.com/office/drawing/2017/decorative" val="1"/>
                  </a:ext>
                </a:extLst>
              </p:cNvPr>
              <p:cNvSpPr/>
              <p:nvPr/>
            </p:nvSpPr>
            <p:spPr>
              <a:xfrm>
                <a:off x="3535886" y="8241919"/>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1" name="Group 130">
              <a:extLst>
                <a:ext uri="{FF2B5EF4-FFF2-40B4-BE49-F238E27FC236}">
                  <a16:creationId xmlns:a16="http://schemas.microsoft.com/office/drawing/2014/main" id="{C7194BA6-3109-C4C2-6812-468CF8714395}"/>
                </a:ext>
                <a:ext uri="{C183D7F6-B498-43B3-948B-1728B52AA6E4}">
                  <adec:decorative xmlns:adec="http://schemas.microsoft.com/office/drawing/2017/decorative" val="1"/>
                </a:ext>
              </a:extLst>
            </p:cNvPr>
            <p:cNvGrpSpPr/>
            <p:nvPr/>
          </p:nvGrpSpPr>
          <p:grpSpPr>
            <a:xfrm>
              <a:off x="3302231" y="4252902"/>
              <a:ext cx="159725" cy="159725"/>
              <a:chOff x="3211828" y="8968916"/>
              <a:chExt cx="159725" cy="159725"/>
            </a:xfrm>
          </p:grpSpPr>
          <p:sp>
            <p:nvSpPr>
              <p:cNvPr id="132" name="Oval 131">
                <a:extLst>
                  <a:ext uri="{FF2B5EF4-FFF2-40B4-BE49-F238E27FC236}">
                    <a16:creationId xmlns:a16="http://schemas.microsoft.com/office/drawing/2014/main" id="{FCC50D16-3896-F539-B26E-9AFC34FE467A}"/>
                  </a:ext>
                </a:extLst>
              </p:cNvPr>
              <p:cNvSpPr/>
              <p:nvPr/>
            </p:nvSpPr>
            <p:spPr bwMode="auto">
              <a:xfrm>
                <a:off x="3211828" y="8968916"/>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3" name="Graphic 44">
                <a:extLst>
                  <a:ext uri="{FF2B5EF4-FFF2-40B4-BE49-F238E27FC236}">
                    <a16:creationId xmlns:a16="http://schemas.microsoft.com/office/drawing/2014/main" id="{31C4ED5E-270B-6012-E57B-B853C86BD83D}"/>
                  </a:ext>
                  <a:ext uri="{C183D7F6-B498-43B3-948B-1728B52AA6E4}">
                    <adec:decorative xmlns:adec="http://schemas.microsoft.com/office/drawing/2017/decorative" val="1"/>
                  </a:ext>
                </a:extLst>
              </p:cNvPr>
              <p:cNvSpPr/>
              <p:nvPr/>
            </p:nvSpPr>
            <p:spPr>
              <a:xfrm>
                <a:off x="3240390" y="9002243"/>
                <a:ext cx="102601" cy="93071"/>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4" name="Group 133">
              <a:extLst>
                <a:ext uri="{FF2B5EF4-FFF2-40B4-BE49-F238E27FC236}">
                  <a16:creationId xmlns:a16="http://schemas.microsoft.com/office/drawing/2014/main" id="{985CE718-EC40-41B2-81A1-546A0B625FA3}"/>
                </a:ext>
                <a:ext uri="{C183D7F6-B498-43B3-948B-1728B52AA6E4}">
                  <adec:decorative xmlns:adec="http://schemas.microsoft.com/office/drawing/2017/decorative" val="1"/>
                </a:ext>
              </a:extLst>
            </p:cNvPr>
            <p:cNvGrpSpPr/>
            <p:nvPr/>
          </p:nvGrpSpPr>
          <p:grpSpPr>
            <a:xfrm>
              <a:off x="2531269" y="4285111"/>
              <a:ext cx="271278" cy="271278"/>
              <a:chOff x="2440866" y="9001125"/>
              <a:chExt cx="271278" cy="271278"/>
            </a:xfrm>
          </p:grpSpPr>
          <p:sp>
            <p:nvSpPr>
              <p:cNvPr id="135" name="Oval 134">
                <a:extLst>
                  <a:ext uri="{FF2B5EF4-FFF2-40B4-BE49-F238E27FC236}">
                    <a16:creationId xmlns:a16="http://schemas.microsoft.com/office/drawing/2014/main" id="{8A629181-2A1C-4FE9-CBB1-8A3F93457243}"/>
                  </a:ext>
                </a:extLst>
              </p:cNvPr>
              <p:cNvSpPr/>
              <p:nvPr/>
            </p:nvSpPr>
            <p:spPr bwMode="auto">
              <a:xfrm>
                <a:off x="2440866" y="900112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6" name="Graphic 44">
                <a:extLst>
                  <a:ext uri="{FF2B5EF4-FFF2-40B4-BE49-F238E27FC236}">
                    <a16:creationId xmlns:a16="http://schemas.microsoft.com/office/drawing/2014/main" id="{E55A106E-6ED2-9767-FFFC-D764EED1F55F}"/>
                  </a:ext>
                  <a:ext uri="{C183D7F6-B498-43B3-948B-1728B52AA6E4}">
                    <adec:decorative xmlns:adec="http://schemas.microsoft.com/office/drawing/2017/decorative" val="1"/>
                  </a:ext>
                </a:extLst>
              </p:cNvPr>
              <p:cNvSpPr/>
              <p:nvPr/>
            </p:nvSpPr>
            <p:spPr>
              <a:xfrm>
                <a:off x="2496142" y="9063866"/>
                <a:ext cx="160726" cy="145797"/>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7" name="Group 136">
              <a:extLst>
                <a:ext uri="{FF2B5EF4-FFF2-40B4-BE49-F238E27FC236}">
                  <a16:creationId xmlns:a16="http://schemas.microsoft.com/office/drawing/2014/main" id="{A47A49DD-5149-3F32-EE15-E78F6AB44EA8}"/>
                </a:ext>
                <a:ext uri="{C183D7F6-B498-43B3-948B-1728B52AA6E4}">
                  <adec:decorative xmlns:adec="http://schemas.microsoft.com/office/drawing/2017/decorative" val="1"/>
                </a:ext>
              </a:extLst>
            </p:cNvPr>
            <p:cNvGrpSpPr/>
            <p:nvPr/>
          </p:nvGrpSpPr>
          <p:grpSpPr>
            <a:xfrm>
              <a:off x="1891726" y="4334519"/>
              <a:ext cx="159725" cy="159725"/>
              <a:chOff x="1801323" y="9050533"/>
              <a:chExt cx="159725" cy="159725"/>
            </a:xfrm>
          </p:grpSpPr>
          <p:sp>
            <p:nvSpPr>
              <p:cNvPr id="138" name="Oval 137">
                <a:extLst>
                  <a:ext uri="{FF2B5EF4-FFF2-40B4-BE49-F238E27FC236}">
                    <a16:creationId xmlns:a16="http://schemas.microsoft.com/office/drawing/2014/main" id="{B70751BA-6BA0-49EB-3805-86AC4A73D523}"/>
                  </a:ext>
                </a:extLst>
              </p:cNvPr>
              <p:cNvSpPr/>
              <p:nvPr/>
            </p:nvSpPr>
            <p:spPr bwMode="auto">
              <a:xfrm>
                <a:off x="1801323" y="9050533"/>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9" name="Graphic 44">
                <a:extLst>
                  <a:ext uri="{FF2B5EF4-FFF2-40B4-BE49-F238E27FC236}">
                    <a16:creationId xmlns:a16="http://schemas.microsoft.com/office/drawing/2014/main" id="{2FB5E656-C7F5-EF49-8C6E-906E1D724E30}"/>
                  </a:ext>
                  <a:ext uri="{C183D7F6-B498-43B3-948B-1728B52AA6E4}">
                    <adec:decorative xmlns:adec="http://schemas.microsoft.com/office/drawing/2017/decorative" val="1"/>
                  </a:ext>
                </a:extLst>
              </p:cNvPr>
              <p:cNvSpPr/>
              <p:nvPr/>
            </p:nvSpPr>
            <p:spPr>
              <a:xfrm>
                <a:off x="1831118" y="9082952"/>
                <a:ext cx="104601" cy="9488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0" name="Group 139">
              <a:extLst>
                <a:ext uri="{FF2B5EF4-FFF2-40B4-BE49-F238E27FC236}">
                  <a16:creationId xmlns:a16="http://schemas.microsoft.com/office/drawing/2014/main" id="{1F73F98A-E49C-0694-3E5D-C3DA8C951644}"/>
                </a:ext>
                <a:ext uri="{C183D7F6-B498-43B3-948B-1728B52AA6E4}">
                  <adec:decorative xmlns:adec="http://schemas.microsoft.com/office/drawing/2017/decorative" val="1"/>
                </a:ext>
              </a:extLst>
            </p:cNvPr>
            <p:cNvGrpSpPr/>
            <p:nvPr/>
          </p:nvGrpSpPr>
          <p:grpSpPr>
            <a:xfrm>
              <a:off x="1856599" y="3557802"/>
              <a:ext cx="402614" cy="402614"/>
              <a:chOff x="1766196" y="8273816"/>
              <a:chExt cx="402614" cy="402614"/>
            </a:xfrm>
          </p:grpSpPr>
          <p:sp>
            <p:nvSpPr>
              <p:cNvPr id="141" name="Oval 140">
                <a:extLst>
                  <a:ext uri="{FF2B5EF4-FFF2-40B4-BE49-F238E27FC236}">
                    <a16:creationId xmlns:a16="http://schemas.microsoft.com/office/drawing/2014/main" id="{AA968C22-6DCE-277A-3E2E-87208575C2AB}"/>
                  </a:ext>
                </a:extLst>
              </p:cNvPr>
              <p:cNvSpPr/>
              <p:nvPr/>
            </p:nvSpPr>
            <p:spPr bwMode="auto">
              <a:xfrm>
                <a:off x="1766196" y="8273816"/>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2" name="Graphic 44">
                <a:extLst>
                  <a:ext uri="{FF2B5EF4-FFF2-40B4-BE49-F238E27FC236}">
                    <a16:creationId xmlns:a16="http://schemas.microsoft.com/office/drawing/2014/main" id="{A0C780FB-DA61-9BF6-750B-58C540F2CEE1}"/>
                  </a:ext>
                  <a:ext uri="{C183D7F6-B498-43B3-948B-1728B52AA6E4}">
                    <adec:decorative xmlns:adec="http://schemas.microsoft.com/office/drawing/2017/decorative" val="1"/>
                  </a:ext>
                </a:extLst>
              </p:cNvPr>
              <p:cNvSpPr/>
              <p:nvPr/>
            </p:nvSpPr>
            <p:spPr>
              <a:xfrm>
                <a:off x="1841516" y="8360837"/>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3" name="Group 142">
              <a:extLst>
                <a:ext uri="{FF2B5EF4-FFF2-40B4-BE49-F238E27FC236}">
                  <a16:creationId xmlns:a16="http://schemas.microsoft.com/office/drawing/2014/main" id="{0C544484-DE4D-9E62-D1A7-B987856C62DE}"/>
                </a:ext>
                <a:ext uri="{C183D7F6-B498-43B3-948B-1728B52AA6E4}">
                  <adec:decorative xmlns:adec="http://schemas.microsoft.com/office/drawing/2017/decorative" val="1"/>
                </a:ext>
              </a:extLst>
            </p:cNvPr>
            <p:cNvGrpSpPr/>
            <p:nvPr/>
          </p:nvGrpSpPr>
          <p:grpSpPr>
            <a:xfrm>
              <a:off x="2980001" y="3770526"/>
              <a:ext cx="159725" cy="159725"/>
              <a:chOff x="2889598" y="8486540"/>
              <a:chExt cx="159725" cy="159725"/>
            </a:xfrm>
          </p:grpSpPr>
          <p:sp>
            <p:nvSpPr>
              <p:cNvPr id="144" name="Oval 143">
                <a:extLst>
                  <a:ext uri="{FF2B5EF4-FFF2-40B4-BE49-F238E27FC236}">
                    <a16:creationId xmlns:a16="http://schemas.microsoft.com/office/drawing/2014/main" id="{DA89B5E2-4333-92DA-C4C4-C7FBE0383365}"/>
                  </a:ext>
                </a:extLst>
              </p:cNvPr>
              <p:cNvSpPr/>
              <p:nvPr/>
            </p:nvSpPr>
            <p:spPr bwMode="auto">
              <a:xfrm>
                <a:off x="2889598" y="8486540"/>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5" name="Graphic 44">
                <a:extLst>
                  <a:ext uri="{FF2B5EF4-FFF2-40B4-BE49-F238E27FC236}">
                    <a16:creationId xmlns:a16="http://schemas.microsoft.com/office/drawing/2014/main" id="{3BEC90B0-F0D5-6EA1-7454-74638FE8114E}"/>
                  </a:ext>
                  <a:ext uri="{C183D7F6-B498-43B3-948B-1728B52AA6E4}">
                    <adec:decorative xmlns:adec="http://schemas.microsoft.com/office/drawing/2017/decorative" val="1"/>
                  </a:ext>
                </a:extLst>
              </p:cNvPr>
              <p:cNvSpPr/>
              <p:nvPr/>
            </p:nvSpPr>
            <p:spPr>
              <a:xfrm>
                <a:off x="2915888" y="8519529"/>
                <a:ext cx="103345" cy="9374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48" name="TextBox 147">
              <a:extLst>
                <a:ext uri="{FF2B5EF4-FFF2-40B4-BE49-F238E27FC236}">
                  <a16:creationId xmlns:a16="http://schemas.microsoft.com/office/drawing/2014/main" id="{89A102A7-3729-575C-D313-76D67DC7B4A8}"/>
                </a:ext>
                <a:ext uri="{C183D7F6-B498-43B3-948B-1728B52AA6E4}">
                  <adec:decorative xmlns:adec="http://schemas.microsoft.com/office/drawing/2017/decorative" val="1"/>
                </a:ext>
              </a:extLst>
            </p:cNvPr>
            <p:cNvSpPr txBox="1"/>
            <p:nvPr/>
          </p:nvSpPr>
          <p:spPr>
            <a:xfrm>
              <a:off x="1023832"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Monitor and manage agents in real time</a:t>
              </a:r>
            </a:p>
          </p:txBody>
        </p:sp>
        <p:grpSp>
          <p:nvGrpSpPr>
            <p:cNvPr id="165" name="Group 164">
              <a:extLst>
                <a:ext uri="{FF2B5EF4-FFF2-40B4-BE49-F238E27FC236}">
                  <a16:creationId xmlns:a16="http://schemas.microsoft.com/office/drawing/2014/main" id="{FA4E7B6E-AE46-88C3-4E65-7AAE15E84439}"/>
                </a:ext>
                <a:ext uri="{C183D7F6-B498-43B3-948B-1728B52AA6E4}">
                  <adec:decorative xmlns:adec="http://schemas.microsoft.com/office/drawing/2017/decorative" val="1"/>
                </a:ext>
              </a:extLst>
            </p:cNvPr>
            <p:cNvGrpSpPr/>
            <p:nvPr/>
          </p:nvGrpSpPr>
          <p:grpSpPr>
            <a:xfrm>
              <a:off x="1985968" y="3200910"/>
              <a:ext cx="956594" cy="956584"/>
              <a:chOff x="2096520" y="3327586"/>
              <a:chExt cx="735493" cy="735489"/>
            </a:xfrm>
          </p:grpSpPr>
          <p:sp>
            <p:nvSpPr>
              <p:cNvPr id="166" name="Oval 165">
                <a:extLst>
                  <a:ext uri="{FF2B5EF4-FFF2-40B4-BE49-F238E27FC236}">
                    <a16:creationId xmlns:a16="http://schemas.microsoft.com/office/drawing/2014/main" id="{3B663D6B-86EA-7261-B5DC-0E65ABE19413}"/>
                  </a:ext>
                </a:extLst>
              </p:cNvPr>
              <p:cNvSpPr>
                <a:spLocks/>
              </p:cNvSpPr>
              <p:nvPr/>
            </p:nvSpPr>
            <p:spPr bwMode="auto">
              <a:xfrm>
                <a:off x="2096520" y="3327586"/>
                <a:ext cx="735493" cy="735489"/>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67" name="Graphic 57" descr="Icon of an app window with a column chart">
                <a:extLst>
                  <a:ext uri="{FF2B5EF4-FFF2-40B4-BE49-F238E27FC236}">
                    <a16:creationId xmlns:a16="http://schemas.microsoft.com/office/drawing/2014/main" id="{43A85261-1A9D-1E74-9384-A7FFD4E0C0AD}"/>
                  </a:ext>
                </a:extLst>
              </p:cNvPr>
              <p:cNvSpPr>
                <a:spLocks/>
              </p:cNvSpPr>
              <p:nvPr/>
            </p:nvSpPr>
            <p:spPr>
              <a:xfrm>
                <a:off x="2287007" y="3518071"/>
                <a:ext cx="354518" cy="354514"/>
              </a:xfrm>
              <a:custGeom>
                <a:avLst/>
                <a:gdLst>
                  <a:gd name="connsiteX0" fmla="*/ 928109 w 1031231"/>
                  <a:gd name="connsiteY0" fmla="*/ 283589 h 1031231"/>
                  <a:gd name="connsiteX1" fmla="*/ 928109 w 1031231"/>
                  <a:gd name="connsiteY1" fmla="*/ 518194 h 1031231"/>
                  <a:gd name="connsiteX2" fmla="*/ 876547 w 1031231"/>
                  <a:gd name="connsiteY2" fmla="*/ 541386 h 1031231"/>
                  <a:gd name="connsiteX3" fmla="*/ 747643 w 1031231"/>
                  <a:gd name="connsiteY3" fmla="*/ 412493 h 1031231"/>
                  <a:gd name="connsiteX4" fmla="*/ 618739 w 1031231"/>
                  <a:gd name="connsiteY4" fmla="*/ 541397 h 1031231"/>
                  <a:gd name="connsiteX5" fmla="*/ 618739 w 1031231"/>
                  <a:gd name="connsiteY5" fmla="*/ 644509 h 1031231"/>
                  <a:gd name="connsiteX6" fmla="*/ 541397 w 1031231"/>
                  <a:gd name="connsiteY6" fmla="*/ 618739 h 1031231"/>
                  <a:gd name="connsiteX7" fmla="*/ 412493 w 1031231"/>
                  <a:gd name="connsiteY7" fmla="*/ 747643 h 1031231"/>
                  <a:gd name="connsiteX8" fmla="*/ 412493 w 1031231"/>
                  <a:gd name="connsiteY8" fmla="*/ 928109 h 1031231"/>
                  <a:gd name="connsiteX9" fmla="*/ 167575 w 1031231"/>
                  <a:gd name="connsiteY9" fmla="*/ 928109 h 1031231"/>
                  <a:gd name="connsiteX10" fmla="*/ 0 w 1031231"/>
                  <a:gd name="connsiteY10" fmla="*/ 760533 h 1031231"/>
                  <a:gd name="connsiteX11" fmla="*/ 0 w 1031231"/>
                  <a:gd name="connsiteY11" fmla="*/ 283589 h 1031231"/>
                  <a:gd name="connsiteX12" fmla="*/ 928109 w 1031231"/>
                  <a:gd name="connsiteY12" fmla="*/ 283589 h 1031231"/>
                  <a:gd name="connsiteX13" fmla="*/ 760533 w 1031231"/>
                  <a:gd name="connsiteY13" fmla="*/ 0 h 1031231"/>
                  <a:gd name="connsiteX14" fmla="*/ 928109 w 1031231"/>
                  <a:gd name="connsiteY14" fmla="*/ 167575 h 1031231"/>
                  <a:gd name="connsiteX15" fmla="*/ 928109 w 1031231"/>
                  <a:gd name="connsiteY15" fmla="*/ 206246 h 1031231"/>
                  <a:gd name="connsiteX16" fmla="*/ 0 w 1031231"/>
                  <a:gd name="connsiteY16" fmla="*/ 206246 h 1031231"/>
                  <a:gd name="connsiteX17" fmla="*/ 0 w 1031231"/>
                  <a:gd name="connsiteY17" fmla="*/ 167575 h 1031231"/>
                  <a:gd name="connsiteX18" fmla="*/ 167575 w 1031231"/>
                  <a:gd name="connsiteY18" fmla="*/ 0 h 1031231"/>
                  <a:gd name="connsiteX19" fmla="*/ 760533 w 1031231"/>
                  <a:gd name="connsiteY19" fmla="*/ 0 h 1031231"/>
                  <a:gd name="connsiteX20" fmla="*/ 747643 w 1031231"/>
                  <a:gd name="connsiteY20" fmla="*/ 464054 h 1031231"/>
                  <a:gd name="connsiteX21" fmla="*/ 670301 w 1031231"/>
                  <a:gd name="connsiteY21" fmla="*/ 541397 h 1031231"/>
                  <a:gd name="connsiteX22" fmla="*/ 670301 w 1031231"/>
                  <a:gd name="connsiteY22" fmla="*/ 953889 h 1031231"/>
                  <a:gd name="connsiteX23" fmla="*/ 747643 w 1031231"/>
                  <a:gd name="connsiteY23" fmla="*/ 1031232 h 1031231"/>
                  <a:gd name="connsiteX24" fmla="*/ 824985 w 1031231"/>
                  <a:gd name="connsiteY24" fmla="*/ 953889 h 1031231"/>
                  <a:gd name="connsiteX25" fmla="*/ 824985 w 1031231"/>
                  <a:gd name="connsiteY25" fmla="*/ 541397 h 1031231"/>
                  <a:gd name="connsiteX26" fmla="*/ 747643 w 1031231"/>
                  <a:gd name="connsiteY26" fmla="*/ 464054 h 1031231"/>
                  <a:gd name="connsiteX27" fmla="*/ 541397 w 1031231"/>
                  <a:gd name="connsiteY27" fmla="*/ 670301 h 1031231"/>
                  <a:gd name="connsiteX28" fmla="*/ 464054 w 1031231"/>
                  <a:gd name="connsiteY28" fmla="*/ 747643 h 1031231"/>
                  <a:gd name="connsiteX29" fmla="*/ 464054 w 1031231"/>
                  <a:gd name="connsiteY29" fmla="*/ 953889 h 1031231"/>
                  <a:gd name="connsiteX30" fmla="*/ 541397 w 1031231"/>
                  <a:gd name="connsiteY30" fmla="*/ 1031232 h 1031231"/>
                  <a:gd name="connsiteX31" fmla="*/ 618739 w 1031231"/>
                  <a:gd name="connsiteY31" fmla="*/ 953889 h 1031231"/>
                  <a:gd name="connsiteX32" fmla="*/ 618739 w 1031231"/>
                  <a:gd name="connsiteY32" fmla="*/ 747643 h 1031231"/>
                  <a:gd name="connsiteX33" fmla="*/ 541397 w 1031231"/>
                  <a:gd name="connsiteY33" fmla="*/ 670301 h 1031231"/>
                  <a:gd name="connsiteX34" fmla="*/ 876547 w 1031231"/>
                  <a:gd name="connsiteY34" fmla="*/ 644520 h 1031231"/>
                  <a:gd name="connsiteX35" fmla="*/ 953889 w 1031231"/>
                  <a:gd name="connsiteY35" fmla="*/ 567177 h 1031231"/>
                  <a:gd name="connsiteX36" fmla="*/ 1031232 w 1031231"/>
                  <a:gd name="connsiteY36" fmla="*/ 644520 h 1031231"/>
                  <a:gd name="connsiteX37" fmla="*/ 1031232 w 1031231"/>
                  <a:gd name="connsiteY37" fmla="*/ 953889 h 1031231"/>
                  <a:gd name="connsiteX38" fmla="*/ 953889 w 1031231"/>
                  <a:gd name="connsiteY38" fmla="*/ 1031232 h 1031231"/>
                  <a:gd name="connsiteX39" fmla="*/ 876547 w 1031231"/>
                  <a:gd name="connsiteY39" fmla="*/ 953889 h 1031231"/>
                  <a:gd name="connsiteX40" fmla="*/ 876547 w 1031231"/>
                  <a:gd name="connsiteY40" fmla="*/ 644520 h 10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1231" h="1031231">
                    <a:moveTo>
                      <a:pt x="928109" y="283589"/>
                    </a:moveTo>
                    <a:lnTo>
                      <a:pt x="928109" y="518194"/>
                    </a:lnTo>
                    <a:cubicBezTo>
                      <a:pt x="909062" y="522061"/>
                      <a:pt x="891536" y="530130"/>
                      <a:pt x="876547" y="541386"/>
                    </a:cubicBezTo>
                    <a:cubicBezTo>
                      <a:pt x="876542" y="470200"/>
                      <a:pt x="818834" y="412493"/>
                      <a:pt x="747643" y="412493"/>
                    </a:cubicBezTo>
                    <a:cubicBezTo>
                      <a:pt x="676452" y="412493"/>
                      <a:pt x="618739" y="470206"/>
                      <a:pt x="618739" y="541397"/>
                    </a:cubicBezTo>
                    <a:lnTo>
                      <a:pt x="618739" y="644509"/>
                    </a:lnTo>
                    <a:cubicBezTo>
                      <a:pt x="597197" y="628329"/>
                      <a:pt x="570416" y="618739"/>
                      <a:pt x="541397" y="618739"/>
                    </a:cubicBezTo>
                    <a:cubicBezTo>
                      <a:pt x="470206" y="618739"/>
                      <a:pt x="412493" y="676452"/>
                      <a:pt x="412493" y="747643"/>
                    </a:cubicBezTo>
                    <a:lnTo>
                      <a:pt x="412493" y="928109"/>
                    </a:lnTo>
                    <a:lnTo>
                      <a:pt x="167575" y="928109"/>
                    </a:lnTo>
                    <a:cubicBezTo>
                      <a:pt x="75026" y="928109"/>
                      <a:pt x="0" y="853081"/>
                      <a:pt x="0" y="760533"/>
                    </a:cubicBezTo>
                    <a:lnTo>
                      <a:pt x="0" y="283589"/>
                    </a:lnTo>
                    <a:lnTo>
                      <a:pt x="928109" y="283589"/>
                    </a:lnTo>
                    <a:close/>
                    <a:moveTo>
                      <a:pt x="760533" y="0"/>
                    </a:moveTo>
                    <a:cubicBezTo>
                      <a:pt x="853081" y="0"/>
                      <a:pt x="928109" y="75026"/>
                      <a:pt x="928109" y="167575"/>
                    </a:cubicBezTo>
                    <a:lnTo>
                      <a:pt x="928109" y="206246"/>
                    </a:lnTo>
                    <a:lnTo>
                      <a:pt x="0" y="206246"/>
                    </a:lnTo>
                    <a:lnTo>
                      <a:pt x="0" y="167575"/>
                    </a:lnTo>
                    <a:cubicBezTo>
                      <a:pt x="0" y="75026"/>
                      <a:pt x="75026" y="0"/>
                      <a:pt x="167575" y="0"/>
                    </a:cubicBezTo>
                    <a:lnTo>
                      <a:pt x="760533" y="0"/>
                    </a:lnTo>
                    <a:close/>
                    <a:moveTo>
                      <a:pt x="747643" y="464054"/>
                    </a:moveTo>
                    <a:cubicBezTo>
                      <a:pt x="704929" y="464054"/>
                      <a:pt x="670301" y="498683"/>
                      <a:pt x="670301" y="541397"/>
                    </a:cubicBezTo>
                    <a:lnTo>
                      <a:pt x="670301" y="953889"/>
                    </a:lnTo>
                    <a:cubicBezTo>
                      <a:pt x="670301" y="996603"/>
                      <a:pt x="704929" y="1031232"/>
                      <a:pt x="747643" y="1031232"/>
                    </a:cubicBezTo>
                    <a:cubicBezTo>
                      <a:pt x="790357" y="1031232"/>
                      <a:pt x="824985" y="996603"/>
                      <a:pt x="824985" y="953889"/>
                    </a:cubicBezTo>
                    <a:lnTo>
                      <a:pt x="824985" y="541397"/>
                    </a:lnTo>
                    <a:cubicBezTo>
                      <a:pt x="824985" y="498683"/>
                      <a:pt x="790357" y="464054"/>
                      <a:pt x="747643" y="464054"/>
                    </a:cubicBezTo>
                    <a:close/>
                    <a:moveTo>
                      <a:pt x="541397" y="670301"/>
                    </a:moveTo>
                    <a:cubicBezTo>
                      <a:pt x="498683" y="670301"/>
                      <a:pt x="464054" y="704929"/>
                      <a:pt x="464054" y="747643"/>
                    </a:cubicBezTo>
                    <a:lnTo>
                      <a:pt x="464054" y="953889"/>
                    </a:lnTo>
                    <a:cubicBezTo>
                      <a:pt x="464054" y="996603"/>
                      <a:pt x="498683" y="1031232"/>
                      <a:pt x="541397" y="1031232"/>
                    </a:cubicBezTo>
                    <a:cubicBezTo>
                      <a:pt x="584110" y="1031232"/>
                      <a:pt x="618739" y="996603"/>
                      <a:pt x="618739" y="953889"/>
                    </a:cubicBezTo>
                    <a:lnTo>
                      <a:pt x="618739" y="747643"/>
                    </a:lnTo>
                    <a:cubicBezTo>
                      <a:pt x="618739" y="704929"/>
                      <a:pt x="584110" y="670301"/>
                      <a:pt x="541397" y="670301"/>
                    </a:cubicBezTo>
                    <a:close/>
                    <a:moveTo>
                      <a:pt x="876547" y="644520"/>
                    </a:moveTo>
                    <a:cubicBezTo>
                      <a:pt x="876547" y="601806"/>
                      <a:pt x="911176" y="567177"/>
                      <a:pt x="953889" y="567177"/>
                    </a:cubicBezTo>
                    <a:cubicBezTo>
                      <a:pt x="996603" y="567177"/>
                      <a:pt x="1031232" y="601806"/>
                      <a:pt x="1031232" y="644520"/>
                    </a:cubicBezTo>
                    <a:lnTo>
                      <a:pt x="1031232" y="953889"/>
                    </a:lnTo>
                    <a:cubicBezTo>
                      <a:pt x="1031232" y="996603"/>
                      <a:pt x="996603" y="1031232"/>
                      <a:pt x="953889" y="1031232"/>
                    </a:cubicBezTo>
                    <a:cubicBezTo>
                      <a:pt x="911176" y="1031232"/>
                      <a:pt x="876547" y="996603"/>
                      <a:pt x="876547" y="953889"/>
                    </a:cubicBezTo>
                    <a:lnTo>
                      <a:pt x="876547" y="644520"/>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88" name="Rectangle: Rounded Corners 87">
              <a:extLst>
                <a:ext uri="{FF2B5EF4-FFF2-40B4-BE49-F238E27FC236}">
                  <a16:creationId xmlns:a16="http://schemas.microsoft.com/office/drawing/2014/main" id="{7775DAA5-6847-7129-16EC-227F397EF5D7}"/>
                </a:ext>
                <a:ext uri="{C183D7F6-B498-43B3-948B-1728B52AA6E4}">
                  <adec:decorative xmlns:adec="http://schemas.microsoft.com/office/drawing/2017/decorative" val="1"/>
                </a:ext>
              </a:extLst>
            </p:cNvPr>
            <p:cNvSpPr>
              <a:spLocks/>
            </p:cNvSpPr>
            <p:nvPr/>
          </p:nvSpPr>
          <p:spPr bwMode="auto">
            <a:xfrm>
              <a:off x="716216" y="1817533"/>
              <a:ext cx="3496098" cy="4408732"/>
            </a:xfrm>
            <a:prstGeom prst="roundRect">
              <a:avLst>
                <a:gd name="adj" fmla="val 4180"/>
              </a:avLst>
            </a:prstGeom>
            <a:solidFill>
              <a:schemeClr val="bg1">
                <a:alpha val="51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Observe</a:t>
              </a:r>
            </a:p>
          </p:txBody>
        </p:sp>
      </p:grpSp>
      <p:grpSp>
        <p:nvGrpSpPr>
          <p:cNvPr id="14" name="Group 13">
            <a:extLst>
              <a:ext uri="{FF2B5EF4-FFF2-40B4-BE49-F238E27FC236}">
                <a16:creationId xmlns:a16="http://schemas.microsoft.com/office/drawing/2014/main" id="{2C26B0B6-AF84-0AE7-825F-CD178AEEE279}"/>
              </a:ext>
              <a:ext uri="{C183D7F6-B498-43B3-948B-1728B52AA6E4}">
                <adec:decorative xmlns:adec="http://schemas.microsoft.com/office/drawing/2017/decorative" val="1"/>
              </a:ext>
            </a:extLst>
          </p:cNvPr>
          <p:cNvGrpSpPr/>
          <p:nvPr/>
        </p:nvGrpSpPr>
        <p:grpSpPr>
          <a:xfrm>
            <a:off x="7979686" y="1817533"/>
            <a:ext cx="3496098" cy="4408732"/>
            <a:chOff x="7979686" y="1817533"/>
            <a:chExt cx="3496098" cy="4408732"/>
          </a:xfrm>
        </p:grpSpPr>
        <p:sp>
          <p:nvSpPr>
            <p:cNvPr id="150" name="TextBox 149">
              <a:extLst>
                <a:ext uri="{FF2B5EF4-FFF2-40B4-BE49-F238E27FC236}">
                  <a16:creationId xmlns:a16="http://schemas.microsoft.com/office/drawing/2014/main" id="{E5E703B1-541F-F88C-FC8F-2A164209576F}"/>
                </a:ext>
                <a:ext uri="{C183D7F6-B498-43B3-948B-1728B52AA6E4}">
                  <adec:decorative xmlns:adec="http://schemas.microsoft.com/office/drawing/2017/decorative" val="1"/>
                </a:ext>
              </a:extLst>
            </p:cNvPr>
            <p:cNvSpPr txBox="1"/>
            <p:nvPr/>
          </p:nvSpPr>
          <p:spPr>
            <a:xfrm>
              <a:off x="8290347"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Protect agents </a:t>
              </a:r>
              <a:b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b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comprehensively</a:t>
              </a:r>
            </a:p>
          </p:txBody>
        </p:sp>
        <p:grpSp>
          <p:nvGrpSpPr>
            <p:cNvPr id="2" name="Group 1">
              <a:extLst>
                <a:ext uri="{FF2B5EF4-FFF2-40B4-BE49-F238E27FC236}">
                  <a16:creationId xmlns:a16="http://schemas.microsoft.com/office/drawing/2014/main" id="{79C0949E-E52A-43F0-88FA-10C676D021E9}"/>
                </a:ext>
                <a:ext uri="{C183D7F6-B498-43B3-948B-1728B52AA6E4}">
                  <adec:decorative xmlns:adec="http://schemas.microsoft.com/office/drawing/2017/decorative" val="1"/>
                </a:ext>
              </a:extLst>
            </p:cNvPr>
            <p:cNvGrpSpPr/>
            <p:nvPr/>
          </p:nvGrpSpPr>
          <p:grpSpPr>
            <a:xfrm>
              <a:off x="8531615" y="2922410"/>
              <a:ext cx="2398330" cy="1513585"/>
              <a:chOff x="8846723" y="3162610"/>
              <a:chExt cx="2161405" cy="1364062"/>
            </a:xfrm>
          </p:grpSpPr>
          <p:grpSp>
            <p:nvGrpSpPr>
              <p:cNvPr id="3" name="Group 2">
                <a:extLst>
                  <a:ext uri="{FF2B5EF4-FFF2-40B4-BE49-F238E27FC236}">
                    <a16:creationId xmlns:a16="http://schemas.microsoft.com/office/drawing/2014/main" id="{9852A335-A54D-5D91-B4AC-F4F7845A80A5}"/>
                  </a:ext>
                </a:extLst>
              </p:cNvPr>
              <p:cNvGrpSpPr/>
              <p:nvPr/>
            </p:nvGrpSpPr>
            <p:grpSpPr>
              <a:xfrm>
                <a:off x="8846723" y="3518000"/>
                <a:ext cx="653283" cy="653283"/>
                <a:chOff x="-4787828" y="3487003"/>
                <a:chExt cx="621185" cy="621185"/>
              </a:xfrm>
            </p:grpSpPr>
            <p:sp>
              <p:nvSpPr>
                <p:cNvPr id="11" name="Oval 10">
                  <a:extLst>
                    <a:ext uri="{FF2B5EF4-FFF2-40B4-BE49-F238E27FC236}">
                      <a16:creationId xmlns:a16="http://schemas.microsoft.com/office/drawing/2014/main" id="{089774E5-B071-A744-A843-611429E085A6}"/>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Graphic 44">
                  <a:extLst>
                    <a:ext uri="{FF2B5EF4-FFF2-40B4-BE49-F238E27FC236}">
                      <a16:creationId xmlns:a16="http://schemas.microsoft.com/office/drawing/2014/main" id="{CFDEE7FB-D073-406E-C317-BFEC39E58737}"/>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cxnSp>
            <p:nvCxnSpPr>
              <p:cNvPr id="4" name="Straight Connector 3">
                <a:extLst>
                  <a:ext uri="{FF2B5EF4-FFF2-40B4-BE49-F238E27FC236}">
                    <a16:creationId xmlns:a16="http://schemas.microsoft.com/office/drawing/2014/main" id="{3D7832A0-08CC-3660-C47B-1FE48A5559C1}"/>
                  </a:ext>
                </a:extLst>
              </p:cNvPr>
              <p:cNvCxnSpPr>
                <a:cxnSpLocks/>
                <a:endCxn id="11" idx="6"/>
              </p:cNvCxnSpPr>
              <p:nvPr/>
            </p:nvCxnSpPr>
            <p:spPr>
              <a:xfrm flipH="1">
                <a:off x="9500006" y="3482880"/>
                <a:ext cx="754294" cy="361762"/>
              </a:xfrm>
              <a:prstGeom prst="line">
                <a:avLst/>
              </a:prstGeom>
              <a:ln w="12700" cap="flat">
                <a:solidFill>
                  <a:srgbClr val="B1B3B3"/>
                </a:solidFill>
                <a:prstDash val="dash"/>
                <a:miter/>
                <a:headEnd type="arrow" w="med" len="sm"/>
              </a:ln>
            </p:spPr>
          </p:cxnSp>
          <p:cxnSp>
            <p:nvCxnSpPr>
              <p:cNvPr id="5" name="Straight Connector 4">
                <a:extLst>
                  <a:ext uri="{FF2B5EF4-FFF2-40B4-BE49-F238E27FC236}">
                    <a16:creationId xmlns:a16="http://schemas.microsoft.com/office/drawing/2014/main" id="{DEECD108-D0DD-5C69-024A-7235D1EA5C7D}"/>
                  </a:ext>
                </a:extLst>
              </p:cNvPr>
              <p:cNvCxnSpPr>
                <a:cxnSpLocks/>
                <a:endCxn id="11" idx="6"/>
              </p:cNvCxnSpPr>
              <p:nvPr/>
            </p:nvCxnSpPr>
            <p:spPr>
              <a:xfrm flipH="1" flipV="1">
                <a:off x="9500006" y="3844642"/>
                <a:ext cx="1030911" cy="0"/>
              </a:xfrm>
              <a:prstGeom prst="line">
                <a:avLst/>
              </a:prstGeom>
              <a:ln w="12700" cap="flat">
                <a:solidFill>
                  <a:srgbClr val="B1B3B3"/>
                </a:solidFill>
                <a:prstDash val="dash"/>
                <a:miter/>
                <a:headEnd type="arrow" w="med" len="sm"/>
              </a:ln>
            </p:spPr>
          </p:cxnSp>
          <p:cxnSp>
            <p:nvCxnSpPr>
              <p:cNvPr id="6" name="Straight Connector 5">
                <a:extLst>
                  <a:ext uri="{FF2B5EF4-FFF2-40B4-BE49-F238E27FC236}">
                    <a16:creationId xmlns:a16="http://schemas.microsoft.com/office/drawing/2014/main" id="{06E2AD0A-6E52-6DDF-6562-36302E7B854D}"/>
                  </a:ext>
                </a:extLst>
              </p:cNvPr>
              <p:cNvCxnSpPr>
                <a:cxnSpLocks/>
                <a:endCxn id="11" idx="6"/>
              </p:cNvCxnSpPr>
              <p:nvPr/>
            </p:nvCxnSpPr>
            <p:spPr>
              <a:xfrm flipH="1" flipV="1">
                <a:off x="9500006" y="3844642"/>
                <a:ext cx="718712" cy="382923"/>
              </a:xfrm>
              <a:prstGeom prst="line">
                <a:avLst/>
              </a:prstGeom>
              <a:ln w="12700" cap="flat">
                <a:solidFill>
                  <a:srgbClr val="B1B3B3"/>
                </a:solidFill>
                <a:prstDash val="dash"/>
                <a:miter/>
                <a:headEnd type="arrow" w="med" len="sm"/>
              </a:ln>
            </p:spPr>
          </p:cxnSp>
          <p:sp>
            <p:nvSpPr>
              <p:cNvPr id="7" name="Arc 6">
                <a:extLst>
                  <a:ext uri="{FF2B5EF4-FFF2-40B4-BE49-F238E27FC236}">
                    <a16:creationId xmlns:a16="http://schemas.microsoft.com/office/drawing/2014/main" id="{5A661A7E-BC74-C075-035A-FC515F144D71}"/>
                  </a:ext>
                </a:extLst>
              </p:cNvPr>
              <p:cNvSpPr/>
              <p:nvPr/>
            </p:nvSpPr>
            <p:spPr>
              <a:xfrm>
                <a:off x="9644066" y="3162610"/>
                <a:ext cx="1364062" cy="1364062"/>
              </a:xfrm>
              <a:prstGeom prst="arc">
                <a:avLst>
                  <a:gd name="adj1" fmla="val 16200000"/>
                  <a:gd name="adj2" fmla="val 5393835"/>
                </a:avLst>
              </a:prstGeom>
              <a:no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8" name="Graphic 46" descr="Icon of a closed padlock">
                <a:extLst>
                  <a:ext uri="{FF2B5EF4-FFF2-40B4-BE49-F238E27FC236}">
                    <a16:creationId xmlns:a16="http://schemas.microsoft.com/office/drawing/2014/main" id="{E9093D56-C51C-F878-6C7A-504EAF47475E}"/>
                  </a:ext>
                </a:extLst>
              </p:cNvPr>
              <p:cNvSpPr>
                <a:spLocks/>
              </p:cNvSpPr>
              <p:nvPr/>
            </p:nvSpPr>
            <p:spPr>
              <a:xfrm>
                <a:off x="10263666" y="3261968"/>
                <a:ext cx="267251" cy="334064"/>
              </a:xfrm>
              <a:custGeom>
                <a:avLst/>
                <a:gdLst>
                  <a:gd name="connsiteX0" fmla="*/ 76200 w 152400"/>
                  <a:gd name="connsiteY0" fmla="*/ 0 h 190500"/>
                  <a:gd name="connsiteX1" fmla="*/ 114300 w 152400"/>
                  <a:gd name="connsiteY1" fmla="*/ 38100 h 190500"/>
                  <a:gd name="connsiteX2" fmla="*/ 114300 w 152400"/>
                  <a:gd name="connsiteY2" fmla="*/ 57150 h 190500"/>
                  <a:gd name="connsiteX3" fmla="*/ 138113 w 152400"/>
                  <a:gd name="connsiteY3" fmla="*/ 57150 h 190500"/>
                  <a:gd name="connsiteX4" fmla="*/ 152400 w 152400"/>
                  <a:gd name="connsiteY4" fmla="*/ 71438 h 190500"/>
                  <a:gd name="connsiteX5" fmla="*/ 152400 w 152400"/>
                  <a:gd name="connsiteY5" fmla="*/ 176213 h 190500"/>
                  <a:gd name="connsiteX6" fmla="*/ 138113 w 152400"/>
                  <a:gd name="connsiteY6" fmla="*/ 190500 h 190500"/>
                  <a:gd name="connsiteX7" fmla="*/ 14288 w 152400"/>
                  <a:gd name="connsiteY7" fmla="*/ 190500 h 190500"/>
                  <a:gd name="connsiteX8" fmla="*/ 0 w 152400"/>
                  <a:gd name="connsiteY8" fmla="*/ 176213 h 190500"/>
                  <a:gd name="connsiteX9" fmla="*/ 0 w 152400"/>
                  <a:gd name="connsiteY9" fmla="*/ 71438 h 190500"/>
                  <a:gd name="connsiteX10" fmla="*/ 14288 w 152400"/>
                  <a:gd name="connsiteY10" fmla="*/ 57150 h 190500"/>
                  <a:gd name="connsiteX11" fmla="*/ 38100 w 152400"/>
                  <a:gd name="connsiteY11" fmla="*/ 57150 h 190500"/>
                  <a:gd name="connsiteX12" fmla="*/ 38100 w 152400"/>
                  <a:gd name="connsiteY12" fmla="*/ 38100 h 190500"/>
                  <a:gd name="connsiteX13" fmla="*/ 76200 w 152400"/>
                  <a:gd name="connsiteY13" fmla="*/ 0 h 190500"/>
                  <a:gd name="connsiteX14" fmla="*/ 76200 w 152400"/>
                  <a:gd name="connsiteY14" fmla="*/ 109538 h 190500"/>
                  <a:gd name="connsiteX15" fmla="*/ 61913 w 152400"/>
                  <a:gd name="connsiteY15" fmla="*/ 123825 h 190500"/>
                  <a:gd name="connsiteX16" fmla="*/ 76200 w 152400"/>
                  <a:gd name="connsiteY16" fmla="*/ 138113 h 190500"/>
                  <a:gd name="connsiteX17" fmla="*/ 90488 w 152400"/>
                  <a:gd name="connsiteY17" fmla="*/ 123825 h 190500"/>
                  <a:gd name="connsiteX18" fmla="*/ 76200 w 152400"/>
                  <a:gd name="connsiteY18" fmla="*/ 109538 h 190500"/>
                  <a:gd name="connsiteX19" fmla="*/ 76200 w 152400"/>
                  <a:gd name="connsiteY19" fmla="*/ 19050 h 190500"/>
                  <a:gd name="connsiteX20" fmla="*/ 57150 w 152400"/>
                  <a:gd name="connsiteY20" fmla="*/ 38100 h 190500"/>
                  <a:gd name="connsiteX21" fmla="*/ 57150 w 152400"/>
                  <a:gd name="connsiteY21" fmla="*/ 57150 h 190500"/>
                  <a:gd name="connsiteX22" fmla="*/ 95250 w 152400"/>
                  <a:gd name="connsiteY22" fmla="*/ 57150 h 190500"/>
                  <a:gd name="connsiteX23" fmla="*/ 95250 w 152400"/>
                  <a:gd name="connsiteY23" fmla="*/ 38100 h 190500"/>
                  <a:gd name="connsiteX24" fmla="*/ 76200 w 152400"/>
                  <a:gd name="connsiteY24"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0" h="190500">
                    <a:moveTo>
                      <a:pt x="76200" y="0"/>
                    </a:moveTo>
                    <a:cubicBezTo>
                      <a:pt x="97242" y="0"/>
                      <a:pt x="114300" y="17058"/>
                      <a:pt x="114300" y="38100"/>
                    </a:cubicBezTo>
                    <a:lnTo>
                      <a:pt x="114300" y="57150"/>
                    </a:lnTo>
                    <a:lnTo>
                      <a:pt x="138113" y="57150"/>
                    </a:lnTo>
                    <a:cubicBezTo>
                      <a:pt x="146003" y="57150"/>
                      <a:pt x="152400" y="63547"/>
                      <a:pt x="152400" y="71438"/>
                    </a:cubicBezTo>
                    <a:lnTo>
                      <a:pt x="152400" y="176213"/>
                    </a:lnTo>
                    <a:cubicBezTo>
                      <a:pt x="152400" y="184103"/>
                      <a:pt x="146003" y="190500"/>
                      <a:pt x="138113" y="190500"/>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9" name="Graphic 10" descr="Icon of a cylinder">
                <a:extLst>
                  <a:ext uri="{FF2B5EF4-FFF2-40B4-BE49-F238E27FC236}">
                    <a16:creationId xmlns:a16="http://schemas.microsoft.com/office/drawing/2014/main" id="{76575026-A560-4831-9E6B-33237B997911}"/>
                  </a:ext>
                </a:extLst>
              </p:cNvPr>
              <p:cNvSpPr>
                <a:spLocks/>
              </p:cNvSpPr>
              <p:nvPr/>
            </p:nvSpPr>
            <p:spPr>
              <a:xfrm>
                <a:off x="10571607" y="3679936"/>
                <a:ext cx="236064" cy="295080"/>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10" name="Graphic 36" descr="Icon of a warning sign">
                <a:extLst>
                  <a:ext uri="{FF2B5EF4-FFF2-40B4-BE49-F238E27FC236}">
                    <a16:creationId xmlns:a16="http://schemas.microsoft.com/office/drawing/2014/main" id="{D96B8AF5-9DB9-D0F9-A7C8-3F380536D05D}"/>
                  </a:ext>
                </a:extLst>
              </p:cNvPr>
              <p:cNvSpPr/>
              <p:nvPr/>
            </p:nvSpPr>
            <p:spPr>
              <a:xfrm>
                <a:off x="10258886" y="4057132"/>
                <a:ext cx="276810" cy="255960"/>
              </a:xfrm>
              <a:custGeom>
                <a:avLst/>
                <a:gdLst>
                  <a:gd name="connsiteX0" fmla="*/ 84944 w 190658"/>
                  <a:gd name="connsiteY0" fmla="*/ 2685 h 176297"/>
                  <a:gd name="connsiteX1" fmla="*/ 113281 w 190658"/>
                  <a:gd name="connsiteY1" fmla="*/ 9733 h 176297"/>
                  <a:gd name="connsiteX2" fmla="*/ 114071 w 190658"/>
                  <a:gd name="connsiteY2" fmla="*/ 11048 h 176297"/>
                  <a:gd name="connsiteX3" fmla="*/ 187976 w 190658"/>
                  <a:gd name="connsiteY3" fmla="*/ 144484 h 176297"/>
                  <a:gd name="connsiteX4" fmla="*/ 179600 w 190658"/>
                  <a:gd name="connsiteY4" fmla="*/ 173611 h 176297"/>
                  <a:gd name="connsiteX5" fmla="*/ 170698 w 190658"/>
                  <a:gd name="connsiteY5" fmla="*/ 176240 h 176297"/>
                  <a:gd name="connsiteX6" fmla="*/ 169231 w 190658"/>
                  <a:gd name="connsiteY6" fmla="*/ 176297 h 176297"/>
                  <a:gd name="connsiteX7" fmla="*/ 21441 w 190658"/>
                  <a:gd name="connsiteY7" fmla="*/ 176297 h 176297"/>
                  <a:gd name="connsiteX8" fmla="*/ 0 w 190658"/>
                  <a:gd name="connsiteY8" fmla="*/ 154875 h 176297"/>
                  <a:gd name="connsiteX9" fmla="*/ 1991 w 190658"/>
                  <a:gd name="connsiteY9" fmla="*/ 145846 h 176297"/>
                  <a:gd name="connsiteX10" fmla="*/ 2677 w 190658"/>
                  <a:gd name="connsiteY10" fmla="*/ 144484 h 176297"/>
                  <a:gd name="connsiteX11" fmla="*/ 76571 w 190658"/>
                  <a:gd name="connsiteY11" fmla="*/ 11048 h 176297"/>
                  <a:gd name="connsiteX12" fmla="*/ 84944 w 190658"/>
                  <a:gd name="connsiteY12" fmla="*/ 2685 h 176297"/>
                  <a:gd name="connsiteX13" fmla="*/ 95336 w 190658"/>
                  <a:gd name="connsiteY13" fmla="*/ 128605 h 176297"/>
                  <a:gd name="connsiteX14" fmla="*/ 85524 w 190658"/>
                  <a:gd name="connsiteY14" fmla="*/ 137815 h 176297"/>
                  <a:gd name="connsiteX15" fmla="*/ 94734 w 190658"/>
                  <a:gd name="connsiteY15" fmla="*/ 147627 h 176297"/>
                  <a:gd name="connsiteX16" fmla="*/ 95336 w 190658"/>
                  <a:gd name="connsiteY16" fmla="*/ 147627 h 176297"/>
                  <a:gd name="connsiteX17" fmla="*/ 104545 w 190658"/>
                  <a:gd name="connsiteY17" fmla="*/ 137815 h 176297"/>
                  <a:gd name="connsiteX18" fmla="*/ 95336 w 190658"/>
                  <a:gd name="connsiteY18" fmla="*/ 128605 h 176297"/>
                  <a:gd name="connsiteX19" fmla="*/ 95317 w 190658"/>
                  <a:gd name="connsiteY19" fmla="*/ 52367 h 176297"/>
                  <a:gd name="connsiteX20" fmla="*/ 85858 w 190658"/>
                  <a:gd name="connsiteY20" fmla="*/ 60787 h 176297"/>
                  <a:gd name="connsiteX21" fmla="*/ 85811 w 190658"/>
                  <a:gd name="connsiteY21" fmla="*/ 61892 h 176297"/>
                  <a:gd name="connsiteX22" fmla="*/ 85811 w 190658"/>
                  <a:gd name="connsiteY22" fmla="*/ 109536 h 176297"/>
                  <a:gd name="connsiteX23" fmla="*/ 85877 w 190658"/>
                  <a:gd name="connsiteY23" fmla="*/ 110651 h 176297"/>
                  <a:gd name="connsiteX24" fmla="*/ 96424 w 190658"/>
                  <a:gd name="connsiteY24" fmla="*/ 119030 h 176297"/>
                  <a:gd name="connsiteX25" fmla="*/ 104804 w 190658"/>
                  <a:gd name="connsiteY25" fmla="*/ 110651 h 176297"/>
                  <a:gd name="connsiteX26" fmla="*/ 104861 w 190658"/>
                  <a:gd name="connsiteY26" fmla="*/ 109536 h 176297"/>
                  <a:gd name="connsiteX27" fmla="*/ 104861 w 190658"/>
                  <a:gd name="connsiteY27" fmla="*/ 61892 h 176297"/>
                  <a:gd name="connsiteX28" fmla="*/ 104794 w 190658"/>
                  <a:gd name="connsiteY28" fmla="*/ 60778 h 176297"/>
                  <a:gd name="connsiteX29" fmla="*/ 95326 w 190658"/>
                  <a:gd name="connsiteY29" fmla="*/ 52367 h 17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658" h="176297">
                    <a:moveTo>
                      <a:pt x="84944" y="2685"/>
                    </a:moveTo>
                    <a:cubicBezTo>
                      <a:pt x="94777" y="-2760"/>
                      <a:pt x="107145" y="317"/>
                      <a:pt x="113281" y="9733"/>
                    </a:cubicBezTo>
                    <a:lnTo>
                      <a:pt x="114071" y="11048"/>
                    </a:lnTo>
                    <a:lnTo>
                      <a:pt x="187976" y="144484"/>
                    </a:lnTo>
                    <a:cubicBezTo>
                      <a:pt x="193706" y="154840"/>
                      <a:pt x="189956" y="167881"/>
                      <a:pt x="179600" y="173611"/>
                    </a:cubicBezTo>
                    <a:cubicBezTo>
                      <a:pt x="176860" y="175127"/>
                      <a:pt x="173822" y="176025"/>
                      <a:pt x="170698" y="176240"/>
                    </a:cubicBezTo>
                    <a:lnTo>
                      <a:pt x="169231" y="176297"/>
                    </a:lnTo>
                    <a:lnTo>
                      <a:pt x="21441" y="176297"/>
                    </a:lnTo>
                    <a:cubicBezTo>
                      <a:pt x="9605" y="176303"/>
                      <a:pt x="5" y="166711"/>
                      <a:pt x="0" y="154875"/>
                    </a:cubicBezTo>
                    <a:cubicBezTo>
                      <a:pt x="-1" y="151757"/>
                      <a:pt x="678" y="148675"/>
                      <a:pt x="1991" y="145846"/>
                    </a:cubicBezTo>
                    <a:lnTo>
                      <a:pt x="2677" y="144484"/>
                    </a:lnTo>
                    <a:lnTo>
                      <a:pt x="76571" y="11048"/>
                    </a:lnTo>
                    <a:cubicBezTo>
                      <a:pt x="78522" y="7530"/>
                      <a:pt x="81424" y="4632"/>
                      <a:pt x="84944" y="2685"/>
                    </a:cubicBezTo>
                    <a:close/>
                    <a:moveTo>
                      <a:pt x="95336" y="128605"/>
                    </a:moveTo>
                    <a:cubicBezTo>
                      <a:pt x="90083" y="128439"/>
                      <a:pt x="85691" y="132562"/>
                      <a:pt x="85524" y="137815"/>
                    </a:cubicBezTo>
                    <a:cubicBezTo>
                      <a:pt x="85357" y="143068"/>
                      <a:pt x="89481" y="147460"/>
                      <a:pt x="94734" y="147627"/>
                    </a:cubicBezTo>
                    <a:cubicBezTo>
                      <a:pt x="94935" y="147633"/>
                      <a:pt x="95135" y="147633"/>
                      <a:pt x="95336" y="147627"/>
                    </a:cubicBezTo>
                    <a:cubicBezTo>
                      <a:pt x="100589" y="147460"/>
                      <a:pt x="104712" y="143068"/>
                      <a:pt x="104545" y="137815"/>
                    </a:cubicBezTo>
                    <a:cubicBezTo>
                      <a:pt x="104386" y="132796"/>
                      <a:pt x="100354" y="128764"/>
                      <a:pt x="95336" y="128605"/>
                    </a:cubicBezTo>
                    <a:close/>
                    <a:moveTo>
                      <a:pt x="95317" y="52367"/>
                    </a:moveTo>
                    <a:cubicBezTo>
                      <a:pt x="90485" y="52369"/>
                      <a:pt x="86418" y="55988"/>
                      <a:pt x="85858" y="60787"/>
                    </a:cubicBezTo>
                    <a:lnTo>
                      <a:pt x="85811" y="61892"/>
                    </a:lnTo>
                    <a:lnTo>
                      <a:pt x="85811" y="109536"/>
                    </a:lnTo>
                    <a:lnTo>
                      <a:pt x="85877" y="110651"/>
                    </a:lnTo>
                    <a:cubicBezTo>
                      <a:pt x="86477" y="115877"/>
                      <a:pt x="91198" y="119628"/>
                      <a:pt x="96424" y="119030"/>
                    </a:cubicBezTo>
                    <a:cubicBezTo>
                      <a:pt x="100827" y="118525"/>
                      <a:pt x="104300" y="115052"/>
                      <a:pt x="104804" y="110651"/>
                    </a:cubicBezTo>
                    <a:lnTo>
                      <a:pt x="104861" y="109536"/>
                    </a:lnTo>
                    <a:lnTo>
                      <a:pt x="104861" y="61892"/>
                    </a:lnTo>
                    <a:lnTo>
                      <a:pt x="104794" y="60778"/>
                    </a:lnTo>
                    <a:cubicBezTo>
                      <a:pt x="104228" y="55978"/>
                      <a:pt x="100159" y="52363"/>
                      <a:pt x="95326" y="52367"/>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171" name="Rectangle: Rounded Corners 170">
              <a:extLst>
                <a:ext uri="{FF2B5EF4-FFF2-40B4-BE49-F238E27FC236}">
                  <a16:creationId xmlns:a16="http://schemas.microsoft.com/office/drawing/2014/main" id="{444B22D3-D197-F016-C4BD-F8F3B971E61A}"/>
                </a:ext>
                <a:ext uri="{C183D7F6-B498-43B3-948B-1728B52AA6E4}">
                  <adec:decorative xmlns:adec="http://schemas.microsoft.com/office/drawing/2017/decorative" val="1"/>
                </a:ext>
              </a:extLst>
            </p:cNvPr>
            <p:cNvSpPr>
              <a:spLocks/>
            </p:cNvSpPr>
            <p:nvPr/>
          </p:nvSpPr>
          <p:spPr bwMode="auto">
            <a:xfrm>
              <a:off x="7979686" y="1817533"/>
              <a:ext cx="3496098" cy="4408732"/>
            </a:xfrm>
            <a:prstGeom prst="roundRect">
              <a:avLst>
                <a:gd name="adj" fmla="val 4180"/>
              </a:avLst>
            </a:prstGeom>
            <a:solidFill>
              <a:schemeClr val="bg1">
                <a:alpha val="51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Secure</a:t>
              </a:r>
            </a:p>
          </p:txBody>
        </p:sp>
      </p:grpSp>
    </p:spTree>
    <p:custDataLst>
      <p:tags r:id="rId1"/>
    </p:custDataLst>
    <p:extLst>
      <p:ext uri="{BB962C8B-B14F-4D97-AF65-F5344CB8AC3E}">
        <p14:creationId xmlns:p14="http://schemas.microsoft.com/office/powerpoint/2010/main" val="4099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
                                        <p:tgtEl>
                                          <p:spTgt spid="146"/>
                                        </p:tgtEl>
                                      </p:cBhvr>
                                    </p:animEffect>
                                  </p:childTnLst>
                                </p:cTn>
                              </p:par>
                              <p:par>
                                <p:cTn id="8" presetID="42" presetClass="path" presetSubtype="0" decel="100000" fill="hold" grpId="1" nodeType="withEffect">
                                  <p:stCondLst>
                                    <p:cond delay="0"/>
                                  </p:stCondLst>
                                  <p:childTnLst>
                                    <p:animMotion origin="layout" path="M -2.29167E-6 0.03888 L -2.29167E-6 4.81481E-6 " pathEditMode="relative" rAng="0" ptsTypes="AA">
                                      <p:cBhvr>
                                        <p:cTn id="9" dur="500" fill="hold"/>
                                        <p:tgtEl>
                                          <p:spTgt spid="146"/>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200"/>
                                        <p:tgtEl>
                                          <p:spTgt spid="87"/>
                                        </p:tgtEl>
                                      </p:cBhvr>
                                    </p:animEffect>
                                  </p:childTnLst>
                                </p:cTn>
                              </p:par>
                              <p:par>
                                <p:cTn id="13" presetID="42" presetClass="path" presetSubtype="0" decel="100000" fill="hold" grpId="1" nodeType="withEffect">
                                  <p:stCondLst>
                                    <p:cond delay="100"/>
                                  </p:stCondLst>
                                  <p:childTnLst>
                                    <p:animMotion origin="layout" path="M -2.08333E-7 0.03889 L -2.08333E-7 2.59259E-6 " pathEditMode="relative" rAng="0" ptsTypes="AA">
                                      <p:cBhvr>
                                        <p:cTn id="14" dur="500" fill="hold"/>
                                        <p:tgtEl>
                                          <p:spTgt spid="87"/>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200"/>
                                        <p:tgtEl>
                                          <p:spTgt spid="170"/>
                                        </p:tgtEl>
                                      </p:cBhvr>
                                    </p:animEffect>
                                  </p:childTnLst>
                                </p:cTn>
                              </p:par>
                              <p:par>
                                <p:cTn id="18" presetID="42" presetClass="path" presetSubtype="0" decel="100000" fill="hold" grpId="1" nodeType="withEffect">
                                  <p:stCondLst>
                                    <p:cond delay="100"/>
                                  </p:stCondLst>
                                  <p:childTnLst>
                                    <p:animMotion origin="layout" path="M 2.08333E-7 0.03889 L 2.08333E-7 -2.22222E-6 " pathEditMode="relative" rAng="0" ptsTypes="AA">
                                      <p:cBhvr>
                                        <p:cTn id="19" dur="500" fill="hold"/>
                                        <p:tgtEl>
                                          <p:spTgt spid="170"/>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49"/>
                                        </p:tgtEl>
                                        <p:attrNameLst>
                                          <p:attrName>style.visibility</p:attrName>
                                        </p:attrNameLst>
                                      </p:cBhvr>
                                      <p:to>
                                        <p:strVal val="visible"/>
                                      </p:to>
                                    </p:set>
                                    <p:animEffect transition="in" filter="fade">
                                      <p:cBhvr>
                                        <p:cTn id="22" dur="200"/>
                                        <p:tgtEl>
                                          <p:spTgt spid="149"/>
                                        </p:tgtEl>
                                      </p:cBhvr>
                                    </p:animEffect>
                                  </p:childTnLst>
                                </p:cTn>
                              </p:par>
                              <p:par>
                                <p:cTn id="23" presetID="42" presetClass="path" presetSubtype="0" decel="100000" fill="hold" grpId="1" nodeType="withEffect">
                                  <p:stCondLst>
                                    <p:cond delay="100"/>
                                  </p:stCondLst>
                                  <p:childTnLst>
                                    <p:animMotion origin="layout" path="M -2.08333E-7 0.03889 L -2.08333E-7 2.59259E-6 " pathEditMode="relative" rAng="0" ptsTypes="AA">
                                      <p:cBhvr>
                                        <p:cTn id="24" dur="500" fill="hold"/>
                                        <p:tgtEl>
                                          <p:spTgt spid="149"/>
                                        </p:tgtEl>
                                        <p:attrNameLst>
                                          <p:attrName>ppt_x</p:attrName>
                                          <p:attrName>ppt_y</p:attrName>
                                        </p:attrNameLst>
                                      </p:cBhvr>
                                      <p:rCtr x="0" y="-1944"/>
                                    </p:animMotion>
                                  </p:childTnLst>
                                </p:cTn>
                              </p:par>
                              <p:par>
                                <p:cTn id="25" presetID="10" presetClass="entr" presetSubtype="0" fill="hold" grpId="0" nodeType="withEffect">
                                  <p:stCondLst>
                                    <p:cond delay="10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200"/>
                                        <p:tgtEl>
                                          <p:spTgt spid="147"/>
                                        </p:tgtEl>
                                      </p:cBhvr>
                                    </p:animEffect>
                                  </p:childTnLst>
                                </p:cTn>
                              </p:par>
                              <p:par>
                                <p:cTn id="28" presetID="42" presetClass="path" presetSubtype="0" decel="100000" fill="hold" grpId="1" nodeType="withEffect">
                                  <p:stCondLst>
                                    <p:cond delay="100"/>
                                  </p:stCondLst>
                                  <p:childTnLst>
                                    <p:animMotion origin="layout" path="M 0 0.03889 L 0 -4.07407E-6 " pathEditMode="relative" rAng="0" ptsTypes="AA">
                                      <p:cBhvr>
                                        <p:cTn id="29" dur="500" fill="hold"/>
                                        <p:tgtEl>
                                          <p:spTgt spid="147"/>
                                        </p:tgtEl>
                                        <p:attrNameLst>
                                          <p:attrName>ppt_x</p:attrName>
                                          <p:attrName>ppt_y</p:attrName>
                                        </p:attrNameLst>
                                      </p:cBhvr>
                                      <p:rCtr x="0" y="-1944"/>
                                    </p:animMotion>
                                  </p:childTnLst>
                                </p:cTn>
                              </p:par>
                              <p:par>
                                <p:cTn id="30" presetID="10" presetClass="entr" presetSubtype="0" fill="hold" nodeType="withEffect">
                                  <p:stCondLst>
                                    <p:cond delay="100"/>
                                  </p:stCondLst>
                                  <p:childTnLst>
                                    <p:set>
                                      <p:cBhvr>
                                        <p:cTn id="31" dur="1" fill="hold">
                                          <p:stCondLst>
                                            <p:cond delay="0"/>
                                          </p:stCondLst>
                                        </p:cTn>
                                        <p:tgtEl>
                                          <p:spTgt spid="162"/>
                                        </p:tgtEl>
                                        <p:attrNameLst>
                                          <p:attrName>style.visibility</p:attrName>
                                        </p:attrNameLst>
                                      </p:cBhvr>
                                      <p:to>
                                        <p:strVal val="visible"/>
                                      </p:to>
                                    </p:set>
                                    <p:animEffect transition="in" filter="fade">
                                      <p:cBhvr>
                                        <p:cTn id="32" dur="200"/>
                                        <p:tgtEl>
                                          <p:spTgt spid="162"/>
                                        </p:tgtEl>
                                      </p:cBhvr>
                                    </p:animEffect>
                                  </p:childTnLst>
                                </p:cTn>
                              </p:par>
                              <p:par>
                                <p:cTn id="33" presetID="42" presetClass="path" presetSubtype="0" decel="100000" fill="hold" nodeType="withEffect">
                                  <p:stCondLst>
                                    <p:cond delay="100"/>
                                  </p:stCondLst>
                                  <p:childTnLst>
                                    <p:animMotion origin="layout" path="M -2.08333E-7 0.03889 L -2.08333E-7 2.59259E-6 " pathEditMode="relative" rAng="0" ptsTypes="AA">
                                      <p:cBhvr>
                                        <p:cTn id="34" dur="500" fill="hold"/>
                                        <p:tgtEl>
                                          <p:spTgt spid="162"/>
                                        </p:tgtEl>
                                        <p:attrNameLst>
                                          <p:attrName>ppt_x</p:attrName>
                                          <p:attrName>ppt_y</p:attrName>
                                        </p:attrNameLst>
                                      </p:cBhvr>
                                      <p:rCtr x="0" y="-1944"/>
                                    </p:animMotion>
                                  </p:childTnLst>
                                </p:cTn>
                              </p:par>
                              <p:par>
                                <p:cTn id="35" presetID="10" presetClass="entr" presetSubtype="0" fill="hold" grpId="0" nodeType="withEffect">
                                  <p:stCondLst>
                                    <p:cond delay="100"/>
                                  </p:stCondLst>
                                  <p:childTnLst>
                                    <p:set>
                                      <p:cBhvr>
                                        <p:cTn id="36" dur="1" fill="hold">
                                          <p:stCondLst>
                                            <p:cond delay="0"/>
                                          </p:stCondLst>
                                        </p:cTn>
                                        <p:tgtEl>
                                          <p:spTgt spid="168"/>
                                        </p:tgtEl>
                                        <p:attrNameLst>
                                          <p:attrName>style.visibility</p:attrName>
                                        </p:attrNameLst>
                                      </p:cBhvr>
                                      <p:to>
                                        <p:strVal val="visible"/>
                                      </p:to>
                                    </p:set>
                                    <p:animEffect transition="in" filter="fade">
                                      <p:cBhvr>
                                        <p:cTn id="37" dur="200"/>
                                        <p:tgtEl>
                                          <p:spTgt spid="168"/>
                                        </p:tgtEl>
                                      </p:cBhvr>
                                    </p:animEffect>
                                  </p:childTnLst>
                                </p:cTn>
                              </p:par>
                              <p:par>
                                <p:cTn id="38" presetID="42" presetClass="path" presetSubtype="0" decel="100000" fill="hold" grpId="1" nodeType="withEffect">
                                  <p:stCondLst>
                                    <p:cond delay="100"/>
                                  </p:stCondLst>
                                  <p:childTnLst>
                                    <p:animMotion origin="layout" path="M -2.08333E-7 0.03889 L -2.08333E-7 2.59259E-6 " pathEditMode="relative" rAng="0" ptsTypes="AA">
                                      <p:cBhvr>
                                        <p:cTn id="39" dur="500" fill="hold"/>
                                        <p:tgtEl>
                                          <p:spTgt spid="168"/>
                                        </p:tgtEl>
                                        <p:attrNameLst>
                                          <p:attrName>ppt_x</p:attrName>
                                          <p:attrName>ppt_y</p:attrName>
                                        </p:attrNameLst>
                                      </p:cBhvr>
                                      <p:rCtr x="0" y="-1944"/>
                                    </p:animMotion>
                                  </p:childTnLst>
                                </p:cTn>
                              </p:par>
                              <p:par>
                                <p:cTn id="40" presetID="10" presetClass="entr" presetSubtype="0" fill="hold" grpId="0" nodeType="withEffect">
                                  <p:stCondLst>
                                    <p:cond delay="100"/>
                                  </p:stCondLst>
                                  <p:childTnLst>
                                    <p:set>
                                      <p:cBhvr>
                                        <p:cTn id="41" dur="1" fill="hold">
                                          <p:stCondLst>
                                            <p:cond delay="0"/>
                                          </p:stCondLst>
                                        </p:cTn>
                                        <p:tgtEl>
                                          <p:spTgt spid="169"/>
                                        </p:tgtEl>
                                        <p:attrNameLst>
                                          <p:attrName>style.visibility</p:attrName>
                                        </p:attrNameLst>
                                      </p:cBhvr>
                                      <p:to>
                                        <p:strVal val="visible"/>
                                      </p:to>
                                    </p:set>
                                    <p:animEffect transition="in" filter="fade">
                                      <p:cBhvr>
                                        <p:cTn id="42" dur="200"/>
                                        <p:tgtEl>
                                          <p:spTgt spid="169"/>
                                        </p:tgtEl>
                                      </p:cBhvr>
                                    </p:animEffect>
                                  </p:childTnLst>
                                </p:cTn>
                              </p:par>
                              <p:par>
                                <p:cTn id="43" presetID="42" presetClass="path" presetSubtype="0" decel="100000" fill="hold" grpId="1" nodeType="withEffect">
                                  <p:stCondLst>
                                    <p:cond delay="100"/>
                                  </p:stCondLst>
                                  <p:childTnLst>
                                    <p:animMotion origin="layout" path="M -2.08333E-7 0.03889 L -2.08333E-7 2.59259E-6 " pathEditMode="relative" rAng="0" ptsTypes="AA">
                                      <p:cBhvr>
                                        <p:cTn id="44" dur="500" fill="hold"/>
                                        <p:tgtEl>
                                          <p:spTgt spid="169"/>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146" grpId="0" animBg="1"/>
      <p:bldP spid="146" grpId="1" animBg="1"/>
      <p:bldP spid="147" grpId="0"/>
      <p:bldP spid="147" grpId="1"/>
      <p:bldP spid="170" grpId="0" animBg="1"/>
      <p:bldP spid="170" grpId="1" animBg="1"/>
      <p:bldP spid="149" grpId="0"/>
      <p:bldP spid="149" grpId="1"/>
      <p:bldP spid="168" grpId="0" animBg="1"/>
      <p:bldP spid="168" grpId="1" animBg="1"/>
      <p:bldP spid="169" grpId="0" animBg="1"/>
      <p:bldP spid="169"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6B2BD-E8D2-9462-3CDD-B2956D26686E}"/>
            </a:ext>
          </a:extLst>
        </p:cNvPr>
        <p:cNvGrpSpPr/>
        <p:nvPr/>
      </p:nvGrpSpPr>
      <p:grpSpPr>
        <a:xfrm>
          <a:off x="0" y="0"/>
          <a:ext cx="0" cy="0"/>
          <a:chOff x="0" y="0"/>
          <a:chExt cx="0" cy="0"/>
        </a:xfrm>
      </p:grpSpPr>
      <p:grpSp>
        <p:nvGrpSpPr>
          <p:cNvPr id="569" name="Group 568">
            <a:extLst>
              <a:ext uri="{FF2B5EF4-FFF2-40B4-BE49-F238E27FC236}">
                <a16:creationId xmlns:a16="http://schemas.microsoft.com/office/drawing/2014/main" id="{21B13C13-4FE8-D8C9-9D28-76DB7B5DA413}"/>
              </a:ext>
              <a:ext uri="{C183D7F6-B498-43B3-948B-1728B52AA6E4}">
                <adec:decorative xmlns:adec="http://schemas.microsoft.com/office/drawing/2017/decorative" val="1"/>
              </a:ext>
            </a:extLst>
          </p:cNvPr>
          <p:cNvGrpSpPr/>
          <p:nvPr/>
        </p:nvGrpSpPr>
        <p:grpSpPr>
          <a:xfrm>
            <a:off x="9841" y="2613564"/>
            <a:ext cx="6865712" cy="2712624"/>
            <a:chOff x="-1" y="2394857"/>
            <a:chExt cx="6865712" cy="2712624"/>
          </a:xfrm>
        </p:grpSpPr>
        <p:sp>
          <p:nvSpPr>
            <p:cNvPr id="486" name="Freeform: Shape 485">
              <a:extLst>
                <a:ext uri="{FF2B5EF4-FFF2-40B4-BE49-F238E27FC236}">
                  <a16:creationId xmlns:a16="http://schemas.microsoft.com/office/drawing/2014/main" id="{0A5984A9-8029-F3B5-3096-F66322170134}"/>
                </a:ext>
              </a:extLst>
            </p:cNvPr>
            <p:cNvSpPr/>
            <p:nvPr/>
          </p:nvSpPr>
          <p:spPr>
            <a:xfrm rot="5400000">
              <a:off x="3212949" y="-24149"/>
              <a:ext cx="425961" cy="6851858"/>
            </a:xfrm>
            <a:custGeom>
              <a:avLst/>
              <a:gdLst>
                <a:gd name="csX0" fmla="*/ 0 w 425961"/>
                <a:gd name="csY0" fmla="*/ 19730 h 6851858"/>
                <a:gd name="csX1" fmla="*/ 0 w 425961"/>
                <a:gd name="csY1" fmla="*/ 0 h 6851858"/>
                <a:gd name="csX2" fmla="*/ 3332 w 425961"/>
                <a:gd name="csY2" fmla="*/ 315 h 6851858"/>
                <a:gd name="csX3" fmla="*/ 6657 w 425961"/>
                <a:gd name="csY3" fmla="*/ 1254 h 6851858"/>
                <a:gd name="csX4" fmla="*/ 9976 w 425961"/>
                <a:gd name="csY4" fmla="*/ 2822 h 6851858"/>
                <a:gd name="csX5" fmla="*/ 13289 w 425961"/>
                <a:gd name="csY5" fmla="*/ 5002 h 6851858"/>
                <a:gd name="csX6" fmla="*/ 19898 w 425961"/>
                <a:gd name="csY6" fmla="*/ 11212 h 6851858"/>
                <a:gd name="csX7" fmla="*/ 26493 w 425961"/>
                <a:gd name="csY7" fmla="*/ 19868 h 6851858"/>
                <a:gd name="csX8" fmla="*/ 33076 w 425961"/>
                <a:gd name="csY8" fmla="*/ 30996 h 6851858"/>
                <a:gd name="csX9" fmla="*/ 39657 w 425961"/>
                <a:gd name="csY9" fmla="*/ 44577 h 6851858"/>
                <a:gd name="csX10" fmla="*/ 46240 w 425961"/>
                <a:gd name="csY10" fmla="*/ 60643 h 6851858"/>
                <a:gd name="csX11" fmla="*/ 52830 w 425961"/>
                <a:gd name="csY11" fmla="*/ 79213 h 6851858"/>
                <a:gd name="csX12" fmla="*/ 66047 w 425961"/>
                <a:gd name="csY12" fmla="*/ 124002 h 6851858"/>
                <a:gd name="csX13" fmla="*/ 79341 w 425961"/>
                <a:gd name="csY13" fmla="*/ 179315 h 6851858"/>
                <a:gd name="csX14" fmla="*/ 92739 w 425961"/>
                <a:gd name="csY14" fmla="*/ 245591 h 6851858"/>
                <a:gd name="csX15" fmla="*/ 106262 w 425961"/>
                <a:gd name="csY15" fmla="*/ 323340 h 6851858"/>
                <a:gd name="csX16" fmla="*/ 119920 w 425961"/>
                <a:gd name="csY16" fmla="*/ 413177 h 6851858"/>
                <a:gd name="csX17" fmla="*/ 133722 w 425961"/>
                <a:gd name="csY17" fmla="*/ 515722 h 6851858"/>
                <a:gd name="csX18" fmla="*/ 161748 w 425961"/>
                <a:gd name="csY18" fmla="*/ 761502 h 6851858"/>
                <a:gd name="csX19" fmla="*/ 219065 w 425961"/>
                <a:gd name="csY19" fmla="*/ 1432830 h 6851858"/>
                <a:gd name="csX20" fmla="*/ 330877 w 425961"/>
                <a:gd name="csY20" fmla="*/ 3559770 h 6851858"/>
                <a:gd name="csX21" fmla="*/ 418950 w 425961"/>
                <a:gd name="csY21" fmla="*/ 6511504 h 6851858"/>
                <a:gd name="csX22" fmla="*/ 425961 w 425961"/>
                <a:gd name="csY22" fmla="*/ 6851858 h 6851858"/>
                <a:gd name="csX23" fmla="*/ 424975 w 425961"/>
                <a:gd name="csY23" fmla="*/ 6851858 h 6851858"/>
                <a:gd name="csX24" fmla="*/ 418141 w 425961"/>
                <a:gd name="csY24" fmla="*/ 6520086 h 6851858"/>
                <a:gd name="csX25" fmla="*/ 330196 w 425961"/>
                <a:gd name="csY25" fmla="*/ 3572645 h 6851858"/>
                <a:gd name="csX26" fmla="*/ 218583 w 425961"/>
                <a:gd name="csY26" fmla="*/ 1449484 h 6851858"/>
                <a:gd name="csX27" fmla="*/ 161384 w 425961"/>
                <a:gd name="csY27" fmla="*/ 779525 h 6851858"/>
                <a:gd name="csX28" fmla="*/ 133418 w 425961"/>
                <a:gd name="csY28" fmla="*/ 534272 h 6851858"/>
                <a:gd name="csX29" fmla="*/ 119645 w 425961"/>
                <a:gd name="csY29" fmla="*/ 431960 h 6851858"/>
                <a:gd name="csX30" fmla="*/ 106017 w 425961"/>
                <a:gd name="csY30" fmla="*/ 342323 h 6851858"/>
                <a:gd name="csX31" fmla="*/ 92526 w 425961"/>
                <a:gd name="csY31" fmla="*/ 264740 h 6851858"/>
                <a:gd name="csX32" fmla="*/ 79158 w 425961"/>
                <a:gd name="csY32" fmla="*/ 198615 h 6851858"/>
                <a:gd name="csX33" fmla="*/ 65893 w 425961"/>
                <a:gd name="csY33" fmla="*/ 143435 h 6851858"/>
                <a:gd name="csX34" fmla="*/ 52706 w 425961"/>
                <a:gd name="csY34" fmla="*/ 98743 h 6851858"/>
                <a:gd name="csX35" fmla="*/ 46134 w 425961"/>
                <a:gd name="csY35" fmla="*/ 80224 h 6851858"/>
                <a:gd name="csX36" fmla="*/ 39566 w 425961"/>
                <a:gd name="csY36" fmla="*/ 64191 h 6851858"/>
                <a:gd name="csX37" fmla="*/ 32999 w 425961"/>
                <a:gd name="csY37" fmla="*/ 50651 h 6851858"/>
                <a:gd name="csX38" fmla="*/ 26430 w 425961"/>
                <a:gd name="csY38" fmla="*/ 39554 h 6851858"/>
                <a:gd name="csX39" fmla="*/ 19851 w 425961"/>
                <a:gd name="csY39" fmla="*/ 30911 h 6851858"/>
                <a:gd name="csX40" fmla="*/ 13257 w 425961"/>
                <a:gd name="csY40" fmla="*/ 24709 h 6851858"/>
                <a:gd name="csX41" fmla="*/ 9954 w 425961"/>
                <a:gd name="csY41" fmla="*/ 22542 h 6851858"/>
                <a:gd name="csX42" fmla="*/ 6642 w 425961"/>
                <a:gd name="csY42" fmla="*/ 20973 h 6851858"/>
                <a:gd name="csX43" fmla="*/ 3324 w 425961"/>
                <a:gd name="csY43" fmla="*/ 20034 h 685185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425961" h="6851858">
                  <a:moveTo>
                    <a:pt x="0" y="19730"/>
                  </a:moveTo>
                  <a:lnTo>
                    <a:pt x="0" y="0"/>
                  </a:lnTo>
                  <a:lnTo>
                    <a:pt x="3332" y="315"/>
                  </a:lnTo>
                  <a:cubicBezTo>
                    <a:pt x="4301" y="507"/>
                    <a:pt x="5439" y="801"/>
                    <a:pt x="6657" y="1254"/>
                  </a:cubicBezTo>
                  <a:cubicBezTo>
                    <a:pt x="7686" y="1643"/>
                    <a:pt x="8802" y="2160"/>
                    <a:pt x="9976" y="2822"/>
                  </a:cubicBezTo>
                  <a:cubicBezTo>
                    <a:pt x="11026" y="3401"/>
                    <a:pt x="12135" y="4127"/>
                    <a:pt x="13289" y="5002"/>
                  </a:cubicBezTo>
                  <a:cubicBezTo>
                    <a:pt x="15337" y="6548"/>
                    <a:pt x="17563" y="8582"/>
                    <a:pt x="19898" y="11212"/>
                  </a:cubicBezTo>
                  <a:cubicBezTo>
                    <a:pt x="21991" y="13571"/>
                    <a:pt x="24199" y="16434"/>
                    <a:pt x="26493" y="19868"/>
                  </a:cubicBezTo>
                  <a:cubicBezTo>
                    <a:pt x="28607" y="23046"/>
                    <a:pt x="30808" y="26741"/>
                    <a:pt x="33076" y="30996"/>
                  </a:cubicBezTo>
                  <a:cubicBezTo>
                    <a:pt x="35206" y="34985"/>
                    <a:pt x="37404" y="39513"/>
                    <a:pt x="39657" y="44577"/>
                  </a:cubicBezTo>
                  <a:cubicBezTo>
                    <a:pt x="41798" y="49387"/>
                    <a:pt x="43995" y="54737"/>
                    <a:pt x="46240" y="60643"/>
                  </a:cubicBezTo>
                  <a:cubicBezTo>
                    <a:pt x="48389" y="66284"/>
                    <a:pt x="50590" y="72466"/>
                    <a:pt x="52830" y="79213"/>
                  </a:cubicBezTo>
                  <a:cubicBezTo>
                    <a:pt x="57226" y="92436"/>
                    <a:pt x="61673" y="107504"/>
                    <a:pt x="66047" y="124002"/>
                  </a:cubicBezTo>
                  <a:cubicBezTo>
                    <a:pt x="70474" y="140710"/>
                    <a:pt x="74947" y="159322"/>
                    <a:pt x="79341" y="179315"/>
                  </a:cubicBezTo>
                  <a:cubicBezTo>
                    <a:pt x="83808" y="199635"/>
                    <a:pt x="88315" y="221934"/>
                    <a:pt x="92739" y="245591"/>
                  </a:cubicBezTo>
                  <a:cubicBezTo>
                    <a:pt x="97238" y="269637"/>
                    <a:pt x="101786" y="295789"/>
                    <a:pt x="106262" y="323340"/>
                  </a:cubicBezTo>
                  <a:cubicBezTo>
                    <a:pt x="110793" y="351260"/>
                    <a:pt x="115389" y="381488"/>
                    <a:pt x="119920" y="413177"/>
                  </a:cubicBezTo>
                  <a:cubicBezTo>
                    <a:pt x="124535" y="445477"/>
                    <a:pt x="129178" y="479978"/>
                    <a:pt x="133722" y="515722"/>
                  </a:cubicBezTo>
                  <a:cubicBezTo>
                    <a:pt x="143109" y="589546"/>
                    <a:pt x="152539" y="672244"/>
                    <a:pt x="161748" y="761502"/>
                  </a:cubicBezTo>
                  <a:cubicBezTo>
                    <a:pt x="181268" y="950724"/>
                    <a:pt x="200553" y="1176595"/>
                    <a:pt x="219065" y="1432830"/>
                  </a:cubicBezTo>
                  <a:cubicBezTo>
                    <a:pt x="259098" y="1987231"/>
                    <a:pt x="297762" y="2722706"/>
                    <a:pt x="330877" y="3559770"/>
                  </a:cubicBezTo>
                  <a:cubicBezTo>
                    <a:pt x="364571" y="4411939"/>
                    <a:pt x="395028" y="5432634"/>
                    <a:pt x="418950" y="6511504"/>
                  </a:cubicBezTo>
                  <a:lnTo>
                    <a:pt x="425961" y="6851858"/>
                  </a:lnTo>
                  <a:lnTo>
                    <a:pt x="424975" y="6851858"/>
                  </a:lnTo>
                  <a:lnTo>
                    <a:pt x="418141" y="6520086"/>
                  </a:lnTo>
                  <a:cubicBezTo>
                    <a:pt x="394252" y="5442741"/>
                    <a:pt x="363840" y="4423530"/>
                    <a:pt x="330196" y="3572645"/>
                  </a:cubicBezTo>
                  <a:cubicBezTo>
                    <a:pt x="297138" y="2737037"/>
                    <a:pt x="258543" y="2002856"/>
                    <a:pt x="218583" y="1449484"/>
                  </a:cubicBezTo>
                  <a:cubicBezTo>
                    <a:pt x="200108" y="1193776"/>
                    <a:pt x="180864" y="968358"/>
                    <a:pt x="161384" y="779525"/>
                  </a:cubicBezTo>
                  <a:cubicBezTo>
                    <a:pt x="152194" y="690456"/>
                    <a:pt x="142784" y="607948"/>
                    <a:pt x="133418" y="534272"/>
                  </a:cubicBezTo>
                  <a:cubicBezTo>
                    <a:pt x="128883" y="498615"/>
                    <a:pt x="124250" y="464186"/>
                    <a:pt x="119645" y="431960"/>
                  </a:cubicBezTo>
                  <a:cubicBezTo>
                    <a:pt x="115125" y="400332"/>
                    <a:pt x="110540" y="370171"/>
                    <a:pt x="106017" y="342323"/>
                  </a:cubicBezTo>
                  <a:cubicBezTo>
                    <a:pt x="101553" y="314833"/>
                    <a:pt x="97014" y="288725"/>
                    <a:pt x="92526" y="264740"/>
                  </a:cubicBezTo>
                  <a:cubicBezTo>
                    <a:pt x="88111" y="241137"/>
                    <a:pt x="83613" y="218902"/>
                    <a:pt x="79158" y="198615"/>
                  </a:cubicBezTo>
                  <a:cubicBezTo>
                    <a:pt x="74774" y="178662"/>
                    <a:pt x="70312" y="160102"/>
                    <a:pt x="65893" y="143435"/>
                  </a:cubicBezTo>
                  <a:cubicBezTo>
                    <a:pt x="61531" y="126970"/>
                    <a:pt x="57094" y="111936"/>
                    <a:pt x="52706" y="98743"/>
                  </a:cubicBezTo>
                  <a:cubicBezTo>
                    <a:pt x="50473" y="92017"/>
                    <a:pt x="48278" y="85858"/>
                    <a:pt x="46134" y="80224"/>
                  </a:cubicBezTo>
                  <a:cubicBezTo>
                    <a:pt x="43894" y="74339"/>
                    <a:pt x="41701" y="69002"/>
                    <a:pt x="39566" y="64191"/>
                  </a:cubicBezTo>
                  <a:cubicBezTo>
                    <a:pt x="37317" y="59138"/>
                    <a:pt x="35124" y="54630"/>
                    <a:pt x="32999" y="50651"/>
                  </a:cubicBezTo>
                  <a:cubicBezTo>
                    <a:pt x="30736" y="46399"/>
                    <a:pt x="28540" y="42714"/>
                    <a:pt x="26430" y="39554"/>
                  </a:cubicBezTo>
                  <a:cubicBezTo>
                    <a:pt x="24143" y="36123"/>
                    <a:pt x="21939" y="33270"/>
                    <a:pt x="19851" y="30911"/>
                  </a:cubicBezTo>
                  <a:cubicBezTo>
                    <a:pt x="17522" y="28278"/>
                    <a:pt x="15303" y="26257"/>
                    <a:pt x="13257" y="24709"/>
                  </a:cubicBezTo>
                  <a:cubicBezTo>
                    <a:pt x="12108" y="23837"/>
                    <a:pt x="11001" y="23120"/>
                    <a:pt x="9954" y="22542"/>
                  </a:cubicBezTo>
                  <a:cubicBezTo>
                    <a:pt x="8782" y="21877"/>
                    <a:pt x="7669" y="21362"/>
                    <a:pt x="6642" y="20973"/>
                  </a:cubicBezTo>
                  <a:cubicBezTo>
                    <a:pt x="5426" y="20521"/>
                    <a:pt x="4291" y="20224"/>
                    <a:pt x="3324" y="2003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88" name="Freeform: Shape 487">
              <a:extLst>
                <a:ext uri="{FF2B5EF4-FFF2-40B4-BE49-F238E27FC236}">
                  <a16:creationId xmlns:a16="http://schemas.microsoft.com/office/drawing/2014/main" id="{BDD6FFF2-902D-2C8E-9825-4608045BF1F7}"/>
                </a:ext>
              </a:extLst>
            </p:cNvPr>
            <p:cNvSpPr/>
            <p:nvPr/>
          </p:nvSpPr>
          <p:spPr>
            <a:xfrm rot="5400000">
              <a:off x="3141517" y="-151201"/>
              <a:ext cx="576754" cy="6859788"/>
            </a:xfrm>
            <a:custGeom>
              <a:avLst/>
              <a:gdLst>
                <a:gd name="csX0" fmla="*/ 0 w 576754"/>
                <a:gd name="csY0" fmla="*/ 35512 h 6859788"/>
                <a:gd name="csX1" fmla="*/ 0 w 576754"/>
                <a:gd name="csY1" fmla="*/ 0 h 6859788"/>
                <a:gd name="csX2" fmla="*/ 4368 w 576754"/>
                <a:gd name="csY2" fmla="*/ 305 h 6859788"/>
                <a:gd name="csX3" fmla="*/ 8727 w 576754"/>
                <a:gd name="csY3" fmla="*/ 1190 h 6859788"/>
                <a:gd name="csX4" fmla="*/ 13077 w 576754"/>
                <a:gd name="csY4" fmla="*/ 2654 h 6859788"/>
                <a:gd name="csX5" fmla="*/ 17419 w 576754"/>
                <a:gd name="csY5" fmla="*/ 4706 h 6859788"/>
                <a:gd name="csX6" fmla="*/ 21754 w 576754"/>
                <a:gd name="csY6" fmla="*/ 7328 h 6859788"/>
                <a:gd name="csX7" fmla="*/ 26082 w 576754"/>
                <a:gd name="csY7" fmla="*/ 10539 h 6859788"/>
                <a:gd name="csX8" fmla="*/ 34724 w 576754"/>
                <a:gd name="csY8" fmla="*/ 18666 h 6859788"/>
                <a:gd name="csX9" fmla="*/ 43350 w 576754"/>
                <a:gd name="csY9" fmla="*/ 29110 h 6859788"/>
                <a:gd name="csX10" fmla="*/ 51970 w 576754"/>
                <a:gd name="csY10" fmla="*/ 41839 h 6859788"/>
                <a:gd name="csX11" fmla="*/ 60589 w 576754"/>
                <a:gd name="csY11" fmla="*/ 56894 h 6859788"/>
                <a:gd name="csX12" fmla="*/ 69213 w 576754"/>
                <a:gd name="csY12" fmla="*/ 74278 h 6859788"/>
                <a:gd name="csX13" fmla="*/ 77848 w 576754"/>
                <a:gd name="csY13" fmla="*/ 94038 h 6859788"/>
                <a:gd name="csX14" fmla="*/ 86500 w 576754"/>
                <a:gd name="csY14" fmla="*/ 116188 h 6859788"/>
                <a:gd name="csX15" fmla="*/ 103873 w 576754"/>
                <a:gd name="csY15" fmla="*/ 167850 h 6859788"/>
                <a:gd name="csX16" fmla="*/ 121364 w 576754"/>
                <a:gd name="csY16" fmla="*/ 229651 h 6859788"/>
                <a:gd name="csX17" fmla="*/ 138998 w 576754"/>
                <a:gd name="csY17" fmla="*/ 302042 h 6859788"/>
                <a:gd name="csX18" fmla="*/ 156795 w 576754"/>
                <a:gd name="csY18" fmla="*/ 385500 h 6859788"/>
                <a:gd name="csX19" fmla="*/ 174759 w 576754"/>
                <a:gd name="csY19" fmla="*/ 480610 h 6859788"/>
                <a:gd name="csX20" fmla="*/ 192898 w 576754"/>
                <a:gd name="csY20" fmla="*/ 587871 h 6859788"/>
                <a:gd name="csX21" fmla="*/ 211203 w 576754"/>
                <a:gd name="csY21" fmla="*/ 707894 h 6859788"/>
                <a:gd name="csX22" fmla="*/ 248241 w 576754"/>
                <a:gd name="csY22" fmla="*/ 988277 h 6859788"/>
                <a:gd name="csX23" fmla="*/ 285670 w 576754"/>
                <a:gd name="csY23" fmla="*/ 1325674 h 6859788"/>
                <a:gd name="csX24" fmla="*/ 431946 w 576754"/>
                <a:gd name="csY24" fmla="*/ 3274994 h 6859788"/>
                <a:gd name="csX25" fmla="*/ 550872 w 576754"/>
                <a:gd name="csY25" fmla="*/ 6003587 h 6859788"/>
                <a:gd name="csX26" fmla="*/ 573085 w 576754"/>
                <a:gd name="csY26" fmla="*/ 6723004 h 6859788"/>
                <a:gd name="csX27" fmla="*/ 576754 w 576754"/>
                <a:gd name="csY27" fmla="*/ 6859788 h 6859788"/>
                <a:gd name="csX28" fmla="*/ 574872 w 576754"/>
                <a:gd name="csY28" fmla="*/ 6859788 h 6859788"/>
                <a:gd name="csX29" fmla="*/ 571711 w 576754"/>
                <a:gd name="csY29" fmla="*/ 6741916 h 6859788"/>
                <a:gd name="csX30" fmla="*/ 549555 w 576754"/>
                <a:gd name="csY30" fmla="*/ 6024379 h 6859788"/>
                <a:gd name="csX31" fmla="*/ 430931 w 576754"/>
                <a:gd name="csY31" fmla="*/ 3302683 h 6859788"/>
                <a:gd name="csX32" fmla="*/ 285008 w 576754"/>
                <a:gd name="csY32" fmla="*/ 1358080 h 6859788"/>
                <a:gd name="csX33" fmla="*/ 247666 w 576754"/>
                <a:gd name="csY33" fmla="*/ 1021496 h 6859788"/>
                <a:gd name="csX34" fmla="*/ 210713 w 576754"/>
                <a:gd name="csY34" fmla="*/ 741752 h 6859788"/>
                <a:gd name="csX35" fmla="*/ 192453 w 576754"/>
                <a:gd name="csY35" fmla="*/ 622016 h 6859788"/>
                <a:gd name="csX36" fmla="*/ 174357 w 576754"/>
                <a:gd name="csY36" fmla="*/ 514995 h 6859788"/>
                <a:gd name="csX37" fmla="*/ 156432 w 576754"/>
                <a:gd name="csY37" fmla="*/ 420126 h 6859788"/>
                <a:gd name="csX38" fmla="*/ 138678 w 576754"/>
                <a:gd name="csY38" fmla="*/ 336860 h 6859788"/>
                <a:gd name="csX39" fmla="*/ 121085 w 576754"/>
                <a:gd name="csY39" fmla="*/ 264635 h 6859788"/>
                <a:gd name="csX40" fmla="*/ 103635 w 576754"/>
                <a:gd name="csY40" fmla="*/ 202982 h 6859788"/>
                <a:gd name="csX41" fmla="*/ 86301 w 576754"/>
                <a:gd name="csY41" fmla="*/ 151438 h 6859788"/>
                <a:gd name="csX42" fmla="*/ 77669 w 576754"/>
                <a:gd name="csY42" fmla="*/ 129339 h 6859788"/>
                <a:gd name="csX43" fmla="*/ 69054 w 576754"/>
                <a:gd name="csY43" fmla="*/ 109620 h 6859788"/>
                <a:gd name="csX44" fmla="*/ 60450 w 576754"/>
                <a:gd name="csY44" fmla="*/ 92270 h 6859788"/>
                <a:gd name="csX45" fmla="*/ 51851 w 576754"/>
                <a:gd name="csY45" fmla="*/ 77256 h 6859788"/>
                <a:gd name="csX46" fmla="*/ 43251 w 576754"/>
                <a:gd name="csY46" fmla="*/ 64550 h 6859788"/>
                <a:gd name="csX47" fmla="*/ 34644 w 576754"/>
                <a:gd name="csY47" fmla="*/ 54136 h 6859788"/>
                <a:gd name="csX48" fmla="*/ 26023 w 576754"/>
                <a:gd name="csY48" fmla="*/ 46020 h 6859788"/>
                <a:gd name="csX49" fmla="*/ 21705 w 576754"/>
                <a:gd name="csY49" fmla="*/ 42829 h 6859788"/>
                <a:gd name="csX50" fmla="*/ 17379 w 576754"/>
                <a:gd name="csY50" fmla="*/ 40207 h 6859788"/>
                <a:gd name="csX51" fmla="*/ 13048 w 576754"/>
                <a:gd name="csY51" fmla="*/ 38165 h 6859788"/>
                <a:gd name="csX52" fmla="*/ 8707 w 576754"/>
                <a:gd name="csY52" fmla="*/ 36701 h 6859788"/>
                <a:gd name="csX53" fmla="*/ 4358 w 576754"/>
                <a:gd name="csY53" fmla="*/ 35816 h 68597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576754" h="6859788">
                  <a:moveTo>
                    <a:pt x="0" y="35512"/>
                  </a:moveTo>
                  <a:lnTo>
                    <a:pt x="0" y="0"/>
                  </a:lnTo>
                  <a:lnTo>
                    <a:pt x="4368" y="305"/>
                  </a:lnTo>
                  <a:cubicBezTo>
                    <a:pt x="5638" y="463"/>
                    <a:pt x="7131" y="747"/>
                    <a:pt x="8727" y="1190"/>
                  </a:cubicBezTo>
                  <a:cubicBezTo>
                    <a:pt x="10075" y="1548"/>
                    <a:pt x="11539" y="2032"/>
                    <a:pt x="13077" y="2654"/>
                  </a:cubicBezTo>
                  <a:cubicBezTo>
                    <a:pt x="14454" y="3222"/>
                    <a:pt x="15909" y="3884"/>
                    <a:pt x="17419" y="4706"/>
                  </a:cubicBezTo>
                  <a:cubicBezTo>
                    <a:pt x="18809" y="5453"/>
                    <a:pt x="20259" y="6328"/>
                    <a:pt x="21754" y="7328"/>
                  </a:cubicBezTo>
                  <a:cubicBezTo>
                    <a:pt x="23154" y="8275"/>
                    <a:pt x="24599" y="9339"/>
                    <a:pt x="26082" y="10539"/>
                  </a:cubicBezTo>
                  <a:cubicBezTo>
                    <a:pt x="28824" y="12750"/>
                    <a:pt x="31718" y="15434"/>
                    <a:pt x="34724" y="18666"/>
                  </a:cubicBezTo>
                  <a:cubicBezTo>
                    <a:pt x="37493" y="21657"/>
                    <a:pt x="40378" y="25111"/>
                    <a:pt x="43350" y="29110"/>
                  </a:cubicBezTo>
                  <a:cubicBezTo>
                    <a:pt x="46139" y="32848"/>
                    <a:pt x="49017" y="37090"/>
                    <a:pt x="51970" y="41839"/>
                  </a:cubicBezTo>
                  <a:cubicBezTo>
                    <a:pt x="54771" y="46355"/>
                    <a:pt x="57648" y="51367"/>
                    <a:pt x="60589" y="56894"/>
                  </a:cubicBezTo>
                  <a:cubicBezTo>
                    <a:pt x="63403" y="62191"/>
                    <a:pt x="66279" y="67970"/>
                    <a:pt x="69213" y="74278"/>
                  </a:cubicBezTo>
                  <a:cubicBezTo>
                    <a:pt x="72037" y="80362"/>
                    <a:pt x="74918" y="86943"/>
                    <a:pt x="77848" y="94038"/>
                  </a:cubicBezTo>
                  <a:cubicBezTo>
                    <a:pt x="80685" y="100903"/>
                    <a:pt x="83570" y="108292"/>
                    <a:pt x="86500" y="116188"/>
                  </a:cubicBezTo>
                  <a:cubicBezTo>
                    <a:pt x="92271" y="131760"/>
                    <a:pt x="98116" y="149143"/>
                    <a:pt x="103873" y="167850"/>
                  </a:cubicBezTo>
                  <a:cubicBezTo>
                    <a:pt x="109674" y="186717"/>
                    <a:pt x="115558" y="207511"/>
                    <a:pt x="121364" y="229651"/>
                  </a:cubicBezTo>
                  <a:cubicBezTo>
                    <a:pt x="127219" y="252003"/>
                    <a:pt x="133152" y="276364"/>
                    <a:pt x="138998" y="302042"/>
                  </a:cubicBezTo>
                  <a:cubicBezTo>
                    <a:pt x="144920" y="328069"/>
                    <a:pt x="150908" y="356158"/>
                    <a:pt x="156795" y="385500"/>
                  </a:cubicBezTo>
                  <a:cubicBezTo>
                    <a:pt x="162779" y="415367"/>
                    <a:pt x="168822" y="447363"/>
                    <a:pt x="174759" y="480610"/>
                  </a:cubicBezTo>
                  <a:cubicBezTo>
                    <a:pt x="180786" y="514353"/>
                    <a:pt x="186889" y="550443"/>
                    <a:pt x="192898" y="587871"/>
                  </a:cubicBezTo>
                  <a:cubicBezTo>
                    <a:pt x="198991" y="625836"/>
                    <a:pt x="205150" y="666211"/>
                    <a:pt x="211203" y="707894"/>
                  </a:cubicBezTo>
                  <a:cubicBezTo>
                    <a:pt x="223628" y="793455"/>
                    <a:pt x="236089" y="887786"/>
                    <a:pt x="248241" y="988277"/>
                  </a:cubicBezTo>
                  <a:cubicBezTo>
                    <a:pt x="260829" y="1092424"/>
                    <a:pt x="273423" y="1205928"/>
                    <a:pt x="285670" y="1325674"/>
                  </a:cubicBezTo>
                  <a:cubicBezTo>
                    <a:pt x="337588" y="1833395"/>
                    <a:pt x="388170" y="2507458"/>
                    <a:pt x="431946" y="3274994"/>
                  </a:cubicBezTo>
                  <a:cubicBezTo>
                    <a:pt x="476677" y="4059667"/>
                    <a:pt x="517801" y="5003190"/>
                    <a:pt x="550872" y="6003587"/>
                  </a:cubicBezTo>
                  <a:cubicBezTo>
                    <a:pt x="558609" y="6237743"/>
                    <a:pt x="566030" y="6478119"/>
                    <a:pt x="573085" y="6723004"/>
                  </a:cubicBezTo>
                  <a:lnTo>
                    <a:pt x="576754" y="6859788"/>
                  </a:lnTo>
                  <a:lnTo>
                    <a:pt x="574872" y="6859788"/>
                  </a:lnTo>
                  <a:lnTo>
                    <a:pt x="571711" y="6741916"/>
                  </a:lnTo>
                  <a:cubicBezTo>
                    <a:pt x="564674" y="6497672"/>
                    <a:pt x="557272" y="6257925"/>
                    <a:pt x="549555" y="6024379"/>
                  </a:cubicBezTo>
                  <a:cubicBezTo>
                    <a:pt x="516569" y="5026530"/>
                    <a:pt x="475551" y="4085399"/>
                    <a:pt x="430931" y="3302683"/>
                  </a:cubicBezTo>
                  <a:cubicBezTo>
                    <a:pt x="387261" y="2537034"/>
                    <a:pt x="336801" y="1864601"/>
                    <a:pt x="285008" y="1358080"/>
                  </a:cubicBezTo>
                  <a:cubicBezTo>
                    <a:pt x="272789" y="1238627"/>
                    <a:pt x="260225" y="1125377"/>
                    <a:pt x="247666" y="1021496"/>
                  </a:cubicBezTo>
                  <a:cubicBezTo>
                    <a:pt x="235543" y="921246"/>
                    <a:pt x="223110" y="827124"/>
                    <a:pt x="210713" y="741752"/>
                  </a:cubicBezTo>
                  <a:cubicBezTo>
                    <a:pt x="204675" y="700164"/>
                    <a:pt x="198531" y="659883"/>
                    <a:pt x="192453" y="622016"/>
                  </a:cubicBezTo>
                  <a:cubicBezTo>
                    <a:pt x="186458" y="584672"/>
                    <a:pt x="180369" y="548664"/>
                    <a:pt x="174357" y="514995"/>
                  </a:cubicBezTo>
                  <a:cubicBezTo>
                    <a:pt x="168434" y="481833"/>
                    <a:pt x="162403" y="449911"/>
                    <a:pt x="156432" y="420126"/>
                  </a:cubicBezTo>
                  <a:cubicBezTo>
                    <a:pt x="150559" y="390837"/>
                    <a:pt x="144586" y="362823"/>
                    <a:pt x="138678" y="336860"/>
                  </a:cubicBezTo>
                  <a:cubicBezTo>
                    <a:pt x="132845" y="311233"/>
                    <a:pt x="126926" y="286934"/>
                    <a:pt x="121085" y="264635"/>
                  </a:cubicBezTo>
                  <a:cubicBezTo>
                    <a:pt x="115293" y="242549"/>
                    <a:pt x="109422" y="221809"/>
                    <a:pt x="103635" y="202982"/>
                  </a:cubicBezTo>
                  <a:cubicBezTo>
                    <a:pt x="97890" y="184317"/>
                    <a:pt x="92059" y="166977"/>
                    <a:pt x="86301" y="151438"/>
                  </a:cubicBezTo>
                  <a:cubicBezTo>
                    <a:pt x="83379" y="143553"/>
                    <a:pt x="80498" y="136181"/>
                    <a:pt x="77669" y="129339"/>
                  </a:cubicBezTo>
                  <a:cubicBezTo>
                    <a:pt x="74747" y="122252"/>
                    <a:pt x="71871" y="115684"/>
                    <a:pt x="69054" y="109620"/>
                  </a:cubicBezTo>
                  <a:cubicBezTo>
                    <a:pt x="66127" y="103323"/>
                    <a:pt x="63256" y="97543"/>
                    <a:pt x="60450" y="92270"/>
                  </a:cubicBezTo>
                  <a:cubicBezTo>
                    <a:pt x="57516" y="86764"/>
                    <a:pt x="54644" y="81762"/>
                    <a:pt x="51851" y="77256"/>
                  </a:cubicBezTo>
                  <a:cubicBezTo>
                    <a:pt x="48905" y="72517"/>
                    <a:pt x="46032" y="68295"/>
                    <a:pt x="43251" y="64550"/>
                  </a:cubicBezTo>
                  <a:cubicBezTo>
                    <a:pt x="40286" y="60568"/>
                    <a:pt x="37406" y="57117"/>
                    <a:pt x="34644" y="54136"/>
                  </a:cubicBezTo>
                  <a:cubicBezTo>
                    <a:pt x="31646" y="50915"/>
                    <a:pt x="28757" y="48231"/>
                    <a:pt x="26023" y="46020"/>
                  </a:cubicBezTo>
                  <a:cubicBezTo>
                    <a:pt x="24542" y="44830"/>
                    <a:pt x="23099" y="43776"/>
                    <a:pt x="21705" y="42829"/>
                  </a:cubicBezTo>
                  <a:cubicBezTo>
                    <a:pt x="20213" y="41819"/>
                    <a:pt x="18767" y="40954"/>
                    <a:pt x="17379" y="40207"/>
                  </a:cubicBezTo>
                  <a:cubicBezTo>
                    <a:pt x="15872" y="39396"/>
                    <a:pt x="14422" y="38723"/>
                    <a:pt x="13048" y="38165"/>
                  </a:cubicBezTo>
                  <a:cubicBezTo>
                    <a:pt x="11512" y="37543"/>
                    <a:pt x="10053" y="37070"/>
                    <a:pt x="8707" y="36701"/>
                  </a:cubicBezTo>
                  <a:cubicBezTo>
                    <a:pt x="7113" y="36259"/>
                    <a:pt x="5626" y="35975"/>
                    <a:pt x="4358" y="35816"/>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90" name="Freeform: Shape 489">
              <a:extLst>
                <a:ext uri="{FF2B5EF4-FFF2-40B4-BE49-F238E27FC236}">
                  <a16:creationId xmlns:a16="http://schemas.microsoft.com/office/drawing/2014/main" id="{62DD6BF3-EA0E-A3DB-DC70-BD660F3CE06B}"/>
                </a:ext>
              </a:extLst>
            </p:cNvPr>
            <p:cNvSpPr/>
            <p:nvPr/>
          </p:nvSpPr>
          <p:spPr>
            <a:xfrm rot="5400000">
              <a:off x="3064606" y="-272775"/>
              <a:ext cx="726595" cy="6855805"/>
            </a:xfrm>
            <a:custGeom>
              <a:avLst/>
              <a:gdLst>
                <a:gd name="csX0" fmla="*/ 0 w 726595"/>
                <a:gd name="csY0" fmla="*/ 27616 h 6855805"/>
                <a:gd name="csX1" fmla="*/ 0 w 726595"/>
                <a:gd name="csY1" fmla="*/ 0 h 6855805"/>
                <a:gd name="csX2" fmla="*/ 11353 w 726595"/>
                <a:gd name="csY2" fmla="*/ 1244 h 6855805"/>
                <a:gd name="csX3" fmla="*/ 17012 w 726595"/>
                <a:gd name="csY3" fmla="*/ 2812 h 6855805"/>
                <a:gd name="csX4" fmla="*/ 22661 w 726595"/>
                <a:gd name="csY4" fmla="*/ 4979 h 6855805"/>
                <a:gd name="csX5" fmla="*/ 28300 w 726595"/>
                <a:gd name="csY5" fmla="*/ 7791 h 6855805"/>
                <a:gd name="csX6" fmla="*/ 33930 w 726595"/>
                <a:gd name="csY6" fmla="*/ 11192 h 6855805"/>
                <a:gd name="csX7" fmla="*/ 45176 w 726595"/>
                <a:gd name="csY7" fmla="*/ 19868 h 6855805"/>
                <a:gd name="csX8" fmla="*/ 56404 w 726595"/>
                <a:gd name="csY8" fmla="*/ 30996 h 6855805"/>
                <a:gd name="csX9" fmla="*/ 67625 w 726595"/>
                <a:gd name="csY9" fmla="*/ 44577 h 6855805"/>
                <a:gd name="csX10" fmla="*/ 78851 w 726595"/>
                <a:gd name="csY10" fmla="*/ 60632 h 6855805"/>
                <a:gd name="csX11" fmla="*/ 90088 w 726595"/>
                <a:gd name="csY11" fmla="*/ 79182 h 6855805"/>
                <a:gd name="csX12" fmla="*/ 101342 w 726595"/>
                <a:gd name="csY12" fmla="*/ 100291 h 6855805"/>
                <a:gd name="csX13" fmla="*/ 112625 w 726595"/>
                <a:gd name="csY13" fmla="*/ 123979 h 6855805"/>
                <a:gd name="csX14" fmla="*/ 123941 w 726595"/>
                <a:gd name="csY14" fmla="*/ 150290 h 6855805"/>
                <a:gd name="csX15" fmla="*/ 135296 w 726595"/>
                <a:gd name="csY15" fmla="*/ 179274 h 6855805"/>
                <a:gd name="csX16" fmla="*/ 158144 w 726595"/>
                <a:gd name="csY16" fmla="*/ 245537 h 6855805"/>
                <a:gd name="csX17" fmla="*/ 181204 w 726595"/>
                <a:gd name="csY17" fmla="*/ 323300 h 6855805"/>
                <a:gd name="csX18" fmla="*/ 204498 w 726595"/>
                <a:gd name="csY18" fmla="*/ 413126 h 6855805"/>
                <a:gd name="csX19" fmla="*/ 228036 w 726595"/>
                <a:gd name="csY19" fmla="*/ 515658 h 6855805"/>
                <a:gd name="csX20" fmla="*/ 251820 w 726595"/>
                <a:gd name="csY20" fmla="*/ 631552 h 6855805"/>
                <a:gd name="csX21" fmla="*/ 275836 w 726595"/>
                <a:gd name="csY21" fmla="*/ 761438 h 6855805"/>
                <a:gd name="csX22" fmla="*/ 324460 w 726595"/>
                <a:gd name="csY22" fmla="*/ 1065701 h 6855805"/>
                <a:gd name="csX23" fmla="*/ 373597 w 726595"/>
                <a:gd name="csY23" fmla="*/ 1432871 h 6855805"/>
                <a:gd name="csX24" fmla="*/ 471417 w 726595"/>
                <a:gd name="csY24" fmla="*/ 2366319 h 6855805"/>
                <a:gd name="csX25" fmla="*/ 564341 w 726595"/>
                <a:gd name="csY25" fmla="*/ 3560622 h 6855805"/>
                <a:gd name="csX26" fmla="*/ 714604 w 726595"/>
                <a:gd name="csY26" fmla="*/ 6514306 h 6855805"/>
                <a:gd name="csX27" fmla="*/ 726595 w 726595"/>
                <a:gd name="csY27" fmla="*/ 6855805 h 6855805"/>
                <a:gd name="csX28" fmla="*/ 725003 w 726595"/>
                <a:gd name="csY28" fmla="*/ 6855805 h 6855805"/>
                <a:gd name="csX29" fmla="*/ 713630 w 726595"/>
                <a:gd name="csY29" fmla="*/ 6531889 h 6855805"/>
                <a:gd name="csX30" fmla="*/ 563630 w 726595"/>
                <a:gd name="csY30" fmla="*/ 3583468 h 6855805"/>
                <a:gd name="csX31" fmla="*/ 470845 w 726595"/>
                <a:gd name="csY31" fmla="*/ 2390943 h 6855805"/>
                <a:gd name="csX32" fmla="*/ 373157 w 726595"/>
                <a:gd name="csY32" fmla="*/ 1458759 h 6855805"/>
                <a:gd name="csX33" fmla="*/ 324082 w 726595"/>
                <a:gd name="csY33" fmla="*/ 1092055 h 6855805"/>
                <a:gd name="csX34" fmla="*/ 275517 w 726595"/>
                <a:gd name="csY34" fmla="*/ 788168 h 6855805"/>
                <a:gd name="csX35" fmla="*/ 251531 w 726595"/>
                <a:gd name="csY35" fmla="*/ 658430 h 6855805"/>
                <a:gd name="csX36" fmla="*/ 227776 w 726595"/>
                <a:gd name="csY36" fmla="*/ 542675 h 6855805"/>
                <a:gd name="csX37" fmla="*/ 204264 w 726595"/>
                <a:gd name="csY37" fmla="*/ 440268 h 6855805"/>
                <a:gd name="csX38" fmla="*/ 180997 w 726595"/>
                <a:gd name="csY38" fmla="*/ 350547 h 6855805"/>
                <a:gd name="csX39" fmla="*/ 157965 w 726595"/>
                <a:gd name="csY39" fmla="*/ 272869 h 6855805"/>
                <a:gd name="csX40" fmla="*/ 135142 w 726595"/>
                <a:gd name="csY40" fmla="*/ 206679 h 6855805"/>
                <a:gd name="csX41" fmla="*/ 123801 w 726595"/>
                <a:gd name="csY41" fmla="*/ 177726 h 6855805"/>
                <a:gd name="csX42" fmla="*/ 112498 w 726595"/>
                <a:gd name="csY42" fmla="*/ 151459 h 6855805"/>
                <a:gd name="csX43" fmla="*/ 101228 w 726595"/>
                <a:gd name="csY43" fmla="*/ 127802 h 6855805"/>
                <a:gd name="csX44" fmla="*/ 89985 w 726595"/>
                <a:gd name="csY44" fmla="*/ 106713 h 6855805"/>
                <a:gd name="csX45" fmla="*/ 78760 w 726595"/>
                <a:gd name="csY45" fmla="*/ 88184 h 6855805"/>
                <a:gd name="csX46" fmla="*/ 67548 w 726595"/>
                <a:gd name="csY46" fmla="*/ 72139 h 6855805"/>
                <a:gd name="csX47" fmla="*/ 56338 w 726595"/>
                <a:gd name="csY47" fmla="*/ 58578 h 6855805"/>
                <a:gd name="csX48" fmla="*/ 45124 w 726595"/>
                <a:gd name="csY48" fmla="*/ 47460 h 6855805"/>
                <a:gd name="csX49" fmla="*/ 33893 w 726595"/>
                <a:gd name="csY49" fmla="*/ 38807 h 6855805"/>
                <a:gd name="csX50" fmla="*/ 28268 w 726595"/>
                <a:gd name="csY50" fmla="*/ 35407 h 6855805"/>
                <a:gd name="csX51" fmla="*/ 22636 w 726595"/>
                <a:gd name="csY51" fmla="*/ 32605 h 6855805"/>
                <a:gd name="csX52" fmla="*/ 16993 w 726595"/>
                <a:gd name="csY52" fmla="*/ 30438 h 6855805"/>
                <a:gd name="csX53" fmla="*/ 11341 w 726595"/>
                <a:gd name="csY53" fmla="*/ 28859 h 68558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726595" h="6855805">
                  <a:moveTo>
                    <a:pt x="0" y="27616"/>
                  </a:moveTo>
                  <a:lnTo>
                    <a:pt x="0" y="0"/>
                  </a:lnTo>
                  <a:lnTo>
                    <a:pt x="11353" y="1244"/>
                  </a:lnTo>
                  <a:cubicBezTo>
                    <a:pt x="13107" y="1633"/>
                    <a:pt x="15011" y="2160"/>
                    <a:pt x="17012" y="2812"/>
                  </a:cubicBezTo>
                  <a:cubicBezTo>
                    <a:pt x="18802" y="3390"/>
                    <a:pt x="20693" y="4117"/>
                    <a:pt x="22661" y="4979"/>
                  </a:cubicBezTo>
                  <a:cubicBezTo>
                    <a:pt x="24470" y="5780"/>
                    <a:pt x="26355" y="6727"/>
                    <a:pt x="28300" y="7791"/>
                  </a:cubicBezTo>
                  <a:cubicBezTo>
                    <a:pt x="30121" y="8792"/>
                    <a:pt x="32001" y="9918"/>
                    <a:pt x="33930" y="11192"/>
                  </a:cubicBezTo>
                  <a:cubicBezTo>
                    <a:pt x="37498" y="13551"/>
                    <a:pt x="41265" y="16414"/>
                    <a:pt x="45176" y="19868"/>
                  </a:cubicBezTo>
                  <a:cubicBezTo>
                    <a:pt x="48780" y="23036"/>
                    <a:pt x="52534" y="26730"/>
                    <a:pt x="56404" y="30996"/>
                  </a:cubicBezTo>
                  <a:cubicBezTo>
                    <a:pt x="60033" y="34985"/>
                    <a:pt x="63781" y="39503"/>
                    <a:pt x="67625" y="44577"/>
                  </a:cubicBezTo>
                  <a:cubicBezTo>
                    <a:pt x="71273" y="49387"/>
                    <a:pt x="75021" y="54737"/>
                    <a:pt x="78851" y="60632"/>
                  </a:cubicBezTo>
                  <a:cubicBezTo>
                    <a:pt x="82515" y="66264"/>
                    <a:pt x="86265" y="72446"/>
                    <a:pt x="90088" y="79182"/>
                  </a:cubicBezTo>
                  <a:cubicBezTo>
                    <a:pt x="93768" y="85689"/>
                    <a:pt x="97523" y="92700"/>
                    <a:pt x="101342" y="100291"/>
                  </a:cubicBezTo>
                  <a:cubicBezTo>
                    <a:pt x="105040" y="107629"/>
                    <a:pt x="108802" y="115525"/>
                    <a:pt x="112625" y="123979"/>
                  </a:cubicBezTo>
                  <a:cubicBezTo>
                    <a:pt x="116339" y="132192"/>
                    <a:pt x="120113" y="140961"/>
                    <a:pt x="123941" y="150290"/>
                  </a:cubicBezTo>
                  <a:cubicBezTo>
                    <a:pt x="127673" y="159386"/>
                    <a:pt x="131461" y="169039"/>
                    <a:pt x="135296" y="179274"/>
                  </a:cubicBezTo>
                  <a:cubicBezTo>
                    <a:pt x="142905" y="199582"/>
                    <a:pt x="150592" y="221880"/>
                    <a:pt x="158144" y="245537"/>
                  </a:cubicBezTo>
                  <a:cubicBezTo>
                    <a:pt x="165818" y="269584"/>
                    <a:pt x="173577" y="295746"/>
                    <a:pt x="181204" y="323300"/>
                  </a:cubicBezTo>
                  <a:cubicBezTo>
                    <a:pt x="188955" y="351294"/>
                    <a:pt x="196793" y="381519"/>
                    <a:pt x="204498" y="413126"/>
                  </a:cubicBezTo>
                  <a:cubicBezTo>
                    <a:pt x="212315" y="445193"/>
                    <a:pt x="220234" y="479684"/>
                    <a:pt x="228036" y="515658"/>
                  </a:cubicBezTo>
                  <a:cubicBezTo>
                    <a:pt x="235954" y="552160"/>
                    <a:pt x="243956" y="591156"/>
                    <a:pt x="251820" y="631552"/>
                  </a:cubicBezTo>
                  <a:cubicBezTo>
                    <a:pt x="259827" y="672687"/>
                    <a:pt x="267908" y="716388"/>
                    <a:pt x="275836" y="761438"/>
                  </a:cubicBezTo>
                  <a:cubicBezTo>
                    <a:pt x="292153" y="854181"/>
                    <a:pt x="308513" y="956547"/>
                    <a:pt x="324460" y="1065701"/>
                  </a:cubicBezTo>
                  <a:cubicBezTo>
                    <a:pt x="341011" y="1179026"/>
                    <a:pt x="357544" y="1302565"/>
                    <a:pt x="373597" y="1432871"/>
                  </a:cubicBezTo>
                  <a:cubicBezTo>
                    <a:pt x="407325" y="1706709"/>
                    <a:pt x="440237" y="2020754"/>
                    <a:pt x="471417" y="2366319"/>
                  </a:cubicBezTo>
                  <a:cubicBezTo>
                    <a:pt x="503955" y="2727046"/>
                    <a:pt x="535218" y="3128862"/>
                    <a:pt x="564341" y="3560622"/>
                  </a:cubicBezTo>
                  <a:cubicBezTo>
                    <a:pt x="621835" y="4413403"/>
                    <a:pt x="673796" y="5434771"/>
                    <a:pt x="714604" y="6514306"/>
                  </a:cubicBezTo>
                  <a:lnTo>
                    <a:pt x="726595" y="6855805"/>
                  </a:lnTo>
                  <a:lnTo>
                    <a:pt x="725003" y="6855805"/>
                  </a:lnTo>
                  <a:lnTo>
                    <a:pt x="713630" y="6531889"/>
                  </a:lnTo>
                  <a:cubicBezTo>
                    <a:pt x="672898" y="5454352"/>
                    <a:pt x="621028" y="4434796"/>
                    <a:pt x="563630" y="3583468"/>
                  </a:cubicBezTo>
                  <a:cubicBezTo>
                    <a:pt x="534552" y="3152361"/>
                    <a:pt x="503335" y="2751143"/>
                    <a:pt x="470845" y="2390943"/>
                  </a:cubicBezTo>
                  <a:cubicBezTo>
                    <a:pt x="439707" y="2045862"/>
                    <a:pt x="406840" y="1732229"/>
                    <a:pt x="373157" y="1458759"/>
                  </a:cubicBezTo>
                  <a:cubicBezTo>
                    <a:pt x="357124" y="1328612"/>
                    <a:pt x="340612" y="1205232"/>
                    <a:pt x="324082" y="1092055"/>
                  </a:cubicBezTo>
                  <a:cubicBezTo>
                    <a:pt x="308153" y="983034"/>
                    <a:pt x="291814" y="880796"/>
                    <a:pt x="275517" y="788168"/>
                  </a:cubicBezTo>
                  <a:cubicBezTo>
                    <a:pt x="267599" y="743162"/>
                    <a:pt x="259528" y="699512"/>
                    <a:pt x="251531" y="658430"/>
                  </a:cubicBezTo>
                  <a:cubicBezTo>
                    <a:pt x="243676" y="618088"/>
                    <a:pt x="235683" y="579133"/>
                    <a:pt x="227776" y="542675"/>
                  </a:cubicBezTo>
                  <a:cubicBezTo>
                    <a:pt x="219982" y="506741"/>
                    <a:pt x="212072" y="472294"/>
                    <a:pt x="204264" y="440268"/>
                  </a:cubicBezTo>
                  <a:cubicBezTo>
                    <a:pt x="196569" y="408692"/>
                    <a:pt x="188740" y="378497"/>
                    <a:pt x="180997" y="350547"/>
                  </a:cubicBezTo>
                  <a:cubicBezTo>
                    <a:pt x="173379" y="323026"/>
                    <a:pt x="165630" y="296894"/>
                    <a:pt x="157965" y="272869"/>
                  </a:cubicBezTo>
                  <a:cubicBezTo>
                    <a:pt x="150421" y="249245"/>
                    <a:pt x="142743" y="226957"/>
                    <a:pt x="135142" y="206679"/>
                  </a:cubicBezTo>
                  <a:cubicBezTo>
                    <a:pt x="131311" y="196455"/>
                    <a:pt x="127528" y="186812"/>
                    <a:pt x="123801" y="177726"/>
                  </a:cubicBezTo>
                  <a:cubicBezTo>
                    <a:pt x="119977" y="168397"/>
                    <a:pt x="116208" y="159649"/>
                    <a:pt x="112498" y="151459"/>
                  </a:cubicBezTo>
                  <a:cubicBezTo>
                    <a:pt x="108680" y="143015"/>
                    <a:pt x="104920" y="135130"/>
                    <a:pt x="101228" y="127802"/>
                  </a:cubicBezTo>
                  <a:cubicBezTo>
                    <a:pt x="97413" y="120210"/>
                    <a:pt x="93661" y="113210"/>
                    <a:pt x="89985" y="106713"/>
                  </a:cubicBezTo>
                  <a:cubicBezTo>
                    <a:pt x="86167" y="99987"/>
                    <a:pt x="82422" y="93818"/>
                    <a:pt x="78760" y="88184"/>
                  </a:cubicBezTo>
                  <a:cubicBezTo>
                    <a:pt x="74936" y="82289"/>
                    <a:pt x="71193" y="76951"/>
                    <a:pt x="67548" y="72139"/>
                  </a:cubicBezTo>
                  <a:cubicBezTo>
                    <a:pt x="63708" y="67075"/>
                    <a:pt x="59965" y="62559"/>
                    <a:pt x="56338" y="58578"/>
                  </a:cubicBezTo>
                  <a:cubicBezTo>
                    <a:pt x="52474" y="54315"/>
                    <a:pt x="48725" y="50631"/>
                    <a:pt x="45124" y="47460"/>
                  </a:cubicBezTo>
                  <a:cubicBezTo>
                    <a:pt x="41218" y="44029"/>
                    <a:pt x="37454" y="41166"/>
                    <a:pt x="33893" y="38807"/>
                  </a:cubicBezTo>
                  <a:cubicBezTo>
                    <a:pt x="31964" y="37533"/>
                    <a:pt x="30086" y="36407"/>
                    <a:pt x="28268" y="35407"/>
                  </a:cubicBezTo>
                  <a:cubicBezTo>
                    <a:pt x="26325" y="34332"/>
                    <a:pt x="24443" y="33406"/>
                    <a:pt x="22636" y="32605"/>
                  </a:cubicBezTo>
                  <a:cubicBezTo>
                    <a:pt x="20671" y="31743"/>
                    <a:pt x="18782" y="31026"/>
                    <a:pt x="16993" y="30438"/>
                  </a:cubicBezTo>
                  <a:cubicBezTo>
                    <a:pt x="14994" y="29775"/>
                    <a:pt x="13092" y="29258"/>
                    <a:pt x="11341" y="28859"/>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92" name="Freeform: Shape 491">
              <a:extLst>
                <a:ext uri="{FF2B5EF4-FFF2-40B4-BE49-F238E27FC236}">
                  <a16:creationId xmlns:a16="http://schemas.microsoft.com/office/drawing/2014/main" id="{D4BDE701-42FB-F014-BEAE-D02F0FD66FF6}"/>
                </a:ext>
              </a:extLst>
            </p:cNvPr>
            <p:cNvSpPr/>
            <p:nvPr/>
          </p:nvSpPr>
          <p:spPr>
            <a:xfrm rot="5400000">
              <a:off x="3019151" y="-359644"/>
              <a:ext cx="827393" cy="6865694"/>
            </a:xfrm>
            <a:custGeom>
              <a:avLst/>
              <a:gdLst>
                <a:gd name="csX0" fmla="*/ 0 w 827393"/>
                <a:gd name="csY0" fmla="*/ 47345 h 6865694"/>
                <a:gd name="csX1" fmla="*/ 0 w 827393"/>
                <a:gd name="csY1" fmla="*/ 0 h 6865694"/>
                <a:gd name="csX2" fmla="*/ 12985 w 827393"/>
                <a:gd name="csY2" fmla="*/ 1264 h 6865694"/>
                <a:gd name="csX3" fmla="*/ 19458 w 827393"/>
                <a:gd name="csY3" fmla="*/ 2843 h 6865694"/>
                <a:gd name="csX4" fmla="*/ 25918 w 827393"/>
                <a:gd name="csY4" fmla="*/ 5043 h 6865694"/>
                <a:gd name="csX5" fmla="*/ 32366 w 827393"/>
                <a:gd name="csY5" fmla="*/ 7866 h 6865694"/>
                <a:gd name="csX6" fmla="*/ 38806 w 827393"/>
                <a:gd name="csY6" fmla="*/ 11307 h 6865694"/>
                <a:gd name="csX7" fmla="*/ 45240 w 827393"/>
                <a:gd name="csY7" fmla="*/ 15383 h 6865694"/>
                <a:gd name="csX8" fmla="*/ 51668 w 827393"/>
                <a:gd name="csY8" fmla="*/ 20068 h 6865694"/>
                <a:gd name="csX9" fmla="*/ 64511 w 827393"/>
                <a:gd name="csY9" fmla="*/ 31310 h 6865694"/>
                <a:gd name="csX10" fmla="*/ 77348 w 827393"/>
                <a:gd name="csY10" fmla="*/ 45020 h 6865694"/>
                <a:gd name="csX11" fmla="*/ 90188 w 827393"/>
                <a:gd name="csY11" fmla="*/ 61254 h 6865694"/>
                <a:gd name="csX12" fmla="*/ 103043 w 827393"/>
                <a:gd name="csY12" fmla="*/ 80014 h 6865694"/>
                <a:gd name="csX13" fmla="*/ 115921 w 827393"/>
                <a:gd name="csY13" fmla="*/ 101322 h 6865694"/>
                <a:gd name="csX14" fmla="*/ 128831 w 827393"/>
                <a:gd name="csY14" fmla="*/ 125274 h 6865694"/>
                <a:gd name="csX15" fmla="*/ 141778 w 827393"/>
                <a:gd name="csY15" fmla="*/ 151858 h 6865694"/>
                <a:gd name="csX16" fmla="*/ 154771 w 827393"/>
                <a:gd name="csY16" fmla="*/ 181170 h 6865694"/>
                <a:gd name="csX17" fmla="*/ 180920 w 827393"/>
                <a:gd name="csY17" fmla="*/ 248170 h 6865694"/>
                <a:gd name="csX18" fmla="*/ 207316 w 827393"/>
                <a:gd name="csY18" fmla="*/ 326805 h 6865694"/>
                <a:gd name="csX19" fmla="*/ 233983 w 827393"/>
                <a:gd name="csY19" fmla="*/ 417696 h 6865694"/>
                <a:gd name="csX20" fmla="*/ 260935 w 827393"/>
                <a:gd name="csY20" fmla="*/ 521448 h 6865694"/>
                <a:gd name="csX21" fmla="*/ 288170 w 827393"/>
                <a:gd name="csY21" fmla="*/ 638775 h 6865694"/>
                <a:gd name="csX22" fmla="*/ 315675 w 827393"/>
                <a:gd name="csY22" fmla="*/ 770304 h 6865694"/>
                <a:gd name="csX23" fmla="*/ 343423 w 827393"/>
                <a:gd name="csY23" fmla="*/ 916676 h 6865694"/>
                <a:gd name="csX24" fmla="*/ 371370 w 827393"/>
                <a:gd name="csY24" fmla="*/ 1078526 h 6865694"/>
                <a:gd name="csX25" fmla="*/ 427648 w 827393"/>
                <a:gd name="csY25" fmla="*/ 1450623 h 6865694"/>
                <a:gd name="csX26" fmla="*/ 483965 w 827393"/>
                <a:gd name="csY26" fmla="*/ 1889742 h 6865694"/>
                <a:gd name="csX27" fmla="*/ 539637 w 827393"/>
                <a:gd name="csY27" fmla="*/ 2397041 h 6865694"/>
                <a:gd name="csX28" fmla="*/ 645875 w 827393"/>
                <a:gd name="csY28" fmla="*/ 3608011 h 6865694"/>
                <a:gd name="csX29" fmla="*/ 740003 w 827393"/>
                <a:gd name="csY29" fmla="*/ 5038239 h 6865694"/>
                <a:gd name="csX30" fmla="*/ 816907 w 827393"/>
                <a:gd name="csY30" fmla="*/ 6598858 h 6865694"/>
                <a:gd name="csX31" fmla="*/ 827393 w 827393"/>
                <a:gd name="csY31" fmla="*/ 6865694 h 6865694"/>
                <a:gd name="csX32" fmla="*/ 824540 w 827393"/>
                <a:gd name="csY32" fmla="*/ 6865694 h 6865694"/>
                <a:gd name="csX33" fmla="*/ 815319 w 827393"/>
                <a:gd name="csY33" fmla="*/ 6631043 h 6865694"/>
                <a:gd name="csX34" fmla="*/ 738648 w 827393"/>
                <a:gd name="csY34" fmla="*/ 5075150 h 6865694"/>
                <a:gd name="csX35" fmla="*/ 644759 w 827393"/>
                <a:gd name="csY35" fmla="*/ 3648566 h 6865694"/>
                <a:gd name="csX36" fmla="*/ 538750 w 827393"/>
                <a:gd name="csY36" fmla="*/ 2440228 h 6865694"/>
                <a:gd name="csX37" fmla="*/ 483187 w 827393"/>
                <a:gd name="csY37" fmla="*/ 1933917 h 6865694"/>
                <a:gd name="csX38" fmla="*/ 426973 w 827393"/>
                <a:gd name="csY38" fmla="*/ 1495609 h 6865694"/>
                <a:gd name="csX39" fmla="*/ 370792 w 827393"/>
                <a:gd name="csY39" fmla="*/ 1124154 h 6865694"/>
                <a:gd name="csX40" fmla="*/ 342892 w 827393"/>
                <a:gd name="csY40" fmla="*/ 962578 h 6865694"/>
                <a:gd name="csX41" fmla="*/ 315192 w 827393"/>
                <a:gd name="csY41" fmla="*/ 816449 h 6865694"/>
                <a:gd name="csX42" fmla="*/ 287731 w 827393"/>
                <a:gd name="csY42" fmla="*/ 685130 h 6865694"/>
                <a:gd name="csX43" fmla="*/ 260538 w 827393"/>
                <a:gd name="csY43" fmla="*/ 567995 h 6865694"/>
                <a:gd name="csX44" fmla="*/ 233628 w 827393"/>
                <a:gd name="csY44" fmla="*/ 464398 h 6865694"/>
                <a:gd name="csX45" fmla="*/ 207003 w 827393"/>
                <a:gd name="csY45" fmla="*/ 373666 h 6865694"/>
                <a:gd name="csX46" fmla="*/ 180647 w 827393"/>
                <a:gd name="csY46" fmla="*/ 295137 h 6865694"/>
                <a:gd name="csX47" fmla="*/ 154539 w 827393"/>
                <a:gd name="csY47" fmla="*/ 228241 h 6865694"/>
                <a:gd name="csX48" fmla="*/ 141565 w 827393"/>
                <a:gd name="csY48" fmla="*/ 198973 h 6865694"/>
                <a:gd name="csX49" fmla="*/ 128636 w 827393"/>
                <a:gd name="csY49" fmla="*/ 172430 h 6865694"/>
                <a:gd name="csX50" fmla="*/ 115747 w 827393"/>
                <a:gd name="csY50" fmla="*/ 148522 h 6865694"/>
                <a:gd name="csX51" fmla="*/ 102889 w 827393"/>
                <a:gd name="csY51" fmla="*/ 127234 h 6865694"/>
                <a:gd name="csX52" fmla="*/ 90053 w 827393"/>
                <a:gd name="csY52" fmla="*/ 108492 h 6865694"/>
                <a:gd name="csX53" fmla="*/ 77232 w 827393"/>
                <a:gd name="csY53" fmla="*/ 92290 h 6865694"/>
                <a:gd name="csX54" fmla="*/ 64414 w 827393"/>
                <a:gd name="csY54" fmla="*/ 78604 h 6865694"/>
                <a:gd name="csX55" fmla="*/ 51591 w 827393"/>
                <a:gd name="csY55" fmla="*/ 67379 h 6865694"/>
                <a:gd name="csX56" fmla="*/ 45173 w 827393"/>
                <a:gd name="csY56" fmla="*/ 62705 h 6865694"/>
                <a:gd name="csX57" fmla="*/ 38749 w 827393"/>
                <a:gd name="csY57" fmla="*/ 58642 h 6865694"/>
                <a:gd name="csX58" fmla="*/ 32319 w 827393"/>
                <a:gd name="csY58" fmla="*/ 55200 h 6865694"/>
                <a:gd name="csX59" fmla="*/ 25880 w 827393"/>
                <a:gd name="csY59" fmla="*/ 52388 h 6865694"/>
                <a:gd name="csX60" fmla="*/ 19428 w 827393"/>
                <a:gd name="csY60" fmla="*/ 50198 h 6865694"/>
                <a:gd name="csX61" fmla="*/ 12966 w 827393"/>
                <a:gd name="csY61" fmla="*/ 48609 h 68656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27393" h="6865694">
                  <a:moveTo>
                    <a:pt x="0" y="47345"/>
                  </a:moveTo>
                  <a:lnTo>
                    <a:pt x="0" y="0"/>
                  </a:lnTo>
                  <a:lnTo>
                    <a:pt x="12985" y="1264"/>
                  </a:lnTo>
                  <a:cubicBezTo>
                    <a:pt x="14989" y="1653"/>
                    <a:pt x="17167" y="2170"/>
                    <a:pt x="19458" y="2843"/>
                  </a:cubicBezTo>
                  <a:cubicBezTo>
                    <a:pt x="21505" y="3444"/>
                    <a:pt x="23668" y="4168"/>
                    <a:pt x="25918" y="5043"/>
                  </a:cubicBezTo>
                  <a:cubicBezTo>
                    <a:pt x="27986" y="5844"/>
                    <a:pt x="30143" y="6801"/>
                    <a:pt x="32366" y="7866"/>
                  </a:cubicBezTo>
                  <a:cubicBezTo>
                    <a:pt x="34448" y="8876"/>
                    <a:pt x="36599" y="10022"/>
                    <a:pt x="38806" y="11307"/>
                  </a:cubicBezTo>
                  <a:cubicBezTo>
                    <a:pt x="40897" y="12530"/>
                    <a:pt x="43046" y="13886"/>
                    <a:pt x="45240" y="15383"/>
                  </a:cubicBezTo>
                  <a:cubicBezTo>
                    <a:pt x="47336" y="16813"/>
                    <a:pt x="49481" y="18371"/>
                    <a:pt x="51668" y="20068"/>
                  </a:cubicBezTo>
                  <a:cubicBezTo>
                    <a:pt x="55792" y="23289"/>
                    <a:pt x="60085" y="27004"/>
                    <a:pt x="64511" y="31310"/>
                  </a:cubicBezTo>
                  <a:cubicBezTo>
                    <a:pt x="68662" y="35332"/>
                    <a:pt x="72950" y="39892"/>
                    <a:pt x="77348" y="45020"/>
                  </a:cubicBezTo>
                  <a:cubicBezTo>
                    <a:pt x="81521" y="49894"/>
                    <a:pt x="85808" y="55295"/>
                    <a:pt x="90188" y="61254"/>
                  </a:cubicBezTo>
                  <a:cubicBezTo>
                    <a:pt x="94381" y="66960"/>
                    <a:pt x="98669" y="73203"/>
                    <a:pt x="103043" y="80014"/>
                  </a:cubicBezTo>
                  <a:cubicBezTo>
                    <a:pt x="107253" y="86562"/>
                    <a:pt x="111550" y="93659"/>
                    <a:pt x="115921" y="101322"/>
                  </a:cubicBezTo>
                  <a:cubicBezTo>
                    <a:pt x="120150" y="108745"/>
                    <a:pt x="124455" y="116725"/>
                    <a:pt x="128831" y="125274"/>
                  </a:cubicBezTo>
                  <a:cubicBezTo>
                    <a:pt x="133078" y="133571"/>
                    <a:pt x="137397" y="142424"/>
                    <a:pt x="141778" y="151858"/>
                  </a:cubicBezTo>
                  <a:cubicBezTo>
                    <a:pt x="146047" y="161059"/>
                    <a:pt x="150382" y="170830"/>
                    <a:pt x="154771" y="181170"/>
                  </a:cubicBezTo>
                  <a:cubicBezTo>
                    <a:pt x="163462" y="201657"/>
                    <a:pt x="172260" y="224186"/>
                    <a:pt x="180920" y="248170"/>
                  </a:cubicBezTo>
                  <a:cubicBezTo>
                    <a:pt x="189705" y="272490"/>
                    <a:pt x="198585" y="298947"/>
                    <a:pt x="207316" y="326805"/>
                  </a:cubicBezTo>
                  <a:cubicBezTo>
                    <a:pt x="216191" y="355127"/>
                    <a:pt x="225163" y="385700"/>
                    <a:pt x="233983" y="417696"/>
                  </a:cubicBezTo>
                  <a:cubicBezTo>
                    <a:pt x="242949" y="450206"/>
                    <a:pt x="252018" y="485116"/>
                    <a:pt x="260935" y="521448"/>
                  </a:cubicBezTo>
                  <a:cubicBezTo>
                    <a:pt x="270026" y="558508"/>
                    <a:pt x="279190" y="597990"/>
                    <a:pt x="288170" y="638775"/>
                  </a:cubicBezTo>
                  <a:cubicBezTo>
                    <a:pt x="297316" y="680299"/>
                    <a:pt x="306571" y="724548"/>
                    <a:pt x="315675" y="770304"/>
                  </a:cubicBezTo>
                  <a:cubicBezTo>
                    <a:pt x="324912" y="816710"/>
                    <a:pt x="334247" y="865961"/>
                    <a:pt x="343423" y="916676"/>
                  </a:cubicBezTo>
                  <a:cubicBezTo>
                    <a:pt x="352759" y="968307"/>
                    <a:pt x="362163" y="1022757"/>
                    <a:pt x="371370" y="1078526"/>
                  </a:cubicBezTo>
                  <a:cubicBezTo>
                    <a:pt x="390323" y="1193314"/>
                    <a:pt x="409258" y="1318505"/>
                    <a:pt x="427648" y="1450623"/>
                  </a:cubicBezTo>
                  <a:cubicBezTo>
                    <a:pt x="446678" y="1587362"/>
                    <a:pt x="465625" y="1735103"/>
                    <a:pt x="483965" y="1889742"/>
                  </a:cubicBezTo>
                  <a:cubicBezTo>
                    <a:pt x="502834" y="2048864"/>
                    <a:pt x="521564" y="2219535"/>
                    <a:pt x="539637" y="2397041"/>
                  </a:cubicBezTo>
                  <a:cubicBezTo>
                    <a:pt x="576867" y="2762831"/>
                    <a:pt x="612611" y="3170249"/>
                    <a:pt x="645875" y="3608011"/>
                  </a:cubicBezTo>
                  <a:cubicBezTo>
                    <a:pt x="679472" y="4050318"/>
                    <a:pt x="711142" y="4531508"/>
                    <a:pt x="740003" y="5038239"/>
                  </a:cubicBezTo>
                  <a:cubicBezTo>
                    <a:pt x="768028" y="5530452"/>
                    <a:pt x="793904" y="6055523"/>
                    <a:pt x="816907" y="6598858"/>
                  </a:cubicBezTo>
                  <a:lnTo>
                    <a:pt x="827393" y="6865694"/>
                  </a:lnTo>
                  <a:lnTo>
                    <a:pt x="824540" y="6865694"/>
                  </a:lnTo>
                  <a:lnTo>
                    <a:pt x="815319" y="6631043"/>
                  </a:lnTo>
                  <a:cubicBezTo>
                    <a:pt x="792388" y="6089392"/>
                    <a:pt x="766592" y="5565920"/>
                    <a:pt x="738648" y="5075150"/>
                  </a:cubicBezTo>
                  <a:cubicBezTo>
                    <a:pt x="709863" y="4569757"/>
                    <a:pt x="678274" y="4089790"/>
                    <a:pt x="644759" y="3648566"/>
                  </a:cubicBezTo>
                  <a:cubicBezTo>
                    <a:pt x="611570" y="3211793"/>
                    <a:pt x="575903" y="2805238"/>
                    <a:pt x="538750" y="2440228"/>
                  </a:cubicBezTo>
                  <a:cubicBezTo>
                    <a:pt x="520714" y="2263081"/>
                    <a:pt x="502020" y="2092734"/>
                    <a:pt x="483187" y="1933917"/>
                  </a:cubicBezTo>
                  <a:cubicBezTo>
                    <a:pt x="464881" y="1779564"/>
                    <a:pt x="445967" y="1632097"/>
                    <a:pt x="426973" y="1495609"/>
                  </a:cubicBezTo>
                  <a:cubicBezTo>
                    <a:pt x="408615" y="1363724"/>
                    <a:pt x="389713" y="1238742"/>
                    <a:pt x="370792" y="1124154"/>
                  </a:cubicBezTo>
                  <a:cubicBezTo>
                    <a:pt x="361601" y="1068483"/>
                    <a:pt x="352213" y="1014135"/>
                    <a:pt x="342892" y="962578"/>
                  </a:cubicBezTo>
                  <a:cubicBezTo>
                    <a:pt x="333731" y="911938"/>
                    <a:pt x="324412" y="862773"/>
                    <a:pt x="315192" y="816449"/>
                  </a:cubicBezTo>
                  <a:cubicBezTo>
                    <a:pt x="306101" y="770767"/>
                    <a:pt x="296861" y="726590"/>
                    <a:pt x="287731" y="685130"/>
                  </a:cubicBezTo>
                  <a:cubicBezTo>
                    <a:pt x="278764" y="644419"/>
                    <a:pt x="269615" y="605001"/>
                    <a:pt x="260538" y="567995"/>
                  </a:cubicBezTo>
                  <a:cubicBezTo>
                    <a:pt x="251634" y="531703"/>
                    <a:pt x="242581" y="496865"/>
                    <a:pt x="233628" y="464398"/>
                  </a:cubicBezTo>
                  <a:cubicBezTo>
                    <a:pt x="224823" y="432467"/>
                    <a:pt x="215865" y="401934"/>
                    <a:pt x="207003" y="373666"/>
                  </a:cubicBezTo>
                  <a:cubicBezTo>
                    <a:pt x="198286" y="345839"/>
                    <a:pt x="189419" y="319423"/>
                    <a:pt x="180647" y="295137"/>
                  </a:cubicBezTo>
                  <a:cubicBezTo>
                    <a:pt x="172000" y="271206"/>
                    <a:pt x="163216" y="248697"/>
                    <a:pt x="154539" y="228241"/>
                  </a:cubicBezTo>
                  <a:cubicBezTo>
                    <a:pt x="150155" y="217912"/>
                    <a:pt x="145828" y="208163"/>
                    <a:pt x="141565" y="198973"/>
                  </a:cubicBezTo>
                  <a:cubicBezTo>
                    <a:pt x="137191" y="189560"/>
                    <a:pt x="132879" y="180717"/>
                    <a:pt x="128636" y="172430"/>
                  </a:cubicBezTo>
                  <a:cubicBezTo>
                    <a:pt x="124269" y="163891"/>
                    <a:pt x="119970" y="155934"/>
                    <a:pt x="115747" y="148522"/>
                  </a:cubicBezTo>
                  <a:cubicBezTo>
                    <a:pt x="111382" y="140866"/>
                    <a:pt x="107093" y="133781"/>
                    <a:pt x="102889" y="127234"/>
                  </a:cubicBezTo>
                  <a:cubicBezTo>
                    <a:pt x="98523" y="120433"/>
                    <a:pt x="94239" y="114200"/>
                    <a:pt x="90053" y="108492"/>
                  </a:cubicBezTo>
                  <a:cubicBezTo>
                    <a:pt x="85678" y="102545"/>
                    <a:pt x="81399" y="97154"/>
                    <a:pt x="77232" y="92290"/>
                  </a:cubicBezTo>
                  <a:cubicBezTo>
                    <a:pt x="72840" y="87173"/>
                    <a:pt x="68560" y="82614"/>
                    <a:pt x="64414" y="78604"/>
                  </a:cubicBezTo>
                  <a:cubicBezTo>
                    <a:pt x="59995" y="74308"/>
                    <a:pt x="55707" y="70591"/>
                    <a:pt x="51591" y="67379"/>
                  </a:cubicBezTo>
                  <a:cubicBezTo>
                    <a:pt x="49407" y="65686"/>
                    <a:pt x="47267" y="64127"/>
                    <a:pt x="45173" y="62705"/>
                  </a:cubicBezTo>
                  <a:cubicBezTo>
                    <a:pt x="42981" y="61221"/>
                    <a:pt x="40836" y="59862"/>
                    <a:pt x="38749" y="58642"/>
                  </a:cubicBezTo>
                  <a:cubicBezTo>
                    <a:pt x="36544" y="57357"/>
                    <a:pt x="34396" y="56221"/>
                    <a:pt x="32319" y="55200"/>
                  </a:cubicBezTo>
                  <a:cubicBezTo>
                    <a:pt x="30098" y="54126"/>
                    <a:pt x="27944" y="53189"/>
                    <a:pt x="25880" y="52388"/>
                  </a:cubicBezTo>
                  <a:cubicBezTo>
                    <a:pt x="23634" y="51503"/>
                    <a:pt x="21473" y="50789"/>
                    <a:pt x="19428" y="50198"/>
                  </a:cubicBezTo>
                  <a:cubicBezTo>
                    <a:pt x="17143" y="49515"/>
                    <a:pt x="14967" y="49008"/>
                    <a:pt x="12966" y="48609"/>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94" name="Freeform: Shape 493">
              <a:extLst>
                <a:ext uri="{FF2B5EF4-FFF2-40B4-BE49-F238E27FC236}">
                  <a16:creationId xmlns:a16="http://schemas.microsoft.com/office/drawing/2014/main" id="{995FE154-7AEF-AEE0-6500-47733164A1A3}"/>
                </a:ext>
              </a:extLst>
            </p:cNvPr>
            <p:cNvSpPr/>
            <p:nvPr/>
          </p:nvSpPr>
          <p:spPr>
            <a:xfrm rot="5400000">
              <a:off x="2966332" y="-439148"/>
              <a:ext cx="927155" cy="6859818"/>
            </a:xfrm>
            <a:custGeom>
              <a:avLst/>
              <a:gdLst>
                <a:gd name="csX0" fmla="*/ 0 w 927155"/>
                <a:gd name="csY0" fmla="*/ 35512 h 6859818"/>
                <a:gd name="csX1" fmla="*/ 0 w 927155"/>
                <a:gd name="csY1" fmla="*/ 0 h 6859818"/>
                <a:gd name="csX2" fmla="*/ 14432 w 927155"/>
                <a:gd name="csY2" fmla="*/ 1254 h 6859818"/>
                <a:gd name="csX3" fmla="*/ 21625 w 927155"/>
                <a:gd name="csY3" fmla="*/ 2799 h 6859818"/>
                <a:gd name="csX4" fmla="*/ 28805 w 927155"/>
                <a:gd name="csY4" fmla="*/ 4969 h 6859818"/>
                <a:gd name="csX5" fmla="*/ 35974 w 927155"/>
                <a:gd name="csY5" fmla="*/ 7748 h 6859818"/>
                <a:gd name="csX6" fmla="*/ 43130 w 927155"/>
                <a:gd name="csY6" fmla="*/ 11128 h 6859818"/>
                <a:gd name="csX7" fmla="*/ 50280 w 927155"/>
                <a:gd name="csY7" fmla="*/ 15129 h 6859818"/>
                <a:gd name="csX8" fmla="*/ 57424 w 927155"/>
                <a:gd name="csY8" fmla="*/ 19720 h 6859818"/>
                <a:gd name="csX9" fmla="*/ 71696 w 927155"/>
                <a:gd name="csY9" fmla="*/ 30763 h 6859818"/>
                <a:gd name="csX10" fmla="*/ 85960 w 927155"/>
                <a:gd name="csY10" fmla="*/ 44249 h 6859818"/>
                <a:gd name="csX11" fmla="*/ 100226 w 927155"/>
                <a:gd name="csY11" fmla="*/ 60190 h 6859818"/>
                <a:gd name="csX12" fmla="*/ 114507 w 927155"/>
                <a:gd name="csY12" fmla="*/ 78625 h 6859818"/>
                <a:gd name="csX13" fmla="*/ 128811 w 927155"/>
                <a:gd name="csY13" fmla="*/ 99575 h 6859818"/>
                <a:gd name="csX14" fmla="*/ 143150 w 927155"/>
                <a:gd name="csY14" fmla="*/ 123073 h 6859818"/>
                <a:gd name="csX15" fmla="*/ 157529 w 927155"/>
                <a:gd name="csY15" fmla="*/ 149174 h 6859818"/>
                <a:gd name="csX16" fmla="*/ 171958 w 927155"/>
                <a:gd name="csY16" fmla="*/ 177936 h 6859818"/>
                <a:gd name="csX17" fmla="*/ 186441 w 927155"/>
                <a:gd name="csY17" fmla="*/ 209415 h 6859818"/>
                <a:gd name="csX18" fmla="*/ 200987 w 927155"/>
                <a:gd name="csY18" fmla="*/ 243665 h 6859818"/>
                <a:gd name="csX19" fmla="*/ 230283 w 927155"/>
                <a:gd name="csY19" fmla="*/ 320772 h 6859818"/>
                <a:gd name="csX20" fmla="*/ 259872 w 927155"/>
                <a:gd name="csY20" fmla="*/ 409851 h 6859818"/>
                <a:gd name="csX21" fmla="*/ 289769 w 927155"/>
                <a:gd name="csY21" fmla="*/ 511500 h 6859818"/>
                <a:gd name="csX22" fmla="*/ 319975 w 927155"/>
                <a:gd name="csY22" fmla="*/ 626373 h 6859818"/>
                <a:gd name="csX23" fmla="*/ 350474 w 927155"/>
                <a:gd name="csY23" fmla="*/ 755090 h 6859818"/>
                <a:gd name="csX24" fmla="*/ 381236 w 927155"/>
                <a:gd name="csY24" fmla="*/ 898272 h 6859818"/>
                <a:gd name="csX25" fmla="*/ 412221 w 927155"/>
                <a:gd name="csY25" fmla="*/ 1056521 h 6859818"/>
                <a:gd name="csX26" fmla="*/ 474620 w 927155"/>
                <a:gd name="csY26" fmla="*/ 1420132 h 6859818"/>
                <a:gd name="csX27" fmla="*/ 537086 w 927155"/>
                <a:gd name="csY27" fmla="*/ 1849008 h 6859818"/>
                <a:gd name="csX28" fmla="*/ 598883 w 927155"/>
                <a:gd name="csY28" fmla="*/ 2344335 h 6859818"/>
                <a:gd name="csX29" fmla="*/ 717054 w 927155"/>
                <a:gd name="csY29" fmla="*/ 3526869 h 6859818"/>
                <a:gd name="csX30" fmla="*/ 822234 w 927155"/>
                <a:gd name="csY30" fmla="*/ 4925154 h 6859818"/>
                <a:gd name="csX31" fmla="*/ 908793 w 927155"/>
                <a:gd name="csY31" fmla="*/ 6454813 h 6859818"/>
                <a:gd name="csX32" fmla="*/ 927155 w 927155"/>
                <a:gd name="csY32" fmla="*/ 6859818 h 6859818"/>
                <a:gd name="csX33" fmla="*/ 924871 w 927155"/>
                <a:gd name="csY33" fmla="*/ 6859818 h 6859818"/>
                <a:gd name="csX34" fmla="*/ 907683 w 927155"/>
                <a:gd name="csY34" fmla="*/ 6480722 h 6859818"/>
                <a:gd name="csX35" fmla="*/ 821302 w 927155"/>
                <a:gd name="csY35" fmla="*/ 4954233 h 6859818"/>
                <a:gd name="csX36" fmla="*/ 716298 w 927155"/>
                <a:gd name="csY36" fmla="*/ 3558286 h 6859818"/>
                <a:gd name="csX37" fmla="*/ 598289 w 927155"/>
                <a:gd name="csY37" fmla="*/ 2377416 h 6859818"/>
                <a:gd name="csX38" fmla="*/ 536566 w 927155"/>
                <a:gd name="csY38" fmla="*/ 1882688 h 6859818"/>
                <a:gd name="csX39" fmla="*/ 474169 w 927155"/>
                <a:gd name="csY39" fmla="*/ 1454308 h 6859818"/>
                <a:gd name="csX40" fmla="*/ 411836 w 927155"/>
                <a:gd name="csY40" fmla="*/ 1091065 h 6859818"/>
                <a:gd name="csX41" fmla="*/ 380883 w 927155"/>
                <a:gd name="csY41" fmla="*/ 932975 h 6859818"/>
                <a:gd name="csX42" fmla="*/ 350152 w 927155"/>
                <a:gd name="csY42" fmla="*/ 789929 h 6859818"/>
                <a:gd name="csX43" fmla="*/ 319682 w 927155"/>
                <a:gd name="csY43" fmla="*/ 661337 h 6859818"/>
                <a:gd name="csX44" fmla="*/ 289507 w 927155"/>
                <a:gd name="csY44" fmla="*/ 546569 h 6859818"/>
                <a:gd name="csX45" fmla="*/ 259637 w 927155"/>
                <a:gd name="csY45" fmla="*/ 445024 h 6859818"/>
                <a:gd name="csX46" fmla="*/ 230076 w 927155"/>
                <a:gd name="csY46" fmla="*/ 356030 h 6859818"/>
                <a:gd name="csX47" fmla="*/ 200807 w 927155"/>
                <a:gd name="csY47" fmla="*/ 278987 h 6859818"/>
                <a:gd name="csX48" fmla="*/ 186276 w 927155"/>
                <a:gd name="csY48" fmla="*/ 244770 h 6859818"/>
                <a:gd name="csX49" fmla="*/ 171805 w 927155"/>
                <a:gd name="csY49" fmla="*/ 213311 h 6859818"/>
                <a:gd name="csX50" fmla="*/ 157390 w 927155"/>
                <a:gd name="csY50" fmla="*/ 184570 h 6859818"/>
                <a:gd name="csX51" fmla="*/ 143024 w 927155"/>
                <a:gd name="csY51" fmla="*/ 158490 h 6859818"/>
                <a:gd name="csX52" fmla="*/ 128699 w 927155"/>
                <a:gd name="csY52" fmla="*/ 135002 h 6859818"/>
                <a:gd name="csX53" fmla="*/ 114407 w 927155"/>
                <a:gd name="csY53" fmla="*/ 114072 h 6859818"/>
                <a:gd name="csX54" fmla="*/ 100138 w 927155"/>
                <a:gd name="csY54" fmla="*/ 95660 h 6859818"/>
                <a:gd name="csX55" fmla="*/ 85884 w 927155"/>
                <a:gd name="csY55" fmla="*/ 79730 h 6859818"/>
                <a:gd name="csX56" fmla="*/ 71633 w 927155"/>
                <a:gd name="csY56" fmla="*/ 66264 h 6859818"/>
                <a:gd name="csX57" fmla="*/ 57373 w 927155"/>
                <a:gd name="csY57" fmla="*/ 55231 h 6859818"/>
                <a:gd name="csX58" fmla="*/ 50236 w 927155"/>
                <a:gd name="csY58" fmla="*/ 50631 h 6859818"/>
                <a:gd name="csX59" fmla="*/ 43092 w 927155"/>
                <a:gd name="csY59" fmla="*/ 46629 h 6859818"/>
                <a:gd name="csX60" fmla="*/ 35942 w 927155"/>
                <a:gd name="csY60" fmla="*/ 43259 h 6859818"/>
                <a:gd name="csX61" fmla="*/ 28781 w 927155"/>
                <a:gd name="csY61" fmla="*/ 40480 h 6859818"/>
                <a:gd name="csX62" fmla="*/ 21606 w 927155"/>
                <a:gd name="csY62" fmla="*/ 38313 h 6859818"/>
                <a:gd name="csX63" fmla="*/ 14420 w 927155"/>
                <a:gd name="csY63" fmla="*/ 36765 h 6859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927155" h="6859818">
                  <a:moveTo>
                    <a:pt x="0" y="35512"/>
                  </a:moveTo>
                  <a:lnTo>
                    <a:pt x="0" y="0"/>
                  </a:lnTo>
                  <a:lnTo>
                    <a:pt x="14432" y="1254"/>
                  </a:lnTo>
                  <a:cubicBezTo>
                    <a:pt x="16660" y="1633"/>
                    <a:pt x="19081" y="2147"/>
                    <a:pt x="21625" y="2799"/>
                  </a:cubicBezTo>
                  <a:cubicBezTo>
                    <a:pt x="23902" y="3401"/>
                    <a:pt x="26305" y="4107"/>
                    <a:pt x="28805" y="4969"/>
                  </a:cubicBezTo>
                  <a:cubicBezTo>
                    <a:pt x="31105" y="5750"/>
                    <a:pt x="33501" y="6676"/>
                    <a:pt x="35974" y="7748"/>
                  </a:cubicBezTo>
                  <a:cubicBezTo>
                    <a:pt x="38288" y="8738"/>
                    <a:pt x="40677" y="9866"/>
                    <a:pt x="43130" y="11128"/>
                  </a:cubicBezTo>
                  <a:cubicBezTo>
                    <a:pt x="45454" y="12338"/>
                    <a:pt x="47840" y="13666"/>
                    <a:pt x="50280" y="15129"/>
                  </a:cubicBezTo>
                  <a:cubicBezTo>
                    <a:pt x="52610" y="16519"/>
                    <a:pt x="54993" y="18057"/>
                    <a:pt x="57424" y="19720"/>
                  </a:cubicBezTo>
                  <a:cubicBezTo>
                    <a:pt x="62005" y="22877"/>
                    <a:pt x="66778" y="26541"/>
                    <a:pt x="71696" y="30763"/>
                  </a:cubicBezTo>
                  <a:cubicBezTo>
                    <a:pt x="76308" y="34721"/>
                    <a:pt x="81073" y="39217"/>
                    <a:pt x="85960" y="44249"/>
                  </a:cubicBezTo>
                  <a:cubicBezTo>
                    <a:pt x="90597" y="49029"/>
                    <a:pt x="95359" y="54325"/>
                    <a:pt x="100226" y="60190"/>
                  </a:cubicBezTo>
                  <a:cubicBezTo>
                    <a:pt x="104884" y="65801"/>
                    <a:pt x="109649" y="71939"/>
                    <a:pt x="114507" y="78625"/>
                  </a:cubicBezTo>
                  <a:cubicBezTo>
                    <a:pt x="119183" y="85067"/>
                    <a:pt x="123957" y="92037"/>
                    <a:pt x="128811" y="99575"/>
                  </a:cubicBezTo>
                  <a:cubicBezTo>
                    <a:pt x="133509" y="106852"/>
                    <a:pt x="138291" y="114673"/>
                    <a:pt x="143150" y="123073"/>
                  </a:cubicBezTo>
                  <a:cubicBezTo>
                    <a:pt x="147867" y="131212"/>
                    <a:pt x="152664" y="139909"/>
                    <a:pt x="157529" y="149174"/>
                  </a:cubicBezTo>
                  <a:cubicBezTo>
                    <a:pt x="162270" y="158206"/>
                    <a:pt x="167082" y="167778"/>
                    <a:pt x="171958" y="177936"/>
                  </a:cubicBezTo>
                  <a:cubicBezTo>
                    <a:pt x="176722" y="187866"/>
                    <a:pt x="181553" y="198351"/>
                    <a:pt x="186441" y="209415"/>
                  </a:cubicBezTo>
                  <a:cubicBezTo>
                    <a:pt x="191231" y="220250"/>
                    <a:pt x="196081" y="231662"/>
                    <a:pt x="200987" y="243665"/>
                  </a:cubicBezTo>
                  <a:cubicBezTo>
                    <a:pt x="210742" y="267532"/>
                    <a:pt x="220598" y="293484"/>
                    <a:pt x="230283" y="320772"/>
                  </a:cubicBezTo>
                  <a:cubicBezTo>
                    <a:pt x="240149" y="348597"/>
                    <a:pt x="250104" y="378561"/>
                    <a:pt x="259872" y="409851"/>
                  </a:cubicBezTo>
                  <a:cubicBezTo>
                    <a:pt x="269821" y="441708"/>
                    <a:pt x="279880" y="475915"/>
                    <a:pt x="289769" y="511500"/>
                  </a:cubicBezTo>
                  <a:cubicBezTo>
                    <a:pt x="299823" y="547674"/>
                    <a:pt x="309985" y="586323"/>
                    <a:pt x="319975" y="626373"/>
                  </a:cubicBezTo>
                  <a:cubicBezTo>
                    <a:pt x="330113" y="667002"/>
                    <a:pt x="340375" y="710314"/>
                    <a:pt x="350474" y="755090"/>
                  </a:cubicBezTo>
                  <a:cubicBezTo>
                    <a:pt x="360733" y="800583"/>
                    <a:pt x="371083" y="848760"/>
                    <a:pt x="381236" y="898272"/>
                  </a:cubicBezTo>
                  <a:cubicBezTo>
                    <a:pt x="391597" y="948807"/>
                    <a:pt x="402020" y="1002050"/>
                    <a:pt x="412221" y="1056521"/>
                  </a:cubicBezTo>
                  <a:cubicBezTo>
                    <a:pt x="433218" y="1168625"/>
                    <a:pt x="454212" y="1290974"/>
                    <a:pt x="474620" y="1420132"/>
                  </a:cubicBezTo>
                  <a:cubicBezTo>
                    <a:pt x="495706" y="1553608"/>
                    <a:pt x="516723" y="1697908"/>
                    <a:pt x="537086" y="1849008"/>
                  </a:cubicBezTo>
                  <a:cubicBezTo>
                    <a:pt x="558031" y="2004456"/>
                    <a:pt x="578822" y="2171105"/>
                    <a:pt x="598883" y="2344335"/>
                  </a:cubicBezTo>
                  <a:cubicBezTo>
                    <a:pt x="640234" y="2701493"/>
                    <a:pt x="679992" y="3099341"/>
                    <a:pt x="717054" y="3526869"/>
                  </a:cubicBezTo>
                  <a:cubicBezTo>
                    <a:pt x="754518" y="3959146"/>
                    <a:pt x="789904" y="4429594"/>
                    <a:pt x="822234" y="4925154"/>
                  </a:cubicBezTo>
                  <a:cubicBezTo>
                    <a:pt x="853680" y="5407314"/>
                    <a:pt x="882802" y="5921961"/>
                    <a:pt x="908793" y="6454813"/>
                  </a:cubicBezTo>
                  <a:lnTo>
                    <a:pt x="927155" y="6859818"/>
                  </a:lnTo>
                  <a:lnTo>
                    <a:pt x="924871" y="6859818"/>
                  </a:lnTo>
                  <a:lnTo>
                    <a:pt x="907683" y="6480722"/>
                  </a:lnTo>
                  <a:cubicBezTo>
                    <a:pt x="881750" y="5949009"/>
                    <a:pt x="852687" y="5435434"/>
                    <a:pt x="821302" y="4954233"/>
                  </a:cubicBezTo>
                  <a:cubicBezTo>
                    <a:pt x="789029" y="4459525"/>
                    <a:pt x="753700" y="3989854"/>
                    <a:pt x="716298" y="3558286"/>
                  </a:cubicBezTo>
                  <a:cubicBezTo>
                    <a:pt x="679287" y="3131347"/>
                    <a:pt x="639583" y="2734046"/>
                    <a:pt x="598289" y="2377416"/>
                  </a:cubicBezTo>
                  <a:cubicBezTo>
                    <a:pt x="578251" y="2204396"/>
                    <a:pt x="557485" y="2037956"/>
                    <a:pt x="536566" y="1882688"/>
                  </a:cubicBezTo>
                  <a:cubicBezTo>
                    <a:pt x="516225" y="1731756"/>
                    <a:pt x="495231" y="1587636"/>
                    <a:pt x="474169" y="1454308"/>
                  </a:cubicBezTo>
                  <a:cubicBezTo>
                    <a:pt x="453783" y="1325273"/>
                    <a:pt x="432811" y="1203062"/>
                    <a:pt x="411836" y="1091065"/>
                  </a:cubicBezTo>
                  <a:cubicBezTo>
                    <a:pt x="401646" y="1036656"/>
                    <a:pt x="391232" y="983467"/>
                    <a:pt x="380883" y="932975"/>
                  </a:cubicBezTo>
                  <a:cubicBezTo>
                    <a:pt x="370740" y="883514"/>
                    <a:pt x="360401" y="835378"/>
                    <a:pt x="350152" y="789929"/>
                  </a:cubicBezTo>
                  <a:cubicBezTo>
                    <a:pt x="340063" y="745204"/>
                    <a:pt x="329812" y="701935"/>
                    <a:pt x="319682" y="661337"/>
                  </a:cubicBezTo>
                  <a:cubicBezTo>
                    <a:pt x="309703" y="621340"/>
                    <a:pt x="299549" y="582723"/>
                    <a:pt x="289507" y="546569"/>
                  </a:cubicBezTo>
                  <a:cubicBezTo>
                    <a:pt x="279626" y="511027"/>
                    <a:pt x="269577" y="476851"/>
                    <a:pt x="259637" y="445024"/>
                  </a:cubicBezTo>
                  <a:cubicBezTo>
                    <a:pt x="249879" y="413768"/>
                    <a:pt x="239934" y="383824"/>
                    <a:pt x="230076" y="356030"/>
                  </a:cubicBezTo>
                  <a:cubicBezTo>
                    <a:pt x="220401" y="328762"/>
                    <a:pt x="210554" y="302843"/>
                    <a:pt x="200807" y="278987"/>
                  </a:cubicBezTo>
                  <a:cubicBezTo>
                    <a:pt x="195907" y="266994"/>
                    <a:pt x="191060" y="255593"/>
                    <a:pt x="186276" y="244770"/>
                  </a:cubicBezTo>
                  <a:cubicBezTo>
                    <a:pt x="181391" y="233714"/>
                    <a:pt x="176564" y="223239"/>
                    <a:pt x="171805" y="213311"/>
                  </a:cubicBezTo>
                  <a:cubicBezTo>
                    <a:pt x="166935" y="203161"/>
                    <a:pt x="162126" y="193592"/>
                    <a:pt x="157390" y="184570"/>
                  </a:cubicBezTo>
                  <a:cubicBezTo>
                    <a:pt x="152529" y="175316"/>
                    <a:pt x="147737" y="166629"/>
                    <a:pt x="143024" y="158490"/>
                  </a:cubicBezTo>
                  <a:cubicBezTo>
                    <a:pt x="138169" y="150100"/>
                    <a:pt x="133391" y="142289"/>
                    <a:pt x="128699" y="135002"/>
                  </a:cubicBezTo>
                  <a:cubicBezTo>
                    <a:pt x="123846" y="127484"/>
                    <a:pt x="119079" y="120515"/>
                    <a:pt x="114407" y="114072"/>
                  </a:cubicBezTo>
                  <a:cubicBezTo>
                    <a:pt x="109554" y="107386"/>
                    <a:pt x="104791" y="101271"/>
                    <a:pt x="100138" y="95660"/>
                  </a:cubicBezTo>
                  <a:cubicBezTo>
                    <a:pt x="95276" y="89796"/>
                    <a:pt x="90517" y="84520"/>
                    <a:pt x="85884" y="79730"/>
                  </a:cubicBezTo>
                  <a:cubicBezTo>
                    <a:pt x="81003" y="74707"/>
                    <a:pt x="76242" y="70222"/>
                    <a:pt x="71633" y="66264"/>
                  </a:cubicBezTo>
                  <a:cubicBezTo>
                    <a:pt x="66720" y="62052"/>
                    <a:pt x="61951" y="58378"/>
                    <a:pt x="57373" y="55231"/>
                  </a:cubicBezTo>
                  <a:cubicBezTo>
                    <a:pt x="54945" y="53558"/>
                    <a:pt x="52564" y="52030"/>
                    <a:pt x="50236" y="50631"/>
                  </a:cubicBezTo>
                  <a:cubicBezTo>
                    <a:pt x="47798" y="49167"/>
                    <a:pt x="45415" y="47839"/>
                    <a:pt x="43092" y="46629"/>
                  </a:cubicBezTo>
                  <a:cubicBezTo>
                    <a:pt x="40642" y="45365"/>
                    <a:pt x="38253" y="44239"/>
                    <a:pt x="35942" y="43259"/>
                  </a:cubicBezTo>
                  <a:cubicBezTo>
                    <a:pt x="33472" y="42187"/>
                    <a:pt x="31078" y="41271"/>
                    <a:pt x="28781" y="40480"/>
                  </a:cubicBezTo>
                  <a:cubicBezTo>
                    <a:pt x="26283" y="39618"/>
                    <a:pt x="23880" y="38912"/>
                    <a:pt x="21606" y="38313"/>
                  </a:cubicBezTo>
                  <a:cubicBezTo>
                    <a:pt x="19063" y="37658"/>
                    <a:pt x="16646" y="37144"/>
                    <a:pt x="14420" y="3676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96" name="Freeform: Shape 495">
              <a:extLst>
                <a:ext uri="{FF2B5EF4-FFF2-40B4-BE49-F238E27FC236}">
                  <a16:creationId xmlns:a16="http://schemas.microsoft.com/office/drawing/2014/main" id="{349652AC-C514-59AE-0D86-851CC34F05D4}"/>
                </a:ext>
              </a:extLst>
            </p:cNvPr>
            <p:cNvSpPr/>
            <p:nvPr/>
          </p:nvSpPr>
          <p:spPr>
            <a:xfrm rot="5400000">
              <a:off x="2941159" y="-480137"/>
              <a:ext cx="977480" cy="6859798"/>
            </a:xfrm>
            <a:custGeom>
              <a:avLst/>
              <a:gdLst>
                <a:gd name="csX0" fmla="*/ 0 w 977480"/>
                <a:gd name="csY0" fmla="*/ 35512 h 6859798"/>
                <a:gd name="csX1" fmla="*/ 0 w 977480"/>
                <a:gd name="csY1" fmla="*/ 0 h 6859798"/>
                <a:gd name="csX2" fmla="*/ 15042 w 977480"/>
                <a:gd name="csY2" fmla="*/ 1221 h 6859798"/>
                <a:gd name="csX3" fmla="*/ 22536 w 977480"/>
                <a:gd name="csY3" fmla="*/ 2738 h 6859798"/>
                <a:gd name="csX4" fmla="*/ 30020 w 977480"/>
                <a:gd name="csY4" fmla="*/ 4854 h 6859798"/>
                <a:gd name="csX5" fmla="*/ 37489 w 977480"/>
                <a:gd name="csY5" fmla="*/ 7558 h 6859798"/>
                <a:gd name="csX6" fmla="*/ 44948 w 977480"/>
                <a:gd name="csY6" fmla="*/ 10877 h 6859798"/>
                <a:gd name="csX7" fmla="*/ 52397 w 977480"/>
                <a:gd name="csY7" fmla="*/ 14782 h 6859798"/>
                <a:gd name="csX8" fmla="*/ 59840 w 977480"/>
                <a:gd name="csY8" fmla="*/ 19277 h 6859798"/>
                <a:gd name="csX9" fmla="*/ 74711 w 977480"/>
                <a:gd name="csY9" fmla="*/ 30059 h 6859798"/>
                <a:gd name="csX10" fmla="*/ 89571 w 977480"/>
                <a:gd name="csY10" fmla="*/ 43228 h 6859798"/>
                <a:gd name="csX11" fmla="*/ 104433 w 977480"/>
                <a:gd name="csY11" fmla="*/ 58800 h 6859798"/>
                <a:gd name="csX12" fmla="*/ 119307 w 977480"/>
                <a:gd name="csY12" fmla="*/ 76793 h 6859798"/>
                <a:gd name="csX13" fmla="*/ 134203 w 977480"/>
                <a:gd name="csY13" fmla="*/ 97249 h 6859798"/>
                <a:gd name="csX14" fmla="*/ 149130 w 977480"/>
                <a:gd name="csY14" fmla="*/ 120180 h 6859798"/>
                <a:gd name="csX15" fmla="*/ 164100 w 977480"/>
                <a:gd name="csY15" fmla="*/ 145669 h 6859798"/>
                <a:gd name="csX16" fmla="*/ 179117 w 977480"/>
                <a:gd name="csY16" fmla="*/ 173737 h 6859798"/>
                <a:gd name="csX17" fmla="*/ 194190 w 977480"/>
                <a:gd name="csY17" fmla="*/ 204425 h 6859798"/>
                <a:gd name="csX18" fmla="*/ 209323 w 977480"/>
                <a:gd name="csY18" fmla="*/ 237831 h 6859798"/>
                <a:gd name="csX19" fmla="*/ 239795 w 977480"/>
                <a:gd name="csY19" fmla="*/ 312970 h 6859798"/>
                <a:gd name="csX20" fmla="*/ 270561 w 977480"/>
                <a:gd name="csY20" fmla="*/ 399713 h 6859798"/>
                <a:gd name="csX21" fmla="*/ 301638 w 977480"/>
                <a:gd name="csY21" fmla="*/ 498646 h 6859798"/>
                <a:gd name="csX22" fmla="*/ 333026 w 977480"/>
                <a:gd name="csY22" fmla="*/ 610338 h 6859798"/>
                <a:gd name="csX23" fmla="*/ 364711 w 977480"/>
                <a:gd name="csY23" fmla="*/ 735445 h 6859798"/>
                <a:gd name="csX24" fmla="*/ 396666 w 977480"/>
                <a:gd name="csY24" fmla="*/ 874510 h 6859798"/>
                <a:gd name="csX25" fmla="*/ 428848 w 977480"/>
                <a:gd name="csY25" fmla="*/ 1028128 h 6859798"/>
                <a:gd name="csX26" fmla="*/ 461203 w 977480"/>
                <a:gd name="csY26" fmla="*/ 1196734 h 6859798"/>
                <a:gd name="csX27" fmla="*/ 493665 w 977480"/>
                <a:gd name="csY27" fmla="*/ 1380821 h 6859798"/>
                <a:gd name="csX28" fmla="*/ 558582 w 977480"/>
                <a:gd name="csY28" fmla="*/ 1796505 h 6859798"/>
                <a:gd name="csX29" fmla="*/ 622869 w 977480"/>
                <a:gd name="csY29" fmla="*/ 2276419 h 6859798"/>
                <a:gd name="csX30" fmla="*/ 685680 w 977480"/>
                <a:gd name="csY30" fmla="*/ 2819492 h 6859798"/>
                <a:gd name="csX31" fmla="*/ 746124 w 977480"/>
                <a:gd name="csY31" fmla="*/ 3422197 h 6859798"/>
                <a:gd name="csX32" fmla="*/ 856473 w 977480"/>
                <a:gd name="csY32" fmla="*/ 4779120 h 6859798"/>
                <a:gd name="csX33" fmla="*/ 948136 w 977480"/>
                <a:gd name="csY33" fmla="*/ 6268411 h 6859798"/>
                <a:gd name="csX34" fmla="*/ 977480 w 977480"/>
                <a:gd name="csY34" fmla="*/ 6859798 h 6859798"/>
                <a:gd name="csX35" fmla="*/ 975087 w 977480"/>
                <a:gd name="csY35" fmla="*/ 6859798 h 6859798"/>
                <a:gd name="csX36" fmla="*/ 947079 w 977480"/>
                <a:gd name="csY36" fmla="*/ 6295354 h 6859798"/>
                <a:gd name="csX37" fmla="*/ 855593 w 977480"/>
                <a:gd name="csY37" fmla="*/ 4808946 h 6859798"/>
                <a:gd name="csX38" fmla="*/ 745409 w 977480"/>
                <a:gd name="csY38" fmla="*/ 3454098 h 6859798"/>
                <a:gd name="csX39" fmla="*/ 685046 w 977480"/>
                <a:gd name="csY39" fmla="*/ 2852184 h 6859798"/>
                <a:gd name="csX40" fmla="*/ 622309 w 977480"/>
                <a:gd name="csY40" fmla="*/ 2309753 h 6859798"/>
                <a:gd name="csX41" fmla="*/ 558094 w 977480"/>
                <a:gd name="csY41" fmla="*/ 1830394 h 6859798"/>
                <a:gd name="csX42" fmla="*/ 493242 w 977480"/>
                <a:gd name="csY42" fmla="*/ 1415142 h 6859798"/>
                <a:gd name="csX43" fmla="*/ 460811 w 977480"/>
                <a:gd name="csY43" fmla="*/ 1231238 h 6859798"/>
                <a:gd name="csX44" fmla="*/ 428486 w 977480"/>
                <a:gd name="csY44" fmla="*/ 1062774 h 6859798"/>
                <a:gd name="csX45" fmla="*/ 396334 w 977480"/>
                <a:gd name="csY45" fmla="*/ 909307 h 6859798"/>
                <a:gd name="csX46" fmla="*/ 364409 w 977480"/>
                <a:gd name="csY46" fmla="*/ 770355 h 6859798"/>
                <a:gd name="csX47" fmla="*/ 332752 w 977480"/>
                <a:gd name="csY47" fmla="*/ 645376 h 6859798"/>
                <a:gd name="csX48" fmla="*/ 301390 w 977480"/>
                <a:gd name="csY48" fmla="*/ 533768 h 6859798"/>
                <a:gd name="csX49" fmla="*/ 270341 w 977480"/>
                <a:gd name="csY49" fmla="*/ 434928 h 6859798"/>
                <a:gd name="csX50" fmla="*/ 239602 w 977480"/>
                <a:gd name="csY50" fmla="*/ 348262 h 6859798"/>
                <a:gd name="csX51" fmla="*/ 209155 w 977480"/>
                <a:gd name="csY51" fmla="*/ 273184 h 6859798"/>
                <a:gd name="csX52" fmla="*/ 194034 w 977480"/>
                <a:gd name="csY52" fmla="*/ 239801 h 6859798"/>
                <a:gd name="csX53" fmla="*/ 178974 w 977480"/>
                <a:gd name="csY53" fmla="*/ 209131 h 6859798"/>
                <a:gd name="csX54" fmla="*/ 163968 w 977480"/>
                <a:gd name="csY54" fmla="*/ 181085 h 6859798"/>
                <a:gd name="csX55" fmla="*/ 149011 w 977480"/>
                <a:gd name="csY55" fmla="*/ 155627 h 6859798"/>
                <a:gd name="csX56" fmla="*/ 134095 w 977480"/>
                <a:gd name="csY56" fmla="*/ 132707 h 6859798"/>
                <a:gd name="csX57" fmla="*/ 119210 w 977480"/>
                <a:gd name="csY57" fmla="*/ 112273 h 6859798"/>
                <a:gd name="csX58" fmla="*/ 104348 w 977480"/>
                <a:gd name="csY58" fmla="*/ 94281 h 6859798"/>
                <a:gd name="csX59" fmla="*/ 89499 w 977480"/>
                <a:gd name="csY59" fmla="*/ 78730 h 6859798"/>
                <a:gd name="csX60" fmla="*/ 74651 w 977480"/>
                <a:gd name="csY60" fmla="*/ 65560 h 6859798"/>
                <a:gd name="csX61" fmla="*/ 59793 w 977480"/>
                <a:gd name="csY61" fmla="*/ 54788 h 6859798"/>
                <a:gd name="csX62" fmla="*/ 52355 w 977480"/>
                <a:gd name="csY62" fmla="*/ 50283 h 6859798"/>
                <a:gd name="csX63" fmla="*/ 44913 w 977480"/>
                <a:gd name="csY63" fmla="*/ 46376 h 6859798"/>
                <a:gd name="csX64" fmla="*/ 37459 w 977480"/>
                <a:gd name="csY64" fmla="*/ 43083 h 6859798"/>
                <a:gd name="csX65" fmla="*/ 29995 w 977480"/>
                <a:gd name="csY65" fmla="*/ 40365 h 6859798"/>
                <a:gd name="csX66" fmla="*/ 22519 w 977480"/>
                <a:gd name="csY66" fmla="*/ 38249 h 6859798"/>
                <a:gd name="csX67" fmla="*/ 15029 w 977480"/>
                <a:gd name="csY67" fmla="*/ 36732 h 685979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977480" h="6859798">
                  <a:moveTo>
                    <a:pt x="0" y="35512"/>
                  </a:moveTo>
                  <a:lnTo>
                    <a:pt x="0" y="0"/>
                  </a:lnTo>
                  <a:lnTo>
                    <a:pt x="15042" y="1221"/>
                  </a:lnTo>
                  <a:cubicBezTo>
                    <a:pt x="17364" y="1589"/>
                    <a:pt x="19885" y="2086"/>
                    <a:pt x="22536" y="2738"/>
                  </a:cubicBezTo>
                  <a:cubicBezTo>
                    <a:pt x="24908" y="3306"/>
                    <a:pt x="27415" y="4012"/>
                    <a:pt x="30020" y="4854"/>
                  </a:cubicBezTo>
                  <a:cubicBezTo>
                    <a:pt x="32416" y="5622"/>
                    <a:pt x="34914" y="6517"/>
                    <a:pt x="37489" y="7558"/>
                  </a:cubicBezTo>
                  <a:cubicBezTo>
                    <a:pt x="39901" y="8538"/>
                    <a:pt x="42392" y="9644"/>
                    <a:pt x="44948" y="10877"/>
                  </a:cubicBezTo>
                  <a:cubicBezTo>
                    <a:pt x="47368" y="12044"/>
                    <a:pt x="49856" y="13349"/>
                    <a:pt x="52397" y="14782"/>
                  </a:cubicBezTo>
                  <a:cubicBezTo>
                    <a:pt x="54826" y="16150"/>
                    <a:pt x="57310" y="17645"/>
                    <a:pt x="59840" y="19277"/>
                  </a:cubicBezTo>
                  <a:cubicBezTo>
                    <a:pt x="64615" y="22353"/>
                    <a:pt x="69585" y="25932"/>
                    <a:pt x="74711" y="30059"/>
                  </a:cubicBezTo>
                  <a:cubicBezTo>
                    <a:pt x="79517" y="33923"/>
                    <a:pt x="84479" y="38301"/>
                    <a:pt x="89571" y="43228"/>
                  </a:cubicBezTo>
                  <a:cubicBezTo>
                    <a:pt x="94401" y="47903"/>
                    <a:pt x="99361" y="53072"/>
                    <a:pt x="104433" y="58800"/>
                  </a:cubicBezTo>
                  <a:cubicBezTo>
                    <a:pt x="109283" y="64286"/>
                    <a:pt x="114247" y="70266"/>
                    <a:pt x="119307" y="76793"/>
                  </a:cubicBezTo>
                  <a:cubicBezTo>
                    <a:pt x="124177" y="83089"/>
                    <a:pt x="129147" y="89890"/>
                    <a:pt x="134203" y="97249"/>
                  </a:cubicBezTo>
                  <a:cubicBezTo>
                    <a:pt x="139093" y="104354"/>
                    <a:pt x="144073" y="112010"/>
                    <a:pt x="149130" y="120180"/>
                  </a:cubicBezTo>
                  <a:cubicBezTo>
                    <a:pt x="154043" y="128150"/>
                    <a:pt x="159037" y="136624"/>
                    <a:pt x="164100" y="145669"/>
                  </a:cubicBezTo>
                  <a:cubicBezTo>
                    <a:pt x="169035" y="154470"/>
                    <a:pt x="174044" y="163817"/>
                    <a:pt x="179117" y="173737"/>
                  </a:cubicBezTo>
                  <a:cubicBezTo>
                    <a:pt x="184075" y="183401"/>
                    <a:pt x="189102" y="193633"/>
                    <a:pt x="194190" y="204425"/>
                  </a:cubicBezTo>
                  <a:cubicBezTo>
                    <a:pt x="199173" y="215005"/>
                    <a:pt x="204220" y="226135"/>
                    <a:pt x="209323" y="237831"/>
                  </a:cubicBezTo>
                  <a:cubicBezTo>
                    <a:pt x="219451" y="261045"/>
                    <a:pt x="229704" y="286325"/>
                    <a:pt x="239795" y="312970"/>
                  </a:cubicBezTo>
                  <a:cubicBezTo>
                    <a:pt x="250036" y="340028"/>
                    <a:pt x="260388" y="369212"/>
                    <a:pt x="270561" y="399713"/>
                  </a:cubicBezTo>
                  <a:cubicBezTo>
                    <a:pt x="280910" y="430760"/>
                    <a:pt x="291367" y="464050"/>
                    <a:pt x="301638" y="498646"/>
                  </a:cubicBezTo>
                  <a:cubicBezTo>
                    <a:pt x="312092" y="533863"/>
                    <a:pt x="322654" y="571436"/>
                    <a:pt x="333026" y="610338"/>
                  </a:cubicBezTo>
                  <a:cubicBezTo>
                    <a:pt x="343568" y="649892"/>
                    <a:pt x="354228" y="691984"/>
                    <a:pt x="364711" y="735445"/>
                  </a:cubicBezTo>
                  <a:cubicBezTo>
                    <a:pt x="375364" y="779630"/>
                    <a:pt x="386116" y="826418"/>
                    <a:pt x="396666" y="874510"/>
                  </a:cubicBezTo>
                  <a:cubicBezTo>
                    <a:pt x="407430" y="923605"/>
                    <a:pt x="418257" y="975277"/>
                    <a:pt x="428848" y="1028128"/>
                  </a:cubicBezTo>
                  <a:cubicBezTo>
                    <a:pt x="439637" y="1081946"/>
                    <a:pt x="450523" y="1138674"/>
                    <a:pt x="461203" y="1196734"/>
                  </a:cubicBezTo>
                  <a:cubicBezTo>
                    <a:pt x="472053" y="1255737"/>
                    <a:pt x="482975" y="1317674"/>
                    <a:pt x="493665" y="1380821"/>
                  </a:cubicBezTo>
                  <a:cubicBezTo>
                    <a:pt x="515582" y="1510296"/>
                    <a:pt x="537423" y="1650151"/>
                    <a:pt x="558582" y="1796505"/>
                  </a:cubicBezTo>
                  <a:cubicBezTo>
                    <a:pt x="580353" y="1947129"/>
                    <a:pt x="601981" y="2108590"/>
                    <a:pt x="622869" y="2276419"/>
                  </a:cubicBezTo>
                  <a:cubicBezTo>
                    <a:pt x="644213" y="2447945"/>
                    <a:pt x="665347" y="2630670"/>
                    <a:pt x="685680" y="2819492"/>
                  </a:cubicBezTo>
                  <a:cubicBezTo>
                    <a:pt x="706304" y="3011042"/>
                    <a:pt x="726640" y="3213824"/>
                    <a:pt x="746124" y="3422197"/>
                  </a:cubicBezTo>
                  <a:cubicBezTo>
                    <a:pt x="785315" y="3841471"/>
                    <a:pt x="822442" y="4297993"/>
                    <a:pt x="856473" y="4779120"/>
                  </a:cubicBezTo>
                  <a:cubicBezTo>
                    <a:pt x="889640" y="5248139"/>
                    <a:pt x="920481" y="5749205"/>
                    <a:pt x="948136" y="6268411"/>
                  </a:cubicBezTo>
                  <a:lnTo>
                    <a:pt x="977480" y="6859798"/>
                  </a:lnTo>
                  <a:lnTo>
                    <a:pt x="975087" y="6859798"/>
                  </a:lnTo>
                  <a:lnTo>
                    <a:pt x="947079" y="6295354"/>
                  </a:lnTo>
                  <a:cubicBezTo>
                    <a:pt x="919478" y="5777199"/>
                    <a:pt x="888698" y="5277090"/>
                    <a:pt x="855593" y="4808946"/>
                  </a:cubicBezTo>
                  <a:cubicBezTo>
                    <a:pt x="821615" y="4328587"/>
                    <a:pt x="784544" y="3872740"/>
                    <a:pt x="745409" y="3454098"/>
                  </a:cubicBezTo>
                  <a:cubicBezTo>
                    <a:pt x="725953" y="3246009"/>
                    <a:pt x="705643" y="3043480"/>
                    <a:pt x="685046" y="2852184"/>
                  </a:cubicBezTo>
                  <a:cubicBezTo>
                    <a:pt x="664736" y="2663582"/>
                    <a:pt x="643628" y="2481087"/>
                    <a:pt x="622309" y="2309753"/>
                  </a:cubicBezTo>
                  <a:cubicBezTo>
                    <a:pt x="601445" y="2142111"/>
                    <a:pt x="579839" y="1980832"/>
                    <a:pt x="558094" y="1830394"/>
                  </a:cubicBezTo>
                  <a:cubicBezTo>
                    <a:pt x="536956" y="1684199"/>
                    <a:pt x="515137" y="1544492"/>
                    <a:pt x="493242" y="1415142"/>
                  </a:cubicBezTo>
                  <a:cubicBezTo>
                    <a:pt x="482562" y="1352046"/>
                    <a:pt x="471652" y="1290173"/>
                    <a:pt x="460811" y="1231238"/>
                  </a:cubicBezTo>
                  <a:cubicBezTo>
                    <a:pt x="450142" y="1173226"/>
                    <a:pt x="439267" y="1116554"/>
                    <a:pt x="428486" y="1062774"/>
                  </a:cubicBezTo>
                  <a:cubicBezTo>
                    <a:pt x="417905" y="1009987"/>
                    <a:pt x="407087" y="958346"/>
                    <a:pt x="396334" y="909307"/>
                  </a:cubicBezTo>
                  <a:cubicBezTo>
                    <a:pt x="385794" y="861256"/>
                    <a:pt x="375052" y="814499"/>
                    <a:pt x="364409" y="770355"/>
                  </a:cubicBezTo>
                  <a:cubicBezTo>
                    <a:pt x="353937" y="726938"/>
                    <a:pt x="343285" y="684889"/>
                    <a:pt x="332752" y="645376"/>
                  </a:cubicBezTo>
                  <a:cubicBezTo>
                    <a:pt x="322389" y="606505"/>
                    <a:pt x="311837" y="568962"/>
                    <a:pt x="301390" y="533768"/>
                  </a:cubicBezTo>
                  <a:cubicBezTo>
                    <a:pt x="291128" y="499203"/>
                    <a:pt x="280681" y="465944"/>
                    <a:pt x="270341" y="434928"/>
                  </a:cubicBezTo>
                  <a:cubicBezTo>
                    <a:pt x="260176" y="404460"/>
                    <a:pt x="249834" y="375286"/>
                    <a:pt x="239602" y="348262"/>
                  </a:cubicBezTo>
                  <a:cubicBezTo>
                    <a:pt x="229518" y="321636"/>
                    <a:pt x="219274" y="296378"/>
                    <a:pt x="209155" y="273184"/>
                  </a:cubicBezTo>
                  <a:cubicBezTo>
                    <a:pt x="204055" y="261488"/>
                    <a:pt x="199012" y="250371"/>
                    <a:pt x="194034" y="239801"/>
                  </a:cubicBezTo>
                  <a:cubicBezTo>
                    <a:pt x="188950" y="229019"/>
                    <a:pt x="183927" y="218797"/>
                    <a:pt x="178974" y="209131"/>
                  </a:cubicBezTo>
                  <a:cubicBezTo>
                    <a:pt x="173902" y="199224"/>
                    <a:pt x="168899" y="189887"/>
                    <a:pt x="163968" y="181085"/>
                  </a:cubicBezTo>
                  <a:cubicBezTo>
                    <a:pt x="158907" y="172051"/>
                    <a:pt x="153919" y="163577"/>
                    <a:pt x="149011" y="155627"/>
                  </a:cubicBezTo>
                  <a:cubicBezTo>
                    <a:pt x="143956" y="147457"/>
                    <a:pt x="138981" y="139815"/>
                    <a:pt x="134095" y="132707"/>
                  </a:cubicBezTo>
                  <a:cubicBezTo>
                    <a:pt x="129042" y="125368"/>
                    <a:pt x="124077" y="118568"/>
                    <a:pt x="119210" y="112273"/>
                  </a:cubicBezTo>
                  <a:cubicBezTo>
                    <a:pt x="114154" y="105733"/>
                    <a:pt x="109196" y="99764"/>
                    <a:pt x="104348" y="94281"/>
                  </a:cubicBezTo>
                  <a:cubicBezTo>
                    <a:pt x="99281" y="88562"/>
                    <a:pt x="94325" y="83394"/>
                    <a:pt x="89499" y="78730"/>
                  </a:cubicBezTo>
                  <a:cubicBezTo>
                    <a:pt x="84413" y="73814"/>
                    <a:pt x="79453" y="69434"/>
                    <a:pt x="74651" y="65560"/>
                  </a:cubicBezTo>
                  <a:cubicBezTo>
                    <a:pt x="69531" y="61443"/>
                    <a:pt x="64562" y="57874"/>
                    <a:pt x="59793" y="54788"/>
                  </a:cubicBezTo>
                  <a:cubicBezTo>
                    <a:pt x="57262" y="53146"/>
                    <a:pt x="54781" y="51651"/>
                    <a:pt x="52355" y="50283"/>
                  </a:cubicBezTo>
                  <a:cubicBezTo>
                    <a:pt x="49816" y="48840"/>
                    <a:pt x="47331" y="47545"/>
                    <a:pt x="44913" y="46376"/>
                  </a:cubicBezTo>
                  <a:cubicBezTo>
                    <a:pt x="42357" y="45145"/>
                    <a:pt x="39868" y="44050"/>
                    <a:pt x="37459" y="43083"/>
                  </a:cubicBezTo>
                  <a:cubicBezTo>
                    <a:pt x="34886" y="42039"/>
                    <a:pt x="32391" y="41133"/>
                    <a:pt x="29995" y="40365"/>
                  </a:cubicBezTo>
                  <a:cubicBezTo>
                    <a:pt x="27392" y="39524"/>
                    <a:pt x="24888" y="38817"/>
                    <a:pt x="22519" y="38249"/>
                  </a:cubicBezTo>
                  <a:cubicBezTo>
                    <a:pt x="19870" y="37597"/>
                    <a:pt x="17350" y="37101"/>
                    <a:pt x="15029" y="36732"/>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98" name="Freeform: Shape 497">
              <a:extLst>
                <a:ext uri="{FF2B5EF4-FFF2-40B4-BE49-F238E27FC236}">
                  <a16:creationId xmlns:a16="http://schemas.microsoft.com/office/drawing/2014/main" id="{985F3C80-1983-C5BA-DA73-4740CAD14405}"/>
                </a:ext>
              </a:extLst>
            </p:cNvPr>
            <p:cNvSpPr/>
            <p:nvPr/>
          </p:nvSpPr>
          <p:spPr>
            <a:xfrm rot="5400000">
              <a:off x="2915939" y="-521082"/>
              <a:ext cx="1027878" cy="6859756"/>
            </a:xfrm>
            <a:custGeom>
              <a:avLst/>
              <a:gdLst>
                <a:gd name="csX0" fmla="*/ 0 w 1027878"/>
                <a:gd name="csY0" fmla="*/ 35512 h 6859756"/>
                <a:gd name="csX1" fmla="*/ 0 w 1027878"/>
                <a:gd name="csY1" fmla="*/ 0 h 6859756"/>
                <a:gd name="csX2" fmla="*/ 24477 w 1027878"/>
                <a:gd name="csY2" fmla="*/ 2917 h 6859756"/>
                <a:gd name="csX3" fmla="*/ 32604 w 1027878"/>
                <a:gd name="csY3" fmla="*/ 5179 h 6859756"/>
                <a:gd name="csX4" fmla="*/ 40717 w 1027878"/>
                <a:gd name="csY4" fmla="*/ 8065 h 6859756"/>
                <a:gd name="csX5" fmla="*/ 48819 w 1027878"/>
                <a:gd name="csY5" fmla="*/ 11601 h 6859756"/>
                <a:gd name="csX6" fmla="*/ 56914 w 1027878"/>
                <a:gd name="csY6" fmla="*/ 15782 h 6859756"/>
                <a:gd name="csX7" fmla="*/ 64999 w 1027878"/>
                <a:gd name="csY7" fmla="*/ 20582 h 6859756"/>
                <a:gd name="csX8" fmla="*/ 73082 w 1027878"/>
                <a:gd name="csY8" fmla="*/ 26037 h 6859756"/>
                <a:gd name="csX9" fmla="*/ 81160 w 1027878"/>
                <a:gd name="csY9" fmla="*/ 32101 h 6859756"/>
                <a:gd name="csX10" fmla="*/ 97313 w 1027878"/>
                <a:gd name="csY10" fmla="*/ 46176 h 6859756"/>
                <a:gd name="csX11" fmla="*/ 113475 w 1027878"/>
                <a:gd name="csY11" fmla="*/ 62833 h 6859756"/>
                <a:gd name="csX12" fmla="*/ 129656 w 1027878"/>
                <a:gd name="csY12" fmla="*/ 82099 h 6859756"/>
                <a:gd name="csX13" fmla="*/ 145870 w 1027878"/>
                <a:gd name="csY13" fmla="*/ 103999 h 6859756"/>
                <a:gd name="csX14" fmla="*/ 162126 w 1027878"/>
                <a:gd name="csY14" fmla="*/ 128592 h 6859756"/>
                <a:gd name="csX15" fmla="*/ 178433 w 1027878"/>
                <a:gd name="csY15" fmla="*/ 155901 h 6859756"/>
                <a:gd name="csX16" fmla="*/ 194804 w 1027878"/>
                <a:gd name="csY16" fmla="*/ 186034 h 6859756"/>
                <a:gd name="csX17" fmla="*/ 211242 w 1027878"/>
                <a:gd name="csY17" fmla="*/ 219027 h 6859756"/>
                <a:gd name="csX18" fmla="*/ 227756 w 1027878"/>
                <a:gd name="csY18" fmla="*/ 254940 h 6859756"/>
                <a:gd name="csX19" fmla="*/ 244352 w 1027878"/>
                <a:gd name="csY19" fmla="*/ 293873 h 6859756"/>
                <a:gd name="csX20" fmla="*/ 261033 w 1027878"/>
                <a:gd name="csY20" fmla="*/ 335891 h 6859756"/>
                <a:gd name="csX21" fmla="*/ 294668 w 1027878"/>
                <a:gd name="csY21" fmla="*/ 429506 h 6859756"/>
                <a:gd name="csX22" fmla="*/ 328674 w 1027878"/>
                <a:gd name="csY22" fmla="*/ 536483 h 6859756"/>
                <a:gd name="csX23" fmla="*/ 363048 w 1027878"/>
                <a:gd name="csY23" fmla="*/ 657527 h 6859756"/>
                <a:gd name="csX24" fmla="*/ 397769 w 1027878"/>
                <a:gd name="csY24" fmla="*/ 793319 h 6859756"/>
                <a:gd name="csX25" fmla="*/ 432801 w 1027878"/>
                <a:gd name="csY25" fmla="*/ 944565 h 6859756"/>
                <a:gd name="csX26" fmla="*/ 468088 w 1027878"/>
                <a:gd name="csY26" fmla="*/ 1111890 h 6859756"/>
                <a:gd name="csX27" fmla="*/ 503562 w 1027878"/>
                <a:gd name="csY27" fmla="*/ 1295828 h 6859756"/>
                <a:gd name="csX28" fmla="*/ 539135 w 1027878"/>
                <a:gd name="csY28" fmla="*/ 1496904 h 6859756"/>
                <a:gd name="csX29" fmla="*/ 610186 w 1027878"/>
                <a:gd name="csY29" fmla="*/ 1951615 h 6859756"/>
                <a:gd name="csX30" fmla="*/ 680329 w 1027878"/>
                <a:gd name="csY30" fmla="*/ 2477108 h 6859756"/>
                <a:gd name="csX31" fmla="*/ 748535 w 1027878"/>
                <a:gd name="csY31" fmla="*/ 3071833 h 6859756"/>
                <a:gd name="csX32" fmla="*/ 813730 w 1027878"/>
                <a:gd name="csY32" fmla="*/ 3731125 h 6859756"/>
                <a:gd name="csX33" fmla="*/ 874878 w 1027878"/>
                <a:gd name="csY33" fmla="*/ 4447157 h 6859756"/>
                <a:gd name="csX34" fmla="*/ 931054 w 1027878"/>
                <a:gd name="csY34" fmla="*/ 5209079 h 6859756"/>
                <a:gd name="csX35" fmla="*/ 1025791 w 1027878"/>
                <a:gd name="csY35" fmla="*/ 6814970 h 6859756"/>
                <a:gd name="csX36" fmla="*/ 1027878 w 1027878"/>
                <a:gd name="csY36" fmla="*/ 6859756 h 6859756"/>
                <a:gd name="csX37" fmla="*/ 1025562 w 1027878"/>
                <a:gd name="csY37" fmla="*/ 6859756 h 6859756"/>
                <a:gd name="csX38" fmla="*/ 1024700 w 1027878"/>
                <a:gd name="csY38" fmla="*/ 6841270 h 6859756"/>
                <a:gd name="csX39" fmla="*/ 930152 w 1027878"/>
                <a:gd name="csY39" fmla="*/ 5238610 h 6859756"/>
                <a:gd name="csX40" fmla="*/ 874067 w 1027878"/>
                <a:gd name="csY40" fmla="*/ 4477920 h 6859756"/>
                <a:gd name="csX41" fmla="*/ 813006 w 1027878"/>
                <a:gd name="csY41" fmla="*/ 3762911 h 6859756"/>
                <a:gd name="csX42" fmla="*/ 747895 w 1027878"/>
                <a:gd name="csY42" fmla="*/ 3104468 h 6859756"/>
                <a:gd name="csX43" fmla="*/ 679766 w 1027878"/>
                <a:gd name="csY43" fmla="*/ 2510419 h 6859756"/>
                <a:gd name="csX44" fmla="*/ 609695 w 1027878"/>
                <a:gd name="csY44" fmla="*/ 1985442 h 6859756"/>
                <a:gd name="csX45" fmla="*/ 538714 w 1027878"/>
                <a:gd name="csY45" fmla="*/ 1531161 h 6859756"/>
                <a:gd name="csX46" fmla="*/ 503173 w 1027878"/>
                <a:gd name="csY46" fmla="*/ 1330275 h 6859756"/>
                <a:gd name="csX47" fmla="*/ 467729 w 1027878"/>
                <a:gd name="csY47" fmla="*/ 1146485 h 6859756"/>
                <a:gd name="csX48" fmla="*/ 432472 w 1027878"/>
                <a:gd name="csY48" fmla="*/ 979309 h 6859756"/>
                <a:gd name="csX49" fmla="*/ 397469 w 1027878"/>
                <a:gd name="csY49" fmla="*/ 828188 h 6859756"/>
                <a:gd name="csX50" fmla="*/ 362776 w 1027878"/>
                <a:gd name="csY50" fmla="*/ 692501 h 6859756"/>
                <a:gd name="csX51" fmla="*/ 328429 w 1027878"/>
                <a:gd name="csY51" fmla="*/ 571552 h 6859756"/>
                <a:gd name="csX52" fmla="*/ 294451 w 1027878"/>
                <a:gd name="csY52" fmla="*/ 464672 h 6859756"/>
                <a:gd name="csX53" fmla="*/ 260843 w 1027878"/>
                <a:gd name="csY53" fmla="*/ 371128 h 6859756"/>
                <a:gd name="csX54" fmla="*/ 244175 w 1027878"/>
                <a:gd name="csY54" fmla="*/ 329141 h 6859756"/>
                <a:gd name="csX55" fmla="*/ 227591 w 1027878"/>
                <a:gd name="csY55" fmla="*/ 290239 h 6859756"/>
                <a:gd name="csX56" fmla="*/ 211090 w 1027878"/>
                <a:gd name="csY56" fmla="*/ 254360 h 6859756"/>
                <a:gd name="csX57" fmla="*/ 194664 w 1027878"/>
                <a:gd name="csY57" fmla="*/ 221386 h 6859756"/>
                <a:gd name="csX58" fmla="*/ 178306 w 1027878"/>
                <a:gd name="csY58" fmla="*/ 191287 h 6859756"/>
                <a:gd name="csX59" fmla="*/ 162008 w 1027878"/>
                <a:gd name="csY59" fmla="*/ 163996 h 6859756"/>
                <a:gd name="csX60" fmla="*/ 145765 w 1027878"/>
                <a:gd name="csY60" fmla="*/ 139436 h 6859756"/>
                <a:gd name="csX61" fmla="*/ 129563 w 1027878"/>
                <a:gd name="csY61" fmla="*/ 117536 h 6859756"/>
                <a:gd name="csX62" fmla="*/ 113395 w 1027878"/>
                <a:gd name="csY62" fmla="*/ 98301 h 6859756"/>
                <a:gd name="csX63" fmla="*/ 97245 w 1027878"/>
                <a:gd name="csY63" fmla="*/ 81657 h 6859756"/>
                <a:gd name="csX64" fmla="*/ 81102 w 1027878"/>
                <a:gd name="csY64" fmla="*/ 67592 h 6859756"/>
                <a:gd name="csX65" fmla="*/ 73031 w 1027878"/>
                <a:gd name="csY65" fmla="*/ 61515 h 6859756"/>
                <a:gd name="csX66" fmla="*/ 64953 w 1027878"/>
                <a:gd name="csY66" fmla="*/ 56083 h 6859756"/>
                <a:gd name="csX67" fmla="*/ 56873 w 1027878"/>
                <a:gd name="csY67" fmla="*/ 51283 h 6859756"/>
                <a:gd name="csX68" fmla="*/ 48785 w 1027878"/>
                <a:gd name="csY68" fmla="*/ 47115 h 6859756"/>
                <a:gd name="csX69" fmla="*/ 40688 w 1027878"/>
                <a:gd name="csY69" fmla="*/ 43576 h 6859756"/>
                <a:gd name="csX70" fmla="*/ 32581 w 1027878"/>
                <a:gd name="csY70" fmla="*/ 40693 h 6859756"/>
                <a:gd name="csX71" fmla="*/ 24460 w 1027878"/>
                <a:gd name="csY71" fmla="*/ 38428 h 68597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027878" h="6859756">
                  <a:moveTo>
                    <a:pt x="0" y="35512"/>
                  </a:moveTo>
                  <a:lnTo>
                    <a:pt x="0" y="0"/>
                  </a:lnTo>
                  <a:lnTo>
                    <a:pt x="24477" y="2917"/>
                  </a:lnTo>
                  <a:cubicBezTo>
                    <a:pt x="27053" y="3526"/>
                    <a:pt x="29776" y="4276"/>
                    <a:pt x="32604" y="5179"/>
                  </a:cubicBezTo>
                  <a:cubicBezTo>
                    <a:pt x="35207" y="6013"/>
                    <a:pt x="37919" y="6970"/>
                    <a:pt x="40717" y="8065"/>
                  </a:cubicBezTo>
                  <a:cubicBezTo>
                    <a:pt x="43337" y="9106"/>
                    <a:pt x="46042" y="10286"/>
                    <a:pt x="48819" y="11601"/>
                  </a:cubicBezTo>
                  <a:cubicBezTo>
                    <a:pt x="51449" y="12855"/>
                    <a:pt x="54151" y="14254"/>
                    <a:pt x="56914" y="15782"/>
                  </a:cubicBezTo>
                  <a:cubicBezTo>
                    <a:pt x="59550" y="17235"/>
                    <a:pt x="62248" y="18834"/>
                    <a:pt x="64999" y="20582"/>
                  </a:cubicBezTo>
                  <a:cubicBezTo>
                    <a:pt x="67642" y="22258"/>
                    <a:pt x="70338" y="24067"/>
                    <a:pt x="73082" y="26037"/>
                  </a:cubicBezTo>
                  <a:cubicBezTo>
                    <a:pt x="75728" y="27920"/>
                    <a:pt x="78424" y="29941"/>
                    <a:pt x="81160" y="32101"/>
                  </a:cubicBezTo>
                  <a:cubicBezTo>
                    <a:pt x="86383" y="36248"/>
                    <a:pt x="91779" y="40913"/>
                    <a:pt x="97313" y="46176"/>
                  </a:cubicBezTo>
                  <a:cubicBezTo>
                    <a:pt x="102565" y="51178"/>
                    <a:pt x="107961" y="56715"/>
                    <a:pt x="113475" y="62833"/>
                  </a:cubicBezTo>
                  <a:cubicBezTo>
                    <a:pt x="118752" y="68687"/>
                    <a:pt x="124151" y="75109"/>
                    <a:pt x="129656" y="82099"/>
                  </a:cubicBezTo>
                  <a:cubicBezTo>
                    <a:pt x="134957" y="88836"/>
                    <a:pt x="140366" y="96123"/>
                    <a:pt x="145870" y="103999"/>
                  </a:cubicBezTo>
                  <a:cubicBezTo>
                    <a:pt x="151195" y="111621"/>
                    <a:pt x="156617" y="119791"/>
                    <a:pt x="162126" y="128592"/>
                  </a:cubicBezTo>
                  <a:cubicBezTo>
                    <a:pt x="167476" y="137107"/>
                    <a:pt x="172915" y="146203"/>
                    <a:pt x="178433" y="155901"/>
                  </a:cubicBezTo>
                  <a:cubicBezTo>
                    <a:pt x="183811" y="165355"/>
                    <a:pt x="189271" y="175400"/>
                    <a:pt x="194804" y="186034"/>
                  </a:cubicBezTo>
                  <a:cubicBezTo>
                    <a:pt x="200209" y="196424"/>
                    <a:pt x="205692" y="207416"/>
                    <a:pt x="211242" y="219027"/>
                  </a:cubicBezTo>
                  <a:cubicBezTo>
                    <a:pt x="216678" y="230388"/>
                    <a:pt x="222186" y="242360"/>
                    <a:pt x="227756" y="254940"/>
                  </a:cubicBezTo>
                  <a:cubicBezTo>
                    <a:pt x="233224" y="267288"/>
                    <a:pt x="238758" y="280261"/>
                    <a:pt x="244352" y="293873"/>
                  </a:cubicBezTo>
                  <a:cubicBezTo>
                    <a:pt x="249853" y="307244"/>
                    <a:pt x="255415" y="321245"/>
                    <a:pt x="261033" y="335891"/>
                  </a:cubicBezTo>
                  <a:cubicBezTo>
                    <a:pt x="272216" y="365021"/>
                    <a:pt x="283532" y="396523"/>
                    <a:pt x="294668" y="429506"/>
                  </a:cubicBezTo>
                  <a:cubicBezTo>
                    <a:pt x="305995" y="463050"/>
                    <a:pt x="317436" y="499045"/>
                    <a:pt x="328674" y="536483"/>
                  </a:cubicBezTo>
                  <a:cubicBezTo>
                    <a:pt x="340123" y="574617"/>
                    <a:pt x="351688" y="615340"/>
                    <a:pt x="363048" y="657527"/>
                  </a:cubicBezTo>
                  <a:cubicBezTo>
                    <a:pt x="374619" y="700492"/>
                    <a:pt x="386301" y="746184"/>
                    <a:pt x="397769" y="793319"/>
                  </a:cubicBezTo>
                  <a:cubicBezTo>
                    <a:pt x="409450" y="841327"/>
                    <a:pt x="421235" y="892221"/>
                    <a:pt x="432801" y="944565"/>
                  </a:cubicBezTo>
                  <a:cubicBezTo>
                    <a:pt x="444590" y="997923"/>
                    <a:pt x="456462" y="1054216"/>
                    <a:pt x="468088" y="1111890"/>
                  </a:cubicBezTo>
                  <a:cubicBezTo>
                    <a:pt x="479937" y="1170657"/>
                    <a:pt x="491871" y="1232543"/>
                    <a:pt x="503562" y="1295828"/>
                  </a:cubicBezTo>
                  <a:cubicBezTo>
                    <a:pt x="515476" y="1360354"/>
                    <a:pt x="527445" y="1428007"/>
                    <a:pt x="539135" y="1496904"/>
                  </a:cubicBezTo>
                  <a:cubicBezTo>
                    <a:pt x="563160" y="1638476"/>
                    <a:pt x="587064" y="1791472"/>
                    <a:pt x="610186" y="1951615"/>
                  </a:cubicBezTo>
                  <a:cubicBezTo>
                    <a:pt x="633990" y="2116486"/>
                    <a:pt x="657589" y="2293285"/>
                    <a:pt x="680329" y="2477108"/>
                  </a:cubicBezTo>
                  <a:cubicBezTo>
                    <a:pt x="703572" y="2665014"/>
                    <a:pt x="726520" y="2865113"/>
                    <a:pt x="748535" y="3071833"/>
                  </a:cubicBezTo>
                  <a:cubicBezTo>
                    <a:pt x="770853" y="3281416"/>
                    <a:pt x="792787" y="3503222"/>
                    <a:pt x="813730" y="3731125"/>
                  </a:cubicBezTo>
                  <a:cubicBezTo>
                    <a:pt x="834777" y="3960187"/>
                    <a:pt x="855350" y="4201093"/>
                    <a:pt x="874878" y="4447157"/>
                  </a:cubicBezTo>
                  <a:cubicBezTo>
                    <a:pt x="894315" y="4692136"/>
                    <a:pt x="913216" y="4948486"/>
                    <a:pt x="931054" y="5209079"/>
                  </a:cubicBezTo>
                  <a:cubicBezTo>
                    <a:pt x="965753" y="5716114"/>
                    <a:pt x="997626" y="6256419"/>
                    <a:pt x="1025791" y="6814970"/>
                  </a:cubicBezTo>
                  <a:lnTo>
                    <a:pt x="1027878" y="6859756"/>
                  </a:lnTo>
                  <a:lnTo>
                    <a:pt x="1025562" y="6859756"/>
                  </a:lnTo>
                  <a:lnTo>
                    <a:pt x="1024700" y="6841270"/>
                  </a:lnTo>
                  <a:cubicBezTo>
                    <a:pt x="996595" y="6283899"/>
                    <a:pt x="964784" y="5744679"/>
                    <a:pt x="930152" y="5238610"/>
                  </a:cubicBezTo>
                  <a:cubicBezTo>
                    <a:pt x="912343" y="4978448"/>
                    <a:pt x="893475" y="4722510"/>
                    <a:pt x="874067" y="4477920"/>
                  </a:cubicBezTo>
                  <a:cubicBezTo>
                    <a:pt x="854570" y="4232213"/>
                    <a:pt x="834025" y="3991656"/>
                    <a:pt x="813006" y="3762911"/>
                  </a:cubicBezTo>
                  <a:cubicBezTo>
                    <a:pt x="792091" y="3535312"/>
                    <a:pt x="770185" y="3313780"/>
                    <a:pt x="747895" y="3104468"/>
                  </a:cubicBezTo>
                  <a:cubicBezTo>
                    <a:pt x="725907" y="2897991"/>
                    <a:pt x="702984" y="2698126"/>
                    <a:pt x="679766" y="2510419"/>
                  </a:cubicBezTo>
                  <a:cubicBezTo>
                    <a:pt x="657051" y="2326796"/>
                    <a:pt x="633476" y="2150165"/>
                    <a:pt x="609695" y="1985442"/>
                  </a:cubicBezTo>
                  <a:cubicBezTo>
                    <a:pt x="586597" y="1825446"/>
                    <a:pt x="562715" y="1672608"/>
                    <a:pt x="538714" y="1531161"/>
                  </a:cubicBezTo>
                  <a:cubicBezTo>
                    <a:pt x="527034" y="1462329"/>
                    <a:pt x="515076" y="1394740"/>
                    <a:pt x="503173" y="1330275"/>
                  </a:cubicBezTo>
                  <a:cubicBezTo>
                    <a:pt x="491493" y="1267043"/>
                    <a:pt x="479568" y="1205201"/>
                    <a:pt x="467729" y="1146485"/>
                  </a:cubicBezTo>
                  <a:cubicBezTo>
                    <a:pt x="456115" y="1088865"/>
                    <a:pt x="444252" y="1032623"/>
                    <a:pt x="432472" y="979309"/>
                  </a:cubicBezTo>
                  <a:cubicBezTo>
                    <a:pt x="420917" y="927016"/>
                    <a:pt x="409140" y="876163"/>
                    <a:pt x="397469" y="828188"/>
                  </a:cubicBezTo>
                  <a:cubicBezTo>
                    <a:pt x="386012" y="781094"/>
                    <a:pt x="374338" y="735435"/>
                    <a:pt x="362776" y="692501"/>
                  </a:cubicBezTo>
                  <a:cubicBezTo>
                    <a:pt x="351425" y="650345"/>
                    <a:pt x="339870" y="609655"/>
                    <a:pt x="328429" y="571552"/>
                  </a:cubicBezTo>
                  <a:cubicBezTo>
                    <a:pt x="317202" y="534147"/>
                    <a:pt x="305770" y="498183"/>
                    <a:pt x="294451" y="464672"/>
                  </a:cubicBezTo>
                  <a:cubicBezTo>
                    <a:pt x="283324" y="431707"/>
                    <a:pt x="272016" y="400228"/>
                    <a:pt x="260843" y="371128"/>
                  </a:cubicBezTo>
                  <a:cubicBezTo>
                    <a:pt x="255227" y="356493"/>
                    <a:pt x="249670" y="342502"/>
                    <a:pt x="244175" y="329141"/>
                  </a:cubicBezTo>
                  <a:cubicBezTo>
                    <a:pt x="238583" y="315549"/>
                    <a:pt x="233054" y="302590"/>
                    <a:pt x="227591" y="290239"/>
                  </a:cubicBezTo>
                  <a:cubicBezTo>
                    <a:pt x="222023" y="277669"/>
                    <a:pt x="216520" y="265700"/>
                    <a:pt x="211090" y="254360"/>
                  </a:cubicBezTo>
                  <a:cubicBezTo>
                    <a:pt x="205542" y="242759"/>
                    <a:pt x="200065" y="231777"/>
                    <a:pt x="194664" y="221386"/>
                  </a:cubicBezTo>
                  <a:cubicBezTo>
                    <a:pt x="189133" y="210753"/>
                    <a:pt x="183678" y="200731"/>
                    <a:pt x="178306" y="191287"/>
                  </a:cubicBezTo>
                  <a:cubicBezTo>
                    <a:pt x="172790" y="181600"/>
                    <a:pt x="167355" y="172504"/>
                    <a:pt x="162008" y="163996"/>
                  </a:cubicBezTo>
                  <a:cubicBezTo>
                    <a:pt x="156504" y="155218"/>
                    <a:pt x="151087" y="147048"/>
                    <a:pt x="145765" y="139436"/>
                  </a:cubicBezTo>
                  <a:cubicBezTo>
                    <a:pt x="140265" y="131550"/>
                    <a:pt x="134860" y="124273"/>
                    <a:pt x="129563" y="117536"/>
                  </a:cubicBezTo>
                  <a:cubicBezTo>
                    <a:pt x="124063" y="110567"/>
                    <a:pt x="118666" y="104145"/>
                    <a:pt x="113395" y="98301"/>
                  </a:cubicBezTo>
                  <a:cubicBezTo>
                    <a:pt x="107883" y="92185"/>
                    <a:pt x="102492" y="86646"/>
                    <a:pt x="97245" y="81657"/>
                  </a:cubicBezTo>
                  <a:cubicBezTo>
                    <a:pt x="91714" y="76404"/>
                    <a:pt x="86323" y="71739"/>
                    <a:pt x="81102" y="67592"/>
                  </a:cubicBezTo>
                  <a:cubicBezTo>
                    <a:pt x="78368" y="65422"/>
                    <a:pt x="75674" y="63401"/>
                    <a:pt x="73031" y="61515"/>
                  </a:cubicBezTo>
                  <a:cubicBezTo>
                    <a:pt x="70289" y="59558"/>
                    <a:pt x="67593" y="57746"/>
                    <a:pt x="64953" y="56083"/>
                  </a:cubicBezTo>
                  <a:cubicBezTo>
                    <a:pt x="62204" y="54336"/>
                    <a:pt x="59509" y="52736"/>
                    <a:pt x="56873" y="51283"/>
                  </a:cubicBezTo>
                  <a:cubicBezTo>
                    <a:pt x="54112" y="49745"/>
                    <a:pt x="51412" y="48346"/>
                    <a:pt x="48785" y="47115"/>
                  </a:cubicBezTo>
                  <a:cubicBezTo>
                    <a:pt x="46010" y="45787"/>
                    <a:pt x="43304" y="44618"/>
                    <a:pt x="40688" y="43576"/>
                  </a:cubicBezTo>
                  <a:cubicBezTo>
                    <a:pt x="37892" y="42481"/>
                    <a:pt x="35183" y="41512"/>
                    <a:pt x="32581" y="40693"/>
                  </a:cubicBezTo>
                  <a:cubicBezTo>
                    <a:pt x="29754" y="39777"/>
                    <a:pt x="27033" y="39037"/>
                    <a:pt x="24460" y="3842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00" name="Freeform: Shape 499">
              <a:extLst>
                <a:ext uri="{FF2B5EF4-FFF2-40B4-BE49-F238E27FC236}">
                  <a16:creationId xmlns:a16="http://schemas.microsoft.com/office/drawing/2014/main" id="{74514C96-AC2F-3089-B166-F30005DE2C37}"/>
                </a:ext>
              </a:extLst>
            </p:cNvPr>
            <p:cNvSpPr/>
            <p:nvPr/>
          </p:nvSpPr>
          <p:spPr>
            <a:xfrm rot="5400000">
              <a:off x="3339968" y="179638"/>
              <a:ext cx="175871" cy="6855806"/>
            </a:xfrm>
            <a:custGeom>
              <a:avLst/>
              <a:gdLst>
                <a:gd name="csX0" fmla="*/ 0 w 175871"/>
                <a:gd name="csY0" fmla="*/ 27616 h 6855806"/>
                <a:gd name="csX1" fmla="*/ 3 w 175871"/>
                <a:gd name="csY1" fmla="*/ 0 h 6855806"/>
                <a:gd name="csX2" fmla="*/ 1424 w 175871"/>
                <a:gd name="csY2" fmla="*/ 328 h 6855806"/>
                <a:gd name="csX3" fmla="*/ 2843 w 175871"/>
                <a:gd name="csY3" fmla="*/ 1349 h 6855806"/>
                <a:gd name="csX4" fmla="*/ 5675 w 175871"/>
                <a:gd name="csY4" fmla="*/ 5327 h 6855806"/>
                <a:gd name="csX5" fmla="*/ 8496 w 175871"/>
                <a:gd name="csY5" fmla="*/ 11959 h 6855806"/>
                <a:gd name="csX6" fmla="*/ 11311 w 175871"/>
                <a:gd name="csY6" fmla="*/ 21193 h 6855806"/>
                <a:gd name="csX7" fmla="*/ 16932 w 175871"/>
                <a:gd name="csY7" fmla="*/ 47545 h 6855806"/>
                <a:gd name="csX8" fmla="*/ 22557 w 175871"/>
                <a:gd name="csY8" fmla="*/ 84499 h 6855806"/>
                <a:gd name="csX9" fmla="*/ 33880 w 175871"/>
                <a:gd name="csY9" fmla="*/ 191412 h 6855806"/>
                <a:gd name="csX10" fmla="*/ 45386 w 175871"/>
                <a:gd name="csY10" fmla="*/ 345524 h 6855806"/>
                <a:gd name="csX11" fmla="*/ 69115 w 175871"/>
                <a:gd name="csY11" fmla="*/ 815953 h 6855806"/>
                <a:gd name="csX12" fmla="*/ 93612 w 175871"/>
                <a:gd name="csY12" fmla="*/ 1539753 h 6855806"/>
                <a:gd name="csX13" fmla="*/ 118022 w 175871"/>
                <a:gd name="csY13" fmla="*/ 2548141 h 6855806"/>
                <a:gd name="csX14" fmla="*/ 140994 w 175871"/>
                <a:gd name="csY14" fmla="*/ 3837060 h 6855806"/>
                <a:gd name="csX15" fmla="*/ 169379 w 175871"/>
                <a:gd name="csY15" fmla="*/ 6138620 h 6855806"/>
                <a:gd name="csX16" fmla="*/ 175871 w 175871"/>
                <a:gd name="csY16" fmla="*/ 6855806 h 6855806"/>
                <a:gd name="csX17" fmla="*/ 174585 w 175871"/>
                <a:gd name="csY17" fmla="*/ 6855806 h 6855806"/>
                <a:gd name="csX18" fmla="*/ 168147 w 175871"/>
                <a:gd name="csY18" fmla="*/ 6144524 h 6855806"/>
                <a:gd name="csX19" fmla="*/ 139797 w 175871"/>
                <a:gd name="csY19" fmla="*/ 3845841 h 6855806"/>
                <a:gd name="csX20" fmla="*/ 116872 w 175871"/>
                <a:gd name="csY20" fmla="*/ 2559542 h 6855806"/>
                <a:gd name="csX21" fmla="*/ 92541 w 175871"/>
                <a:gd name="csY21" fmla="*/ 1554355 h 6855806"/>
                <a:gd name="csX22" fmla="*/ 68175 w 175871"/>
                <a:gd name="csY22" fmla="*/ 834377 h 6855806"/>
                <a:gd name="csX23" fmla="*/ 44657 w 175871"/>
                <a:gd name="csY23" fmla="*/ 368076 h 6855806"/>
                <a:gd name="csX24" fmla="*/ 33298 w 175871"/>
                <a:gd name="csY24" fmla="*/ 215890 h 6855806"/>
                <a:gd name="csX25" fmla="*/ 22147 w 175871"/>
                <a:gd name="csY25" fmla="*/ 110597 h 6855806"/>
                <a:gd name="csX26" fmla="*/ 16618 w 175871"/>
                <a:gd name="csY26" fmla="*/ 74278 h 6855806"/>
                <a:gd name="csX27" fmla="*/ 11098 w 175871"/>
                <a:gd name="csY27" fmla="*/ 48410 h 6855806"/>
                <a:gd name="csX28" fmla="*/ 8335 w 175871"/>
                <a:gd name="csY28" fmla="*/ 39334 h 6855806"/>
                <a:gd name="csX29" fmla="*/ 5566 w 175871"/>
                <a:gd name="csY29" fmla="*/ 32838 h 6855806"/>
                <a:gd name="csX30" fmla="*/ 2789 w 175871"/>
                <a:gd name="csY30" fmla="*/ 28931 h 6855806"/>
                <a:gd name="csX31" fmla="*/ 1396 w 175871"/>
                <a:gd name="csY31" fmla="*/ 27943 h 685580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75871" h="6855806">
                  <a:moveTo>
                    <a:pt x="0" y="27616"/>
                  </a:moveTo>
                  <a:lnTo>
                    <a:pt x="3" y="0"/>
                  </a:lnTo>
                  <a:lnTo>
                    <a:pt x="1424" y="328"/>
                  </a:lnTo>
                  <a:cubicBezTo>
                    <a:pt x="1839" y="538"/>
                    <a:pt x="2324" y="852"/>
                    <a:pt x="2843" y="1349"/>
                  </a:cubicBezTo>
                  <a:cubicBezTo>
                    <a:pt x="3669" y="2126"/>
                    <a:pt x="4640" y="3390"/>
                    <a:pt x="5675" y="5327"/>
                  </a:cubicBezTo>
                  <a:cubicBezTo>
                    <a:pt x="6550" y="6970"/>
                    <a:pt x="7500" y="9150"/>
                    <a:pt x="8496" y="11959"/>
                  </a:cubicBezTo>
                  <a:cubicBezTo>
                    <a:pt x="9391" y="14477"/>
                    <a:pt x="10334" y="17529"/>
                    <a:pt x="11311" y="21193"/>
                  </a:cubicBezTo>
                  <a:cubicBezTo>
                    <a:pt x="13178" y="28194"/>
                    <a:pt x="15070" y="37070"/>
                    <a:pt x="16932" y="47545"/>
                  </a:cubicBezTo>
                  <a:cubicBezTo>
                    <a:pt x="18806" y="58104"/>
                    <a:pt x="20699" y="70529"/>
                    <a:pt x="22557" y="84499"/>
                  </a:cubicBezTo>
                  <a:cubicBezTo>
                    <a:pt x="26327" y="112841"/>
                    <a:pt x="30137" y="148806"/>
                    <a:pt x="33880" y="191412"/>
                  </a:cubicBezTo>
                  <a:cubicBezTo>
                    <a:pt x="37718" y="235073"/>
                    <a:pt x="41588" y="286934"/>
                    <a:pt x="45386" y="345524"/>
                  </a:cubicBezTo>
                  <a:cubicBezTo>
                    <a:pt x="53400" y="469229"/>
                    <a:pt x="61383" y="627499"/>
                    <a:pt x="69115" y="815953"/>
                  </a:cubicBezTo>
                  <a:cubicBezTo>
                    <a:pt x="77478" y="1019948"/>
                    <a:pt x="85720" y="1263464"/>
                    <a:pt x="93612" y="1539753"/>
                  </a:cubicBezTo>
                  <a:cubicBezTo>
                    <a:pt x="102059" y="1835680"/>
                    <a:pt x="110273" y="2174958"/>
                    <a:pt x="118022" y="2548141"/>
                  </a:cubicBezTo>
                  <a:cubicBezTo>
                    <a:pt x="126109" y="2937818"/>
                    <a:pt x="133838" y="3371462"/>
                    <a:pt x="140994" y="3837060"/>
                  </a:cubicBezTo>
                  <a:cubicBezTo>
                    <a:pt x="151686" y="4533117"/>
                    <a:pt x="161195" y="5304451"/>
                    <a:pt x="169379" y="6138620"/>
                  </a:cubicBezTo>
                  <a:lnTo>
                    <a:pt x="175871" y="6855806"/>
                  </a:lnTo>
                  <a:lnTo>
                    <a:pt x="174585" y="6855806"/>
                  </a:lnTo>
                  <a:lnTo>
                    <a:pt x="168147" y="6144524"/>
                  </a:lnTo>
                  <a:cubicBezTo>
                    <a:pt x="159973" y="5311329"/>
                    <a:pt x="150476" y="4540958"/>
                    <a:pt x="139797" y="3845841"/>
                  </a:cubicBezTo>
                  <a:cubicBezTo>
                    <a:pt x="132656" y="3381138"/>
                    <a:pt x="124943" y="2948368"/>
                    <a:pt x="116872" y="2559542"/>
                  </a:cubicBezTo>
                  <a:cubicBezTo>
                    <a:pt x="109147" y="2187457"/>
                    <a:pt x="100961" y="1849261"/>
                    <a:pt x="92541" y="1554355"/>
                  </a:cubicBezTo>
                  <a:cubicBezTo>
                    <a:pt x="84688" y="1279414"/>
                    <a:pt x="76491" y="1037180"/>
                    <a:pt x="68175" y="834377"/>
                  </a:cubicBezTo>
                  <a:cubicBezTo>
                    <a:pt x="60507" y="647461"/>
                    <a:pt x="52595" y="490581"/>
                    <a:pt x="44657" y="368076"/>
                  </a:cubicBezTo>
                  <a:cubicBezTo>
                    <a:pt x="40907" y="310192"/>
                    <a:pt x="37086" y="258993"/>
                    <a:pt x="33298" y="215890"/>
                  </a:cubicBezTo>
                  <a:cubicBezTo>
                    <a:pt x="29611" y="173916"/>
                    <a:pt x="25858" y="138499"/>
                    <a:pt x="22147" y="110597"/>
                  </a:cubicBezTo>
                  <a:cubicBezTo>
                    <a:pt x="20320" y="96860"/>
                    <a:pt x="18460" y="84648"/>
                    <a:pt x="16618" y="74278"/>
                  </a:cubicBezTo>
                  <a:cubicBezTo>
                    <a:pt x="14789" y="63979"/>
                    <a:pt x="12933" y="55272"/>
                    <a:pt x="11098" y="48410"/>
                  </a:cubicBezTo>
                  <a:cubicBezTo>
                    <a:pt x="10139" y="44820"/>
                    <a:pt x="9213" y="41808"/>
                    <a:pt x="8335" y="39334"/>
                  </a:cubicBezTo>
                  <a:cubicBezTo>
                    <a:pt x="7359" y="36586"/>
                    <a:pt x="6427" y="34447"/>
                    <a:pt x="5566" y="32838"/>
                  </a:cubicBezTo>
                  <a:cubicBezTo>
                    <a:pt x="4552" y="30921"/>
                    <a:pt x="3601" y="29691"/>
                    <a:pt x="2789" y="28931"/>
                  </a:cubicBezTo>
                  <a:cubicBezTo>
                    <a:pt x="2279" y="28447"/>
                    <a:pt x="1802" y="28143"/>
                    <a:pt x="1396" y="2794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02" name="Freeform: Shape 501">
              <a:extLst>
                <a:ext uri="{FF2B5EF4-FFF2-40B4-BE49-F238E27FC236}">
                  <a16:creationId xmlns:a16="http://schemas.microsoft.com/office/drawing/2014/main" id="{3324B67F-CC37-B161-AC0E-C4A794928F6C}"/>
                </a:ext>
              </a:extLst>
            </p:cNvPr>
            <p:cNvSpPr/>
            <p:nvPr/>
          </p:nvSpPr>
          <p:spPr>
            <a:xfrm rot="5400000">
              <a:off x="3294610" y="92678"/>
              <a:ext cx="276485" cy="6865703"/>
            </a:xfrm>
            <a:custGeom>
              <a:avLst/>
              <a:gdLst>
                <a:gd name="csX0" fmla="*/ 0 w 276485"/>
                <a:gd name="csY0" fmla="*/ 47345 h 6865703"/>
                <a:gd name="csX1" fmla="*/ 0 w 276485"/>
                <a:gd name="csY1" fmla="*/ 0 h 6865703"/>
                <a:gd name="csX2" fmla="*/ 2146 w 276485"/>
                <a:gd name="csY2" fmla="*/ 315 h 6865703"/>
                <a:gd name="csX3" fmla="*/ 4285 w 276485"/>
                <a:gd name="csY3" fmla="*/ 1231 h 6865703"/>
                <a:gd name="csX4" fmla="*/ 8555 w 276485"/>
                <a:gd name="csY4" fmla="*/ 4938 h 6865703"/>
                <a:gd name="csX5" fmla="*/ 12809 w 276485"/>
                <a:gd name="csY5" fmla="*/ 11054 h 6865703"/>
                <a:gd name="csX6" fmla="*/ 17053 w 276485"/>
                <a:gd name="csY6" fmla="*/ 19582 h 6865703"/>
                <a:gd name="csX7" fmla="*/ 25527 w 276485"/>
                <a:gd name="csY7" fmla="*/ 43881 h 6865703"/>
                <a:gd name="csX8" fmla="*/ 34001 w 276485"/>
                <a:gd name="csY8" fmla="*/ 77939 h 6865703"/>
                <a:gd name="csX9" fmla="*/ 42500 w 276485"/>
                <a:gd name="csY9" fmla="*/ 121968 h 6865703"/>
                <a:gd name="csX10" fmla="*/ 51044 w 276485"/>
                <a:gd name="csY10" fmla="*/ 176306 h 6865703"/>
                <a:gd name="csX11" fmla="*/ 68333 w 276485"/>
                <a:gd name="csY11" fmla="*/ 317604 h 6865703"/>
                <a:gd name="csX12" fmla="*/ 140603 w 276485"/>
                <a:gd name="csY12" fmla="*/ 1401024 h 6865703"/>
                <a:gd name="csX13" fmla="*/ 177316 w 276485"/>
                <a:gd name="csY13" fmla="*/ 2309110 h 6865703"/>
                <a:gd name="csX14" fmla="*/ 212272 w 276485"/>
                <a:gd name="csY14" fmla="*/ 3470006 h 6865703"/>
                <a:gd name="csX15" fmla="*/ 269305 w 276485"/>
                <a:gd name="csY15" fmla="*/ 6347742 h 6865703"/>
                <a:gd name="csX16" fmla="*/ 276485 w 276485"/>
                <a:gd name="csY16" fmla="*/ 6865703 h 6865703"/>
                <a:gd name="csX17" fmla="*/ 274224 w 276485"/>
                <a:gd name="csY17" fmla="*/ 6865703 h 6865703"/>
                <a:gd name="csX18" fmla="*/ 267247 w 276485"/>
                <a:gd name="csY18" fmla="*/ 6362344 h 6865703"/>
                <a:gd name="csX19" fmla="*/ 210393 w 276485"/>
                <a:gd name="csY19" fmla="*/ 3493507 h 6865703"/>
                <a:gd name="csX20" fmla="*/ 175595 w 276485"/>
                <a:gd name="csY20" fmla="*/ 2337808 h 6865703"/>
                <a:gd name="csX21" fmla="*/ 139101 w 276485"/>
                <a:gd name="csY21" fmla="*/ 1435115 h 6865703"/>
                <a:gd name="csX22" fmla="*/ 67477 w 276485"/>
                <a:gd name="csY22" fmla="*/ 361086 h 6865703"/>
                <a:gd name="csX23" fmla="*/ 50389 w 276485"/>
                <a:gd name="csY23" fmla="*/ 221417 h 6865703"/>
                <a:gd name="csX24" fmla="*/ 41947 w 276485"/>
                <a:gd name="csY24" fmla="*/ 167755 h 6865703"/>
                <a:gd name="csX25" fmla="*/ 33556 w 276485"/>
                <a:gd name="csY25" fmla="*/ 124273 h 6865703"/>
                <a:gd name="csX26" fmla="*/ 25189 w 276485"/>
                <a:gd name="csY26" fmla="*/ 90658 h 6865703"/>
                <a:gd name="csX27" fmla="*/ 16827 w 276485"/>
                <a:gd name="csY27" fmla="*/ 66666 h 6865703"/>
                <a:gd name="csX28" fmla="*/ 12638 w 276485"/>
                <a:gd name="csY28" fmla="*/ 58243 h 6865703"/>
                <a:gd name="csX29" fmla="*/ 8440 w 276485"/>
                <a:gd name="csY29" fmla="*/ 52209 h 6865703"/>
                <a:gd name="csX30" fmla="*/ 4228 w 276485"/>
                <a:gd name="csY30" fmla="*/ 48556 h 6865703"/>
                <a:gd name="csX31" fmla="*/ 2117 w 276485"/>
                <a:gd name="csY31" fmla="*/ 47663 h 686570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76485" h="6865703">
                  <a:moveTo>
                    <a:pt x="0" y="47345"/>
                  </a:moveTo>
                  <a:lnTo>
                    <a:pt x="0" y="0"/>
                  </a:lnTo>
                  <a:lnTo>
                    <a:pt x="2146" y="315"/>
                  </a:lnTo>
                  <a:cubicBezTo>
                    <a:pt x="2770" y="484"/>
                    <a:pt x="3502" y="781"/>
                    <a:pt x="4285" y="1231"/>
                  </a:cubicBezTo>
                  <a:cubicBezTo>
                    <a:pt x="5532" y="1958"/>
                    <a:pt x="6993" y="3127"/>
                    <a:pt x="8555" y="4938"/>
                  </a:cubicBezTo>
                  <a:cubicBezTo>
                    <a:pt x="9875" y="6453"/>
                    <a:pt x="11307" y="8454"/>
                    <a:pt x="12809" y="11054"/>
                  </a:cubicBezTo>
                  <a:cubicBezTo>
                    <a:pt x="14157" y="13372"/>
                    <a:pt x="15580" y="16181"/>
                    <a:pt x="17053" y="19582"/>
                  </a:cubicBezTo>
                  <a:cubicBezTo>
                    <a:pt x="19874" y="26057"/>
                    <a:pt x="22725" y="34227"/>
                    <a:pt x="25527" y="43881"/>
                  </a:cubicBezTo>
                  <a:cubicBezTo>
                    <a:pt x="28340" y="53568"/>
                    <a:pt x="31193" y="65033"/>
                    <a:pt x="34001" y="77939"/>
                  </a:cubicBezTo>
                  <a:cubicBezTo>
                    <a:pt x="36818" y="90901"/>
                    <a:pt x="39679" y="105713"/>
                    <a:pt x="42500" y="121968"/>
                  </a:cubicBezTo>
                  <a:cubicBezTo>
                    <a:pt x="45329" y="138287"/>
                    <a:pt x="48205" y="156576"/>
                    <a:pt x="51044" y="176306"/>
                  </a:cubicBezTo>
                  <a:cubicBezTo>
                    <a:pt x="56811" y="216407"/>
                    <a:pt x="62628" y="263952"/>
                    <a:pt x="68333" y="317604"/>
                  </a:cubicBezTo>
                  <a:cubicBezTo>
                    <a:pt x="92618" y="546180"/>
                    <a:pt x="118283" y="930943"/>
                    <a:pt x="140603" y="1401024"/>
                  </a:cubicBezTo>
                  <a:cubicBezTo>
                    <a:pt x="153251" y="1667545"/>
                    <a:pt x="165603" y="1973061"/>
                    <a:pt x="177316" y="2309110"/>
                  </a:cubicBezTo>
                  <a:cubicBezTo>
                    <a:pt x="189532" y="2659624"/>
                    <a:pt x="201293" y="3050207"/>
                    <a:pt x="212272" y="3470006"/>
                  </a:cubicBezTo>
                  <a:cubicBezTo>
                    <a:pt x="234275" y="4311659"/>
                    <a:pt x="253463" y="5279871"/>
                    <a:pt x="269305" y="6347742"/>
                  </a:cubicBezTo>
                  <a:lnTo>
                    <a:pt x="276485" y="6865703"/>
                  </a:lnTo>
                  <a:lnTo>
                    <a:pt x="274224" y="6865703"/>
                  </a:lnTo>
                  <a:lnTo>
                    <a:pt x="267247" y="6362344"/>
                  </a:lnTo>
                  <a:cubicBezTo>
                    <a:pt x="251450" y="5297556"/>
                    <a:pt x="232322" y="4332336"/>
                    <a:pt x="210393" y="3493507"/>
                  </a:cubicBezTo>
                  <a:cubicBezTo>
                    <a:pt x="199461" y="3075507"/>
                    <a:pt x="187753" y="2686671"/>
                    <a:pt x="175595" y="2337808"/>
                  </a:cubicBezTo>
                  <a:cubicBezTo>
                    <a:pt x="163947" y="2003678"/>
                    <a:pt x="151670" y="1699970"/>
                    <a:pt x="139101" y="1435115"/>
                  </a:cubicBezTo>
                  <a:cubicBezTo>
                    <a:pt x="116965" y="968895"/>
                    <a:pt x="91528" y="587471"/>
                    <a:pt x="67477" y="361086"/>
                  </a:cubicBezTo>
                  <a:cubicBezTo>
                    <a:pt x="61836" y="308055"/>
                    <a:pt x="56087" y="261056"/>
                    <a:pt x="50389" y="221417"/>
                  </a:cubicBezTo>
                  <a:cubicBezTo>
                    <a:pt x="47583" y="201920"/>
                    <a:pt x="44743" y="183864"/>
                    <a:pt x="41947" y="167755"/>
                  </a:cubicBezTo>
                  <a:cubicBezTo>
                    <a:pt x="39161" y="151699"/>
                    <a:pt x="36338" y="137077"/>
                    <a:pt x="33556" y="124273"/>
                  </a:cubicBezTo>
                  <a:cubicBezTo>
                    <a:pt x="30783" y="111526"/>
                    <a:pt x="27968" y="100217"/>
                    <a:pt x="25189" y="90658"/>
                  </a:cubicBezTo>
                  <a:cubicBezTo>
                    <a:pt x="22424" y="81119"/>
                    <a:pt x="19611" y="73065"/>
                    <a:pt x="16827" y="66666"/>
                  </a:cubicBezTo>
                  <a:cubicBezTo>
                    <a:pt x="15372" y="63306"/>
                    <a:pt x="13968" y="60538"/>
                    <a:pt x="12638" y="58243"/>
                  </a:cubicBezTo>
                  <a:cubicBezTo>
                    <a:pt x="11156" y="55684"/>
                    <a:pt x="9743" y="53704"/>
                    <a:pt x="8440" y="52209"/>
                  </a:cubicBezTo>
                  <a:cubicBezTo>
                    <a:pt x="6899" y="50431"/>
                    <a:pt x="5457" y="49272"/>
                    <a:pt x="4228" y="48556"/>
                  </a:cubicBezTo>
                  <a:cubicBezTo>
                    <a:pt x="3455" y="48113"/>
                    <a:pt x="2732" y="47829"/>
                    <a:pt x="2117" y="4766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04" name="Freeform: Shape 503">
              <a:extLst>
                <a:ext uri="{FF2B5EF4-FFF2-40B4-BE49-F238E27FC236}">
                  <a16:creationId xmlns:a16="http://schemas.microsoft.com/office/drawing/2014/main" id="{B8052675-97F9-4AC3-566B-ABDD0A08672C}"/>
                </a:ext>
              </a:extLst>
            </p:cNvPr>
            <p:cNvSpPr/>
            <p:nvPr/>
          </p:nvSpPr>
          <p:spPr>
            <a:xfrm rot="5400000">
              <a:off x="3237965" y="16998"/>
              <a:ext cx="375929" cy="6851859"/>
            </a:xfrm>
            <a:custGeom>
              <a:avLst/>
              <a:gdLst>
                <a:gd name="csX0" fmla="*/ 0 w 375929"/>
                <a:gd name="csY0" fmla="*/ 19730 h 6851859"/>
                <a:gd name="csX1" fmla="*/ 0 w 375929"/>
                <a:gd name="csY1" fmla="*/ 0 h 6851859"/>
                <a:gd name="csX2" fmla="*/ 2957 w 375929"/>
                <a:gd name="csY2" fmla="*/ 315 h 6851859"/>
                <a:gd name="csX3" fmla="*/ 5911 w 375929"/>
                <a:gd name="csY3" fmla="*/ 1285 h 6851859"/>
                <a:gd name="csX4" fmla="*/ 8858 w 375929"/>
                <a:gd name="csY4" fmla="*/ 2853 h 6851859"/>
                <a:gd name="csX5" fmla="*/ 11799 w 375929"/>
                <a:gd name="csY5" fmla="*/ 5074 h 6851859"/>
                <a:gd name="csX6" fmla="*/ 17670 w 375929"/>
                <a:gd name="csY6" fmla="*/ 11361 h 6851859"/>
                <a:gd name="csX7" fmla="*/ 23525 w 375929"/>
                <a:gd name="csY7" fmla="*/ 20129 h 6851859"/>
                <a:gd name="csX8" fmla="*/ 29373 w 375929"/>
                <a:gd name="csY8" fmla="*/ 31405 h 6851859"/>
                <a:gd name="csX9" fmla="*/ 35217 w 375929"/>
                <a:gd name="csY9" fmla="*/ 45165 h 6851859"/>
                <a:gd name="csX10" fmla="*/ 46917 w 375929"/>
                <a:gd name="csY10" fmla="*/ 80237 h 6851859"/>
                <a:gd name="csX11" fmla="*/ 58659 w 375929"/>
                <a:gd name="csY11" fmla="*/ 125622 h 6851859"/>
                <a:gd name="csX12" fmla="*/ 70472 w 375929"/>
                <a:gd name="csY12" fmla="*/ 181684 h 6851859"/>
                <a:gd name="csX13" fmla="*/ 82379 w 375929"/>
                <a:gd name="csY13" fmla="*/ 248864 h 6851859"/>
                <a:gd name="csX14" fmla="*/ 94397 w 375929"/>
                <a:gd name="csY14" fmla="*/ 327741 h 6851859"/>
                <a:gd name="csX15" fmla="*/ 118814 w 375929"/>
                <a:gd name="csY15" fmla="*/ 522935 h 6851859"/>
                <a:gd name="csX16" fmla="*/ 143738 w 375929"/>
                <a:gd name="csY16" fmla="*/ 772515 h 6851859"/>
                <a:gd name="csX17" fmla="*/ 194715 w 375929"/>
                <a:gd name="csY17" fmla="*/ 1454812 h 6851859"/>
                <a:gd name="csX18" fmla="*/ 294005 w 375929"/>
                <a:gd name="csY18" fmla="*/ 3617864 h 6851859"/>
                <a:gd name="csX19" fmla="*/ 371691 w 375929"/>
                <a:gd name="csY19" fmla="*/ 6613766 h 6851859"/>
                <a:gd name="csX20" fmla="*/ 375929 w 375929"/>
                <a:gd name="csY20" fmla="*/ 6851859 h 6851859"/>
                <a:gd name="csX21" fmla="*/ 374962 w 375929"/>
                <a:gd name="csY21" fmla="*/ 6851859 h 6851859"/>
                <a:gd name="csX22" fmla="*/ 370860 w 375929"/>
                <a:gd name="csY22" fmla="*/ 6621368 h 6851859"/>
                <a:gd name="csX23" fmla="*/ 293285 w 375929"/>
                <a:gd name="csY23" fmla="*/ 3629719 h 6851859"/>
                <a:gd name="csX24" fmla="*/ 194187 w 375929"/>
                <a:gd name="csY24" fmla="*/ 1470772 h 6851859"/>
                <a:gd name="csX25" fmla="*/ 143331 w 375929"/>
                <a:gd name="csY25" fmla="*/ 790085 h 6851859"/>
                <a:gd name="csX26" fmla="*/ 118471 w 375929"/>
                <a:gd name="csY26" fmla="*/ 541147 h 6851859"/>
                <a:gd name="csX27" fmla="*/ 94122 w 375929"/>
                <a:gd name="csY27" fmla="*/ 346481 h 6851859"/>
                <a:gd name="csX28" fmla="*/ 82135 w 375929"/>
                <a:gd name="csY28" fmla="*/ 267846 h 6851859"/>
                <a:gd name="csX29" fmla="*/ 70263 w 375929"/>
                <a:gd name="csY29" fmla="*/ 200856 h 6851859"/>
                <a:gd name="csX30" fmla="*/ 58485 w 375929"/>
                <a:gd name="csY30" fmla="*/ 144962 h 6851859"/>
                <a:gd name="csX31" fmla="*/ 46778 w 375929"/>
                <a:gd name="csY31" fmla="*/ 99703 h 6851859"/>
                <a:gd name="csX32" fmla="*/ 35112 w 375929"/>
                <a:gd name="csY32" fmla="*/ 64739 h 6851859"/>
                <a:gd name="csX33" fmla="*/ 29285 w 375929"/>
                <a:gd name="csY33" fmla="*/ 51020 h 6851859"/>
                <a:gd name="csX34" fmla="*/ 23455 w 375929"/>
                <a:gd name="csY34" fmla="*/ 39797 h 6851859"/>
                <a:gd name="csX35" fmla="*/ 17617 w 375929"/>
                <a:gd name="csY35" fmla="*/ 31047 h 6851859"/>
                <a:gd name="csX36" fmla="*/ 11764 w 375929"/>
                <a:gd name="csY36" fmla="*/ 24783 h 6851859"/>
                <a:gd name="csX37" fmla="*/ 8831 w 375929"/>
                <a:gd name="csY37" fmla="*/ 22573 h 6851859"/>
                <a:gd name="csX38" fmla="*/ 5893 w 375929"/>
                <a:gd name="csY38" fmla="*/ 21004 h 6851859"/>
                <a:gd name="csX39" fmla="*/ 2949 w 375929"/>
                <a:gd name="csY39" fmla="*/ 20034 h 68518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75929" h="6851859">
                  <a:moveTo>
                    <a:pt x="0" y="19730"/>
                  </a:moveTo>
                  <a:lnTo>
                    <a:pt x="0" y="0"/>
                  </a:lnTo>
                  <a:lnTo>
                    <a:pt x="2957" y="315"/>
                  </a:lnTo>
                  <a:cubicBezTo>
                    <a:pt x="3820" y="507"/>
                    <a:pt x="4830" y="801"/>
                    <a:pt x="5911" y="1285"/>
                  </a:cubicBezTo>
                  <a:cubicBezTo>
                    <a:pt x="6824" y="1663"/>
                    <a:pt x="7816" y="2190"/>
                    <a:pt x="8858" y="2853"/>
                  </a:cubicBezTo>
                  <a:cubicBezTo>
                    <a:pt x="9792" y="3454"/>
                    <a:pt x="10776" y="4191"/>
                    <a:pt x="11799" y="5074"/>
                  </a:cubicBezTo>
                  <a:cubicBezTo>
                    <a:pt x="13620" y="6632"/>
                    <a:pt x="15596" y="8697"/>
                    <a:pt x="17670" y="11361"/>
                  </a:cubicBezTo>
                  <a:cubicBezTo>
                    <a:pt x="19527" y="13750"/>
                    <a:pt x="21489" y="16657"/>
                    <a:pt x="23525" y="20129"/>
                  </a:cubicBezTo>
                  <a:cubicBezTo>
                    <a:pt x="25403" y="23353"/>
                    <a:pt x="27359" y="27089"/>
                    <a:pt x="29373" y="31405"/>
                  </a:cubicBezTo>
                  <a:cubicBezTo>
                    <a:pt x="31265" y="35448"/>
                    <a:pt x="33217" y="40017"/>
                    <a:pt x="35217" y="45165"/>
                  </a:cubicBezTo>
                  <a:cubicBezTo>
                    <a:pt x="39100" y="55136"/>
                    <a:pt x="43037" y="66939"/>
                    <a:pt x="46917" y="80237"/>
                  </a:cubicBezTo>
                  <a:cubicBezTo>
                    <a:pt x="50819" y="93626"/>
                    <a:pt x="54770" y="108904"/>
                    <a:pt x="58659" y="125622"/>
                  </a:cubicBezTo>
                  <a:cubicBezTo>
                    <a:pt x="62587" y="142529"/>
                    <a:pt x="66562" y="161386"/>
                    <a:pt x="70472" y="181684"/>
                  </a:cubicBezTo>
                  <a:cubicBezTo>
                    <a:pt x="74426" y="202204"/>
                    <a:pt x="78432" y="224797"/>
                    <a:pt x="82379" y="248864"/>
                  </a:cubicBezTo>
                  <a:cubicBezTo>
                    <a:pt x="86379" y="273258"/>
                    <a:pt x="90421" y="299788"/>
                    <a:pt x="94397" y="327741"/>
                  </a:cubicBezTo>
                  <a:cubicBezTo>
                    <a:pt x="102558" y="385098"/>
                    <a:pt x="110773" y="450763"/>
                    <a:pt x="118814" y="522935"/>
                  </a:cubicBezTo>
                  <a:cubicBezTo>
                    <a:pt x="127169" y="597946"/>
                    <a:pt x="135555" y="681918"/>
                    <a:pt x="143738" y="772515"/>
                  </a:cubicBezTo>
                  <a:cubicBezTo>
                    <a:pt x="161105" y="964768"/>
                    <a:pt x="178256" y="1194334"/>
                    <a:pt x="194715" y="1454812"/>
                  </a:cubicBezTo>
                  <a:cubicBezTo>
                    <a:pt x="230328" y="2018723"/>
                    <a:pt x="264663" y="2766695"/>
                    <a:pt x="294005" y="3617864"/>
                  </a:cubicBezTo>
                  <a:cubicBezTo>
                    <a:pt x="323833" y="4483595"/>
                    <a:pt x="350696" y="5519554"/>
                    <a:pt x="371691" y="6613766"/>
                  </a:cubicBezTo>
                  <a:lnTo>
                    <a:pt x="375929" y="6851859"/>
                  </a:lnTo>
                  <a:lnTo>
                    <a:pt x="374962" y="6851859"/>
                  </a:lnTo>
                  <a:lnTo>
                    <a:pt x="370860" y="6621368"/>
                  </a:lnTo>
                  <a:cubicBezTo>
                    <a:pt x="349892" y="5528650"/>
                    <a:pt x="323068" y="4494154"/>
                    <a:pt x="293285" y="3629719"/>
                  </a:cubicBezTo>
                  <a:cubicBezTo>
                    <a:pt x="263996" y="2780087"/>
                    <a:pt x="229727" y="2033535"/>
                    <a:pt x="194187" y="1470772"/>
                  </a:cubicBezTo>
                  <a:cubicBezTo>
                    <a:pt x="177766" y="1210896"/>
                    <a:pt x="160656" y="981878"/>
                    <a:pt x="143331" y="790085"/>
                  </a:cubicBezTo>
                  <a:cubicBezTo>
                    <a:pt x="135168" y="699721"/>
                    <a:pt x="126804" y="615972"/>
                    <a:pt x="118471" y="541147"/>
                  </a:cubicBezTo>
                  <a:cubicBezTo>
                    <a:pt x="110452" y="469178"/>
                    <a:pt x="102260" y="403682"/>
                    <a:pt x="94122" y="346481"/>
                  </a:cubicBezTo>
                  <a:cubicBezTo>
                    <a:pt x="90157" y="318615"/>
                    <a:pt x="86124" y="292156"/>
                    <a:pt x="82135" y="267846"/>
                  </a:cubicBezTo>
                  <a:cubicBezTo>
                    <a:pt x="78200" y="243844"/>
                    <a:pt x="74205" y="221312"/>
                    <a:pt x="70263" y="200856"/>
                  </a:cubicBezTo>
                  <a:cubicBezTo>
                    <a:pt x="66364" y="180599"/>
                    <a:pt x="62402" y="161796"/>
                    <a:pt x="58485" y="144962"/>
                  </a:cubicBezTo>
                  <a:cubicBezTo>
                    <a:pt x="54607" y="128275"/>
                    <a:pt x="50666" y="113051"/>
                    <a:pt x="46778" y="99703"/>
                  </a:cubicBezTo>
                  <a:cubicBezTo>
                    <a:pt x="42908" y="86436"/>
                    <a:pt x="38983" y="74687"/>
                    <a:pt x="35112" y="64739"/>
                  </a:cubicBezTo>
                  <a:cubicBezTo>
                    <a:pt x="33117" y="59611"/>
                    <a:pt x="31170" y="55062"/>
                    <a:pt x="29285" y="51020"/>
                  </a:cubicBezTo>
                  <a:cubicBezTo>
                    <a:pt x="27277" y="46713"/>
                    <a:pt x="25326" y="42998"/>
                    <a:pt x="23455" y="39797"/>
                  </a:cubicBezTo>
                  <a:cubicBezTo>
                    <a:pt x="21424" y="36323"/>
                    <a:pt x="19468" y="33426"/>
                    <a:pt x="17617" y="31047"/>
                  </a:cubicBezTo>
                  <a:cubicBezTo>
                    <a:pt x="15549" y="28396"/>
                    <a:pt x="13581" y="26341"/>
                    <a:pt x="11764" y="24783"/>
                  </a:cubicBezTo>
                  <a:cubicBezTo>
                    <a:pt x="10743" y="23898"/>
                    <a:pt x="9761" y="23161"/>
                    <a:pt x="8831" y="22573"/>
                  </a:cubicBezTo>
                  <a:cubicBezTo>
                    <a:pt x="7793" y="21910"/>
                    <a:pt x="6804" y="21383"/>
                    <a:pt x="5893" y="21004"/>
                  </a:cubicBezTo>
                  <a:cubicBezTo>
                    <a:pt x="4815" y="20531"/>
                    <a:pt x="3808" y="20237"/>
                    <a:pt x="2949" y="2003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06" name="Freeform: Shape 505">
              <a:extLst>
                <a:ext uri="{FF2B5EF4-FFF2-40B4-BE49-F238E27FC236}">
                  <a16:creationId xmlns:a16="http://schemas.microsoft.com/office/drawing/2014/main" id="{D39E4C3C-E5D4-F847-B906-EE1F8E596BD3}"/>
                </a:ext>
              </a:extLst>
            </p:cNvPr>
            <p:cNvSpPr/>
            <p:nvPr/>
          </p:nvSpPr>
          <p:spPr>
            <a:xfrm rot="5400000">
              <a:off x="3164639" y="-108161"/>
              <a:ext cx="526546" cy="6855824"/>
            </a:xfrm>
            <a:custGeom>
              <a:avLst/>
              <a:gdLst>
                <a:gd name="csX0" fmla="*/ 0 w 526546"/>
                <a:gd name="csY0" fmla="*/ 27616 h 6855824"/>
                <a:gd name="csX1" fmla="*/ 0 w 526546"/>
                <a:gd name="csY1" fmla="*/ 0 h 6855824"/>
                <a:gd name="csX2" fmla="*/ 4184 w 526546"/>
                <a:gd name="csY2" fmla="*/ 328 h 6855824"/>
                <a:gd name="csX3" fmla="*/ 8358 w 526546"/>
                <a:gd name="csY3" fmla="*/ 1295 h 6855824"/>
                <a:gd name="csX4" fmla="*/ 12524 w 526546"/>
                <a:gd name="csY4" fmla="*/ 2907 h 6855824"/>
                <a:gd name="csX5" fmla="*/ 16683 w 526546"/>
                <a:gd name="csY5" fmla="*/ 5169 h 6855824"/>
                <a:gd name="csX6" fmla="*/ 20835 w 526546"/>
                <a:gd name="csY6" fmla="*/ 8055 h 6855824"/>
                <a:gd name="csX7" fmla="*/ 24982 w 526546"/>
                <a:gd name="csY7" fmla="*/ 11591 h 6855824"/>
                <a:gd name="csX8" fmla="*/ 33261 w 526546"/>
                <a:gd name="csY8" fmla="*/ 20541 h 6855824"/>
                <a:gd name="csX9" fmla="*/ 41530 w 526546"/>
                <a:gd name="csY9" fmla="*/ 32037 h 6855824"/>
                <a:gd name="csX10" fmla="*/ 49796 w 526546"/>
                <a:gd name="csY10" fmla="*/ 46071 h 6855824"/>
                <a:gd name="csX11" fmla="*/ 58065 w 526546"/>
                <a:gd name="csY11" fmla="*/ 62684 h 6855824"/>
                <a:gd name="csX12" fmla="*/ 66344 w 526546"/>
                <a:gd name="csY12" fmla="*/ 81889 h 6855824"/>
                <a:gd name="csX13" fmla="*/ 82959 w 526546"/>
                <a:gd name="csY13" fmla="*/ 128255 h 6855824"/>
                <a:gd name="csX14" fmla="*/ 99677 w 526546"/>
                <a:gd name="csY14" fmla="*/ 185537 h 6855824"/>
                <a:gd name="csX15" fmla="*/ 116535 w 526546"/>
                <a:gd name="csY15" fmla="*/ 254245 h 6855824"/>
                <a:gd name="csX16" fmla="*/ 133559 w 526546"/>
                <a:gd name="csY16" fmla="*/ 334934 h 6855824"/>
                <a:gd name="csX17" fmla="*/ 150764 w 526546"/>
                <a:gd name="csY17" fmla="*/ 428255 h 6855824"/>
                <a:gd name="csX18" fmla="*/ 168158 w 526546"/>
                <a:gd name="csY18" fmla="*/ 534884 h 6855824"/>
                <a:gd name="csX19" fmla="*/ 203499 w 526546"/>
                <a:gd name="csY19" fmla="*/ 790845 h 6855824"/>
                <a:gd name="csX20" fmla="*/ 275799 w 526546"/>
                <a:gd name="csY20" fmla="*/ 1491820 h 6855824"/>
                <a:gd name="csX21" fmla="*/ 416281 w 526546"/>
                <a:gd name="csY21" fmla="*/ 3717050 h 6855824"/>
                <a:gd name="csX22" fmla="*/ 524943 w 526546"/>
                <a:gd name="csY22" fmla="*/ 6789166 h 6855824"/>
                <a:gd name="csX23" fmla="*/ 526546 w 526546"/>
                <a:gd name="csY23" fmla="*/ 6855824 h 6855824"/>
                <a:gd name="csX24" fmla="*/ 525120 w 526546"/>
                <a:gd name="csY24" fmla="*/ 6855824 h 6855824"/>
                <a:gd name="csX25" fmla="*/ 523845 w 526546"/>
                <a:gd name="csY25" fmla="*/ 6802819 h 6855824"/>
                <a:gd name="csX26" fmla="*/ 415404 w 526546"/>
                <a:gd name="csY26" fmla="*/ 3736918 h 6855824"/>
                <a:gd name="csX27" fmla="*/ 275213 w 526546"/>
                <a:gd name="csY27" fmla="*/ 1516255 h 6855824"/>
                <a:gd name="csX28" fmla="*/ 203065 w 526546"/>
                <a:gd name="csY28" fmla="*/ 816764 h 6855824"/>
                <a:gd name="csX29" fmla="*/ 167799 w 526546"/>
                <a:gd name="csY29" fmla="*/ 561350 h 6855824"/>
                <a:gd name="csX30" fmla="*/ 150442 w 526546"/>
                <a:gd name="csY30" fmla="*/ 454954 h 6855824"/>
                <a:gd name="csX31" fmla="*/ 133274 w 526546"/>
                <a:gd name="csY31" fmla="*/ 361822 h 6855824"/>
                <a:gd name="csX32" fmla="*/ 116287 w 526546"/>
                <a:gd name="csY32" fmla="*/ 281302 h 6855824"/>
                <a:gd name="csX33" fmla="*/ 99464 w 526546"/>
                <a:gd name="csY33" fmla="*/ 212743 h 6855824"/>
                <a:gd name="csX34" fmla="*/ 82781 w 526546"/>
                <a:gd name="csY34" fmla="*/ 155576 h 6855824"/>
                <a:gd name="csX35" fmla="*/ 66203 w 526546"/>
                <a:gd name="csY35" fmla="*/ 109313 h 6855824"/>
                <a:gd name="csX36" fmla="*/ 57941 w 526546"/>
                <a:gd name="csY36" fmla="*/ 90154 h 6855824"/>
                <a:gd name="csX37" fmla="*/ 49689 w 526546"/>
                <a:gd name="csY37" fmla="*/ 73571 h 6855824"/>
                <a:gd name="csX38" fmla="*/ 41440 w 526546"/>
                <a:gd name="csY38" fmla="*/ 59568 h 6855824"/>
                <a:gd name="csX39" fmla="*/ 33189 w 526546"/>
                <a:gd name="csY39" fmla="*/ 48103 h 6855824"/>
                <a:gd name="csX40" fmla="*/ 24927 w 526546"/>
                <a:gd name="csY40" fmla="*/ 39165 h 6855824"/>
                <a:gd name="csX41" fmla="*/ 20790 w 526546"/>
                <a:gd name="csY41" fmla="*/ 35650 h 6855824"/>
                <a:gd name="csX42" fmla="*/ 16648 w 526546"/>
                <a:gd name="csY42" fmla="*/ 32764 h 6855824"/>
                <a:gd name="csX43" fmla="*/ 12497 w 526546"/>
                <a:gd name="csY43" fmla="*/ 30522 h 6855824"/>
                <a:gd name="csX44" fmla="*/ 8340 w 526546"/>
                <a:gd name="csY44" fmla="*/ 28910 h 6855824"/>
                <a:gd name="csX45" fmla="*/ 4174 w 526546"/>
                <a:gd name="csY45" fmla="*/ 27943 h 68558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526546" h="6855824">
                  <a:moveTo>
                    <a:pt x="0" y="27616"/>
                  </a:moveTo>
                  <a:lnTo>
                    <a:pt x="0" y="0"/>
                  </a:lnTo>
                  <a:lnTo>
                    <a:pt x="4184" y="328"/>
                  </a:lnTo>
                  <a:cubicBezTo>
                    <a:pt x="5400" y="517"/>
                    <a:pt x="6829" y="832"/>
                    <a:pt x="8358" y="1295"/>
                  </a:cubicBezTo>
                  <a:cubicBezTo>
                    <a:pt x="9649" y="1694"/>
                    <a:pt x="11050" y="2231"/>
                    <a:pt x="12524" y="2907"/>
                  </a:cubicBezTo>
                  <a:cubicBezTo>
                    <a:pt x="13843" y="3539"/>
                    <a:pt x="15235" y="4263"/>
                    <a:pt x="16683" y="5169"/>
                  </a:cubicBezTo>
                  <a:cubicBezTo>
                    <a:pt x="18016" y="5990"/>
                    <a:pt x="19403" y="6960"/>
                    <a:pt x="20835" y="8055"/>
                  </a:cubicBezTo>
                  <a:cubicBezTo>
                    <a:pt x="22175" y="9106"/>
                    <a:pt x="23560" y="10276"/>
                    <a:pt x="24982" y="11591"/>
                  </a:cubicBezTo>
                  <a:cubicBezTo>
                    <a:pt x="27608" y="14034"/>
                    <a:pt x="30382" y="16992"/>
                    <a:pt x="33261" y="20541"/>
                  </a:cubicBezTo>
                  <a:cubicBezTo>
                    <a:pt x="35916" y="23826"/>
                    <a:pt x="38681" y="27636"/>
                    <a:pt x="41530" y="32037"/>
                  </a:cubicBezTo>
                  <a:cubicBezTo>
                    <a:pt x="44204" y="36174"/>
                    <a:pt x="46965" y="40839"/>
                    <a:pt x="49796" y="46071"/>
                  </a:cubicBezTo>
                  <a:cubicBezTo>
                    <a:pt x="52483" y="51050"/>
                    <a:pt x="55246" y="56579"/>
                    <a:pt x="58065" y="62684"/>
                  </a:cubicBezTo>
                  <a:cubicBezTo>
                    <a:pt x="60767" y="68539"/>
                    <a:pt x="63530" y="74907"/>
                    <a:pt x="66344" y="81889"/>
                  </a:cubicBezTo>
                  <a:cubicBezTo>
                    <a:pt x="71850" y="95512"/>
                    <a:pt x="77439" y="111114"/>
                    <a:pt x="82959" y="128255"/>
                  </a:cubicBezTo>
                  <a:cubicBezTo>
                    <a:pt x="88505" y="145479"/>
                    <a:pt x="94131" y="164746"/>
                    <a:pt x="99677" y="185537"/>
                  </a:cubicBezTo>
                  <a:cubicBezTo>
                    <a:pt x="105294" y="206595"/>
                    <a:pt x="110966" y="229705"/>
                    <a:pt x="116535" y="254245"/>
                  </a:cubicBezTo>
                  <a:cubicBezTo>
                    <a:pt x="122205" y="279217"/>
                    <a:pt x="127932" y="306359"/>
                    <a:pt x="133559" y="334934"/>
                  </a:cubicBezTo>
                  <a:cubicBezTo>
                    <a:pt x="139288" y="364023"/>
                    <a:pt x="145076" y="395417"/>
                    <a:pt x="150764" y="428255"/>
                  </a:cubicBezTo>
                  <a:cubicBezTo>
                    <a:pt x="156560" y="461722"/>
                    <a:pt x="162411" y="497602"/>
                    <a:pt x="168158" y="534884"/>
                  </a:cubicBezTo>
                  <a:cubicBezTo>
                    <a:pt x="179998" y="611738"/>
                    <a:pt x="191888" y="697859"/>
                    <a:pt x="203499" y="790845"/>
                  </a:cubicBezTo>
                  <a:cubicBezTo>
                    <a:pt x="228153" y="988372"/>
                    <a:pt x="252478" y="1224204"/>
                    <a:pt x="275799" y="1491820"/>
                  </a:cubicBezTo>
                  <a:cubicBezTo>
                    <a:pt x="326340" y="2072047"/>
                    <a:pt x="374917" y="2841527"/>
                    <a:pt x="416281" y="3717050"/>
                  </a:cubicBezTo>
                  <a:cubicBezTo>
                    <a:pt x="458259" y="4606079"/>
                    <a:pt x="495834" y="5668400"/>
                    <a:pt x="524943" y="6789166"/>
                  </a:cubicBezTo>
                  <a:lnTo>
                    <a:pt x="526546" y="6855824"/>
                  </a:lnTo>
                  <a:lnTo>
                    <a:pt x="525120" y="6855824"/>
                  </a:lnTo>
                  <a:lnTo>
                    <a:pt x="523845" y="6802819"/>
                  </a:lnTo>
                  <a:cubicBezTo>
                    <a:pt x="494794" y="5684320"/>
                    <a:pt x="457296" y="4624146"/>
                    <a:pt x="415404" y="3736918"/>
                  </a:cubicBezTo>
                  <a:cubicBezTo>
                    <a:pt x="374125" y="2863196"/>
                    <a:pt x="325648" y="2095293"/>
                    <a:pt x="275213" y="1516255"/>
                  </a:cubicBezTo>
                  <a:cubicBezTo>
                    <a:pt x="251942" y="1249207"/>
                    <a:pt x="227668" y="1013861"/>
                    <a:pt x="203065" y="816764"/>
                  </a:cubicBezTo>
                  <a:cubicBezTo>
                    <a:pt x="191479" y="723970"/>
                    <a:pt x="179614" y="638048"/>
                    <a:pt x="167799" y="561350"/>
                  </a:cubicBezTo>
                  <a:cubicBezTo>
                    <a:pt x="162065" y="524135"/>
                    <a:pt x="156225" y="488350"/>
                    <a:pt x="150442" y="454954"/>
                  </a:cubicBezTo>
                  <a:cubicBezTo>
                    <a:pt x="144767" y="422191"/>
                    <a:pt x="138992" y="390858"/>
                    <a:pt x="133274" y="361822"/>
                  </a:cubicBezTo>
                  <a:cubicBezTo>
                    <a:pt x="127658" y="333312"/>
                    <a:pt x="121943" y="306223"/>
                    <a:pt x="116287" y="281302"/>
                  </a:cubicBezTo>
                  <a:cubicBezTo>
                    <a:pt x="110729" y="256813"/>
                    <a:pt x="105069" y="233757"/>
                    <a:pt x="99464" y="212743"/>
                  </a:cubicBezTo>
                  <a:cubicBezTo>
                    <a:pt x="93931" y="192003"/>
                    <a:pt x="88317" y="172767"/>
                    <a:pt x="82781" y="155576"/>
                  </a:cubicBezTo>
                  <a:cubicBezTo>
                    <a:pt x="77275" y="138466"/>
                    <a:pt x="71697" y="122907"/>
                    <a:pt x="66203" y="109313"/>
                  </a:cubicBezTo>
                  <a:cubicBezTo>
                    <a:pt x="63393" y="102356"/>
                    <a:pt x="60636" y="95985"/>
                    <a:pt x="57941" y="90154"/>
                  </a:cubicBezTo>
                  <a:cubicBezTo>
                    <a:pt x="55126" y="84057"/>
                    <a:pt x="52371" y="78550"/>
                    <a:pt x="49689" y="73571"/>
                  </a:cubicBezTo>
                  <a:cubicBezTo>
                    <a:pt x="46863" y="68349"/>
                    <a:pt x="44110" y="63685"/>
                    <a:pt x="41440" y="59568"/>
                  </a:cubicBezTo>
                  <a:cubicBezTo>
                    <a:pt x="38599" y="55190"/>
                    <a:pt x="35838" y="51378"/>
                    <a:pt x="33189" y="48103"/>
                  </a:cubicBezTo>
                  <a:cubicBezTo>
                    <a:pt x="30317" y="44546"/>
                    <a:pt x="27548" y="41596"/>
                    <a:pt x="24927" y="39165"/>
                  </a:cubicBezTo>
                  <a:cubicBezTo>
                    <a:pt x="23510" y="37850"/>
                    <a:pt x="22127" y="36691"/>
                    <a:pt x="20790" y="35650"/>
                  </a:cubicBezTo>
                  <a:cubicBezTo>
                    <a:pt x="19361" y="34555"/>
                    <a:pt x="17976" y="33585"/>
                    <a:pt x="16648" y="32764"/>
                  </a:cubicBezTo>
                  <a:cubicBezTo>
                    <a:pt x="15203" y="31868"/>
                    <a:pt x="13814" y="31131"/>
                    <a:pt x="12497" y="30522"/>
                  </a:cubicBezTo>
                  <a:cubicBezTo>
                    <a:pt x="11026" y="29847"/>
                    <a:pt x="9629" y="29309"/>
                    <a:pt x="8340" y="28910"/>
                  </a:cubicBezTo>
                  <a:cubicBezTo>
                    <a:pt x="6814" y="28447"/>
                    <a:pt x="5387" y="28143"/>
                    <a:pt x="4174" y="2794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08" name="Freeform: Shape 507">
              <a:extLst>
                <a:ext uri="{FF2B5EF4-FFF2-40B4-BE49-F238E27FC236}">
                  <a16:creationId xmlns:a16="http://schemas.microsoft.com/office/drawing/2014/main" id="{5686405F-0887-A686-F82A-CE94962A7E78}"/>
                </a:ext>
              </a:extLst>
            </p:cNvPr>
            <p:cNvSpPr/>
            <p:nvPr/>
          </p:nvSpPr>
          <p:spPr>
            <a:xfrm rot="5400000">
              <a:off x="3091374" y="-233383"/>
              <a:ext cx="677014" cy="6859763"/>
            </a:xfrm>
            <a:custGeom>
              <a:avLst/>
              <a:gdLst>
                <a:gd name="csX0" fmla="*/ 0 w 677014"/>
                <a:gd name="csY0" fmla="*/ 35512 h 6859763"/>
                <a:gd name="csX1" fmla="*/ 0 w 677014"/>
                <a:gd name="csY1" fmla="*/ 0 h 6859763"/>
                <a:gd name="csX2" fmla="*/ 10831 w 677014"/>
                <a:gd name="csY2" fmla="*/ 1315 h 6859763"/>
                <a:gd name="csX3" fmla="*/ 16231 w 677014"/>
                <a:gd name="csY3" fmla="*/ 2958 h 6859763"/>
                <a:gd name="csX4" fmla="*/ 21620 w 677014"/>
                <a:gd name="csY4" fmla="*/ 5253 h 6859763"/>
                <a:gd name="csX5" fmla="*/ 27002 w 677014"/>
                <a:gd name="csY5" fmla="*/ 8180 h 6859763"/>
                <a:gd name="csX6" fmla="*/ 32376 w 677014"/>
                <a:gd name="csY6" fmla="*/ 11760 h 6859763"/>
                <a:gd name="csX7" fmla="*/ 43106 w 677014"/>
                <a:gd name="csY7" fmla="*/ 20879 h 6859763"/>
                <a:gd name="csX8" fmla="*/ 53825 w 677014"/>
                <a:gd name="csY8" fmla="*/ 32554 h 6859763"/>
                <a:gd name="csX9" fmla="*/ 64541 w 677014"/>
                <a:gd name="csY9" fmla="*/ 46828 h 6859763"/>
                <a:gd name="csX10" fmla="*/ 75262 w 677014"/>
                <a:gd name="csY10" fmla="*/ 63728 h 6859763"/>
                <a:gd name="csX11" fmla="*/ 85997 w 677014"/>
                <a:gd name="csY11" fmla="*/ 83246 h 6859763"/>
                <a:gd name="csX12" fmla="*/ 96754 w 677014"/>
                <a:gd name="csY12" fmla="*/ 105460 h 6859763"/>
                <a:gd name="csX13" fmla="*/ 107541 w 677014"/>
                <a:gd name="csY13" fmla="*/ 130412 h 6859763"/>
                <a:gd name="csX14" fmla="*/ 118364 w 677014"/>
                <a:gd name="csY14" fmla="*/ 158145 h 6859763"/>
                <a:gd name="csX15" fmla="*/ 129228 w 677014"/>
                <a:gd name="csY15" fmla="*/ 188708 h 6859763"/>
                <a:gd name="csX16" fmla="*/ 151103 w 677014"/>
                <a:gd name="csY16" fmla="*/ 258676 h 6859763"/>
                <a:gd name="csX17" fmla="*/ 173196 w 677014"/>
                <a:gd name="csY17" fmla="*/ 340880 h 6859763"/>
                <a:gd name="csX18" fmla="*/ 195533 w 677014"/>
                <a:gd name="csY18" fmla="*/ 436003 h 6859763"/>
                <a:gd name="csX19" fmla="*/ 218121 w 677014"/>
                <a:gd name="csY19" fmla="*/ 544737 h 6859763"/>
                <a:gd name="csX20" fmla="*/ 240957 w 677014"/>
                <a:gd name="csY20" fmla="*/ 667813 h 6859763"/>
                <a:gd name="csX21" fmla="*/ 264026 w 677014"/>
                <a:gd name="csY21" fmla="*/ 805961 h 6859763"/>
                <a:gd name="csX22" fmla="*/ 310751 w 677014"/>
                <a:gd name="csY22" fmla="*/ 1130220 h 6859763"/>
                <a:gd name="csX23" fmla="*/ 357956 w 677014"/>
                <a:gd name="csY23" fmla="*/ 1522329 h 6859763"/>
                <a:gd name="csX24" fmla="*/ 540073 w 677014"/>
                <a:gd name="csY24" fmla="*/ 3798665 h 6859763"/>
                <a:gd name="csX25" fmla="*/ 649756 w 677014"/>
                <a:gd name="csY25" fmla="*/ 6088724 h 6859763"/>
                <a:gd name="csX26" fmla="*/ 677014 w 677014"/>
                <a:gd name="csY26" fmla="*/ 6859763 h 6859763"/>
                <a:gd name="csX27" fmla="*/ 674964 w 677014"/>
                <a:gd name="csY27" fmla="*/ 6859763 h 6859763"/>
                <a:gd name="csX28" fmla="*/ 648507 w 677014"/>
                <a:gd name="csY28" fmla="*/ 6111386 h 6859763"/>
                <a:gd name="csX29" fmla="*/ 539087 w 677014"/>
                <a:gd name="csY29" fmla="*/ 3826838 h 6859763"/>
                <a:gd name="csX30" fmla="*/ 357337 w 677014"/>
                <a:gd name="csY30" fmla="*/ 1555146 h 6859763"/>
                <a:gd name="csX31" fmla="*/ 310220 w 677014"/>
                <a:gd name="csY31" fmla="*/ 1163751 h 6859763"/>
                <a:gd name="csX32" fmla="*/ 263578 w 677014"/>
                <a:gd name="csY32" fmla="*/ 840083 h 6859763"/>
                <a:gd name="csX33" fmla="*/ 240550 w 677014"/>
                <a:gd name="csY33" fmla="*/ 702175 h 6859763"/>
                <a:gd name="csX34" fmla="*/ 217753 w 677014"/>
                <a:gd name="csY34" fmla="*/ 579312 h 6859763"/>
                <a:gd name="csX35" fmla="*/ 195204 w 677014"/>
                <a:gd name="csY35" fmla="*/ 470767 h 6859763"/>
                <a:gd name="csX36" fmla="*/ 172907 w 677014"/>
                <a:gd name="csY36" fmla="*/ 375803 h 6859763"/>
                <a:gd name="csX37" fmla="*/ 150851 w 677014"/>
                <a:gd name="csY37" fmla="*/ 293747 h 6859763"/>
                <a:gd name="csX38" fmla="*/ 129013 w 677014"/>
                <a:gd name="csY38" fmla="*/ 223902 h 6859763"/>
                <a:gd name="csX39" fmla="*/ 118166 w 677014"/>
                <a:gd name="csY39" fmla="*/ 193382 h 6859763"/>
                <a:gd name="csX40" fmla="*/ 107362 w 677014"/>
                <a:gd name="csY40" fmla="*/ 165703 h 6859763"/>
                <a:gd name="csX41" fmla="*/ 96594 w 677014"/>
                <a:gd name="csY41" fmla="*/ 140794 h 6859763"/>
                <a:gd name="csX42" fmla="*/ 85854 w 677014"/>
                <a:gd name="csY42" fmla="*/ 118621 h 6859763"/>
                <a:gd name="csX43" fmla="*/ 75136 w 677014"/>
                <a:gd name="csY43" fmla="*/ 99122 h 6859763"/>
                <a:gd name="csX44" fmla="*/ 64435 w 677014"/>
                <a:gd name="csY44" fmla="*/ 82258 h 6859763"/>
                <a:gd name="csX45" fmla="*/ 53736 w 677014"/>
                <a:gd name="csY45" fmla="*/ 68001 h 6859763"/>
                <a:gd name="csX46" fmla="*/ 43035 w 677014"/>
                <a:gd name="csY46" fmla="*/ 56336 h 6859763"/>
                <a:gd name="csX47" fmla="*/ 32322 w 677014"/>
                <a:gd name="csY47" fmla="*/ 47261 h 6859763"/>
                <a:gd name="csX48" fmla="*/ 26957 w 677014"/>
                <a:gd name="csY48" fmla="*/ 43681 h 6859763"/>
                <a:gd name="csX49" fmla="*/ 21585 w 677014"/>
                <a:gd name="csY49" fmla="*/ 40754 h 6859763"/>
                <a:gd name="csX50" fmla="*/ 16204 w 677014"/>
                <a:gd name="csY50" fmla="*/ 38469 h 6859763"/>
                <a:gd name="csX51" fmla="*/ 10814 w 677014"/>
                <a:gd name="csY51" fmla="*/ 36827 h 68597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677014" h="6859763">
                  <a:moveTo>
                    <a:pt x="0" y="35512"/>
                  </a:moveTo>
                  <a:lnTo>
                    <a:pt x="0" y="0"/>
                  </a:lnTo>
                  <a:lnTo>
                    <a:pt x="10831" y="1315"/>
                  </a:lnTo>
                  <a:cubicBezTo>
                    <a:pt x="12505" y="1717"/>
                    <a:pt x="14322" y="2265"/>
                    <a:pt x="16231" y="2958"/>
                  </a:cubicBezTo>
                  <a:cubicBezTo>
                    <a:pt x="17940" y="3590"/>
                    <a:pt x="19745" y="4337"/>
                    <a:pt x="21620" y="5253"/>
                  </a:cubicBezTo>
                  <a:cubicBezTo>
                    <a:pt x="23348" y="6095"/>
                    <a:pt x="25147" y="7054"/>
                    <a:pt x="27002" y="8180"/>
                  </a:cubicBezTo>
                  <a:cubicBezTo>
                    <a:pt x="28738" y="9234"/>
                    <a:pt x="30533" y="10434"/>
                    <a:pt x="32376" y="11760"/>
                  </a:cubicBezTo>
                  <a:cubicBezTo>
                    <a:pt x="35780" y="14244"/>
                    <a:pt x="39375" y="17256"/>
                    <a:pt x="43106" y="20879"/>
                  </a:cubicBezTo>
                  <a:cubicBezTo>
                    <a:pt x="46548" y="24205"/>
                    <a:pt x="50132" y="28099"/>
                    <a:pt x="53825" y="32554"/>
                  </a:cubicBezTo>
                  <a:cubicBezTo>
                    <a:pt x="57291" y="36755"/>
                    <a:pt x="60870" y="41491"/>
                    <a:pt x="64541" y="46828"/>
                  </a:cubicBezTo>
                  <a:cubicBezTo>
                    <a:pt x="68025" y="51884"/>
                    <a:pt x="71604" y="57506"/>
                    <a:pt x="75262" y="63728"/>
                  </a:cubicBezTo>
                  <a:cubicBezTo>
                    <a:pt x="78763" y="69664"/>
                    <a:pt x="82345" y="76171"/>
                    <a:pt x="85997" y="83246"/>
                  </a:cubicBezTo>
                  <a:cubicBezTo>
                    <a:pt x="89514" y="90090"/>
                    <a:pt x="93104" y="97479"/>
                    <a:pt x="96754" y="105460"/>
                  </a:cubicBezTo>
                  <a:cubicBezTo>
                    <a:pt x="100289" y="113189"/>
                    <a:pt x="103887" y="121505"/>
                    <a:pt x="107541" y="130412"/>
                  </a:cubicBezTo>
                  <a:cubicBezTo>
                    <a:pt x="111093" y="139067"/>
                    <a:pt x="114702" y="148289"/>
                    <a:pt x="118364" y="158145"/>
                  </a:cubicBezTo>
                  <a:cubicBezTo>
                    <a:pt x="121933" y="167734"/>
                    <a:pt x="125557" y="177925"/>
                    <a:pt x="129228" y="188708"/>
                  </a:cubicBezTo>
                  <a:cubicBezTo>
                    <a:pt x="136512" y="210131"/>
                    <a:pt x="143872" y="233673"/>
                    <a:pt x="151103" y="258676"/>
                  </a:cubicBezTo>
                  <a:cubicBezTo>
                    <a:pt x="158439" y="284030"/>
                    <a:pt x="165873" y="311686"/>
                    <a:pt x="173196" y="340880"/>
                  </a:cubicBezTo>
                  <a:cubicBezTo>
                    <a:pt x="180637" y="370540"/>
                    <a:pt x="188151" y="402543"/>
                    <a:pt x="195533" y="436003"/>
                  </a:cubicBezTo>
                  <a:cubicBezTo>
                    <a:pt x="203054" y="470094"/>
                    <a:pt x="210653" y="506667"/>
                    <a:pt x="218121" y="544737"/>
                  </a:cubicBezTo>
                  <a:cubicBezTo>
                    <a:pt x="225741" y="583598"/>
                    <a:pt x="233426" y="625014"/>
                    <a:pt x="240957" y="667813"/>
                  </a:cubicBezTo>
                  <a:cubicBezTo>
                    <a:pt x="248653" y="711568"/>
                    <a:pt x="256414" y="758048"/>
                    <a:pt x="264026" y="805961"/>
                  </a:cubicBezTo>
                  <a:cubicBezTo>
                    <a:pt x="279722" y="904778"/>
                    <a:pt x="295442" y="1013871"/>
                    <a:pt x="310751" y="1130220"/>
                  </a:cubicBezTo>
                  <a:cubicBezTo>
                    <a:pt x="326668" y="1251198"/>
                    <a:pt x="342550" y="1383126"/>
                    <a:pt x="357956" y="1522329"/>
                  </a:cubicBezTo>
                  <a:cubicBezTo>
                    <a:pt x="423640" y="2116012"/>
                    <a:pt x="486615" y="2903160"/>
                    <a:pt x="540073" y="3798665"/>
                  </a:cubicBezTo>
                  <a:cubicBezTo>
                    <a:pt x="580702" y="4479649"/>
                    <a:pt x="617997" y="5259479"/>
                    <a:pt x="649756" y="6088724"/>
                  </a:cubicBezTo>
                  <a:lnTo>
                    <a:pt x="677014" y="6859763"/>
                  </a:lnTo>
                  <a:lnTo>
                    <a:pt x="674964" y="6859763"/>
                  </a:lnTo>
                  <a:lnTo>
                    <a:pt x="648507" y="6111386"/>
                  </a:lnTo>
                  <a:cubicBezTo>
                    <a:pt x="616826" y="5284188"/>
                    <a:pt x="579621" y="4506235"/>
                    <a:pt x="539087" y="3826838"/>
                  </a:cubicBezTo>
                  <a:cubicBezTo>
                    <a:pt x="485740" y="2933208"/>
                    <a:pt x="422892" y="2147660"/>
                    <a:pt x="357337" y="1555146"/>
                  </a:cubicBezTo>
                  <a:cubicBezTo>
                    <a:pt x="341960" y="1416194"/>
                    <a:pt x="326108" y="1284508"/>
                    <a:pt x="310220" y="1163751"/>
                  </a:cubicBezTo>
                  <a:cubicBezTo>
                    <a:pt x="294938" y="1047614"/>
                    <a:pt x="279245" y="938711"/>
                    <a:pt x="263578" y="840083"/>
                  </a:cubicBezTo>
                  <a:cubicBezTo>
                    <a:pt x="255981" y="792255"/>
                    <a:pt x="248233" y="745856"/>
                    <a:pt x="240550" y="702175"/>
                  </a:cubicBezTo>
                  <a:cubicBezTo>
                    <a:pt x="233031" y="659441"/>
                    <a:pt x="225362" y="618108"/>
                    <a:pt x="217753" y="579312"/>
                  </a:cubicBezTo>
                  <a:cubicBezTo>
                    <a:pt x="210300" y="541306"/>
                    <a:pt x="202711" y="504794"/>
                    <a:pt x="195204" y="470767"/>
                  </a:cubicBezTo>
                  <a:cubicBezTo>
                    <a:pt x="187836" y="437361"/>
                    <a:pt x="180334" y="405409"/>
                    <a:pt x="172907" y="375803"/>
                  </a:cubicBezTo>
                  <a:cubicBezTo>
                    <a:pt x="165595" y="346660"/>
                    <a:pt x="158174" y="319055"/>
                    <a:pt x="150851" y="293747"/>
                  </a:cubicBezTo>
                  <a:cubicBezTo>
                    <a:pt x="143632" y="268785"/>
                    <a:pt x="136285" y="245284"/>
                    <a:pt x="129013" y="223902"/>
                  </a:cubicBezTo>
                  <a:cubicBezTo>
                    <a:pt x="125347" y="213132"/>
                    <a:pt x="121730" y="202951"/>
                    <a:pt x="118166" y="193382"/>
                  </a:cubicBezTo>
                  <a:cubicBezTo>
                    <a:pt x="114512" y="183560"/>
                    <a:pt x="110908" y="174346"/>
                    <a:pt x="107362" y="165703"/>
                  </a:cubicBezTo>
                  <a:cubicBezTo>
                    <a:pt x="103714" y="156817"/>
                    <a:pt x="100121" y="148511"/>
                    <a:pt x="96594" y="140794"/>
                  </a:cubicBezTo>
                  <a:cubicBezTo>
                    <a:pt x="92949" y="132835"/>
                    <a:pt x="89366" y="125443"/>
                    <a:pt x="85854" y="118621"/>
                  </a:cubicBezTo>
                  <a:cubicBezTo>
                    <a:pt x="82209" y="111557"/>
                    <a:pt x="78632" y="105061"/>
                    <a:pt x="75136" y="99122"/>
                  </a:cubicBezTo>
                  <a:cubicBezTo>
                    <a:pt x="71486" y="92922"/>
                    <a:pt x="67912" y="87321"/>
                    <a:pt x="64435" y="82258"/>
                  </a:cubicBezTo>
                  <a:cubicBezTo>
                    <a:pt x="60769" y="76941"/>
                    <a:pt x="57197" y="72202"/>
                    <a:pt x="53736" y="68001"/>
                  </a:cubicBezTo>
                  <a:cubicBezTo>
                    <a:pt x="50049" y="63549"/>
                    <a:pt x="46472" y="59673"/>
                    <a:pt x="43035" y="56336"/>
                  </a:cubicBezTo>
                  <a:cubicBezTo>
                    <a:pt x="39311" y="52736"/>
                    <a:pt x="35722" y="49725"/>
                    <a:pt x="32322" y="47261"/>
                  </a:cubicBezTo>
                  <a:cubicBezTo>
                    <a:pt x="30484" y="45925"/>
                    <a:pt x="28691" y="44735"/>
                    <a:pt x="26957" y="43681"/>
                  </a:cubicBezTo>
                  <a:cubicBezTo>
                    <a:pt x="25105" y="42566"/>
                    <a:pt x="23309" y="41596"/>
                    <a:pt x="21585" y="40754"/>
                  </a:cubicBezTo>
                  <a:cubicBezTo>
                    <a:pt x="19713" y="39838"/>
                    <a:pt x="17910" y="39091"/>
                    <a:pt x="16204" y="38469"/>
                  </a:cubicBezTo>
                  <a:cubicBezTo>
                    <a:pt x="14297" y="37776"/>
                    <a:pt x="12485" y="37239"/>
                    <a:pt x="10814" y="3682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10" name="Freeform: Shape 509">
              <a:extLst>
                <a:ext uri="{FF2B5EF4-FFF2-40B4-BE49-F238E27FC236}">
                  <a16:creationId xmlns:a16="http://schemas.microsoft.com/office/drawing/2014/main" id="{4B90CC2A-DE0C-60DB-0CEF-99ECD64FFCA6}"/>
                </a:ext>
              </a:extLst>
            </p:cNvPr>
            <p:cNvSpPr/>
            <p:nvPr/>
          </p:nvSpPr>
          <p:spPr>
            <a:xfrm rot="5400000">
              <a:off x="3043100" y="-317430"/>
              <a:ext cx="777495" cy="6863694"/>
            </a:xfrm>
            <a:custGeom>
              <a:avLst/>
              <a:gdLst>
                <a:gd name="csX0" fmla="*/ 0 w 777495"/>
                <a:gd name="csY0" fmla="*/ 43397 h 6863694"/>
                <a:gd name="csX1" fmla="*/ 0 w 777495"/>
                <a:gd name="csY1" fmla="*/ 0 h 6863694"/>
                <a:gd name="csX2" fmla="*/ 11903 w 777495"/>
                <a:gd name="csY2" fmla="*/ 1210 h 6863694"/>
                <a:gd name="csX3" fmla="*/ 17833 w 777495"/>
                <a:gd name="csY3" fmla="*/ 2718 h 6863694"/>
                <a:gd name="csX4" fmla="*/ 23753 w 777495"/>
                <a:gd name="csY4" fmla="*/ 4810 h 6863694"/>
                <a:gd name="csX5" fmla="*/ 29664 w 777495"/>
                <a:gd name="csY5" fmla="*/ 7497 h 6863694"/>
                <a:gd name="csX6" fmla="*/ 35567 w 777495"/>
                <a:gd name="csY6" fmla="*/ 10770 h 6863694"/>
                <a:gd name="csX7" fmla="*/ 41463 w 777495"/>
                <a:gd name="csY7" fmla="*/ 14646 h 6863694"/>
                <a:gd name="csX8" fmla="*/ 47351 w 777495"/>
                <a:gd name="csY8" fmla="*/ 19108 h 6863694"/>
                <a:gd name="csX9" fmla="*/ 59118 w 777495"/>
                <a:gd name="csY9" fmla="*/ 29785 h 6863694"/>
                <a:gd name="csX10" fmla="*/ 70875 w 777495"/>
                <a:gd name="csY10" fmla="*/ 42840 h 6863694"/>
                <a:gd name="csX11" fmla="*/ 82634 w 777495"/>
                <a:gd name="csY11" fmla="*/ 58273 h 6863694"/>
                <a:gd name="csX12" fmla="*/ 94401 w 777495"/>
                <a:gd name="csY12" fmla="*/ 76086 h 6863694"/>
                <a:gd name="csX13" fmla="*/ 106183 w 777495"/>
                <a:gd name="csY13" fmla="*/ 96343 h 6863694"/>
                <a:gd name="csX14" fmla="*/ 117993 w 777495"/>
                <a:gd name="csY14" fmla="*/ 119054 h 6863694"/>
                <a:gd name="csX15" fmla="*/ 129833 w 777495"/>
                <a:gd name="csY15" fmla="*/ 144277 h 6863694"/>
                <a:gd name="csX16" fmla="*/ 141710 w 777495"/>
                <a:gd name="csY16" fmla="*/ 172051 h 6863694"/>
                <a:gd name="csX17" fmla="*/ 165599 w 777495"/>
                <a:gd name="csY17" fmla="*/ 235485 h 6863694"/>
                <a:gd name="csX18" fmla="*/ 189692 w 777495"/>
                <a:gd name="csY18" fmla="*/ 309844 h 6863694"/>
                <a:gd name="csX19" fmla="*/ 214014 w 777495"/>
                <a:gd name="csY19" fmla="*/ 395648 h 6863694"/>
                <a:gd name="csX20" fmla="*/ 238579 w 777495"/>
                <a:gd name="csY20" fmla="*/ 493464 h 6863694"/>
                <a:gd name="csX21" fmla="*/ 263388 w 777495"/>
                <a:gd name="csY21" fmla="*/ 603885 h 6863694"/>
                <a:gd name="csX22" fmla="*/ 288429 w 777495"/>
                <a:gd name="csY22" fmla="*/ 727516 h 6863694"/>
                <a:gd name="csX23" fmla="*/ 313680 w 777495"/>
                <a:gd name="csY23" fmla="*/ 864930 h 6863694"/>
                <a:gd name="csX24" fmla="*/ 339111 w 777495"/>
                <a:gd name="csY24" fmla="*/ 1016652 h 6863694"/>
                <a:gd name="csX25" fmla="*/ 390332 w 777495"/>
                <a:gd name="csY25" fmla="*/ 1364955 h 6863694"/>
                <a:gd name="csX26" fmla="*/ 492474 w 777495"/>
                <a:gd name="csY26" fmla="*/ 2248941 h 6863694"/>
                <a:gd name="csX27" fmla="*/ 590042 w 777495"/>
                <a:gd name="csY27" fmla="*/ 3379865 h 6863694"/>
                <a:gd name="csX28" fmla="*/ 750616 w 777495"/>
                <a:gd name="csY28" fmla="*/ 6192799 h 6863694"/>
                <a:gd name="csX29" fmla="*/ 777495 w 777495"/>
                <a:gd name="csY29" fmla="*/ 6863694 h 6863694"/>
                <a:gd name="csX30" fmla="*/ 774859 w 777495"/>
                <a:gd name="csY30" fmla="*/ 6863694 h 6863694"/>
                <a:gd name="csX31" fmla="*/ 749170 w 777495"/>
                <a:gd name="csY31" fmla="*/ 6222497 h 6863694"/>
                <a:gd name="csX32" fmla="*/ 589010 w 777495"/>
                <a:gd name="csY32" fmla="*/ 3416904 h 6863694"/>
                <a:gd name="csX33" fmla="*/ 491648 w 777495"/>
                <a:gd name="csY33" fmla="*/ 2288367 h 6863694"/>
                <a:gd name="csX34" fmla="*/ 389696 w 777495"/>
                <a:gd name="csY34" fmla="*/ 1406046 h 6863694"/>
                <a:gd name="csX35" fmla="*/ 338567 w 777495"/>
                <a:gd name="csY35" fmla="*/ 1058363 h 6863694"/>
                <a:gd name="csX36" fmla="*/ 313179 w 777495"/>
                <a:gd name="csY36" fmla="*/ 906907 h 6863694"/>
                <a:gd name="csX37" fmla="*/ 287969 w 777495"/>
                <a:gd name="csY37" fmla="*/ 769723 h 6863694"/>
                <a:gd name="csX38" fmla="*/ 262970 w 777495"/>
                <a:gd name="csY38" fmla="*/ 646302 h 6863694"/>
                <a:gd name="csX39" fmla="*/ 238204 w 777495"/>
                <a:gd name="csY39" fmla="*/ 536063 h 6863694"/>
                <a:gd name="csX40" fmla="*/ 213678 w 777495"/>
                <a:gd name="csY40" fmla="*/ 438403 h 6863694"/>
                <a:gd name="csX41" fmla="*/ 189395 w 777495"/>
                <a:gd name="csY41" fmla="*/ 352737 h 6863694"/>
                <a:gd name="csX42" fmla="*/ 165341 w 777495"/>
                <a:gd name="csY42" fmla="*/ 278500 h 6863694"/>
                <a:gd name="csX43" fmla="*/ 141489 w 777495"/>
                <a:gd name="csY43" fmla="*/ 215164 h 6863694"/>
                <a:gd name="csX44" fmla="*/ 129632 w 777495"/>
                <a:gd name="csY44" fmla="*/ 187444 h 6863694"/>
                <a:gd name="csX45" fmla="*/ 117809 w 777495"/>
                <a:gd name="csY45" fmla="*/ 162259 h 6863694"/>
                <a:gd name="csX46" fmla="*/ 106020 w 777495"/>
                <a:gd name="csY46" fmla="*/ 139571 h 6863694"/>
                <a:gd name="csX47" fmla="*/ 94254 w 777495"/>
                <a:gd name="csY47" fmla="*/ 119348 h 6863694"/>
                <a:gd name="csX48" fmla="*/ 82504 w 777495"/>
                <a:gd name="csY48" fmla="*/ 101565 h 6863694"/>
                <a:gd name="csX49" fmla="*/ 70766 w 777495"/>
                <a:gd name="csY49" fmla="*/ 86152 h 6863694"/>
                <a:gd name="csX50" fmla="*/ 59026 w 777495"/>
                <a:gd name="csY50" fmla="*/ 73129 h 6863694"/>
                <a:gd name="csX51" fmla="*/ 47278 w 777495"/>
                <a:gd name="csY51" fmla="*/ 62464 h 6863694"/>
                <a:gd name="csX52" fmla="*/ 41398 w 777495"/>
                <a:gd name="csY52" fmla="*/ 57999 h 6863694"/>
                <a:gd name="csX53" fmla="*/ 35512 w 777495"/>
                <a:gd name="csY53" fmla="*/ 54146 h 6863694"/>
                <a:gd name="csX54" fmla="*/ 29619 w 777495"/>
                <a:gd name="csY54" fmla="*/ 50861 h 6863694"/>
                <a:gd name="csX55" fmla="*/ 23716 w 777495"/>
                <a:gd name="csY55" fmla="*/ 48187 h 6863694"/>
                <a:gd name="csX56" fmla="*/ 17806 w 777495"/>
                <a:gd name="csY56" fmla="*/ 46102 h 6863694"/>
                <a:gd name="csX57" fmla="*/ 11884 w 777495"/>
                <a:gd name="csY57" fmla="*/ 44597 h 686369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777495" h="6863694">
                  <a:moveTo>
                    <a:pt x="0" y="43397"/>
                  </a:moveTo>
                  <a:lnTo>
                    <a:pt x="0" y="0"/>
                  </a:lnTo>
                  <a:lnTo>
                    <a:pt x="11903" y="1210"/>
                  </a:lnTo>
                  <a:cubicBezTo>
                    <a:pt x="13738" y="1579"/>
                    <a:pt x="15735" y="2075"/>
                    <a:pt x="17833" y="2718"/>
                  </a:cubicBezTo>
                  <a:cubicBezTo>
                    <a:pt x="19709" y="3286"/>
                    <a:pt x="21692" y="3979"/>
                    <a:pt x="23753" y="4810"/>
                  </a:cubicBezTo>
                  <a:cubicBezTo>
                    <a:pt x="25650" y="5581"/>
                    <a:pt x="27626" y="6463"/>
                    <a:pt x="29664" y="7497"/>
                  </a:cubicBezTo>
                  <a:cubicBezTo>
                    <a:pt x="31573" y="8454"/>
                    <a:pt x="33543" y="9559"/>
                    <a:pt x="35567" y="10770"/>
                  </a:cubicBezTo>
                  <a:cubicBezTo>
                    <a:pt x="37481" y="11939"/>
                    <a:pt x="39450" y="13234"/>
                    <a:pt x="41463" y="14646"/>
                  </a:cubicBezTo>
                  <a:cubicBezTo>
                    <a:pt x="43382" y="16002"/>
                    <a:pt x="45347" y="17499"/>
                    <a:pt x="47351" y="19108"/>
                  </a:cubicBezTo>
                  <a:cubicBezTo>
                    <a:pt x="51128" y="22163"/>
                    <a:pt x="55062" y="25699"/>
                    <a:pt x="59118" y="29785"/>
                  </a:cubicBezTo>
                  <a:cubicBezTo>
                    <a:pt x="62919" y="33628"/>
                    <a:pt x="66847" y="37976"/>
                    <a:pt x="70875" y="42840"/>
                  </a:cubicBezTo>
                  <a:cubicBezTo>
                    <a:pt x="74696" y="47460"/>
                    <a:pt x="78621" y="52598"/>
                    <a:pt x="82634" y="58273"/>
                  </a:cubicBezTo>
                  <a:cubicBezTo>
                    <a:pt x="86471" y="63685"/>
                    <a:pt x="90397" y="69613"/>
                    <a:pt x="94401" y="76086"/>
                  </a:cubicBezTo>
                  <a:cubicBezTo>
                    <a:pt x="98252" y="82309"/>
                    <a:pt x="102185" y="89059"/>
                    <a:pt x="106183" y="96343"/>
                  </a:cubicBezTo>
                  <a:cubicBezTo>
                    <a:pt x="110053" y="103387"/>
                    <a:pt x="113992" y="110945"/>
                    <a:pt x="117993" y="119054"/>
                  </a:cubicBezTo>
                  <a:cubicBezTo>
                    <a:pt x="121878" y="126927"/>
                    <a:pt x="125828" y="135329"/>
                    <a:pt x="129833" y="144277"/>
                  </a:cubicBezTo>
                  <a:cubicBezTo>
                    <a:pt x="133737" y="152984"/>
                    <a:pt x="137697" y="162249"/>
                    <a:pt x="141710" y="172051"/>
                  </a:cubicBezTo>
                  <a:cubicBezTo>
                    <a:pt x="149667" y="191496"/>
                    <a:pt x="157704" y="212838"/>
                    <a:pt x="165599" y="235485"/>
                  </a:cubicBezTo>
                  <a:cubicBezTo>
                    <a:pt x="173617" y="258497"/>
                    <a:pt x="181724" y="283513"/>
                    <a:pt x="189692" y="309844"/>
                  </a:cubicBezTo>
                  <a:cubicBezTo>
                    <a:pt x="197808" y="336681"/>
                    <a:pt x="205993" y="365548"/>
                    <a:pt x="214014" y="395648"/>
                  </a:cubicBezTo>
                  <a:cubicBezTo>
                    <a:pt x="222189" y="426328"/>
                    <a:pt x="230453" y="459238"/>
                    <a:pt x="238579" y="493464"/>
                  </a:cubicBezTo>
                  <a:cubicBezTo>
                    <a:pt x="246843" y="528272"/>
                    <a:pt x="255189" y="565426"/>
                    <a:pt x="263388" y="603885"/>
                  </a:cubicBezTo>
                  <a:cubicBezTo>
                    <a:pt x="271719" y="642966"/>
                    <a:pt x="280144" y="684561"/>
                    <a:pt x="288429" y="727516"/>
                  </a:cubicBezTo>
                  <a:cubicBezTo>
                    <a:pt x="296868" y="771292"/>
                    <a:pt x="305364" y="817521"/>
                    <a:pt x="313680" y="864930"/>
                  </a:cubicBezTo>
                  <a:cubicBezTo>
                    <a:pt x="322164" y="913296"/>
                    <a:pt x="330721" y="964349"/>
                    <a:pt x="339111" y="1016652"/>
                  </a:cubicBezTo>
                  <a:cubicBezTo>
                    <a:pt x="356341" y="1124102"/>
                    <a:pt x="373574" y="1241291"/>
                    <a:pt x="390332" y="1364955"/>
                  </a:cubicBezTo>
                  <a:cubicBezTo>
                    <a:pt x="425472" y="1624306"/>
                    <a:pt x="459837" y="1921725"/>
                    <a:pt x="492474" y="2248941"/>
                  </a:cubicBezTo>
                  <a:cubicBezTo>
                    <a:pt x="526517" y="2590338"/>
                    <a:pt x="559343" y="2970835"/>
                    <a:pt x="590042" y="3379865"/>
                  </a:cubicBezTo>
                  <a:cubicBezTo>
                    <a:pt x="650812" y="4189901"/>
                    <a:pt x="706338" y="5162596"/>
                    <a:pt x="750616" y="6192799"/>
                  </a:cubicBezTo>
                  <a:lnTo>
                    <a:pt x="777495" y="6863694"/>
                  </a:lnTo>
                  <a:lnTo>
                    <a:pt x="774859" y="6863694"/>
                  </a:lnTo>
                  <a:lnTo>
                    <a:pt x="749170" y="6222497"/>
                  </a:lnTo>
                  <a:cubicBezTo>
                    <a:pt x="705012" y="5195098"/>
                    <a:pt x="649629" y="4224939"/>
                    <a:pt x="589010" y="3416904"/>
                  </a:cubicBezTo>
                  <a:cubicBezTo>
                    <a:pt x="558376" y="3008747"/>
                    <a:pt x="525619" y="2629050"/>
                    <a:pt x="491648" y="2288367"/>
                  </a:cubicBezTo>
                  <a:cubicBezTo>
                    <a:pt x="459072" y="1961775"/>
                    <a:pt x="424771" y="1664922"/>
                    <a:pt x="389696" y="1406046"/>
                  </a:cubicBezTo>
                  <a:cubicBezTo>
                    <a:pt x="372968" y="1282602"/>
                    <a:pt x="355766" y="1165624"/>
                    <a:pt x="338567" y="1058363"/>
                  </a:cubicBezTo>
                  <a:cubicBezTo>
                    <a:pt x="330191" y="1006144"/>
                    <a:pt x="321649" y="955189"/>
                    <a:pt x="313179" y="906907"/>
                  </a:cubicBezTo>
                  <a:cubicBezTo>
                    <a:pt x="304877" y="859572"/>
                    <a:pt x="296396" y="813417"/>
                    <a:pt x="287969" y="769723"/>
                  </a:cubicBezTo>
                  <a:cubicBezTo>
                    <a:pt x="279700" y="726843"/>
                    <a:pt x="271289" y="685319"/>
                    <a:pt x="262970" y="646302"/>
                  </a:cubicBezTo>
                  <a:cubicBezTo>
                    <a:pt x="254787" y="607907"/>
                    <a:pt x="246453" y="570815"/>
                    <a:pt x="238204" y="536063"/>
                  </a:cubicBezTo>
                  <a:cubicBezTo>
                    <a:pt x="230091" y="501887"/>
                    <a:pt x="221840" y="469040"/>
                    <a:pt x="213678" y="438403"/>
                  </a:cubicBezTo>
                  <a:cubicBezTo>
                    <a:pt x="205669" y="408346"/>
                    <a:pt x="197499" y="379518"/>
                    <a:pt x="189395" y="352737"/>
                  </a:cubicBezTo>
                  <a:cubicBezTo>
                    <a:pt x="181439" y="326457"/>
                    <a:pt x="173346" y="301474"/>
                    <a:pt x="165341" y="278500"/>
                  </a:cubicBezTo>
                  <a:cubicBezTo>
                    <a:pt x="157458" y="255897"/>
                    <a:pt x="149434" y="234589"/>
                    <a:pt x="141489" y="215164"/>
                  </a:cubicBezTo>
                  <a:cubicBezTo>
                    <a:pt x="137484" y="205372"/>
                    <a:pt x="133529" y="196130"/>
                    <a:pt x="129632" y="187444"/>
                  </a:cubicBezTo>
                  <a:cubicBezTo>
                    <a:pt x="125632" y="178493"/>
                    <a:pt x="121690" y="170104"/>
                    <a:pt x="117809" y="162259"/>
                  </a:cubicBezTo>
                  <a:cubicBezTo>
                    <a:pt x="113816" y="154153"/>
                    <a:pt x="109882" y="146605"/>
                    <a:pt x="106020" y="139571"/>
                  </a:cubicBezTo>
                  <a:cubicBezTo>
                    <a:pt x="102026" y="132297"/>
                    <a:pt x="98101" y="125571"/>
                    <a:pt x="94254" y="119348"/>
                  </a:cubicBezTo>
                  <a:cubicBezTo>
                    <a:pt x="90258" y="112872"/>
                    <a:pt x="86337" y="106967"/>
                    <a:pt x="82504" y="101565"/>
                  </a:cubicBezTo>
                  <a:cubicBezTo>
                    <a:pt x="78500" y="95901"/>
                    <a:pt x="74580" y="90783"/>
                    <a:pt x="70766" y="86152"/>
                  </a:cubicBezTo>
                  <a:cubicBezTo>
                    <a:pt x="66743" y="81288"/>
                    <a:pt x="62822" y="76951"/>
                    <a:pt x="59026" y="73129"/>
                  </a:cubicBezTo>
                  <a:cubicBezTo>
                    <a:pt x="54978" y="69045"/>
                    <a:pt x="51050" y="65507"/>
                    <a:pt x="47278" y="62464"/>
                  </a:cubicBezTo>
                  <a:cubicBezTo>
                    <a:pt x="45278" y="60842"/>
                    <a:pt x="43316" y="59358"/>
                    <a:pt x="41398" y="57999"/>
                  </a:cubicBezTo>
                  <a:lnTo>
                    <a:pt x="35512" y="54146"/>
                  </a:lnTo>
                  <a:cubicBezTo>
                    <a:pt x="33492" y="52926"/>
                    <a:pt x="31524" y="51820"/>
                    <a:pt x="29619" y="50861"/>
                  </a:cubicBezTo>
                  <a:cubicBezTo>
                    <a:pt x="27584" y="49840"/>
                    <a:pt x="25610" y="48957"/>
                    <a:pt x="23716" y="48187"/>
                  </a:cubicBezTo>
                  <a:cubicBezTo>
                    <a:pt x="21660" y="47356"/>
                    <a:pt x="19680" y="46662"/>
                    <a:pt x="17806" y="46102"/>
                  </a:cubicBezTo>
                  <a:cubicBezTo>
                    <a:pt x="15710" y="45460"/>
                    <a:pt x="13718" y="44966"/>
                    <a:pt x="11884" y="4459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12" name="Freeform: Shape 511">
              <a:extLst>
                <a:ext uri="{FF2B5EF4-FFF2-40B4-BE49-F238E27FC236}">
                  <a16:creationId xmlns:a16="http://schemas.microsoft.com/office/drawing/2014/main" id="{D5648C81-D1FC-B968-D0F6-A63A39E3F161}"/>
                </a:ext>
              </a:extLst>
            </p:cNvPr>
            <p:cNvSpPr/>
            <p:nvPr/>
          </p:nvSpPr>
          <p:spPr>
            <a:xfrm rot="5400000">
              <a:off x="2989441" y="-396095"/>
              <a:ext cx="876902" cy="6855784"/>
            </a:xfrm>
            <a:custGeom>
              <a:avLst/>
              <a:gdLst>
                <a:gd name="csX0" fmla="*/ 0 w 876902"/>
                <a:gd name="csY0" fmla="*/ 27616 h 6855784"/>
                <a:gd name="csX1" fmla="*/ 0 w 876902"/>
                <a:gd name="csY1" fmla="*/ 0 h 6855784"/>
                <a:gd name="csX2" fmla="*/ 14125 w 876902"/>
                <a:gd name="csY2" fmla="*/ 1326 h 6855784"/>
                <a:gd name="csX3" fmla="*/ 21166 w 876902"/>
                <a:gd name="csY3" fmla="*/ 2991 h 6855784"/>
                <a:gd name="csX4" fmla="*/ 28192 w 876902"/>
                <a:gd name="csY4" fmla="*/ 5317 h 6855784"/>
                <a:gd name="csX5" fmla="*/ 35208 w 876902"/>
                <a:gd name="csY5" fmla="*/ 8285 h 6855784"/>
                <a:gd name="csX6" fmla="*/ 42216 w 876902"/>
                <a:gd name="csY6" fmla="*/ 11908 h 6855784"/>
                <a:gd name="csX7" fmla="*/ 49216 w 876902"/>
                <a:gd name="csY7" fmla="*/ 16191 h 6855784"/>
                <a:gd name="csX8" fmla="*/ 56211 w 876902"/>
                <a:gd name="csY8" fmla="*/ 21129 h 6855784"/>
                <a:gd name="csX9" fmla="*/ 70188 w 876902"/>
                <a:gd name="csY9" fmla="*/ 32963 h 6855784"/>
                <a:gd name="csX10" fmla="*/ 84162 w 876902"/>
                <a:gd name="csY10" fmla="*/ 47420 h 6855784"/>
                <a:gd name="csX11" fmla="*/ 98145 w 876902"/>
                <a:gd name="csY11" fmla="*/ 64516 h 6855784"/>
                <a:gd name="csX12" fmla="*/ 112148 w 876902"/>
                <a:gd name="csY12" fmla="*/ 84300 h 6855784"/>
                <a:gd name="csX13" fmla="*/ 126179 w 876902"/>
                <a:gd name="csY13" fmla="*/ 106798 h 6855784"/>
                <a:gd name="csX14" fmla="*/ 140252 w 876902"/>
                <a:gd name="csY14" fmla="*/ 132064 h 6855784"/>
                <a:gd name="csX15" fmla="*/ 154372 w 876902"/>
                <a:gd name="csY15" fmla="*/ 160166 h 6855784"/>
                <a:gd name="csX16" fmla="*/ 168550 w 876902"/>
                <a:gd name="csY16" fmla="*/ 191148 h 6855784"/>
                <a:gd name="csX17" fmla="*/ 182789 w 876902"/>
                <a:gd name="csY17" fmla="*/ 225091 h 6855784"/>
                <a:gd name="csX18" fmla="*/ 197097 w 876902"/>
                <a:gd name="csY18" fmla="*/ 262066 h 6855784"/>
                <a:gd name="csX19" fmla="*/ 225938 w 876902"/>
                <a:gd name="csY19" fmla="*/ 345429 h 6855784"/>
                <a:gd name="csX20" fmla="*/ 255101 w 876902"/>
                <a:gd name="csY20" fmla="*/ 441931 h 6855784"/>
                <a:gd name="csX21" fmla="*/ 284598 w 876902"/>
                <a:gd name="csY21" fmla="*/ 552275 h 6855784"/>
                <a:gd name="csX22" fmla="*/ 314422 w 876902"/>
                <a:gd name="csY22" fmla="*/ 677244 h 6855784"/>
                <a:gd name="csX23" fmla="*/ 344556 w 876902"/>
                <a:gd name="csY23" fmla="*/ 817554 h 6855784"/>
                <a:gd name="csX24" fmla="*/ 374963 w 876902"/>
                <a:gd name="csY24" fmla="*/ 973949 h 6855784"/>
                <a:gd name="csX25" fmla="*/ 405594 w 876902"/>
                <a:gd name="csY25" fmla="*/ 1147064 h 6855784"/>
                <a:gd name="csX26" fmla="*/ 467251 w 876902"/>
                <a:gd name="csY26" fmla="*/ 1545743 h 6855784"/>
                <a:gd name="csX27" fmla="*/ 528863 w 876902"/>
                <a:gd name="csY27" fmla="*/ 2016952 h 6855784"/>
                <a:gd name="csX28" fmla="*/ 589604 w 876902"/>
                <a:gd name="csY28" fmla="*/ 2561712 h 6855784"/>
                <a:gd name="csX29" fmla="*/ 704707 w 876902"/>
                <a:gd name="csY29" fmla="*/ 3861076 h 6855784"/>
                <a:gd name="csX30" fmla="*/ 805131 w 876902"/>
                <a:gd name="csY30" fmla="*/ 5388879 h 6855784"/>
                <a:gd name="csX31" fmla="*/ 847355 w 876902"/>
                <a:gd name="csY31" fmla="*/ 6195595 h 6855784"/>
                <a:gd name="csX32" fmla="*/ 876902 w 876902"/>
                <a:gd name="csY32" fmla="*/ 6855784 h 6855784"/>
                <a:gd name="csX33" fmla="*/ 875139 w 876902"/>
                <a:gd name="csY33" fmla="*/ 6855784 h 6855784"/>
                <a:gd name="csX34" fmla="*/ 846485 w 876902"/>
                <a:gd name="csY34" fmla="*/ 6215584 h 6855784"/>
                <a:gd name="csX35" fmla="*/ 804337 w 876902"/>
                <a:gd name="csY35" fmla="*/ 5410293 h 6855784"/>
                <a:gd name="csX36" fmla="*/ 704056 w 876902"/>
                <a:gd name="csY36" fmla="*/ 3884720 h 6855784"/>
                <a:gd name="csX37" fmla="*/ 589093 w 876902"/>
                <a:gd name="csY37" fmla="*/ 2586914 h 6855784"/>
                <a:gd name="csX38" fmla="*/ 528416 w 876902"/>
                <a:gd name="csY38" fmla="*/ 2042735 h 6855784"/>
                <a:gd name="csX39" fmla="*/ 466864 w 876902"/>
                <a:gd name="csY39" fmla="*/ 1571979 h 6855784"/>
                <a:gd name="csX40" fmla="*/ 405264 w 876902"/>
                <a:gd name="csY40" fmla="*/ 1173678 h 6855784"/>
                <a:gd name="csX41" fmla="*/ 374660 w 876902"/>
                <a:gd name="csY41" fmla="*/ 1000722 h 6855784"/>
                <a:gd name="csX42" fmla="*/ 344281 w 876902"/>
                <a:gd name="csY42" fmla="*/ 844474 h 6855784"/>
                <a:gd name="csX43" fmla="*/ 314172 w 876902"/>
                <a:gd name="csY43" fmla="*/ 704281 h 6855784"/>
                <a:gd name="csX44" fmla="*/ 284373 w 876902"/>
                <a:gd name="csY44" fmla="*/ 579417 h 6855784"/>
                <a:gd name="csX45" fmla="*/ 254901 w 876902"/>
                <a:gd name="csY45" fmla="*/ 469155 h 6855784"/>
                <a:gd name="csX46" fmla="*/ 225762 w 876902"/>
                <a:gd name="csY46" fmla="*/ 372740 h 6855784"/>
                <a:gd name="csX47" fmla="*/ 196943 w 876902"/>
                <a:gd name="csY47" fmla="*/ 289451 h 6855784"/>
                <a:gd name="csX48" fmla="*/ 182647 w 876902"/>
                <a:gd name="csY48" fmla="*/ 252507 h 6855784"/>
                <a:gd name="csX49" fmla="*/ 168418 w 876902"/>
                <a:gd name="csY49" fmla="*/ 218585 h 6855784"/>
                <a:gd name="csX50" fmla="*/ 154253 w 876902"/>
                <a:gd name="csY50" fmla="*/ 187633 h 6855784"/>
                <a:gd name="csX51" fmla="*/ 140144 w 876902"/>
                <a:gd name="csY51" fmla="*/ 159554 h 6855784"/>
                <a:gd name="csX52" fmla="*/ 126081 w 876902"/>
                <a:gd name="csY52" fmla="*/ 134308 h 6855784"/>
                <a:gd name="csX53" fmla="*/ 112061 w 876902"/>
                <a:gd name="csY53" fmla="*/ 111820 h 6855784"/>
                <a:gd name="csX54" fmla="*/ 98068 w 876902"/>
                <a:gd name="csY54" fmla="*/ 92047 h 6855784"/>
                <a:gd name="csX55" fmla="*/ 84098 w 876902"/>
                <a:gd name="csY55" fmla="*/ 74981 h 6855784"/>
                <a:gd name="csX56" fmla="*/ 70133 w 876902"/>
                <a:gd name="csY56" fmla="*/ 60538 h 6855784"/>
                <a:gd name="csX57" fmla="*/ 56166 w 876902"/>
                <a:gd name="csY57" fmla="*/ 48724 h 6855784"/>
                <a:gd name="csX58" fmla="*/ 49179 w 876902"/>
                <a:gd name="csY58" fmla="*/ 43796 h 6855784"/>
                <a:gd name="csX59" fmla="*/ 42183 w 876902"/>
                <a:gd name="csY59" fmla="*/ 39513 h 6855784"/>
                <a:gd name="csX60" fmla="*/ 35181 w 876902"/>
                <a:gd name="csY60" fmla="*/ 35901 h 6855784"/>
                <a:gd name="csX61" fmla="*/ 28169 w 876902"/>
                <a:gd name="csY61" fmla="*/ 32932 h 6855784"/>
                <a:gd name="csX62" fmla="*/ 21148 w 876902"/>
                <a:gd name="csY62" fmla="*/ 30607 h 6855784"/>
                <a:gd name="csX63" fmla="*/ 14115 w 876902"/>
                <a:gd name="csY63" fmla="*/ 28941 h 68557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876902" h="6855784">
                  <a:moveTo>
                    <a:pt x="0" y="27616"/>
                  </a:moveTo>
                  <a:lnTo>
                    <a:pt x="0" y="0"/>
                  </a:lnTo>
                  <a:lnTo>
                    <a:pt x="14125" y="1326"/>
                  </a:lnTo>
                  <a:cubicBezTo>
                    <a:pt x="16305" y="1748"/>
                    <a:pt x="18674" y="2285"/>
                    <a:pt x="21166" y="2991"/>
                  </a:cubicBezTo>
                  <a:cubicBezTo>
                    <a:pt x="23391" y="3610"/>
                    <a:pt x="25746" y="4391"/>
                    <a:pt x="28192" y="5317"/>
                  </a:cubicBezTo>
                  <a:cubicBezTo>
                    <a:pt x="30443" y="6159"/>
                    <a:pt x="32789" y="7149"/>
                    <a:pt x="35208" y="8285"/>
                  </a:cubicBezTo>
                  <a:cubicBezTo>
                    <a:pt x="37474" y="9360"/>
                    <a:pt x="39814" y="10560"/>
                    <a:pt x="42216" y="11908"/>
                  </a:cubicBezTo>
                  <a:cubicBezTo>
                    <a:pt x="44490" y="13193"/>
                    <a:pt x="46828" y="14623"/>
                    <a:pt x="49216" y="16191"/>
                  </a:cubicBezTo>
                  <a:cubicBezTo>
                    <a:pt x="51496" y="17698"/>
                    <a:pt x="53830" y="19341"/>
                    <a:pt x="56211" y="21129"/>
                  </a:cubicBezTo>
                  <a:cubicBezTo>
                    <a:pt x="60698" y="24499"/>
                    <a:pt x="65370" y="28427"/>
                    <a:pt x="70188" y="32963"/>
                  </a:cubicBezTo>
                  <a:cubicBezTo>
                    <a:pt x="74705" y="37208"/>
                    <a:pt x="79374" y="42008"/>
                    <a:pt x="84162" y="47420"/>
                  </a:cubicBezTo>
                  <a:cubicBezTo>
                    <a:pt x="88705" y="52547"/>
                    <a:pt x="93373" y="58222"/>
                    <a:pt x="98145" y="64516"/>
                  </a:cubicBezTo>
                  <a:cubicBezTo>
                    <a:pt x="102711" y="70539"/>
                    <a:pt x="107382" y="77107"/>
                    <a:pt x="112148" y="84300"/>
                  </a:cubicBezTo>
                  <a:cubicBezTo>
                    <a:pt x="116733" y="91216"/>
                    <a:pt x="121416" y="98702"/>
                    <a:pt x="126179" y="106798"/>
                  </a:cubicBezTo>
                  <a:cubicBezTo>
                    <a:pt x="130790" y="114643"/>
                    <a:pt x="135483" y="123043"/>
                    <a:pt x="140252" y="132064"/>
                  </a:cubicBezTo>
                  <a:cubicBezTo>
                    <a:pt x="144884" y="140835"/>
                    <a:pt x="149595" y="150185"/>
                    <a:pt x="154372" y="160166"/>
                  </a:cubicBezTo>
                  <a:cubicBezTo>
                    <a:pt x="159031" y="169884"/>
                    <a:pt x="163758" y="180190"/>
                    <a:pt x="168550" y="191148"/>
                  </a:cubicBezTo>
                  <a:cubicBezTo>
                    <a:pt x="173232" y="201846"/>
                    <a:pt x="177982" y="213143"/>
                    <a:pt x="182789" y="225091"/>
                  </a:cubicBezTo>
                  <a:cubicBezTo>
                    <a:pt x="187499" y="236789"/>
                    <a:pt x="192272" y="249097"/>
                    <a:pt x="197097" y="262066"/>
                  </a:cubicBezTo>
                  <a:cubicBezTo>
                    <a:pt x="206706" y="287873"/>
                    <a:pt x="216410" y="315918"/>
                    <a:pt x="225938" y="345429"/>
                  </a:cubicBezTo>
                  <a:cubicBezTo>
                    <a:pt x="235639" y="375465"/>
                    <a:pt x="245451" y="407934"/>
                    <a:pt x="255101" y="441931"/>
                  </a:cubicBezTo>
                  <a:cubicBezTo>
                    <a:pt x="264930" y="476547"/>
                    <a:pt x="274854" y="513670"/>
                    <a:pt x="284598" y="552275"/>
                  </a:cubicBezTo>
                  <a:cubicBezTo>
                    <a:pt x="294528" y="591619"/>
                    <a:pt x="304561" y="633670"/>
                    <a:pt x="314422" y="677244"/>
                  </a:cubicBezTo>
                  <a:cubicBezTo>
                    <a:pt x="324480" y="721705"/>
                    <a:pt x="334620" y="768915"/>
                    <a:pt x="344556" y="817554"/>
                  </a:cubicBezTo>
                  <a:cubicBezTo>
                    <a:pt x="354697" y="867215"/>
                    <a:pt x="364927" y="919823"/>
                    <a:pt x="374963" y="973949"/>
                  </a:cubicBezTo>
                  <a:cubicBezTo>
                    <a:pt x="385181" y="1029054"/>
                    <a:pt x="395486" y="1087296"/>
                    <a:pt x="405594" y="1147064"/>
                  </a:cubicBezTo>
                  <a:cubicBezTo>
                    <a:pt x="426370" y="1269937"/>
                    <a:pt x="447114" y="1404076"/>
                    <a:pt x="467251" y="1545743"/>
                  </a:cubicBezTo>
                  <a:cubicBezTo>
                    <a:pt x="488096" y="1692422"/>
                    <a:pt x="508826" y="1850966"/>
                    <a:pt x="528863" y="2016952"/>
                  </a:cubicBezTo>
                  <a:cubicBezTo>
                    <a:pt x="549494" y="2187877"/>
                    <a:pt x="569931" y="2371173"/>
                    <a:pt x="589604" y="2561712"/>
                  </a:cubicBezTo>
                  <a:cubicBezTo>
                    <a:pt x="630151" y="2954547"/>
                    <a:pt x="668878" y="3391719"/>
                    <a:pt x="704707" y="3861076"/>
                  </a:cubicBezTo>
                  <a:cubicBezTo>
                    <a:pt x="740817" y="4334262"/>
                    <a:pt x="774605" y="4848290"/>
                    <a:pt x="805131" y="5388879"/>
                  </a:cubicBezTo>
                  <a:cubicBezTo>
                    <a:pt x="819874" y="5650024"/>
                    <a:pt x="833980" y="5919574"/>
                    <a:pt x="847355" y="6195595"/>
                  </a:cubicBezTo>
                  <a:lnTo>
                    <a:pt x="876902" y="6855784"/>
                  </a:lnTo>
                  <a:lnTo>
                    <a:pt x="875139" y="6855784"/>
                  </a:lnTo>
                  <a:lnTo>
                    <a:pt x="846485" y="6215584"/>
                  </a:lnTo>
                  <a:cubicBezTo>
                    <a:pt x="833134" y="5940060"/>
                    <a:pt x="819053" y="5670986"/>
                    <a:pt x="804337" y="5410293"/>
                  </a:cubicBezTo>
                  <a:cubicBezTo>
                    <a:pt x="773855" y="4870514"/>
                    <a:pt x="740117" y="4357236"/>
                    <a:pt x="704056" y="3884720"/>
                  </a:cubicBezTo>
                  <a:cubicBezTo>
                    <a:pt x="668272" y="3415944"/>
                    <a:pt x="629593" y="2979289"/>
                    <a:pt x="589093" y="2586914"/>
                  </a:cubicBezTo>
                  <a:cubicBezTo>
                    <a:pt x="569441" y="2396577"/>
                    <a:pt x="549025" y="2213481"/>
                    <a:pt x="528416" y="2042735"/>
                  </a:cubicBezTo>
                  <a:cubicBezTo>
                    <a:pt x="508398" y="1876908"/>
                    <a:pt x="487688" y="1718533"/>
                    <a:pt x="466864" y="1571979"/>
                  </a:cubicBezTo>
                  <a:cubicBezTo>
                    <a:pt x="446747" y="1430461"/>
                    <a:pt x="426021" y="1296447"/>
                    <a:pt x="405264" y="1173678"/>
                  </a:cubicBezTo>
                  <a:cubicBezTo>
                    <a:pt x="395166" y="1113962"/>
                    <a:pt x="384869" y="1055774"/>
                    <a:pt x="374660" y="1000722"/>
                  </a:cubicBezTo>
                  <a:cubicBezTo>
                    <a:pt x="364635" y="946651"/>
                    <a:pt x="354413" y="894073"/>
                    <a:pt x="344281" y="844474"/>
                  </a:cubicBezTo>
                  <a:cubicBezTo>
                    <a:pt x="334352" y="795865"/>
                    <a:pt x="324223" y="748699"/>
                    <a:pt x="314172" y="704281"/>
                  </a:cubicBezTo>
                  <a:cubicBezTo>
                    <a:pt x="304320" y="660748"/>
                    <a:pt x="294294" y="618730"/>
                    <a:pt x="284373" y="579417"/>
                  </a:cubicBezTo>
                  <a:cubicBezTo>
                    <a:pt x="274637" y="540843"/>
                    <a:pt x="264722" y="503740"/>
                    <a:pt x="254901" y="469155"/>
                  </a:cubicBezTo>
                  <a:cubicBezTo>
                    <a:pt x="245258" y="435181"/>
                    <a:pt x="235455" y="402756"/>
                    <a:pt x="225762" y="372740"/>
                  </a:cubicBezTo>
                  <a:cubicBezTo>
                    <a:pt x="216241" y="343249"/>
                    <a:pt x="206545" y="315225"/>
                    <a:pt x="196943" y="289451"/>
                  </a:cubicBezTo>
                  <a:cubicBezTo>
                    <a:pt x="192122" y="276492"/>
                    <a:pt x="187353" y="264192"/>
                    <a:pt x="182647" y="252507"/>
                  </a:cubicBezTo>
                  <a:cubicBezTo>
                    <a:pt x="177843" y="240579"/>
                    <a:pt x="173098" y="229282"/>
                    <a:pt x="168418" y="218585"/>
                  </a:cubicBezTo>
                  <a:cubicBezTo>
                    <a:pt x="163632" y="207647"/>
                    <a:pt x="158907" y="197330"/>
                    <a:pt x="154253" y="187633"/>
                  </a:cubicBezTo>
                  <a:cubicBezTo>
                    <a:pt x="149479" y="177652"/>
                    <a:pt x="144773" y="168325"/>
                    <a:pt x="140144" y="159554"/>
                  </a:cubicBezTo>
                  <a:cubicBezTo>
                    <a:pt x="135379" y="150553"/>
                    <a:pt x="130688" y="142140"/>
                    <a:pt x="126081" y="134308"/>
                  </a:cubicBezTo>
                  <a:cubicBezTo>
                    <a:pt x="121322" y="126223"/>
                    <a:pt x="116644" y="118736"/>
                    <a:pt x="112061" y="111820"/>
                  </a:cubicBezTo>
                  <a:cubicBezTo>
                    <a:pt x="107300" y="104638"/>
                    <a:pt x="102632" y="98060"/>
                    <a:pt x="98068" y="92047"/>
                  </a:cubicBezTo>
                  <a:cubicBezTo>
                    <a:pt x="93301" y="85773"/>
                    <a:pt x="88636" y="80098"/>
                    <a:pt x="84098" y="74981"/>
                  </a:cubicBezTo>
                  <a:cubicBezTo>
                    <a:pt x="79312" y="69570"/>
                    <a:pt x="74649" y="64780"/>
                    <a:pt x="70133" y="60538"/>
                  </a:cubicBezTo>
                  <a:cubicBezTo>
                    <a:pt x="65320" y="56009"/>
                    <a:pt x="60651" y="52094"/>
                    <a:pt x="56166" y="48724"/>
                  </a:cubicBezTo>
                  <a:cubicBezTo>
                    <a:pt x="53788" y="46936"/>
                    <a:pt x="51457" y="45293"/>
                    <a:pt x="49179" y="43796"/>
                  </a:cubicBezTo>
                  <a:cubicBezTo>
                    <a:pt x="46790" y="42218"/>
                    <a:pt x="44455" y="40798"/>
                    <a:pt x="42183" y="39513"/>
                  </a:cubicBezTo>
                  <a:cubicBezTo>
                    <a:pt x="39784" y="38155"/>
                    <a:pt x="37444" y="36965"/>
                    <a:pt x="35181" y="35901"/>
                  </a:cubicBezTo>
                  <a:cubicBezTo>
                    <a:pt x="32764" y="34764"/>
                    <a:pt x="30420" y="33774"/>
                    <a:pt x="28169" y="32932"/>
                  </a:cubicBezTo>
                  <a:cubicBezTo>
                    <a:pt x="25726" y="32016"/>
                    <a:pt x="23374" y="31236"/>
                    <a:pt x="21148" y="30607"/>
                  </a:cubicBezTo>
                  <a:cubicBezTo>
                    <a:pt x="18659" y="29901"/>
                    <a:pt x="16292" y="29363"/>
                    <a:pt x="14115" y="28941"/>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14" name="Freeform: Shape 513">
              <a:extLst>
                <a:ext uri="{FF2B5EF4-FFF2-40B4-BE49-F238E27FC236}">
                  <a16:creationId xmlns:a16="http://schemas.microsoft.com/office/drawing/2014/main" id="{FF947C85-D27A-BCC4-B6C1-6205F16488CE}"/>
                </a:ext>
              </a:extLst>
            </p:cNvPr>
            <p:cNvSpPr/>
            <p:nvPr/>
          </p:nvSpPr>
          <p:spPr>
            <a:xfrm rot="5400000">
              <a:off x="3419804" y="298337"/>
              <a:ext cx="26075" cy="6865683"/>
            </a:xfrm>
            <a:custGeom>
              <a:avLst/>
              <a:gdLst>
                <a:gd name="csX0" fmla="*/ 0 w 26075"/>
                <a:gd name="csY0" fmla="*/ 0 h 6865683"/>
                <a:gd name="csX1" fmla="*/ 636 w 26075"/>
                <a:gd name="csY1" fmla="*/ 2116 h 6865683"/>
                <a:gd name="csX2" fmla="*/ 1258 w 26075"/>
                <a:gd name="csY2" fmla="*/ 7940 h 6865683"/>
                <a:gd name="csX3" fmla="*/ 2297 w 26075"/>
                <a:gd name="csY3" fmla="*/ 27247 h 6865683"/>
                <a:gd name="csX4" fmla="*/ 3991 w 26075"/>
                <a:gd name="csY4" fmla="*/ 90364 h 6865683"/>
                <a:gd name="csX5" fmla="*/ 7133 w 26075"/>
                <a:gd name="csY5" fmla="*/ 328985 h 6865683"/>
                <a:gd name="csX6" fmla="*/ 10333 w 26075"/>
                <a:gd name="csY6" fmla="*/ 749078 h 6865683"/>
                <a:gd name="csX7" fmla="*/ 13626 w 26075"/>
                <a:gd name="csY7" fmla="*/ 1388579 h 6865683"/>
                <a:gd name="csX8" fmla="*/ 15282 w 26075"/>
                <a:gd name="csY8" fmla="*/ 1800010 h 6865683"/>
                <a:gd name="csX9" fmla="*/ 16923 w 26075"/>
                <a:gd name="csY9" fmla="*/ 2274776 h 6865683"/>
                <a:gd name="csX10" fmla="*/ 20071 w 26075"/>
                <a:gd name="csY10" fmla="*/ 3408079 h 6865683"/>
                <a:gd name="csX11" fmla="*/ 22895 w 26075"/>
                <a:gd name="csY11" fmla="*/ 4750484 h 6865683"/>
                <a:gd name="csX12" fmla="*/ 25247 w 26075"/>
                <a:gd name="csY12" fmla="*/ 6224994 h 6865683"/>
                <a:gd name="csX13" fmla="*/ 26075 w 26075"/>
                <a:gd name="csY13" fmla="*/ 6865683 h 6865683"/>
                <a:gd name="csX14" fmla="*/ 23909 w 26075"/>
                <a:gd name="csY14" fmla="*/ 6865683 h 6865683"/>
                <a:gd name="csX15" fmla="*/ 23083 w 26075"/>
                <a:gd name="csY15" fmla="*/ 6226425 h 6865683"/>
                <a:gd name="csX16" fmla="*/ 20733 w 26075"/>
                <a:gd name="csY16" fmla="*/ 4752388 h 6865683"/>
                <a:gd name="csX17" fmla="*/ 17910 w 26075"/>
                <a:gd name="csY17" fmla="*/ 3410587 h 6865683"/>
                <a:gd name="csX18" fmla="*/ 14765 w 26075"/>
                <a:gd name="csY18" fmla="*/ 2278105 h 6865683"/>
                <a:gd name="csX19" fmla="*/ 13126 w 26075"/>
                <a:gd name="csY19" fmla="*/ 1803864 h 6865683"/>
                <a:gd name="csX20" fmla="*/ 11471 w 26075"/>
                <a:gd name="csY20" fmla="*/ 1393087 h 6865683"/>
                <a:gd name="csX21" fmla="*/ 8188 w 26075"/>
                <a:gd name="csY21" fmla="*/ 755469 h 6865683"/>
                <a:gd name="csX22" fmla="*/ 5016 w 26075"/>
                <a:gd name="csY22" fmla="*/ 338859 h 6865683"/>
                <a:gd name="csX23" fmla="*/ 2008 w 26075"/>
                <a:gd name="csY23" fmla="*/ 109293 h 6865683"/>
                <a:gd name="csX24" fmla="*/ 666 w 26075"/>
                <a:gd name="csY24" fmla="*/ 58347 h 6865683"/>
                <a:gd name="csX25" fmla="*/ 180 w 26075"/>
                <a:gd name="csY25" fmla="*/ 48978 h 68656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26075" h="6865683">
                  <a:moveTo>
                    <a:pt x="0" y="0"/>
                  </a:moveTo>
                  <a:cubicBezTo>
                    <a:pt x="83" y="85"/>
                    <a:pt x="376" y="463"/>
                    <a:pt x="636" y="2116"/>
                  </a:cubicBezTo>
                  <a:cubicBezTo>
                    <a:pt x="844" y="3421"/>
                    <a:pt x="1060" y="5432"/>
                    <a:pt x="1258" y="7940"/>
                  </a:cubicBezTo>
                  <a:cubicBezTo>
                    <a:pt x="1614" y="12422"/>
                    <a:pt x="1972" y="19088"/>
                    <a:pt x="2297" y="27247"/>
                  </a:cubicBezTo>
                  <a:cubicBezTo>
                    <a:pt x="2873" y="41680"/>
                    <a:pt x="3443" y="62917"/>
                    <a:pt x="3991" y="90364"/>
                  </a:cubicBezTo>
                  <a:cubicBezTo>
                    <a:pt x="5050" y="143573"/>
                    <a:pt x="6107" y="223850"/>
                    <a:pt x="7133" y="328985"/>
                  </a:cubicBezTo>
                  <a:cubicBezTo>
                    <a:pt x="8210" y="439531"/>
                    <a:pt x="9287" y="580870"/>
                    <a:pt x="10333" y="749078"/>
                  </a:cubicBezTo>
                  <a:cubicBezTo>
                    <a:pt x="11455" y="930004"/>
                    <a:pt x="12564" y="1145168"/>
                    <a:pt x="13626" y="1388579"/>
                  </a:cubicBezTo>
                  <a:cubicBezTo>
                    <a:pt x="14186" y="1516907"/>
                    <a:pt x="14739" y="1654173"/>
                    <a:pt x="15282" y="1800010"/>
                  </a:cubicBezTo>
                  <a:cubicBezTo>
                    <a:pt x="15840" y="1949519"/>
                    <a:pt x="16388" y="2107958"/>
                    <a:pt x="16923" y="2274776"/>
                  </a:cubicBezTo>
                  <a:cubicBezTo>
                    <a:pt x="18021" y="2616531"/>
                    <a:pt x="19080" y="2997829"/>
                    <a:pt x="20071" y="3408079"/>
                  </a:cubicBezTo>
                  <a:cubicBezTo>
                    <a:pt x="21070" y="3821668"/>
                    <a:pt x="22021" y="4273316"/>
                    <a:pt x="22895" y="4750484"/>
                  </a:cubicBezTo>
                  <a:cubicBezTo>
                    <a:pt x="23747" y="5216448"/>
                    <a:pt x="24538" y="5712535"/>
                    <a:pt x="25247" y="6224994"/>
                  </a:cubicBezTo>
                  <a:lnTo>
                    <a:pt x="26075" y="6865683"/>
                  </a:lnTo>
                  <a:lnTo>
                    <a:pt x="23909" y="6865683"/>
                  </a:lnTo>
                  <a:lnTo>
                    <a:pt x="23083" y="6226425"/>
                  </a:lnTo>
                  <a:cubicBezTo>
                    <a:pt x="22375" y="5714137"/>
                    <a:pt x="21584" y="5218196"/>
                    <a:pt x="20733" y="4752388"/>
                  </a:cubicBezTo>
                  <a:cubicBezTo>
                    <a:pt x="19858" y="4275422"/>
                    <a:pt x="18909" y="3823973"/>
                    <a:pt x="17910" y="3410587"/>
                  </a:cubicBezTo>
                  <a:cubicBezTo>
                    <a:pt x="16919" y="3000598"/>
                    <a:pt x="15861" y="2619583"/>
                    <a:pt x="14765" y="2278105"/>
                  </a:cubicBezTo>
                  <a:cubicBezTo>
                    <a:pt x="14229" y="2111463"/>
                    <a:pt x="13684" y="1953217"/>
                    <a:pt x="13126" y="1803864"/>
                  </a:cubicBezTo>
                  <a:cubicBezTo>
                    <a:pt x="12582" y="1658259"/>
                    <a:pt x="12032" y="1521213"/>
                    <a:pt x="11471" y="1393087"/>
                  </a:cubicBezTo>
                  <a:cubicBezTo>
                    <a:pt x="10412" y="1150285"/>
                    <a:pt x="9307" y="935764"/>
                    <a:pt x="8188" y="755469"/>
                  </a:cubicBezTo>
                  <a:cubicBezTo>
                    <a:pt x="7150" y="588428"/>
                    <a:pt x="6083" y="448258"/>
                    <a:pt x="5016" y="338859"/>
                  </a:cubicBezTo>
                  <a:cubicBezTo>
                    <a:pt x="4021" y="236820"/>
                    <a:pt x="3009" y="159575"/>
                    <a:pt x="2008" y="109293"/>
                  </a:cubicBezTo>
                  <a:cubicBezTo>
                    <a:pt x="1435" y="80656"/>
                    <a:pt x="962" y="65780"/>
                    <a:pt x="666" y="58347"/>
                  </a:cubicBezTo>
                  <a:cubicBezTo>
                    <a:pt x="431" y="52463"/>
                    <a:pt x="248" y="49830"/>
                    <a:pt x="180" y="4897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16" name="Freeform: Shape 515">
              <a:extLst>
                <a:ext uri="{FF2B5EF4-FFF2-40B4-BE49-F238E27FC236}">
                  <a16:creationId xmlns:a16="http://schemas.microsoft.com/office/drawing/2014/main" id="{B0C34CDC-DCF3-820E-1736-D177688DD88C}"/>
                </a:ext>
              </a:extLst>
            </p:cNvPr>
            <p:cNvSpPr/>
            <p:nvPr/>
          </p:nvSpPr>
          <p:spPr>
            <a:xfrm rot="5400000">
              <a:off x="3388165" y="263763"/>
              <a:ext cx="75539" cy="6851869"/>
            </a:xfrm>
            <a:custGeom>
              <a:avLst/>
              <a:gdLst>
                <a:gd name="csX0" fmla="*/ 0 w 75539"/>
                <a:gd name="csY0" fmla="*/ 19730 h 6851869"/>
                <a:gd name="csX1" fmla="*/ 8 w 75539"/>
                <a:gd name="csY1" fmla="*/ 0 h 6851869"/>
                <a:gd name="csX2" fmla="*/ 633 w 75539"/>
                <a:gd name="csY2" fmla="*/ 358 h 6851869"/>
                <a:gd name="csX3" fmla="*/ 1260 w 75539"/>
                <a:gd name="csY3" fmla="*/ 1379 h 6851869"/>
                <a:gd name="csX4" fmla="*/ 2511 w 75539"/>
                <a:gd name="csY4" fmla="*/ 5506 h 6851869"/>
                <a:gd name="csX5" fmla="*/ 4992 w 75539"/>
                <a:gd name="csY5" fmla="*/ 21866 h 6851869"/>
                <a:gd name="csX6" fmla="*/ 9903 w 75539"/>
                <a:gd name="csY6" fmla="*/ 86595 h 6851869"/>
                <a:gd name="csX7" fmla="*/ 19765 w 75539"/>
                <a:gd name="csY7" fmla="*/ 350672 h 6851869"/>
                <a:gd name="csX8" fmla="*/ 29973 w 75539"/>
                <a:gd name="csY8" fmla="*/ 825156 h 6851869"/>
                <a:gd name="csX9" fmla="*/ 40512 w 75539"/>
                <a:gd name="csY9" fmla="*/ 1555619 h 6851869"/>
                <a:gd name="csX10" fmla="*/ 45799 w 75539"/>
                <a:gd name="csY10" fmla="*/ 2028049 h 6851869"/>
                <a:gd name="csX11" fmla="*/ 51011 w 75539"/>
                <a:gd name="csY11" fmla="*/ 2574113 h 6851869"/>
                <a:gd name="csX12" fmla="*/ 60880 w 75539"/>
                <a:gd name="csY12" fmla="*/ 3876161 h 6851869"/>
                <a:gd name="csX13" fmla="*/ 73036 w 75539"/>
                <a:gd name="csY13" fmla="*/ 6198383 h 6851869"/>
                <a:gd name="csX14" fmla="*/ 75539 w 75539"/>
                <a:gd name="csY14" fmla="*/ 6851869 h 6851869"/>
                <a:gd name="csX15" fmla="*/ 74635 w 75539"/>
                <a:gd name="csY15" fmla="*/ 6851869 h 6851869"/>
                <a:gd name="csX16" fmla="*/ 72139 w 75539"/>
                <a:gd name="csY16" fmla="*/ 6200230 h 6851869"/>
                <a:gd name="csX17" fmla="*/ 59989 w 75539"/>
                <a:gd name="csY17" fmla="*/ 3878963 h 6851869"/>
                <a:gd name="csX18" fmla="*/ 50127 w 75539"/>
                <a:gd name="csY18" fmla="*/ 2577862 h 6851869"/>
                <a:gd name="csX19" fmla="*/ 44920 w 75539"/>
                <a:gd name="csY19" fmla="*/ 2032419 h 6851869"/>
                <a:gd name="csX20" fmla="*/ 39640 w 75539"/>
                <a:gd name="csY20" fmla="*/ 1560706 h 6851869"/>
                <a:gd name="csX21" fmla="*/ 29131 w 75539"/>
                <a:gd name="csY21" fmla="*/ 832220 h 6851869"/>
                <a:gd name="csX22" fmla="*/ 18994 w 75539"/>
                <a:gd name="csY22" fmla="*/ 360883 h 6851869"/>
                <a:gd name="csX23" fmla="*/ 9338 w 75539"/>
                <a:gd name="csY23" fmla="*/ 101954 h 6851869"/>
                <a:gd name="csX24" fmla="*/ 4655 w 75539"/>
                <a:gd name="csY24" fmla="*/ 40166 h 6851869"/>
                <a:gd name="csX25" fmla="*/ 2333 w 75539"/>
                <a:gd name="csY25" fmla="*/ 24847 h 6851869"/>
                <a:gd name="csX26" fmla="*/ 1169 w 75539"/>
                <a:gd name="csY26" fmla="*/ 21014 h 6851869"/>
                <a:gd name="csX27" fmla="*/ 588 w 75539"/>
                <a:gd name="csY27" fmla="*/ 20057 h 6851869"/>
                <a:gd name="csX28" fmla="*/ 0 w 75539"/>
                <a:gd name="csY28" fmla="*/ 19730 h 685186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75539" h="6851869">
                  <a:moveTo>
                    <a:pt x="0" y="19730"/>
                  </a:moveTo>
                  <a:lnTo>
                    <a:pt x="8" y="0"/>
                  </a:lnTo>
                  <a:cubicBezTo>
                    <a:pt x="8" y="0"/>
                    <a:pt x="370" y="64"/>
                    <a:pt x="633" y="358"/>
                  </a:cubicBezTo>
                  <a:cubicBezTo>
                    <a:pt x="814" y="558"/>
                    <a:pt x="1031" y="886"/>
                    <a:pt x="1260" y="1379"/>
                  </a:cubicBezTo>
                  <a:cubicBezTo>
                    <a:pt x="1626" y="2190"/>
                    <a:pt x="2056" y="3506"/>
                    <a:pt x="2511" y="5506"/>
                  </a:cubicBezTo>
                  <a:cubicBezTo>
                    <a:pt x="3325" y="9106"/>
                    <a:pt x="4183" y="14761"/>
                    <a:pt x="4992" y="21866"/>
                  </a:cubicBezTo>
                  <a:cubicBezTo>
                    <a:pt x="6605" y="36039"/>
                    <a:pt x="8303" y="58422"/>
                    <a:pt x="9903" y="86595"/>
                  </a:cubicBezTo>
                  <a:cubicBezTo>
                    <a:pt x="13165" y="144046"/>
                    <a:pt x="16576" y="235357"/>
                    <a:pt x="19765" y="350672"/>
                  </a:cubicBezTo>
                  <a:cubicBezTo>
                    <a:pt x="23214" y="475441"/>
                    <a:pt x="26648" y="635080"/>
                    <a:pt x="29973" y="825156"/>
                  </a:cubicBezTo>
                  <a:cubicBezTo>
                    <a:pt x="33571" y="1030886"/>
                    <a:pt x="37118" y="1276643"/>
                    <a:pt x="40512" y="1555619"/>
                  </a:cubicBezTo>
                  <a:cubicBezTo>
                    <a:pt x="42298" y="1702518"/>
                    <a:pt x="44078" y="1861463"/>
                    <a:pt x="45799" y="2028049"/>
                  </a:cubicBezTo>
                  <a:cubicBezTo>
                    <a:pt x="47563" y="2198720"/>
                    <a:pt x="49317" y="2382428"/>
                    <a:pt x="51011" y="2574113"/>
                  </a:cubicBezTo>
                  <a:cubicBezTo>
                    <a:pt x="54487" y="2967645"/>
                    <a:pt x="57808" y="3405712"/>
                    <a:pt x="60880" y="3876161"/>
                  </a:cubicBezTo>
                  <a:cubicBezTo>
                    <a:pt x="65467" y="4578584"/>
                    <a:pt x="69539" y="5356839"/>
                    <a:pt x="73036" y="6198383"/>
                  </a:cubicBezTo>
                  <a:lnTo>
                    <a:pt x="75539" y="6851869"/>
                  </a:lnTo>
                  <a:lnTo>
                    <a:pt x="74635" y="6851869"/>
                  </a:lnTo>
                  <a:lnTo>
                    <a:pt x="72139" y="6200230"/>
                  </a:lnTo>
                  <a:cubicBezTo>
                    <a:pt x="68643" y="5359004"/>
                    <a:pt x="64572" y="4581061"/>
                    <a:pt x="59989" y="3878963"/>
                  </a:cubicBezTo>
                  <a:cubicBezTo>
                    <a:pt x="56917" y="3408828"/>
                    <a:pt x="53599" y="2971066"/>
                    <a:pt x="50127" y="2577862"/>
                  </a:cubicBezTo>
                  <a:cubicBezTo>
                    <a:pt x="48434" y="2386396"/>
                    <a:pt x="46682" y="2202880"/>
                    <a:pt x="44920" y="2032419"/>
                  </a:cubicBezTo>
                  <a:cubicBezTo>
                    <a:pt x="43201" y="1866074"/>
                    <a:pt x="41425" y="1707372"/>
                    <a:pt x="39640" y="1560706"/>
                  </a:cubicBezTo>
                  <a:cubicBezTo>
                    <a:pt x="36254" y="1282392"/>
                    <a:pt x="32718" y="1037308"/>
                    <a:pt x="29131" y="832220"/>
                  </a:cubicBezTo>
                  <a:cubicBezTo>
                    <a:pt x="25826" y="643239"/>
                    <a:pt x="22415" y="484652"/>
                    <a:pt x="18994" y="360883"/>
                  </a:cubicBezTo>
                  <a:cubicBezTo>
                    <a:pt x="15858" y="247528"/>
                    <a:pt x="12520" y="157986"/>
                    <a:pt x="9338" y="101954"/>
                  </a:cubicBezTo>
                  <a:cubicBezTo>
                    <a:pt x="7402" y="67886"/>
                    <a:pt x="5724" y="49546"/>
                    <a:pt x="4655" y="40166"/>
                  </a:cubicBezTo>
                  <a:cubicBezTo>
                    <a:pt x="3699" y="31743"/>
                    <a:pt x="2864" y="27183"/>
                    <a:pt x="2333" y="24847"/>
                  </a:cubicBezTo>
                  <a:cubicBezTo>
                    <a:pt x="1911" y="22995"/>
                    <a:pt x="1510" y="21761"/>
                    <a:pt x="1169" y="21014"/>
                  </a:cubicBezTo>
                  <a:cubicBezTo>
                    <a:pt x="957" y="20541"/>
                    <a:pt x="758" y="20247"/>
                    <a:pt x="588" y="20057"/>
                  </a:cubicBezTo>
                  <a:cubicBezTo>
                    <a:pt x="341" y="19784"/>
                    <a:pt x="3" y="19730"/>
                    <a:pt x="0" y="1973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18" name="Freeform: Shape 517">
              <a:extLst>
                <a:ext uri="{FF2B5EF4-FFF2-40B4-BE49-F238E27FC236}">
                  <a16:creationId xmlns:a16="http://schemas.microsoft.com/office/drawing/2014/main" id="{082D7FBF-8E0C-84D8-4071-CE98DAD5FF0F}"/>
                </a:ext>
              </a:extLst>
            </p:cNvPr>
            <p:cNvSpPr/>
            <p:nvPr/>
          </p:nvSpPr>
          <p:spPr>
            <a:xfrm rot="5400000">
              <a:off x="3363146" y="222626"/>
              <a:ext cx="125611" cy="6851901"/>
            </a:xfrm>
            <a:custGeom>
              <a:avLst/>
              <a:gdLst>
                <a:gd name="csX0" fmla="*/ 0 w 125611"/>
                <a:gd name="csY0" fmla="*/ 19730 h 6851901"/>
                <a:gd name="csX1" fmla="*/ 3 w 125611"/>
                <a:gd name="csY1" fmla="*/ 0 h 6851901"/>
                <a:gd name="csX2" fmla="*/ 986 w 125611"/>
                <a:gd name="csY2" fmla="*/ 315 h 6851901"/>
                <a:gd name="csX3" fmla="*/ 1966 w 125611"/>
                <a:gd name="csY3" fmla="*/ 1254 h 6851901"/>
                <a:gd name="csX4" fmla="*/ 3924 w 125611"/>
                <a:gd name="csY4" fmla="*/ 4979 h 6851901"/>
                <a:gd name="csX5" fmla="*/ 7819 w 125611"/>
                <a:gd name="csY5" fmla="*/ 19784 h 6851901"/>
                <a:gd name="csX6" fmla="*/ 11700 w 125611"/>
                <a:gd name="csY6" fmla="*/ 44324 h 6851901"/>
                <a:gd name="csX7" fmla="*/ 15577 w 125611"/>
                <a:gd name="csY7" fmla="*/ 78689 h 6851901"/>
                <a:gd name="csX8" fmla="*/ 23364 w 125611"/>
                <a:gd name="csY8" fmla="*/ 177757 h 6851901"/>
                <a:gd name="csX9" fmla="*/ 31247 w 125611"/>
                <a:gd name="csY9" fmla="*/ 319835 h 6851901"/>
                <a:gd name="csX10" fmla="*/ 47443 w 125611"/>
                <a:gd name="csY10" fmla="*/ 750257 h 6851901"/>
                <a:gd name="csX11" fmla="*/ 64136 w 125611"/>
                <a:gd name="csY11" fmla="*/ 1407372 h 6851901"/>
                <a:gd name="csX12" fmla="*/ 80834 w 125611"/>
                <a:gd name="csY12" fmla="*/ 2319089 h 6851901"/>
                <a:gd name="csX13" fmla="*/ 96729 w 125611"/>
                <a:gd name="csY13" fmla="*/ 3484966 h 6851901"/>
                <a:gd name="csX14" fmla="*/ 110908 w 125611"/>
                <a:gd name="csY14" fmla="*/ 4864049 h 6851901"/>
                <a:gd name="csX15" fmla="*/ 122623 w 125611"/>
                <a:gd name="csY15" fmla="*/ 6374493 h 6851901"/>
                <a:gd name="csX16" fmla="*/ 125611 w 125611"/>
                <a:gd name="csY16" fmla="*/ 6851901 h 6851901"/>
                <a:gd name="csX17" fmla="*/ 124700 w 125611"/>
                <a:gd name="csY17" fmla="*/ 6851901 h 6851901"/>
                <a:gd name="csX18" fmla="*/ 121731 w 125611"/>
                <a:gd name="csY18" fmla="*/ 6377356 h 6851901"/>
                <a:gd name="csX19" fmla="*/ 110023 w 125611"/>
                <a:gd name="csY19" fmla="*/ 4867831 h 6851901"/>
                <a:gd name="csX20" fmla="*/ 95856 w 125611"/>
                <a:gd name="csY20" fmla="*/ 3489914 h 6851901"/>
                <a:gd name="csX21" fmla="*/ 79981 w 125611"/>
                <a:gd name="csY21" fmla="*/ 2325534 h 6851901"/>
                <a:gd name="csX22" fmla="*/ 63320 w 125611"/>
                <a:gd name="csY22" fmla="*/ 1415775 h 6851901"/>
                <a:gd name="csX23" fmla="*/ 46695 w 125611"/>
                <a:gd name="csY23" fmla="*/ 761259 h 6851901"/>
                <a:gd name="csX24" fmla="*/ 30627 w 125611"/>
                <a:gd name="csY24" fmla="*/ 334153 h 6851901"/>
                <a:gd name="csX25" fmla="*/ 22846 w 125611"/>
                <a:gd name="csY25" fmla="*/ 193919 h 6851901"/>
                <a:gd name="csX26" fmla="*/ 15197 w 125611"/>
                <a:gd name="csY26" fmla="*/ 96586 h 6851901"/>
                <a:gd name="csX27" fmla="*/ 11405 w 125611"/>
                <a:gd name="csY27" fmla="*/ 62968 h 6851901"/>
                <a:gd name="csX28" fmla="*/ 7616 w 125611"/>
                <a:gd name="csY28" fmla="*/ 38996 h 6851901"/>
                <a:gd name="csX29" fmla="*/ 3820 w 125611"/>
                <a:gd name="csY29" fmla="*/ 24573 h 6851901"/>
                <a:gd name="csX30" fmla="*/ 1914 w 125611"/>
                <a:gd name="csY30" fmla="*/ 20950 h 6851901"/>
                <a:gd name="csX31" fmla="*/ 959 w 125611"/>
                <a:gd name="csY31" fmla="*/ 20034 h 68519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25611" h="6851901">
                  <a:moveTo>
                    <a:pt x="0" y="19730"/>
                  </a:moveTo>
                  <a:lnTo>
                    <a:pt x="3" y="0"/>
                  </a:lnTo>
                  <a:lnTo>
                    <a:pt x="986" y="315"/>
                  </a:lnTo>
                  <a:cubicBezTo>
                    <a:pt x="1270" y="494"/>
                    <a:pt x="1606" y="801"/>
                    <a:pt x="1966" y="1254"/>
                  </a:cubicBezTo>
                  <a:cubicBezTo>
                    <a:pt x="2537" y="1981"/>
                    <a:pt x="3209" y="3170"/>
                    <a:pt x="3924" y="4979"/>
                  </a:cubicBezTo>
                  <a:cubicBezTo>
                    <a:pt x="5197" y="8201"/>
                    <a:pt x="6544" y="13328"/>
                    <a:pt x="7819" y="19784"/>
                  </a:cubicBezTo>
                  <a:cubicBezTo>
                    <a:pt x="9107" y="26301"/>
                    <a:pt x="10412" y="34565"/>
                    <a:pt x="11700" y="44324"/>
                  </a:cubicBezTo>
                  <a:cubicBezTo>
                    <a:pt x="12995" y="54156"/>
                    <a:pt x="14299" y="65716"/>
                    <a:pt x="15577" y="78689"/>
                  </a:cubicBezTo>
                  <a:cubicBezTo>
                    <a:pt x="18170" y="104966"/>
                    <a:pt x="20790" y="138297"/>
                    <a:pt x="23364" y="177757"/>
                  </a:cubicBezTo>
                  <a:cubicBezTo>
                    <a:pt x="25992" y="218060"/>
                    <a:pt x="28644" y="265858"/>
                    <a:pt x="31247" y="319835"/>
                  </a:cubicBezTo>
                  <a:cubicBezTo>
                    <a:pt x="36709" y="433160"/>
                    <a:pt x="42158" y="577974"/>
                    <a:pt x="47443" y="750257"/>
                  </a:cubicBezTo>
                  <a:cubicBezTo>
                    <a:pt x="53127" y="935605"/>
                    <a:pt x="58743" y="1156697"/>
                    <a:pt x="64136" y="1407372"/>
                  </a:cubicBezTo>
                  <a:cubicBezTo>
                    <a:pt x="69891" y="1675008"/>
                    <a:pt x="75508" y="1981758"/>
                    <a:pt x="80834" y="2319089"/>
                  </a:cubicBezTo>
                  <a:cubicBezTo>
                    <a:pt x="86388" y="2670920"/>
                    <a:pt x="91736" y="3063177"/>
                    <a:pt x="96729" y="3484966"/>
                  </a:cubicBezTo>
                  <a:cubicBezTo>
                    <a:pt x="101773" y="3911136"/>
                    <a:pt x="106544" y="4375121"/>
                    <a:pt x="110908" y="4864049"/>
                  </a:cubicBezTo>
                  <a:cubicBezTo>
                    <a:pt x="115156" y="5339774"/>
                    <a:pt x="119097" y="5847958"/>
                    <a:pt x="122623" y="6374493"/>
                  </a:cubicBezTo>
                  <a:lnTo>
                    <a:pt x="125611" y="6851901"/>
                  </a:lnTo>
                  <a:lnTo>
                    <a:pt x="124700" y="6851901"/>
                  </a:lnTo>
                  <a:lnTo>
                    <a:pt x="121731" y="6377356"/>
                  </a:lnTo>
                  <a:cubicBezTo>
                    <a:pt x="118207" y="5851128"/>
                    <a:pt x="114267" y="5343249"/>
                    <a:pt x="110023" y="4867831"/>
                  </a:cubicBezTo>
                  <a:cubicBezTo>
                    <a:pt x="105662" y="4379292"/>
                    <a:pt x="100895" y="3915695"/>
                    <a:pt x="95856" y="3489914"/>
                  </a:cubicBezTo>
                  <a:cubicBezTo>
                    <a:pt x="90868" y="3068632"/>
                    <a:pt x="85528" y="2676879"/>
                    <a:pt x="79981" y="2325534"/>
                  </a:cubicBezTo>
                  <a:cubicBezTo>
                    <a:pt x="74667" y="1988864"/>
                    <a:pt x="69061" y="1682779"/>
                    <a:pt x="63320" y="1415775"/>
                  </a:cubicBezTo>
                  <a:cubicBezTo>
                    <a:pt x="57946" y="1165993"/>
                    <a:pt x="52352" y="945786"/>
                    <a:pt x="46695" y="761259"/>
                  </a:cubicBezTo>
                  <a:cubicBezTo>
                    <a:pt x="41447" y="590176"/>
                    <a:pt x="36041" y="446488"/>
                    <a:pt x="30627" y="334153"/>
                  </a:cubicBezTo>
                  <a:cubicBezTo>
                    <a:pt x="28056" y="280839"/>
                    <a:pt x="25439" y="233663"/>
                    <a:pt x="22846" y="193919"/>
                  </a:cubicBezTo>
                  <a:cubicBezTo>
                    <a:pt x="20315" y="155133"/>
                    <a:pt x="17742" y="122380"/>
                    <a:pt x="15197" y="96586"/>
                  </a:cubicBezTo>
                  <a:cubicBezTo>
                    <a:pt x="13947" y="83898"/>
                    <a:pt x="12670" y="72581"/>
                    <a:pt x="11405" y="62968"/>
                  </a:cubicBezTo>
                  <a:cubicBezTo>
                    <a:pt x="10147" y="53420"/>
                    <a:pt x="8873" y="45365"/>
                    <a:pt x="7616" y="38996"/>
                  </a:cubicBezTo>
                  <a:cubicBezTo>
                    <a:pt x="6373" y="32700"/>
                    <a:pt x="5060" y="27710"/>
                    <a:pt x="3820" y="24573"/>
                  </a:cubicBezTo>
                  <a:cubicBezTo>
                    <a:pt x="3124" y="22805"/>
                    <a:pt x="2470" y="21657"/>
                    <a:pt x="1914" y="20950"/>
                  </a:cubicBezTo>
                  <a:cubicBezTo>
                    <a:pt x="1564" y="20510"/>
                    <a:pt x="1237" y="20213"/>
                    <a:pt x="959" y="2003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20" name="Freeform: Shape 519">
              <a:extLst>
                <a:ext uri="{FF2B5EF4-FFF2-40B4-BE49-F238E27FC236}">
                  <a16:creationId xmlns:a16="http://schemas.microsoft.com/office/drawing/2014/main" id="{8F8E17EF-7410-3DCF-6AA5-6AD0424622AE}"/>
                </a:ext>
              </a:extLst>
            </p:cNvPr>
            <p:cNvSpPr/>
            <p:nvPr/>
          </p:nvSpPr>
          <p:spPr>
            <a:xfrm rot="5400000">
              <a:off x="3313097" y="140351"/>
              <a:ext cx="225685" cy="6851879"/>
            </a:xfrm>
            <a:custGeom>
              <a:avLst/>
              <a:gdLst>
                <a:gd name="csX0" fmla="*/ 0 w 225685"/>
                <a:gd name="csY0" fmla="*/ 19730 h 6851879"/>
                <a:gd name="csX1" fmla="*/ 0 w 225685"/>
                <a:gd name="csY1" fmla="*/ 0 h 6851879"/>
                <a:gd name="csX2" fmla="*/ 1835 w 225685"/>
                <a:gd name="csY2" fmla="*/ 338 h 6851879"/>
                <a:gd name="csX3" fmla="*/ 3665 w 225685"/>
                <a:gd name="csY3" fmla="*/ 1349 h 6851879"/>
                <a:gd name="csX4" fmla="*/ 7317 w 225685"/>
                <a:gd name="csY4" fmla="*/ 5391 h 6851879"/>
                <a:gd name="csX5" fmla="*/ 10956 w 225685"/>
                <a:gd name="csY5" fmla="*/ 12087 h 6851879"/>
                <a:gd name="csX6" fmla="*/ 14588 w 225685"/>
                <a:gd name="csY6" fmla="*/ 21437 h 6851879"/>
                <a:gd name="csX7" fmla="*/ 21842 w 225685"/>
                <a:gd name="csY7" fmla="*/ 48103 h 6851879"/>
                <a:gd name="csX8" fmla="*/ 29105 w 225685"/>
                <a:gd name="csY8" fmla="*/ 85530 h 6851879"/>
                <a:gd name="csX9" fmla="*/ 36398 w 225685"/>
                <a:gd name="csY9" fmla="*/ 134024 h 6851879"/>
                <a:gd name="csX10" fmla="*/ 43740 w 225685"/>
                <a:gd name="csY10" fmla="*/ 193981 h 6851879"/>
                <a:gd name="csX11" fmla="*/ 58633 w 225685"/>
                <a:gd name="csY11" fmla="*/ 350598 h 6851879"/>
                <a:gd name="csX12" fmla="*/ 121218 w 225685"/>
                <a:gd name="csY12" fmla="*/ 1569768 h 6851879"/>
                <a:gd name="csX13" fmla="*/ 152897 w 225685"/>
                <a:gd name="csY13" fmla="*/ 2601793 h 6851879"/>
                <a:gd name="csX14" fmla="*/ 182631 w 225685"/>
                <a:gd name="csY14" fmla="*/ 3920863 h 6851879"/>
                <a:gd name="csX15" fmla="*/ 219091 w 225685"/>
                <a:gd name="csY15" fmla="*/ 6269529 h 6851879"/>
                <a:gd name="csX16" fmla="*/ 225685 w 225685"/>
                <a:gd name="csY16" fmla="*/ 6851879 h 6851879"/>
                <a:gd name="csX17" fmla="*/ 224755 w 225685"/>
                <a:gd name="csY17" fmla="*/ 6851879 h 6851879"/>
                <a:gd name="csX18" fmla="*/ 218220 w 225685"/>
                <a:gd name="csY18" fmla="*/ 6274764 h 6851879"/>
                <a:gd name="csX19" fmla="*/ 181800 w 225685"/>
                <a:gd name="csY19" fmla="*/ 3928582 h 6851879"/>
                <a:gd name="csX20" fmla="*/ 152116 w 225685"/>
                <a:gd name="csY20" fmla="*/ 2611636 h 6851879"/>
                <a:gd name="csX21" fmla="*/ 120511 w 225685"/>
                <a:gd name="csY21" fmla="*/ 1582035 h 6851879"/>
                <a:gd name="csX22" fmla="*/ 58195 w 225685"/>
                <a:gd name="csY22" fmla="*/ 367863 h 6851879"/>
                <a:gd name="csX23" fmla="*/ 43398 w 225685"/>
                <a:gd name="csY23" fmla="*/ 212247 h 6851879"/>
                <a:gd name="csX24" fmla="*/ 36107 w 225685"/>
                <a:gd name="csY24" fmla="*/ 152710 h 6851879"/>
                <a:gd name="csX25" fmla="*/ 28868 w 225685"/>
                <a:gd name="csY25" fmla="*/ 104587 h 6851879"/>
                <a:gd name="csX26" fmla="*/ 21663 w 225685"/>
                <a:gd name="csY26" fmla="*/ 67443 h 6851879"/>
                <a:gd name="csX27" fmla="*/ 14466 w 225685"/>
                <a:gd name="csY27" fmla="*/ 40997 h 6851879"/>
                <a:gd name="csX28" fmla="*/ 10863 w 225685"/>
                <a:gd name="csY28" fmla="*/ 31722 h 6851879"/>
                <a:gd name="csX29" fmla="*/ 7256 w 225685"/>
                <a:gd name="csY29" fmla="*/ 25077 h 6851879"/>
                <a:gd name="csX30" fmla="*/ 3635 w 225685"/>
                <a:gd name="csY30" fmla="*/ 21068 h 6851879"/>
                <a:gd name="csX31" fmla="*/ 1820 w 225685"/>
                <a:gd name="csY31" fmla="*/ 20068 h 6851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25685" h="6851879">
                  <a:moveTo>
                    <a:pt x="0" y="19730"/>
                  </a:moveTo>
                  <a:lnTo>
                    <a:pt x="0" y="0"/>
                  </a:lnTo>
                  <a:lnTo>
                    <a:pt x="1835" y="338"/>
                  </a:lnTo>
                  <a:cubicBezTo>
                    <a:pt x="2368" y="527"/>
                    <a:pt x="2995" y="852"/>
                    <a:pt x="3665" y="1349"/>
                  </a:cubicBezTo>
                  <a:cubicBezTo>
                    <a:pt x="4731" y="2137"/>
                    <a:pt x="5980" y="3411"/>
                    <a:pt x="7317" y="5391"/>
                  </a:cubicBezTo>
                  <a:cubicBezTo>
                    <a:pt x="8445" y="7054"/>
                    <a:pt x="9670" y="9265"/>
                    <a:pt x="10956" y="12087"/>
                  </a:cubicBezTo>
                  <a:cubicBezTo>
                    <a:pt x="12108" y="14633"/>
                    <a:pt x="13325" y="17719"/>
                    <a:pt x="14588" y="21437"/>
                  </a:cubicBezTo>
                  <a:cubicBezTo>
                    <a:pt x="17005" y="28552"/>
                    <a:pt x="19446" y="37533"/>
                    <a:pt x="21842" y="48103"/>
                  </a:cubicBezTo>
                  <a:cubicBezTo>
                    <a:pt x="24252" y="58747"/>
                    <a:pt x="26695" y="71340"/>
                    <a:pt x="29105" y="85530"/>
                  </a:cubicBezTo>
                  <a:cubicBezTo>
                    <a:pt x="31529" y="99838"/>
                    <a:pt x="33983" y="116157"/>
                    <a:pt x="36398" y="134024"/>
                  </a:cubicBezTo>
                  <a:cubicBezTo>
                    <a:pt x="38832" y="152037"/>
                    <a:pt x="41303" y="172209"/>
                    <a:pt x="43740" y="193981"/>
                  </a:cubicBezTo>
                  <a:cubicBezTo>
                    <a:pt x="48706" y="238348"/>
                    <a:pt x="53717" y="291040"/>
                    <a:pt x="58633" y="350598"/>
                  </a:cubicBezTo>
                  <a:cubicBezTo>
                    <a:pt x="79777" y="606968"/>
                    <a:pt x="102003" y="1039941"/>
                    <a:pt x="121218" y="1569768"/>
                  </a:cubicBezTo>
                  <a:cubicBezTo>
                    <a:pt x="132197" y="1872652"/>
                    <a:pt x="142855" y="2219883"/>
                    <a:pt x="152897" y="2601793"/>
                  </a:cubicBezTo>
                  <a:cubicBezTo>
                    <a:pt x="163384" y="3000661"/>
                    <a:pt x="173388" y="3444465"/>
                    <a:pt x="182631" y="3920863"/>
                  </a:cubicBezTo>
                  <a:cubicBezTo>
                    <a:pt x="196419" y="4631877"/>
                    <a:pt x="208633" y="5418995"/>
                    <a:pt x="219091" y="6269529"/>
                  </a:cubicBezTo>
                  <a:lnTo>
                    <a:pt x="225685" y="6851879"/>
                  </a:lnTo>
                  <a:lnTo>
                    <a:pt x="224755" y="6851879"/>
                  </a:lnTo>
                  <a:lnTo>
                    <a:pt x="218220" y="6274764"/>
                  </a:lnTo>
                  <a:cubicBezTo>
                    <a:pt x="207773" y="5425079"/>
                    <a:pt x="195572" y="4638788"/>
                    <a:pt x="181800" y="3928582"/>
                  </a:cubicBezTo>
                  <a:cubicBezTo>
                    <a:pt x="172571" y="3452919"/>
                    <a:pt x="162584" y="3009832"/>
                    <a:pt x="152116" y="2611636"/>
                  </a:cubicBezTo>
                  <a:cubicBezTo>
                    <a:pt x="142095" y="2230580"/>
                    <a:pt x="131461" y="1884171"/>
                    <a:pt x="120511" y="1582035"/>
                  </a:cubicBezTo>
                  <a:cubicBezTo>
                    <a:pt x="101370" y="1054195"/>
                    <a:pt x="79238" y="622993"/>
                    <a:pt x="58195" y="367863"/>
                  </a:cubicBezTo>
                  <a:cubicBezTo>
                    <a:pt x="53309" y="308674"/>
                    <a:pt x="48332" y="256320"/>
                    <a:pt x="43398" y="212247"/>
                  </a:cubicBezTo>
                  <a:cubicBezTo>
                    <a:pt x="40979" y="190624"/>
                    <a:pt x="38525" y="170597"/>
                    <a:pt x="36107" y="152710"/>
                  </a:cubicBezTo>
                  <a:cubicBezTo>
                    <a:pt x="33711" y="134971"/>
                    <a:pt x="31276" y="118780"/>
                    <a:pt x="28868" y="104587"/>
                  </a:cubicBezTo>
                  <a:cubicBezTo>
                    <a:pt x="26479" y="90499"/>
                    <a:pt x="24055" y="77993"/>
                    <a:pt x="21663" y="67443"/>
                  </a:cubicBezTo>
                  <a:cubicBezTo>
                    <a:pt x="19286" y="56958"/>
                    <a:pt x="16866" y="48062"/>
                    <a:pt x="14466" y="40997"/>
                  </a:cubicBezTo>
                  <a:cubicBezTo>
                    <a:pt x="13216" y="37313"/>
                    <a:pt x="12009" y="34248"/>
                    <a:pt x="10863" y="31722"/>
                  </a:cubicBezTo>
                  <a:cubicBezTo>
                    <a:pt x="9591" y="28910"/>
                    <a:pt x="8374" y="26720"/>
                    <a:pt x="7256" y="25077"/>
                  </a:cubicBezTo>
                  <a:cubicBezTo>
                    <a:pt x="5931" y="23120"/>
                    <a:pt x="4691" y="21846"/>
                    <a:pt x="3635" y="21068"/>
                  </a:cubicBezTo>
                  <a:cubicBezTo>
                    <a:pt x="2970" y="20582"/>
                    <a:pt x="2348" y="20267"/>
                    <a:pt x="1820" y="2006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22" name="Freeform: Shape 521">
              <a:extLst>
                <a:ext uri="{FF2B5EF4-FFF2-40B4-BE49-F238E27FC236}">
                  <a16:creationId xmlns:a16="http://schemas.microsoft.com/office/drawing/2014/main" id="{69B87382-7996-C9E2-0101-514D1DC4A528}"/>
                </a:ext>
              </a:extLst>
            </p:cNvPr>
            <p:cNvSpPr/>
            <p:nvPr/>
          </p:nvSpPr>
          <p:spPr>
            <a:xfrm rot="5400000">
              <a:off x="3264869" y="56256"/>
              <a:ext cx="326058" cy="6855796"/>
            </a:xfrm>
            <a:custGeom>
              <a:avLst/>
              <a:gdLst>
                <a:gd name="csX0" fmla="*/ 0 w 326058"/>
                <a:gd name="csY0" fmla="*/ 27616 h 6855796"/>
                <a:gd name="csX1" fmla="*/ 0 w 326058"/>
                <a:gd name="csY1" fmla="*/ 0 h 6855796"/>
                <a:gd name="csX2" fmla="*/ 2629 w 326058"/>
                <a:gd name="csY2" fmla="*/ 338 h 6855796"/>
                <a:gd name="csX3" fmla="*/ 5253 w 326058"/>
                <a:gd name="csY3" fmla="*/ 1326 h 6855796"/>
                <a:gd name="csX4" fmla="*/ 7872 w 326058"/>
                <a:gd name="csY4" fmla="*/ 2979 h 6855796"/>
                <a:gd name="csX5" fmla="*/ 10486 w 326058"/>
                <a:gd name="csY5" fmla="*/ 5307 h 6855796"/>
                <a:gd name="csX6" fmla="*/ 15700 w 326058"/>
                <a:gd name="csY6" fmla="*/ 11898 h 6855796"/>
                <a:gd name="csX7" fmla="*/ 20904 w 326058"/>
                <a:gd name="csY7" fmla="*/ 21119 h 6855796"/>
                <a:gd name="csX8" fmla="*/ 26102 w 326058"/>
                <a:gd name="csY8" fmla="*/ 32932 h 6855796"/>
                <a:gd name="csX9" fmla="*/ 31299 w 326058"/>
                <a:gd name="csY9" fmla="*/ 47386 h 6855796"/>
                <a:gd name="csX10" fmla="*/ 41705 w 326058"/>
                <a:gd name="csY10" fmla="*/ 84266 h 6855796"/>
                <a:gd name="csX11" fmla="*/ 52154 w 326058"/>
                <a:gd name="csY11" fmla="*/ 132034 h 6855796"/>
                <a:gd name="csX12" fmla="*/ 62676 w 326058"/>
                <a:gd name="csY12" fmla="*/ 191097 h 6855796"/>
                <a:gd name="csX13" fmla="*/ 73290 w 326058"/>
                <a:gd name="csY13" fmla="*/ 261982 h 6855796"/>
                <a:gd name="csX14" fmla="*/ 84009 w 326058"/>
                <a:gd name="csY14" fmla="*/ 345314 h 6855796"/>
                <a:gd name="csX15" fmla="*/ 105809 w 326058"/>
                <a:gd name="csY15" fmla="*/ 552001 h 6855796"/>
                <a:gd name="csX16" fmla="*/ 128087 w 326058"/>
                <a:gd name="csY16" fmla="*/ 816984 h 6855796"/>
                <a:gd name="csX17" fmla="*/ 173660 w 326058"/>
                <a:gd name="csY17" fmla="*/ 1544019 h 6855796"/>
                <a:gd name="csX18" fmla="*/ 261831 w 326058"/>
                <a:gd name="csY18" fmla="*/ 3853907 h 6855796"/>
                <a:gd name="csX19" fmla="*/ 314610 w 326058"/>
                <a:gd name="csY19" fmla="*/ 6172036 h 6855796"/>
                <a:gd name="csX20" fmla="*/ 326058 w 326058"/>
                <a:gd name="csY20" fmla="*/ 6855796 h 6855796"/>
                <a:gd name="csX21" fmla="*/ 324712 w 326058"/>
                <a:gd name="csY21" fmla="*/ 6855796 h 6855796"/>
                <a:gd name="csX22" fmla="*/ 313437 w 326058"/>
                <a:gd name="csY22" fmla="*/ 6182350 h 6855796"/>
                <a:gd name="csX23" fmla="*/ 260758 w 326058"/>
                <a:gd name="csY23" fmla="*/ 3868498 h 6855796"/>
                <a:gd name="csX24" fmla="*/ 172833 w 326058"/>
                <a:gd name="csY24" fmla="*/ 1564925 h 6855796"/>
                <a:gd name="csX25" fmla="*/ 127435 w 326058"/>
                <a:gd name="csY25" fmla="*/ 840674 h 6855796"/>
                <a:gd name="csX26" fmla="*/ 105255 w 326058"/>
                <a:gd name="csY26" fmla="*/ 576858 h 6855796"/>
                <a:gd name="csX27" fmla="*/ 83560 w 326058"/>
                <a:gd name="csY27" fmla="*/ 371149 h 6855796"/>
                <a:gd name="csX28" fmla="*/ 72892 w 326058"/>
                <a:gd name="csY28" fmla="*/ 288241 h 6855796"/>
                <a:gd name="csX29" fmla="*/ 62333 w 326058"/>
                <a:gd name="csY29" fmla="*/ 217712 h 6855796"/>
                <a:gd name="csX30" fmla="*/ 51869 w 326058"/>
                <a:gd name="csY30" fmla="*/ 158953 h 6855796"/>
                <a:gd name="csX31" fmla="*/ 41474 w 326058"/>
                <a:gd name="csY31" fmla="*/ 111442 h 6855796"/>
                <a:gd name="csX32" fmla="*/ 31125 w 326058"/>
                <a:gd name="csY32" fmla="*/ 74761 h 6855796"/>
                <a:gd name="csX33" fmla="*/ 25956 w 326058"/>
                <a:gd name="csY33" fmla="*/ 60389 h 6855796"/>
                <a:gd name="csX34" fmla="*/ 20787 w 326058"/>
                <a:gd name="csY34" fmla="*/ 48620 h 6855796"/>
                <a:gd name="csX35" fmla="*/ 15613 w 326058"/>
                <a:gd name="csY35" fmla="*/ 39449 h 6855796"/>
                <a:gd name="csX36" fmla="*/ 10427 w 326058"/>
                <a:gd name="csY36" fmla="*/ 32902 h 6855796"/>
                <a:gd name="csX37" fmla="*/ 7827 w 326058"/>
                <a:gd name="csY37" fmla="*/ 30594 h 6855796"/>
                <a:gd name="csX38" fmla="*/ 5223 w 326058"/>
                <a:gd name="csY38" fmla="*/ 28941 h 6855796"/>
                <a:gd name="csX39" fmla="*/ 2614 w 326058"/>
                <a:gd name="csY39" fmla="*/ 27953 h 68557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26058" h="6855796">
                  <a:moveTo>
                    <a:pt x="0" y="27616"/>
                  </a:moveTo>
                  <a:lnTo>
                    <a:pt x="0" y="0"/>
                  </a:lnTo>
                  <a:lnTo>
                    <a:pt x="2629" y="338"/>
                  </a:lnTo>
                  <a:cubicBezTo>
                    <a:pt x="3394" y="527"/>
                    <a:pt x="4291" y="842"/>
                    <a:pt x="5253" y="1326"/>
                  </a:cubicBezTo>
                  <a:cubicBezTo>
                    <a:pt x="6065" y="1727"/>
                    <a:pt x="6946" y="2275"/>
                    <a:pt x="7872" y="2979"/>
                  </a:cubicBezTo>
                  <a:cubicBezTo>
                    <a:pt x="8700" y="3621"/>
                    <a:pt x="9576" y="4381"/>
                    <a:pt x="10486" y="5307"/>
                  </a:cubicBezTo>
                  <a:cubicBezTo>
                    <a:pt x="12101" y="6939"/>
                    <a:pt x="13858" y="9117"/>
                    <a:pt x="15700" y="11898"/>
                  </a:cubicBezTo>
                  <a:cubicBezTo>
                    <a:pt x="17352" y="14413"/>
                    <a:pt x="19096" y="17455"/>
                    <a:pt x="20904" y="21119"/>
                  </a:cubicBezTo>
                  <a:cubicBezTo>
                    <a:pt x="22573" y="24499"/>
                    <a:pt x="24312" y="28416"/>
                    <a:pt x="26102" y="32932"/>
                  </a:cubicBezTo>
                  <a:cubicBezTo>
                    <a:pt x="27783" y="37195"/>
                    <a:pt x="29521" y="41988"/>
                    <a:pt x="31299" y="47386"/>
                  </a:cubicBezTo>
                  <a:cubicBezTo>
                    <a:pt x="34760" y="57905"/>
                    <a:pt x="38260" y="70307"/>
                    <a:pt x="41705" y="84266"/>
                  </a:cubicBezTo>
                  <a:cubicBezTo>
                    <a:pt x="45180" y="98365"/>
                    <a:pt x="48697" y="114440"/>
                    <a:pt x="52154" y="132034"/>
                  </a:cubicBezTo>
                  <a:cubicBezTo>
                    <a:pt x="55656" y="149867"/>
                    <a:pt x="59195" y="169735"/>
                    <a:pt x="62676" y="191097"/>
                  </a:cubicBezTo>
                  <a:cubicBezTo>
                    <a:pt x="66217" y="212859"/>
                    <a:pt x="69788" y="236705"/>
                    <a:pt x="73290" y="261982"/>
                  </a:cubicBezTo>
                  <a:cubicBezTo>
                    <a:pt x="76855" y="287735"/>
                    <a:pt x="80462" y="315772"/>
                    <a:pt x="84009" y="345314"/>
                  </a:cubicBezTo>
                  <a:cubicBezTo>
                    <a:pt x="91299" y="406028"/>
                    <a:pt x="98634" y="475577"/>
                    <a:pt x="105809" y="552001"/>
                  </a:cubicBezTo>
                  <a:cubicBezTo>
                    <a:pt x="113273" y="631521"/>
                    <a:pt x="120769" y="720684"/>
                    <a:pt x="128087" y="816984"/>
                  </a:cubicBezTo>
                  <a:cubicBezTo>
                    <a:pt x="143642" y="1021767"/>
                    <a:pt x="158975" y="1266381"/>
                    <a:pt x="173660" y="1544019"/>
                  </a:cubicBezTo>
                  <a:cubicBezTo>
                    <a:pt x="205516" y="2146650"/>
                    <a:pt x="236006" y="2945400"/>
                    <a:pt x="261831" y="3853907"/>
                  </a:cubicBezTo>
                  <a:cubicBezTo>
                    <a:pt x="281429" y="4543695"/>
                    <a:pt x="299375" y="5333076"/>
                    <a:pt x="314610" y="6172036"/>
                  </a:cubicBezTo>
                  <a:lnTo>
                    <a:pt x="326058" y="6855796"/>
                  </a:lnTo>
                  <a:lnTo>
                    <a:pt x="324712" y="6855796"/>
                  </a:lnTo>
                  <a:lnTo>
                    <a:pt x="313437" y="6182350"/>
                  </a:lnTo>
                  <a:cubicBezTo>
                    <a:pt x="298229" y="5344874"/>
                    <a:pt x="280318" y="4556951"/>
                    <a:pt x="260758" y="3868498"/>
                  </a:cubicBezTo>
                  <a:cubicBezTo>
                    <a:pt x="234998" y="2962328"/>
                    <a:pt x="204594" y="2165758"/>
                    <a:pt x="172833" y="1564925"/>
                  </a:cubicBezTo>
                  <a:cubicBezTo>
                    <a:pt x="158203" y="1288321"/>
                    <a:pt x="142928" y="1044646"/>
                    <a:pt x="127435" y="840674"/>
                  </a:cubicBezTo>
                  <a:cubicBezTo>
                    <a:pt x="120148" y="744794"/>
                    <a:pt x="112685" y="656030"/>
                    <a:pt x="105255" y="576858"/>
                  </a:cubicBezTo>
                  <a:cubicBezTo>
                    <a:pt x="98114" y="500792"/>
                    <a:pt x="90814" y="431581"/>
                    <a:pt x="83560" y="371149"/>
                  </a:cubicBezTo>
                  <a:cubicBezTo>
                    <a:pt x="80029" y="341755"/>
                    <a:pt x="76441" y="313866"/>
                    <a:pt x="72892" y="288241"/>
                  </a:cubicBezTo>
                  <a:cubicBezTo>
                    <a:pt x="69409" y="263087"/>
                    <a:pt x="65857" y="239369"/>
                    <a:pt x="62333" y="217712"/>
                  </a:cubicBezTo>
                  <a:cubicBezTo>
                    <a:pt x="58873" y="196455"/>
                    <a:pt x="55352" y="176695"/>
                    <a:pt x="51869" y="158953"/>
                  </a:cubicBezTo>
                  <a:cubicBezTo>
                    <a:pt x="48429" y="141447"/>
                    <a:pt x="44932" y="125463"/>
                    <a:pt x="41474" y="111442"/>
                  </a:cubicBezTo>
                  <a:cubicBezTo>
                    <a:pt x="38048" y="97553"/>
                    <a:pt x="34566" y="85216"/>
                    <a:pt x="31125" y="74761"/>
                  </a:cubicBezTo>
                  <a:cubicBezTo>
                    <a:pt x="29356" y="69391"/>
                    <a:pt x="27629" y="64621"/>
                    <a:pt x="25956" y="60389"/>
                  </a:cubicBezTo>
                  <a:cubicBezTo>
                    <a:pt x="24176" y="55883"/>
                    <a:pt x="22446" y="51989"/>
                    <a:pt x="20787" y="48620"/>
                  </a:cubicBezTo>
                  <a:cubicBezTo>
                    <a:pt x="18989" y="44976"/>
                    <a:pt x="17255" y="41954"/>
                    <a:pt x="15613" y="39449"/>
                  </a:cubicBezTo>
                  <a:cubicBezTo>
                    <a:pt x="13781" y="36681"/>
                    <a:pt x="12034" y="34521"/>
                    <a:pt x="10427" y="32902"/>
                  </a:cubicBezTo>
                  <a:cubicBezTo>
                    <a:pt x="9521" y="31973"/>
                    <a:pt x="8650" y="31216"/>
                    <a:pt x="7827" y="30594"/>
                  </a:cubicBezTo>
                  <a:cubicBezTo>
                    <a:pt x="6906" y="29890"/>
                    <a:pt x="6030" y="29343"/>
                    <a:pt x="5223" y="28941"/>
                  </a:cubicBezTo>
                  <a:cubicBezTo>
                    <a:pt x="4266" y="28457"/>
                    <a:pt x="3374" y="28143"/>
                    <a:pt x="2614" y="2795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24" name="Freeform: Shape 523">
              <a:extLst>
                <a:ext uri="{FF2B5EF4-FFF2-40B4-BE49-F238E27FC236}">
                  <a16:creationId xmlns:a16="http://schemas.microsoft.com/office/drawing/2014/main" id="{02871B8C-2625-296E-31E7-5CCAA3175397}"/>
                </a:ext>
              </a:extLst>
            </p:cNvPr>
            <p:cNvSpPr/>
            <p:nvPr/>
          </p:nvSpPr>
          <p:spPr>
            <a:xfrm rot="5400000">
              <a:off x="3191744" y="-69106"/>
              <a:ext cx="476290" cy="6859778"/>
            </a:xfrm>
            <a:custGeom>
              <a:avLst/>
              <a:gdLst>
                <a:gd name="csX0" fmla="*/ 0 w 476290"/>
                <a:gd name="csY0" fmla="*/ 35512 h 6859778"/>
                <a:gd name="csX1" fmla="*/ 0 w 476290"/>
                <a:gd name="csY1" fmla="*/ 0 h 6859778"/>
                <a:gd name="csX2" fmla="*/ 3865 w 476290"/>
                <a:gd name="csY2" fmla="*/ 338 h 6859778"/>
                <a:gd name="csX3" fmla="*/ 7724 w 476290"/>
                <a:gd name="csY3" fmla="*/ 1349 h 6859778"/>
                <a:gd name="csX4" fmla="*/ 11574 w 476290"/>
                <a:gd name="csY4" fmla="*/ 3032 h 6859778"/>
                <a:gd name="csX5" fmla="*/ 15416 w 476290"/>
                <a:gd name="csY5" fmla="*/ 5381 h 6859778"/>
                <a:gd name="csX6" fmla="*/ 23086 w 476290"/>
                <a:gd name="csY6" fmla="*/ 12077 h 6859778"/>
                <a:gd name="csX7" fmla="*/ 30739 w 476290"/>
                <a:gd name="csY7" fmla="*/ 21413 h 6859778"/>
                <a:gd name="csX8" fmla="*/ 38384 w 476290"/>
                <a:gd name="csY8" fmla="*/ 33406 h 6859778"/>
                <a:gd name="csX9" fmla="*/ 46026 w 476290"/>
                <a:gd name="csY9" fmla="*/ 48041 h 6859778"/>
                <a:gd name="csX10" fmla="*/ 53675 w 476290"/>
                <a:gd name="csY10" fmla="*/ 65381 h 6859778"/>
                <a:gd name="csX11" fmla="*/ 61335 w 476290"/>
                <a:gd name="csY11" fmla="*/ 85436 h 6859778"/>
                <a:gd name="csX12" fmla="*/ 76711 w 476290"/>
                <a:gd name="csY12" fmla="*/ 133896 h 6859778"/>
                <a:gd name="csX13" fmla="*/ 92194 w 476290"/>
                <a:gd name="csY13" fmla="*/ 193825 h 6859778"/>
                <a:gd name="csX14" fmla="*/ 107818 w 476290"/>
                <a:gd name="csY14" fmla="*/ 265784 h 6859778"/>
                <a:gd name="csX15" fmla="*/ 123607 w 476290"/>
                <a:gd name="csY15" fmla="*/ 350419 h 6859778"/>
                <a:gd name="csX16" fmla="*/ 139573 w 476290"/>
                <a:gd name="csY16" fmla="*/ 448427 h 6859778"/>
                <a:gd name="csX17" fmla="*/ 155726 w 476290"/>
                <a:gd name="csY17" fmla="*/ 560539 h 6859778"/>
                <a:gd name="csX18" fmla="*/ 188563 w 476290"/>
                <a:gd name="csY18" fmla="*/ 830186 h 6859778"/>
                <a:gd name="csX19" fmla="*/ 255761 w 476290"/>
                <a:gd name="csY19" fmla="*/ 1571002 h 6859778"/>
                <a:gd name="csX20" fmla="*/ 463194 w 476290"/>
                <a:gd name="csY20" fmla="*/ 6316894 h 6859778"/>
                <a:gd name="csX21" fmla="*/ 476290 w 476290"/>
                <a:gd name="csY21" fmla="*/ 6859778 h 6859778"/>
                <a:gd name="csX22" fmla="*/ 474456 w 476290"/>
                <a:gd name="csY22" fmla="*/ 6859778 h 6859778"/>
                <a:gd name="csX23" fmla="*/ 461784 w 476290"/>
                <a:gd name="csY23" fmla="*/ 6334472 h 6859778"/>
                <a:gd name="csX24" fmla="*/ 254928 w 476290"/>
                <a:gd name="csY24" fmla="*/ 1601501 h 6859778"/>
                <a:gd name="csX25" fmla="*/ 187941 w 476290"/>
                <a:gd name="csY25" fmla="*/ 863003 h 6859778"/>
                <a:gd name="csX26" fmla="*/ 155208 w 476290"/>
                <a:gd name="csY26" fmla="*/ 594221 h 6859778"/>
                <a:gd name="csX27" fmla="*/ 139110 w 476290"/>
                <a:gd name="csY27" fmla="*/ 482475 h 6859778"/>
                <a:gd name="csX28" fmla="*/ 123195 w 476290"/>
                <a:gd name="csY28" fmla="*/ 384784 h 6859778"/>
                <a:gd name="csX29" fmla="*/ 107459 w 476290"/>
                <a:gd name="csY29" fmla="*/ 300430 h 6859778"/>
                <a:gd name="csX30" fmla="*/ 91887 w 476290"/>
                <a:gd name="csY30" fmla="*/ 228704 h 6859778"/>
                <a:gd name="csX31" fmla="*/ 76453 w 476290"/>
                <a:gd name="csY31" fmla="*/ 168978 h 6859778"/>
                <a:gd name="csX32" fmla="*/ 61129 w 476290"/>
                <a:gd name="csY32" fmla="*/ 120684 h 6859778"/>
                <a:gd name="csX33" fmla="*/ 53494 w 476290"/>
                <a:gd name="csY33" fmla="*/ 100690 h 6859778"/>
                <a:gd name="csX34" fmla="*/ 45872 w 476290"/>
                <a:gd name="csY34" fmla="*/ 83404 h 6859778"/>
                <a:gd name="csX35" fmla="*/ 38255 w 476290"/>
                <a:gd name="csY35" fmla="*/ 68812 h 6859778"/>
                <a:gd name="csX36" fmla="*/ 30635 w 476290"/>
                <a:gd name="csY36" fmla="*/ 56863 h 6859778"/>
                <a:gd name="csX37" fmla="*/ 23009 w 476290"/>
                <a:gd name="csY37" fmla="*/ 47545 h 6859778"/>
                <a:gd name="csX38" fmla="*/ 15364 w 476290"/>
                <a:gd name="csY38" fmla="*/ 40882 h 6859778"/>
                <a:gd name="csX39" fmla="*/ 11534 w 476290"/>
                <a:gd name="csY39" fmla="*/ 38533 h 6859778"/>
                <a:gd name="csX40" fmla="*/ 7697 w 476290"/>
                <a:gd name="csY40" fmla="*/ 36860 h 6859778"/>
                <a:gd name="csX41" fmla="*/ 3852 w 476290"/>
                <a:gd name="csY41" fmla="*/ 35849 h 68597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76290" h="6859778">
                  <a:moveTo>
                    <a:pt x="0" y="35512"/>
                  </a:moveTo>
                  <a:lnTo>
                    <a:pt x="0" y="0"/>
                  </a:lnTo>
                  <a:lnTo>
                    <a:pt x="3865" y="338"/>
                  </a:lnTo>
                  <a:cubicBezTo>
                    <a:pt x="4990" y="527"/>
                    <a:pt x="6309" y="852"/>
                    <a:pt x="7724" y="1349"/>
                  </a:cubicBezTo>
                  <a:cubicBezTo>
                    <a:pt x="8917" y="1768"/>
                    <a:pt x="10212" y="2326"/>
                    <a:pt x="11574" y="3032"/>
                  </a:cubicBezTo>
                  <a:cubicBezTo>
                    <a:pt x="12791" y="3674"/>
                    <a:pt x="14079" y="4455"/>
                    <a:pt x="15416" y="5381"/>
                  </a:cubicBezTo>
                  <a:cubicBezTo>
                    <a:pt x="17795" y="7054"/>
                    <a:pt x="20376" y="9245"/>
                    <a:pt x="23086" y="12077"/>
                  </a:cubicBezTo>
                  <a:cubicBezTo>
                    <a:pt x="25514" y="14623"/>
                    <a:pt x="28078" y="17709"/>
                    <a:pt x="30739" y="21413"/>
                  </a:cubicBezTo>
                  <a:cubicBezTo>
                    <a:pt x="33193" y="24847"/>
                    <a:pt x="35749" y="28816"/>
                    <a:pt x="38384" y="33406"/>
                  </a:cubicBezTo>
                  <a:cubicBezTo>
                    <a:pt x="40855" y="37712"/>
                    <a:pt x="43410" y="42566"/>
                    <a:pt x="46026" y="48041"/>
                  </a:cubicBezTo>
                  <a:cubicBezTo>
                    <a:pt x="48513" y="53240"/>
                    <a:pt x="51065" y="59020"/>
                    <a:pt x="53675" y="65381"/>
                  </a:cubicBezTo>
                  <a:cubicBezTo>
                    <a:pt x="56173" y="71496"/>
                    <a:pt x="58731" y="78162"/>
                    <a:pt x="61335" y="85436"/>
                  </a:cubicBezTo>
                  <a:cubicBezTo>
                    <a:pt x="66465" y="99787"/>
                    <a:pt x="71638" y="116093"/>
                    <a:pt x="76711" y="133896"/>
                  </a:cubicBezTo>
                  <a:cubicBezTo>
                    <a:pt x="81872" y="152006"/>
                    <a:pt x="87082" y="172166"/>
                    <a:pt x="92194" y="193825"/>
                  </a:cubicBezTo>
                  <a:cubicBezTo>
                    <a:pt x="97384" y="215806"/>
                    <a:pt x="102641" y="240011"/>
                    <a:pt x="107818" y="265784"/>
                  </a:cubicBezTo>
                  <a:cubicBezTo>
                    <a:pt x="113066" y="291926"/>
                    <a:pt x="118379" y="320393"/>
                    <a:pt x="123607" y="350419"/>
                  </a:cubicBezTo>
                  <a:cubicBezTo>
                    <a:pt x="128942" y="381076"/>
                    <a:pt x="134314" y="414052"/>
                    <a:pt x="139573" y="448427"/>
                  </a:cubicBezTo>
                  <a:cubicBezTo>
                    <a:pt x="144948" y="483547"/>
                    <a:pt x="150383" y="521269"/>
                    <a:pt x="155726" y="560539"/>
                  </a:cubicBezTo>
                  <a:cubicBezTo>
                    <a:pt x="166733" y="641482"/>
                    <a:pt x="177782" y="732213"/>
                    <a:pt x="188563" y="830186"/>
                  </a:cubicBezTo>
                  <a:cubicBezTo>
                    <a:pt x="211517" y="1038856"/>
                    <a:pt x="234125" y="1288088"/>
                    <a:pt x="255761" y="1571002"/>
                  </a:cubicBezTo>
                  <a:cubicBezTo>
                    <a:pt x="335470" y="2614193"/>
                    <a:pt x="412217" y="4382590"/>
                    <a:pt x="463194" y="6316894"/>
                  </a:cubicBezTo>
                  <a:lnTo>
                    <a:pt x="476290" y="6859778"/>
                  </a:lnTo>
                  <a:lnTo>
                    <a:pt x="474456" y="6859778"/>
                  </a:lnTo>
                  <a:lnTo>
                    <a:pt x="461784" y="6334472"/>
                  </a:lnTo>
                  <a:cubicBezTo>
                    <a:pt x="410944" y="4405308"/>
                    <a:pt x="334411" y="2641716"/>
                    <a:pt x="254928" y="1601501"/>
                  </a:cubicBezTo>
                  <a:cubicBezTo>
                    <a:pt x="233361" y="1319462"/>
                    <a:pt x="210822" y="1070998"/>
                    <a:pt x="187941" y="863003"/>
                  </a:cubicBezTo>
                  <a:cubicBezTo>
                    <a:pt x="177194" y="765322"/>
                    <a:pt x="166181" y="674897"/>
                    <a:pt x="155208" y="594221"/>
                  </a:cubicBezTo>
                  <a:cubicBezTo>
                    <a:pt x="149883" y="555076"/>
                    <a:pt x="144466" y="517470"/>
                    <a:pt x="139110" y="482475"/>
                  </a:cubicBezTo>
                  <a:cubicBezTo>
                    <a:pt x="133867" y="448205"/>
                    <a:pt x="128513" y="415347"/>
                    <a:pt x="123195" y="384784"/>
                  </a:cubicBezTo>
                  <a:cubicBezTo>
                    <a:pt x="117984" y="354863"/>
                    <a:pt x="112690" y="326488"/>
                    <a:pt x="107459" y="300430"/>
                  </a:cubicBezTo>
                  <a:cubicBezTo>
                    <a:pt x="102299" y="274755"/>
                    <a:pt x="97060" y="250611"/>
                    <a:pt x="91887" y="228704"/>
                  </a:cubicBezTo>
                  <a:cubicBezTo>
                    <a:pt x="86791" y="207119"/>
                    <a:pt x="81598" y="187021"/>
                    <a:pt x="76453" y="168978"/>
                  </a:cubicBezTo>
                  <a:cubicBezTo>
                    <a:pt x="71398" y="151236"/>
                    <a:pt x="66242" y="134991"/>
                    <a:pt x="61129" y="120684"/>
                  </a:cubicBezTo>
                  <a:cubicBezTo>
                    <a:pt x="58533" y="113430"/>
                    <a:pt x="55984" y="106777"/>
                    <a:pt x="53494" y="100690"/>
                  </a:cubicBezTo>
                  <a:cubicBezTo>
                    <a:pt x="50894" y="94342"/>
                    <a:pt x="48349" y="88596"/>
                    <a:pt x="45872" y="83404"/>
                  </a:cubicBezTo>
                  <a:cubicBezTo>
                    <a:pt x="43263" y="77962"/>
                    <a:pt x="40719" y="73108"/>
                    <a:pt x="38255" y="68812"/>
                  </a:cubicBezTo>
                  <a:cubicBezTo>
                    <a:pt x="35630" y="64232"/>
                    <a:pt x="33082" y="60274"/>
                    <a:pt x="30635" y="56863"/>
                  </a:cubicBezTo>
                  <a:cubicBezTo>
                    <a:pt x="27984" y="53166"/>
                    <a:pt x="25427" y="50073"/>
                    <a:pt x="23009" y="47545"/>
                  </a:cubicBezTo>
                  <a:cubicBezTo>
                    <a:pt x="20306" y="44723"/>
                    <a:pt x="17735" y="42535"/>
                    <a:pt x="15364" y="40882"/>
                  </a:cubicBezTo>
                  <a:cubicBezTo>
                    <a:pt x="14031" y="39953"/>
                    <a:pt x="12749" y="39165"/>
                    <a:pt x="11534" y="38533"/>
                  </a:cubicBezTo>
                  <a:cubicBezTo>
                    <a:pt x="10177" y="37837"/>
                    <a:pt x="8887" y="37280"/>
                    <a:pt x="7697" y="36860"/>
                  </a:cubicBezTo>
                  <a:cubicBezTo>
                    <a:pt x="6289" y="36374"/>
                    <a:pt x="4973" y="36049"/>
                    <a:pt x="3852" y="35849"/>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26" name="Freeform: Shape 525">
              <a:extLst>
                <a:ext uri="{FF2B5EF4-FFF2-40B4-BE49-F238E27FC236}">
                  <a16:creationId xmlns:a16="http://schemas.microsoft.com/office/drawing/2014/main" id="{8F385AE2-1068-1919-80E0-57B56A61DCED}"/>
                </a:ext>
              </a:extLst>
            </p:cNvPr>
            <p:cNvSpPr/>
            <p:nvPr/>
          </p:nvSpPr>
          <p:spPr>
            <a:xfrm rot="5400000">
              <a:off x="3112707" y="-188551"/>
              <a:ext cx="626465" cy="6851879"/>
            </a:xfrm>
            <a:custGeom>
              <a:avLst/>
              <a:gdLst>
                <a:gd name="csX0" fmla="*/ 0 w 626465"/>
                <a:gd name="csY0" fmla="*/ 19730 h 6851879"/>
                <a:gd name="csX1" fmla="*/ 0 w 626465"/>
                <a:gd name="csY1" fmla="*/ 0 h 6851879"/>
                <a:gd name="csX2" fmla="*/ 9605 w 626465"/>
                <a:gd name="csY2" fmla="*/ 1210 h 6851879"/>
                <a:gd name="csX3" fmla="*/ 14393 w 626465"/>
                <a:gd name="csY3" fmla="*/ 2718 h 6851879"/>
                <a:gd name="csX4" fmla="*/ 19172 w 626465"/>
                <a:gd name="csY4" fmla="*/ 4823 h 6851879"/>
                <a:gd name="csX5" fmla="*/ 23944 w 626465"/>
                <a:gd name="csY5" fmla="*/ 7528 h 6851879"/>
                <a:gd name="csX6" fmla="*/ 28710 w 626465"/>
                <a:gd name="csY6" fmla="*/ 10813 h 6851879"/>
                <a:gd name="csX7" fmla="*/ 38221 w 626465"/>
                <a:gd name="csY7" fmla="*/ 19152 h 6851879"/>
                <a:gd name="csX8" fmla="*/ 47718 w 626465"/>
                <a:gd name="csY8" fmla="*/ 29870 h 6851879"/>
                <a:gd name="csX9" fmla="*/ 57210 w 626465"/>
                <a:gd name="csY9" fmla="*/ 42944 h 6851879"/>
                <a:gd name="csX10" fmla="*/ 66701 w 626465"/>
                <a:gd name="csY10" fmla="*/ 58399 h 6851879"/>
                <a:gd name="csX11" fmla="*/ 76201 w 626465"/>
                <a:gd name="csY11" fmla="*/ 76266 h 6851879"/>
                <a:gd name="csX12" fmla="*/ 85713 w 626465"/>
                <a:gd name="csY12" fmla="*/ 96553 h 6851879"/>
                <a:gd name="csX13" fmla="*/ 95246 w 626465"/>
                <a:gd name="csY13" fmla="*/ 119315 h 6851879"/>
                <a:gd name="csX14" fmla="*/ 114393 w 626465"/>
                <a:gd name="csY14" fmla="*/ 172440 h 6851879"/>
                <a:gd name="csX15" fmla="*/ 133678 w 626465"/>
                <a:gd name="csY15" fmla="*/ 236032 h 6851879"/>
                <a:gd name="csX16" fmla="*/ 153131 w 626465"/>
                <a:gd name="csY16" fmla="*/ 310560 h 6851879"/>
                <a:gd name="csX17" fmla="*/ 172768 w 626465"/>
                <a:gd name="csY17" fmla="*/ 396574 h 6851879"/>
                <a:gd name="csX18" fmla="*/ 192603 w 626465"/>
                <a:gd name="csY18" fmla="*/ 494644 h 6851879"/>
                <a:gd name="csX19" fmla="*/ 212632 w 626465"/>
                <a:gd name="csY19" fmla="*/ 605369 h 6851879"/>
                <a:gd name="csX20" fmla="*/ 232850 w 626465"/>
                <a:gd name="csY20" fmla="*/ 729317 h 6851879"/>
                <a:gd name="csX21" fmla="*/ 273772 w 626465"/>
                <a:gd name="csY21" fmla="*/ 1019252 h 6851879"/>
                <a:gd name="csX22" fmla="*/ 315130 w 626465"/>
                <a:gd name="csY22" fmla="*/ 1368534 h 6851879"/>
                <a:gd name="csX23" fmla="*/ 476327 w 626465"/>
                <a:gd name="csY23" fmla="*/ 3389140 h 6851879"/>
                <a:gd name="csX24" fmla="*/ 605758 w 626465"/>
                <a:gd name="csY24" fmla="*/ 6208601 h 6851879"/>
                <a:gd name="csX25" fmla="*/ 626465 w 626465"/>
                <a:gd name="csY25" fmla="*/ 6851879 h 6851879"/>
                <a:gd name="csX26" fmla="*/ 625364 w 626465"/>
                <a:gd name="csY26" fmla="*/ 6851879 h 6851879"/>
                <a:gd name="csX27" fmla="*/ 605040 w 626465"/>
                <a:gd name="csY27" fmla="*/ 6220465 h 6851879"/>
                <a:gd name="csX28" fmla="*/ 475783 w 626465"/>
                <a:gd name="csY28" fmla="*/ 3404847 h 6851879"/>
                <a:gd name="csX29" fmla="*/ 314781 w 626465"/>
                <a:gd name="csY29" fmla="*/ 1386695 h 6851879"/>
                <a:gd name="csX30" fmla="*/ 273472 w 626465"/>
                <a:gd name="csY30" fmla="*/ 1037822 h 6851879"/>
                <a:gd name="csX31" fmla="*/ 232594 w 626465"/>
                <a:gd name="csY31" fmla="*/ 748215 h 6851879"/>
                <a:gd name="csX32" fmla="*/ 212399 w 626465"/>
                <a:gd name="csY32" fmla="*/ 624405 h 6851879"/>
                <a:gd name="csX33" fmla="*/ 192391 w 626465"/>
                <a:gd name="csY33" fmla="*/ 513806 h 6851879"/>
                <a:gd name="csX34" fmla="*/ 172579 w 626465"/>
                <a:gd name="csY34" fmla="*/ 415851 h 6851879"/>
                <a:gd name="csX35" fmla="*/ 152964 w 626465"/>
                <a:gd name="csY35" fmla="*/ 329932 h 6851879"/>
                <a:gd name="csX36" fmla="*/ 133534 w 626465"/>
                <a:gd name="csY36" fmla="*/ 255488 h 6851879"/>
                <a:gd name="csX37" fmla="*/ 114268 w 626465"/>
                <a:gd name="csY37" fmla="*/ 191960 h 6851879"/>
                <a:gd name="csX38" fmla="*/ 95141 w 626465"/>
                <a:gd name="csY38" fmla="*/ 138899 h 6851879"/>
                <a:gd name="csX39" fmla="*/ 85620 w 626465"/>
                <a:gd name="csY39" fmla="*/ 116157 h 6851879"/>
                <a:gd name="csX40" fmla="*/ 76118 w 626465"/>
                <a:gd name="csY40" fmla="*/ 95890 h 6851879"/>
                <a:gd name="csX41" fmla="*/ 66630 w 626465"/>
                <a:gd name="csY41" fmla="*/ 78046 h 6851879"/>
                <a:gd name="csX42" fmla="*/ 57148 w 626465"/>
                <a:gd name="csY42" fmla="*/ 62600 h 6851879"/>
                <a:gd name="csX43" fmla="*/ 47667 w 626465"/>
                <a:gd name="csY43" fmla="*/ 49546 h 6851879"/>
                <a:gd name="csX44" fmla="*/ 38179 w 626465"/>
                <a:gd name="csY44" fmla="*/ 38848 h 6851879"/>
                <a:gd name="csX45" fmla="*/ 28677 w 626465"/>
                <a:gd name="csY45" fmla="*/ 30512 h 6851879"/>
                <a:gd name="csX46" fmla="*/ 23920 w 626465"/>
                <a:gd name="csY46" fmla="*/ 27237 h 6851879"/>
                <a:gd name="csX47" fmla="*/ 19153 w 626465"/>
                <a:gd name="csY47" fmla="*/ 24540 h 6851879"/>
                <a:gd name="csX48" fmla="*/ 14379 w 626465"/>
                <a:gd name="csY48" fmla="*/ 22447 h 6851879"/>
                <a:gd name="csX49" fmla="*/ 9596 w 626465"/>
                <a:gd name="csY49" fmla="*/ 20940 h 68518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626465" h="6851879">
                  <a:moveTo>
                    <a:pt x="0" y="19730"/>
                  </a:moveTo>
                  <a:lnTo>
                    <a:pt x="0" y="0"/>
                  </a:lnTo>
                  <a:lnTo>
                    <a:pt x="9605" y="1210"/>
                  </a:lnTo>
                  <a:cubicBezTo>
                    <a:pt x="11089" y="1589"/>
                    <a:pt x="12700" y="2086"/>
                    <a:pt x="14393" y="2718"/>
                  </a:cubicBezTo>
                  <a:cubicBezTo>
                    <a:pt x="15909" y="3286"/>
                    <a:pt x="17510" y="3979"/>
                    <a:pt x="19172" y="4823"/>
                  </a:cubicBezTo>
                  <a:cubicBezTo>
                    <a:pt x="20704" y="5591"/>
                    <a:pt x="22299" y="6486"/>
                    <a:pt x="23944" y="7528"/>
                  </a:cubicBezTo>
                  <a:cubicBezTo>
                    <a:pt x="25484" y="8485"/>
                    <a:pt x="27076" y="9570"/>
                    <a:pt x="28710" y="10813"/>
                  </a:cubicBezTo>
                  <a:cubicBezTo>
                    <a:pt x="31726" y="13077"/>
                    <a:pt x="34913" y="15836"/>
                    <a:pt x="38221" y="19152"/>
                  </a:cubicBezTo>
                  <a:cubicBezTo>
                    <a:pt x="41272" y="22214"/>
                    <a:pt x="44447" y="25753"/>
                    <a:pt x="47718" y="29870"/>
                  </a:cubicBezTo>
                  <a:cubicBezTo>
                    <a:pt x="50789" y="33710"/>
                    <a:pt x="53958" y="38050"/>
                    <a:pt x="57210" y="42944"/>
                  </a:cubicBezTo>
                  <a:cubicBezTo>
                    <a:pt x="60295" y="47578"/>
                    <a:pt x="63464" y="52716"/>
                    <a:pt x="66701" y="58399"/>
                  </a:cubicBezTo>
                  <a:cubicBezTo>
                    <a:pt x="69799" y="63833"/>
                    <a:pt x="72970" y="69769"/>
                    <a:pt x="76201" y="76266"/>
                  </a:cubicBezTo>
                  <a:cubicBezTo>
                    <a:pt x="79312" y="82509"/>
                    <a:pt x="82486" y="89258"/>
                    <a:pt x="85713" y="96553"/>
                  </a:cubicBezTo>
                  <a:cubicBezTo>
                    <a:pt x="88838" y="103607"/>
                    <a:pt x="92017" y="111188"/>
                    <a:pt x="95246" y="119315"/>
                  </a:cubicBezTo>
                  <a:cubicBezTo>
                    <a:pt x="101620" y="135360"/>
                    <a:pt x="108061" y="153237"/>
                    <a:pt x="114393" y="172440"/>
                  </a:cubicBezTo>
                  <a:cubicBezTo>
                    <a:pt x="120801" y="191885"/>
                    <a:pt x="127289" y="213281"/>
                    <a:pt x="133678" y="236032"/>
                  </a:cubicBezTo>
                  <a:cubicBezTo>
                    <a:pt x="140128" y="259004"/>
                    <a:pt x="146673" y="284071"/>
                    <a:pt x="153131" y="310560"/>
                  </a:cubicBezTo>
                  <a:cubicBezTo>
                    <a:pt x="159691" y="337480"/>
                    <a:pt x="166297" y="366423"/>
                    <a:pt x="172768" y="396574"/>
                  </a:cubicBezTo>
                  <a:cubicBezTo>
                    <a:pt x="179377" y="427370"/>
                    <a:pt x="186051" y="460366"/>
                    <a:pt x="192603" y="494644"/>
                  </a:cubicBezTo>
                  <a:cubicBezTo>
                    <a:pt x="199284" y="529608"/>
                    <a:pt x="206024" y="566856"/>
                    <a:pt x="212632" y="605369"/>
                  </a:cubicBezTo>
                  <a:cubicBezTo>
                    <a:pt x="219366" y="644598"/>
                    <a:pt x="226168" y="686299"/>
                    <a:pt x="232850" y="729317"/>
                  </a:cubicBezTo>
                  <a:cubicBezTo>
                    <a:pt x="246572" y="817690"/>
                    <a:pt x="260341" y="915243"/>
                    <a:pt x="273772" y="1019252"/>
                  </a:cubicBezTo>
                  <a:cubicBezTo>
                    <a:pt x="287686" y="1127029"/>
                    <a:pt x="301601" y="1244532"/>
                    <a:pt x="315130" y="1368534"/>
                  </a:cubicBezTo>
                  <a:cubicBezTo>
                    <a:pt x="372545" y="1894954"/>
                    <a:pt x="428286" y="2593674"/>
                    <a:pt x="476327" y="3389140"/>
                  </a:cubicBezTo>
                  <a:cubicBezTo>
                    <a:pt x="525343" y="4201218"/>
                    <a:pt x="570099" y="5176167"/>
                    <a:pt x="605758" y="6208601"/>
                  </a:cubicBezTo>
                  <a:lnTo>
                    <a:pt x="626465" y="6851879"/>
                  </a:lnTo>
                  <a:lnTo>
                    <a:pt x="625364" y="6851879"/>
                  </a:lnTo>
                  <a:lnTo>
                    <a:pt x="605040" y="6220465"/>
                  </a:lnTo>
                  <a:cubicBezTo>
                    <a:pt x="569431" y="5189464"/>
                    <a:pt x="524735" y="4215841"/>
                    <a:pt x="475783" y="3404847"/>
                  </a:cubicBezTo>
                  <a:cubicBezTo>
                    <a:pt x="427802" y="2610392"/>
                    <a:pt x="372129" y="1912514"/>
                    <a:pt x="314781" y="1386695"/>
                  </a:cubicBezTo>
                  <a:cubicBezTo>
                    <a:pt x="301268" y="1262842"/>
                    <a:pt x="287371" y="1145475"/>
                    <a:pt x="273472" y="1037822"/>
                  </a:cubicBezTo>
                  <a:cubicBezTo>
                    <a:pt x="260054" y="933932"/>
                    <a:pt x="246302" y="836493"/>
                    <a:pt x="232594" y="748215"/>
                  </a:cubicBezTo>
                  <a:cubicBezTo>
                    <a:pt x="225921" y="705240"/>
                    <a:pt x="219127" y="663591"/>
                    <a:pt x="212399" y="624405"/>
                  </a:cubicBezTo>
                  <a:cubicBezTo>
                    <a:pt x="205798" y="585944"/>
                    <a:pt x="199067" y="548739"/>
                    <a:pt x="192391" y="513806"/>
                  </a:cubicBezTo>
                  <a:cubicBezTo>
                    <a:pt x="185847" y="479568"/>
                    <a:pt x="179182" y="446616"/>
                    <a:pt x="172579" y="415851"/>
                  </a:cubicBezTo>
                  <a:cubicBezTo>
                    <a:pt x="166117" y="385741"/>
                    <a:pt x="159517" y="356831"/>
                    <a:pt x="152964" y="329932"/>
                  </a:cubicBezTo>
                  <a:cubicBezTo>
                    <a:pt x="146513" y="303475"/>
                    <a:pt x="139977" y="278429"/>
                    <a:pt x="133534" y="255488"/>
                  </a:cubicBezTo>
                  <a:cubicBezTo>
                    <a:pt x="127151" y="232757"/>
                    <a:pt x="120669" y="211385"/>
                    <a:pt x="114268" y="191960"/>
                  </a:cubicBezTo>
                  <a:cubicBezTo>
                    <a:pt x="107944" y="172777"/>
                    <a:pt x="101509" y="154923"/>
                    <a:pt x="95141" y="138899"/>
                  </a:cubicBezTo>
                  <a:cubicBezTo>
                    <a:pt x="91916" y="130780"/>
                    <a:pt x="88740" y="123211"/>
                    <a:pt x="85620" y="116157"/>
                  </a:cubicBezTo>
                  <a:cubicBezTo>
                    <a:pt x="82396" y="108873"/>
                    <a:pt x="79224" y="102123"/>
                    <a:pt x="76118" y="95890"/>
                  </a:cubicBezTo>
                  <a:cubicBezTo>
                    <a:pt x="72891" y="89417"/>
                    <a:pt x="69724" y="83478"/>
                    <a:pt x="66630" y="78046"/>
                  </a:cubicBezTo>
                  <a:cubicBezTo>
                    <a:pt x="63395" y="72371"/>
                    <a:pt x="60230" y="67234"/>
                    <a:pt x="57148" y="62600"/>
                  </a:cubicBezTo>
                  <a:cubicBezTo>
                    <a:pt x="53901" y="57715"/>
                    <a:pt x="50734" y="53379"/>
                    <a:pt x="47667" y="49546"/>
                  </a:cubicBezTo>
                  <a:cubicBezTo>
                    <a:pt x="44400" y="45439"/>
                    <a:pt x="41226" y="41903"/>
                    <a:pt x="38179" y="38848"/>
                  </a:cubicBezTo>
                  <a:cubicBezTo>
                    <a:pt x="34876" y="35542"/>
                    <a:pt x="31692" y="32774"/>
                    <a:pt x="28677" y="30512"/>
                  </a:cubicBezTo>
                  <a:cubicBezTo>
                    <a:pt x="27047" y="29279"/>
                    <a:pt x="25458" y="28194"/>
                    <a:pt x="23920" y="27237"/>
                  </a:cubicBezTo>
                  <a:cubicBezTo>
                    <a:pt x="22275" y="26193"/>
                    <a:pt x="20682" y="25300"/>
                    <a:pt x="19153" y="24540"/>
                  </a:cubicBezTo>
                  <a:cubicBezTo>
                    <a:pt x="17491" y="23698"/>
                    <a:pt x="15892" y="23005"/>
                    <a:pt x="14379" y="22447"/>
                  </a:cubicBezTo>
                  <a:cubicBezTo>
                    <a:pt x="12686" y="21805"/>
                    <a:pt x="11077" y="21319"/>
                    <a:pt x="9596" y="2094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28" name="Freeform: Shape 527">
              <a:extLst>
                <a:ext uri="{FF2B5EF4-FFF2-40B4-BE49-F238E27FC236}">
                  <a16:creationId xmlns:a16="http://schemas.microsoft.com/office/drawing/2014/main" id="{29DB5176-7E68-5904-4B41-B20DA465CD08}"/>
                </a:ext>
              </a:extLst>
            </p:cNvPr>
            <p:cNvSpPr/>
            <p:nvPr/>
          </p:nvSpPr>
          <p:spPr>
            <a:xfrm rot="5400000">
              <a:off x="3116565" y="834968"/>
              <a:ext cx="626659" cy="6859789"/>
            </a:xfrm>
            <a:custGeom>
              <a:avLst/>
              <a:gdLst>
                <a:gd name="csX0" fmla="*/ 0 w 626659"/>
                <a:gd name="csY0" fmla="*/ 6859789 h 6859789"/>
                <a:gd name="csX1" fmla="*/ 10492 w 626659"/>
                <a:gd name="csY1" fmla="*/ 6513402 h 6859789"/>
                <a:gd name="csX2" fmla="*/ 140075 w 626659"/>
                <a:gd name="csY2" fmla="*/ 3560159 h 6859789"/>
                <a:gd name="csX3" fmla="*/ 304541 w 626659"/>
                <a:gd name="csY3" fmla="*/ 1432766 h 6859789"/>
                <a:gd name="csX4" fmla="*/ 346907 w 626659"/>
                <a:gd name="csY4" fmla="*/ 1065650 h 6859789"/>
                <a:gd name="csX5" fmla="*/ 388830 w 626659"/>
                <a:gd name="csY5" fmla="*/ 761428 h 6859789"/>
                <a:gd name="csX6" fmla="*/ 409536 w 626659"/>
                <a:gd name="csY6" fmla="*/ 631541 h 6859789"/>
                <a:gd name="csX7" fmla="*/ 430044 w 626659"/>
                <a:gd name="csY7" fmla="*/ 515668 h 6859789"/>
                <a:gd name="csX8" fmla="*/ 450338 w 626659"/>
                <a:gd name="csY8" fmla="*/ 413136 h 6859789"/>
                <a:gd name="csX9" fmla="*/ 470422 w 626659"/>
                <a:gd name="csY9" fmla="*/ 323310 h 6859789"/>
                <a:gd name="csX10" fmla="*/ 490305 w 626659"/>
                <a:gd name="csY10" fmla="*/ 245548 h 6859789"/>
                <a:gd name="csX11" fmla="*/ 510004 w 626659"/>
                <a:gd name="csY11" fmla="*/ 179294 h 6859789"/>
                <a:gd name="csX12" fmla="*/ 529552 w 626659"/>
                <a:gd name="csY12" fmla="*/ 123989 h 6859789"/>
                <a:gd name="csX13" fmla="*/ 539279 w 626659"/>
                <a:gd name="csY13" fmla="*/ 100301 h 6859789"/>
                <a:gd name="csX14" fmla="*/ 548985 w 626659"/>
                <a:gd name="csY14" fmla="*/ 79203 h 6859789"/>
                <a:gd name="csX15" fmla="*/ 558674 w 626659"/>
                <a:gd name="csY15" fmla="*/ 60643 h 6859789"/>
                <a:gd name="csX16" fmla="*/ 568352 w 626659"/>
                <a:gd name="csY16" fmla="*/ 44567 h 6859789"/>
                <a:gd name="csX17" fmla="*/ 578028 w 626659"/>
                <a:gd name="csY17" fmla="*/ 30996 h 6859789"/>
                <a:gd name="csX18" fmla="*/ 587709 w 626659"/>
                <a:gd name="csY18" fmla="*/ 19868 h 6859789"/>
                <a:gd name="csX19" fmla="*/ 597405 w 626659"/>
                <a:gd name="csY19" fmla="*/ 11212 h 6859789"/>
                <a:gd name="csX20" fmla="*/ 602261 w 626659"/>
                <a:gd name="csY20" fmla="*/ 7791 h 6859789"/>
                <a:gd name="csX21" fmla="*/ 607123 w 626659"/>
                <a:gd name="csY21" fmla="*/ 5002 h 6859789"/>
                <a:gd name="csX22" fmla="*/ 611994 w 626659"/>
                <a:gd name="csY22" fmla="*/ 2822 h 6859789"/>
                <a:gd name="csX23" fmla="*/ 616872 w 626659"/>
                <a:gd name="csY23" fmla="*/ 1254 h 6859789"/>
                <a:gd name="csX24" fmla="*/ 626659 w 626659"/>
                <a:gd name="csY24" fmla="*/ 0 h 6859789"/>
                <a:gd name="csX25" fmla="*/ 626659 w 626659"/>
                <a:gd name="csY25" fmla="*/ 35512 h 6859789"/>
                <a:gd name="csX26" fmla="*/ 616891 w 626659"/>
                <a:gd name="csY26" fmla="*/ 36765 h 6859789"/>
                <a:gd name="csX27" fmla="*/ 612023 w 626659"/>
                <a:gd name="csY27" fmla="*/ 38334 h 6859789"/>
                <a:gd name="csX28" fmla="*/ 607161 w 626659"/>
                <a:gd name="csY28" fmla="*/ 40491 h 6859789"/>
                <a:gd name="csX29" fmla="*/ 602308 w 626659"/>
                <a:gd name="csY29" fmla="*/ 43282 h 6859789"/>
                <a:gd name="csX30" fmla="*/ 597462 w 626659"/>
                <a:gd name="csY30" fmla="*/ 46693 h 6859789"/>
                <a:gd name="csX31" fmla="*/ 587784 w 626659"/>
                <a:gd name="csY31" fmla="*/ 55336 h 6859789"/>
                <a:gd name="csX32" fmla="*/ 578122 w 626659"/>
                <a:gd name="csY32" fmla="*/ 66433 h 6859789"/>
                <a:gd name="csX33" fmla="*/ 568466 w 626659"/>
                <a:gd name="csY33" fmla="*/ 79983 h 6859789"/>
                <a:gd name="csX34" fmla="*/ 558806 w 626659"/>
                <a:gd name="csY34" fmla="*/ 96018 h 6859789"/>
                <a:gd name="csX35" fmla="*/ 549136 w 626659"/>
                <a:gd name="csY35" fmla="*/ 114558 h 6859789"/>
                <a:gd name="csX36" fmla="*/ 539450 w 626659"/>
                <a:gd name="csY36" fmla="*/ 135623 h 6859789"/>
                <a:gd name="csX37" fmla="*/ 529740 w 626659"/>
                <a:gd name="csY37" fmla="*/ 159250 h 6859789"/>
                <a:gd name="csX38" fmla="*/ 510232 w 626659"/>
                <a:gd name="csY38" fmla="*/ 214437 h 6859789"/>
                <a:gd name="csX39" fmla="*/ 490570 w 626659"/>
                <a:gd name="csY39" fmla="*/ 280565 h 6859789"/>
                <a:gd name="csX40" fmla="*/ 470728 w 626659"/>
                <a:gd name="csY40" fmla="*/ 358159 h 6859789"/>
                <a:gd name="csX41" fmla="*/ 450683 w 626659"/>
                <a:gd name="csY41" fmla="*/ 447806 h 6859789"/>
                <a:gd name="csX42" fmla="*/ 430429 w 626659"/>
                <a:gd name="csY42" fmla="*/ 550128 h 6859789"/>
                <a:gd name="csX43" fmla="*/ 409963 w 626659"/>
                <a:gd name="csY43" fmla="*/ 665768 h 6859789"/>
                <a:gd name="csX44" fmla="*/ 389298 w 626659"/>
                <a:gd name="csY44" fmla="*/ 795402 h 6859789"/>
                <a:gd name="csX45" fmla="*/ 347459 w 626659"/>
                <a:gd name="csY45" fmla="*/ 1099002 h 6859789"/>
                <a:gd name="csX46" fmla="*/ 305183 w 626659"/>
                <a:gd name="csY46" fmla="*/ 1465361 h 6859789"/>
                <a:gd name="csX47" fmla="*/ 141080 w 626659"/>
                <a:gd name="csY47" fmla="*/ 3588059 h 6859789"/>
                <a:gd name="csX48" fmla="*/ 11814 w 626659"/>
                <a:gd name="csY48" fmla="*/ 6534006 h 6859789"/>
                <a:gd name="csX49" fmla="*/ 1946 w 626659"/>
                <a:gd name="csY49" fmla="*/ 6859789 h 68597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626659" h="6859789">
                  <a:moveTo>
                    <a:pt x="0" y="6859789"/>
                  </a:moveTo>
                  <a:lnTo>
                    <a:pt x="10492" y="6513402"/>
                  </a:lnTo>
                  <a:cubicBezTo>
                    <a:pt x="45690" y="5433991"/>
                    <a:pt x="90500" y="4412782"/>
                    <a:pt x="140075" y="3560159"/>
                  </a:cubicBezTo>
                  <a:cubicBezTo>
                    <a:pt x="188788" y="2722876"/>
                    <a:pt x="245660" y="1987231"/>
                    <a:pt x="304541" y="1432766"/>
                  </a:cubicBezTo>
                  <a:cubicBezTo>
                    <a:pt x="318394" y="1302376"/>
                    <a:pt x="332647" y="1178860"/>
                    <a:pt x="346907" y="1065650"/>
                  </a:cubicBezTo>
                  <a:cubicBezTo>
                    <a:pt x="360658" y="956504"/>
                    <a:pt x="374764" y="854151"/>
                    <a:pt x="388830" y="761428"/>
                  </a:cubicBezTo>
                  <a:cubicBezTo>
                    <a:pt x="395662" y="716399"/>
                    <a:pt x="402629" y="672697"/>
                    <a:pt x="409536" y="631541"/>
                  </a:cubicBezTo>
                  <a:cubicBezTo>
                    <a:pt x="416317" y="591156"/>
                    <a:pt x="423217" y="552160"/>
                    <a:pt x="430044" y="515668"/>
                  </a:cubicBezTo>
                  <a:cubicBezTo>
                    <a:pt x="436730" y="479906"/>
                    <a:pt x="443558" y="445406"/>
                    <a:pt x="450338" y="413136"/>
                  </a:cubicBezTo>
                  <a:cubicBezTo>
                    <a:pt x="456980" y="381529"/>
                    <a:pt x="463737" y="351304"/>
                    <a:pt x="470422" y="323310"/>
                  </a:cubicBezTo>
                  <a:cubicBezTo>
                    <a:pt x="477023" y="295674"/>
                    <a:pt x="483712" y="269522"/>
                    <a:pt x="490305" y="245548"/>
                  </a:cubicBezTo>
                  <a:cubicBezTo>
                    <a:pt x="496839" y="221809"/>
                    <a:pt x="503468" y="199520"/>
                    <a:pt x="510004" y="179294"/>
                  </a:cubicBezTo>
                  <a:cubicBezTo>
                    <a:pt x="516479" y="159260"/>
                    <a:pt x="523055" y="140656"/>
                    <a:pt x="529552" y="123989"/>
                  </a:cubicBezTo>
                  <a:cubicBezTo>
                    <a:pt x="532847" y="115536"/>
                    <a:pt x="536093" y="107650"/>
                    <a:pt x="539279" y="100301"/>
                  </a:cubicBezTo>
                  <a:cubicBezTo>
                    <a:pt x="542574" y="92710"/>
                    <a:pt x="545812" y="85689"/>
                    <a:pt x="548985" y="79203"/>
                  </a:cubicBezTo>
                  <a:cubicBezTo>
                    <a:pt x="552281" y="72456"/>
                    <a:pt x="555513" y="66284"/>
                    <a:pt x="558674" y="60643"/>
                  </a:cubicBezTo>
                  <a:cubicBezTo>
                    <a:pt x="561975" y="54737"/>
                    <a:pt x="565208" y="49387"/>
                    <a:pt x="568352" y="44567"/>
                  </a:cubicBezTo>
                  <a:cubicBezTo>
                    <a:pt x="571668" y="39503"/>
                    <a:pt x="574899" y="34985"/>
                    <a:pt x="578028" y="30996"/>
                  </a:cubicBezTo>
                  <a:cubicBezTo>
                    <a:pt x="581365" y="26741"/>
                    <a:pt x="584602" y="23046"/>
                    <a:pt x="587709" y="19868"/>
                  </a:cubicBezTo>
                  <a:cubicBezTo>
                    <a:pt x="591082" y="16434"/>
                    <a:pt x="594331" y="13571"/>
                    <a:pt x="597405" y="11212"/>
                  </a:cubicBezTo>
                  <a:cubicBezTo>
                    <a:pt x="599069" y="9928"/>
                    <a:pt x="600692" y="8792"/>
                    <a:pt x="602261" y="7791"/>
                  </a:cubicBezTo>
                  <a:cubicBezTo>
                    <a:pt x="603937" y="6717"/>
                    <a:pt x="605562" y="5801"/>
                    <a:pt x="607123" y="5002"/>
                  </a:cubicBezTo>
                  <a:cubicBezTo>
                    <a:pt x="608818" y="4138"/>
                    <a:pt x="610449" y="3411"/>
                    <a:pt x="611994" y="2822"/>
                  </a:cubicBezTo>
                  <a:cubicBezTo>
                    <a:pt x="613720" y="2160"/>
                    <a:pt x="615361" y="1643"/>
                    <a:pt x="616872" y="1254"/>
                  </a:cubicBezTo>
                  <a:lnTo>
                    <a:pt x="626659" y="0"/>
                  </a:lnTo>
                  <a:lnTo>
                    <a:pt x="626659" y="35512"/>
                  </a:lnTo>
                  <a:lnTo>
                    <a:pt x="616891" y="36765"/>
                  </a:lnTo>
                  <a:cubicBezTo>
                    <a:pt x="615383" y="37164"/>
                    <a:pt x="613744" y="37671"/>
                    <a:pt x="612023" y="38334"/>
                  </a:cubicBezTo>
                  <a:cubicBezTo>
                    <a:pt x="610481" y="38912"/>
                    <a:pt x="608852" y="39628"/>
                    <a:pt x="607161" y="40491"/>
                  </a:cubicBezTo>
                  <a:cubicBezTo>
                    <a:pt x="605604" y="41292"/>
                    <a:pt x="603982" y="42218"/>
                    <a:pt x="602308" y="43282"/>
                  </a:cubicBezTo>
                  <a:cubicBezTo>
                    <a:pt x="600741" y="44293"/>
                    <a:pt x="599123" y="45429"/>
                    <a:pt x="597462" y="46693"/>
                  </a:cubicBezTo>
                  <a:cubicBezTo>
                    <a:pt x="594392" y="49052"/>
                    <a:pt x="591151" y="51915"/>
                    <a:pt x="587784" y="55336"/>
                  </a:cubicBezTo>
                  <a:cubicBezTo>
                    <a:pt x="584683" y="58506"/>
                    <a:pt x="581454" y="62191"/>
                    <a:pt x="578122" y="66433"/>
                  </a:cubicBezTo>
                  <a:cubicBezTo>
                    <a:pt x="575000" y="70424"/>
                    <a:pt x="571774" y="74920"/>
                    <a:pt x="568466" y="79983"/>
                  </a:cubicBezTo>
                  <a:cubicBezTo>
                    <a:pt x="565326" y="84794"/>
                    <a:pt x="562101" y="90131"/>
                    <a:pt x="558806" y="96018"/>
                  </a:cubicBezTo>
                  <a:cubicBezTo>
                    <a:pt x="555652" y="101660"/>
                    <a:pt x="552424" y="107819"/>
                    <a:pt x="549136" y="114558"/>
                  </a:cubicBezTo>
                  <a:cubicBezTo>
                    <a:pt x="545968" y="121032"/>
                    <a:pt x="542737" y="128045"/>
                    <a:pt x="539450" y="135623"/>
                  </a:cubicBezTo>
                  <a:cubicBezTo>
                    <a:pt x="536269" y="142951"/>
                    <a:pt x="533030" y="150817"/>
                    <a:pt x="529740" y="159250"/>
                  </a:cubicBezTo>
                  <a:cubicBezTo>
                    <a:pt x="523257" y="175884"/>
                    <a:pt x="516693" y="194454"/>
                    <a:pt x="510232" y="214437"/>
                  </a:cubicBezTo>
                  <a:cubicBezTo>
                    <a:pt x="503708" y="234620"/>
                    <a:pt x="497092" y="256867"/>
                    <a:pt x="490570" y="280565"/>
                  </a:cubicBezTo>
                  <a:cubicBezTo>
                    <a:pt x="483990" y="304476"/>
                    <a:pt x="477315" y="330574"/>
                    <a:pt x="470728" y="358159"/>
                  </a:cubicBezTo>
                  <a:cubicBezTo>
                    <a:pt x="464056" y="386099"/>
                    <a:pt x="457312" y="416263"/>
                    <a:pt x="450683" y="447806"/>
                  </a:cubicBezTo>
                  <a:cubicBezTo>
                    <a:pt x="443916" y="480011"/>
                    <a:pt x="437102" y="514438"/>
                    <a:pt x="430429" y="550128"/>
                  </a:cubicBezTo>
                  <a:cubicBezTo>
                    <a:pt x="423617" y="586555"/>
                    <a:pt x="416730" y="625457"/>
                    <a:pt x="409963" y="665768"/>
                  </a:cubicBezTo>
                  <a:cubicBezTo>
                    <a:pt x="403069" y="706850"/>
                    <a:pt x="396116" y="750470"/>
                    <a:pt x="389298" y="795402"/>
                  </a:cubicBezTo>
                  <a:cubicBezTo>
                    <a:pt x="375260" y="887925"/>
                    <a:pt x="361183" y="990078"/>
                    <a:pt x="347459" y="1099002"/>
                  </a:cubicBezTo>
                  <a:cubicBezTo>
                    <a:pt x="333229" y="1211971"/>
                    <a:pt x="319006" y="1335234"/>
                    <a:pt x="305183" y="1465361"/>
                  </a:cubicBezTo>
                  <a:cubicBezTo>
                    <a:pt x="246428" y="2018628"/>
                    <a:pt x="189682" y="2752650"/>
                    <a:pt x="141080" y="3588059"/>
                  </a:cubicBezTo>
                  <a:cubicBezTo>
                    <a:pt x="91623" y="4438619"/>
                    <a:pt x="46924" y="5457300"/>
                    <a:pt x="11814" y="6534006"/>
                  </a:cubicBezTo>
                  <a:lnTo>
                    <a:pt x="1946" y="6859789"/>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30" name="Freeform: Shape 529">
              <a:extLst>
                <a:ext uri="{FF2B5EF4-FFF2-40B4-BE49-F238E27FC236}">
                  <a16:creationId xmlns:a16="http://schemas.microsoft.com/office/drawing/2014/main" id="{6DB7BF6C-5174-E6C2-9289-8CCBE9153380}"/>
                </a:ext>
              </a:extLst>
            </p:cNvPr>
            <p:cNvSpPr/>
            <p:nvPr/>
          </p:nvSpPr>
          <p:spPr>
            <a:xfrm rot="5400000">
              <a:off x="3189736" y="713626"/>
              <a:ext cx="476345" cy="6855817"/>
            </a:xfrm>
            <a:custGeom>
              <a:avLst/>
              <a:gdLst>
                <a:gd name="csX0" fmla="*/ 0 w 476345"/>
                <a:gd name="csY0" fmla="*/ 6855817 h 6855817"/>
                <a:gd name="csX1" fmla="*/ 3840 w 476345"/>
                <a:gd name="csY1" fmla="*/ 6684347 h 6855817"/>
                <a:gd name="csX2" fmla="*/ 21282 w 476345"/>
                <a:gd name="csY2" fmla="*/ 6002933 h 6855817"/>
                <a:gd name="csX3" fmla="*/ 240332 w 476345"/>
                <a:gd name="csY3" fmla="*/ 1325759 h 6855817"/>
                <a:gd name="csX4" fmla="*/ 301853 w 476345"/>
                <a:gd name="csY4" fmla="*/ 707955 h 6855817"/>
                <a:gd name="csX5" fmla="*/ 331960 w 476345"/>
                <a:gd name="csY5" fmla="*/ 480643 h 6855817"/>
                <a:gd name="csX6" fmla="*/ 346803 w 476345"/>
                <a:gd name="csY6" fmla="*/ 385541 h 6855817"/>
                <a:gd name="csX7" fmla="*/ 361505 w 476345"/>
                <a:gd name="csY7" fmla="*/ 302063 h 6855817"/>
                <a:gd name="csX8" fmla="*/ 376075 w 476345"/>
                <a:gd name="csY8" fmla="*/ 229661 h 6855817"/>
                <a:gd name="csX9" fmla="*/ 390525 w 476345"/>
                <a:gd name="csY9" fmla="*/ 167850 h 6855817"/>
                <a:gd name="csX10" fmla="*/ 404879 w 476345"/>
                <a:gd name="csY10" fmla="*/ 116178 h 6855817"/>
                <a:gd name="csX11" fmla="*/ 419162 w 476345"/>
                <a:gd name="csY11" fmla="*/ 74265 h 6855817"/>
                <a:gd name="csX12" fmla="*/ 426287 w 476345"/>
                <a:gd name="csY12" fmla="*/ 56884 h 6855817"/>
                <a:gd name="csX13" fmla="*/ 433409 w 476345"/>
                <a:gd name="csY13" fmla="*/ 41819 h 6855817"/>
                <a:gd name="csX14" fmla="*/ 440529 w 476345"/>
                <a:gd name="csY14" fmla="*/ 29089 h 6855817"/>
                <a:gd name="csX15" fmla="*/ 447658 w 476345"/>
                <a:gd name="csY15" fmla="*/ 18655 h 6855817"/>
                <a:gd name="csX16" fmla="*/ 454796 w 476345"/>
                <a:gd name="csY16" fmla="*/ 10519 h 6855817"/>
                <a:gd name="csX17" fmla="*/ 461955 w 476345"/>
                <a:gd name="csY17" fmla="*/ 4695 h 6855817"/>
                <a:gd name="csX18" fmla="*/ 465542 w 476345"/>
                <a:gd name="csY18" fmla="*/ 2643 h 6855817"/>
                <a:gd name="csX19" fmla="*/ 469135 w 476345"/>
                <a:gd name="csY19" fmla="*/ 1180 h 6855817"/>
                <a:gd name="csX20" fmla="*/ 472736 w 476345"/>
                <a:gd name="csY20" fmla="*/ 294 h 6855817"/>
                <a:gd name="csX21" fmla="*/ 476345 w 476345"/>
                <a:gd name="csY21" fmla="*/ 0 h 6855817"/>
                <a:gd name="csX22" fmla="*/ 476345 w 476345"/>
                <a:gd name="csY22" fmla="*/ 27616 h 6855817"/>
                <a:gd name="csX23" fmla="*/ 472746 w 476345"/>
                <a:gd name="csY23" fmla="*/ 27910 h 6855817"/>
                <a:gd name="csX24" fmla="*/ 469154 w 476345"/>
                <a:gd name="csY24" fmla="*/ 28795 h 6855817"/>
                <a:gd name="csX25" fmla="*/ 465569 w 476345"/>
                <a:gd name="csY25" fmla="*/ 30259 h 6855817"/>
                <a:gd name="csX26" fmla="*/ 461992 w 476345"/>
                <a:gd name="csY26" fmla="*/ 32301 h 6855817"/>
                <a:gd name="csX27" fmla="*/ 454853 w 476345"/>
                <a:gd name="csY27" fmla="*/ 38111 h 6855817"/>
                <a:gd name="csX28" fmla="*/ 447732 w 476345"/>
                <a:gd name="csY28" fmla="*/ 46220 h 6855817"/>
                <a:gd name="csX29" fmla="*/ 440623 w 476345"/>
                <a:gd name="csY29" fmla="*/ 56631 h 6855817"/>
                <a:gd name="csX30" fmla="*/ 433520 w 476345"/>
                <a:gd name="csY30" fmla="*/ 69339 h 6855817"/>
                <a:gd name="csX31" fmla="*/ 426418 w 476345"/>
                <a:gd name="csY31" fmla="*/ 84351 h 6855817"/>
                <a:gd name="csX32" fmla="*/ 419309 w 476345"/>
                <a:gd name="csY32" fmla="*/ 101701 h 6855817"/>
                <a:gd name="csX33" fmla="*/ 405064 w 476345"/>
                <a:gd name="csY33" fmla="*/ 143509 h 6855817"/>
                <a:gd name="csX34" fmla="*/ 390747 w 476345"/>
                <a:gd name="csY34" fmla="*/ 195045 h 6855817"/>
                <a:gd name="csX35" fmla="*/ 376334 w 476345"/>
                <a:gd name="csY35" fmla="*/ 256688 h 6855817"/>
                <a:gd name="csX36" fmla="*/ 361802 w 476345"/>
                <a:gd name="csY36" fmla="*/ 328900 h 6855817"/>
                <a:gd name="csX37" fmla="*/ 347137 w 476345"/>
                <a:gd name="csY37" fmla="*/ 412166 h 6855817"/>
                <a:gd name="csX38" fmla="*/ 332332 w 476345"/>
                <a:gd name="csY38" fmla="*/ 507025 h 6855817"/>
                <a:gd name="csX39" fmla="*/ 302300 w 476345"/>
                <a:gd name="csY39" fmla="*/ 733759 h 6855817"/>
                <a:gd name="csX40" fmla="*/ 240930 w 476345"/>
                <a:gd name="csY40" fmla="*/ 1350058 h 6855817"/>
                <a:gd name="csX41" fmla="*/ 22364 w 476345"/>
                <a:gd name="csY41" fmla="*/ 6017105 h 6855817"/>
                <a:gd name="csX42" fmla="*/ 4955 w 476345"/>
                <a:gd name="csY42" fmla="*/ 6697210 h 6855817"/>
                <a:gd name="csX43" fmla="*/ 1403 w 476345"/>
                <a:gd name="csY43" fmla="*/ 6855817 h 68558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476345" h="6855817">
                  <a:moveTo>
                    <a:pt x="0" y="6855817"/>
                  </a:moveTo>
                  <a:lnTo>
                    <a:pt x="3840" y="6684347"/>
                  </a:lnTo>
                  <a:cubicBezTo>
                    <a:pt x="9384" y="6453007"/>
                    <a:pt x="15201" y="6225730"/>
                    <a:pt x="21282" y="6002933"/>
                  </a:cubicBezTo>
                  <a:cubicBezTo>
                    <a:pt x="73162" y="4103622"/>
                    <a:pt x="157097" y="2311436"/>
                    <a:pt x="240332" y="1325759"/>
                  </a:cubicBezTo>
                  <a:cubicBezTo>
                    <a:pt x="260247" y="1090085"/>
                    <a:pt x="280946" y="882229"/>
                    <a:pt x="301853" y="707955"/>
                  </a:cubicBezTo>
                  <a:cubicBezTo>
                    <a:pt x="311758" y="625393"/>
                    <a:pt x="321888" y="548918"/>
                    <a:pt x="331960" y="480643"/>
                  </a:cubicBezTo>
                  <a:cubicBezTo>
                    <a:pt x="336860" y="447437"/>
                    <a:pt x="341855" y="415431"/>
                    <a:pt x="346803" y="385541"/>
                  </a:cubicBezTo>
                  <a:cubicBezTo>
                    <a:pt x="351673" y="356127"/>
                    <a:pt x="356620" y="328048"/>
                    <a:pt x="361505" y="302063"/>
                  </a:cubicBezTo>
                  <a:cubicBezTo>
                    <a:pt x="366324" y="276428"/>
                    <a:pt x="371226" y="252065"/>
                    <a:pt x="376075" y="229661"/>
                  </a:cubicBezTo>
                  <a:cubicBezTo>
                    <a:pt x="380868" y="207531"/>
                    <a:pt x="385730" y="186727"/>
                    <a:pt x="390525" y="167850"/>
                  </a:cubicBezTo>
                  <a:cubicBezTo>
                    <a:pt x="395274" y="149154"/>
                    <a:pt x="400105" y="131760"/>
                    <a:pt x="404879" y="116178"/>
                  </a:cubicBezTo>
                  <a:cubicBezTo>
                    <a:pt x="409616" y="100724"/>
                    <a:pt x="414421" y="86615"/>
                    <a:pt x="419162" y="74265"/>
                  </a:cubicBezTo>
                  <a:cubicBezTo>
                    <a:pt x="421584" y="67970"/>
                    <a:pt x="423962" y="62170"/>
                    <a:pt x="426287" y="56884"/>
                  </a:cubicBezTo>
                  <a:cubicBezTo>
                    <a:pt x="428715" y="51357"/>
                    <a:pt x="431093" y="46345"/>
                    <a:pt x="433409" y="41819"/>
                  </a:cubicBezTo>
                  <a:cubicBezTo>
                    <a:pt x="435847" y="37070"/>
                    <a:pt x="438226" y="32838"/>
                    <a:pt x="440529" y="29089"/>
                  </a:cubicBezTo>
                  <a:cubicBezTo>
                    <a:pt x="442985" y="25100"/>
                    <a:pt x="445368" y="21636"/>
                    <a:pt x="447658" y="18655"/>
                  </a:cubicBezTo>
                  <a:cubicBezTo>
                    <a:pt x="450139" y="15424"/>
                    <a:pt x="452531" y="12729"/>
                    <a:pt x="454796" y="10519"/>
                  </a:cubicBezTo>
                  <a:cubicBezTo>
                    <a:pt x="457325" y="8045"/>
                    <a:pt x="459735" y="6128"/>
                    <a:pt x="461955" y="4695"/>
                  </a:cubicBezTo>
                  <a:cubicBezTo>
                    <a:pt x="463203" y="3874"/>
                    <a:pt x="464404" y="3201"/>
                    <a:pt x="465542" y="2643"/>
                  </a:cubicBezTo>
                  <a:cubicBezTo>
                    <a:pt x="466812" y="2011"/>
                    <a:pt x="468022" y="1548"/>
                    <a:pt x="469135" y="1180"/>
                  </a:cubicBezTo>
                  <a:cubicBezTo>
                    <a:pt x="470456" y="747"/>
                    <a:pt x="471688" y="463"/>
                    <a:pt x="472736" y="294"/>
                  </a:cubicBezTo>
                  <a:lnTo>
                    <a:pt x="476345" y="0"/>
                  </a:lnTo>
                  <a:lnTo>
                    <a:pt x="476345" y="27616"/>
                  </a:lnTo>
                  <a:lnTo>
                    <a:pt x="472746" y="27910"/>
                  </a:lnTo>
                  <a:cubicBezTo>
                    <a:pt x="471700" y="28079"/>
                    <a:pt x="470471" y="28363"/>
                    <a:pt x="469154" y="28795"/>
                  </a:cubicBezTo>
                  <a:cubicBezTo>
                    <a:pt x="468044" y="29164"/>
                    <a:pt x="466837" y="29637"/>
                    <a:pt x="465569" y="30259"/>
                  </a:cubicBezTo>
                  <a:cubicBezTo>
                    <a:pt x="464436" y="30806"/>
                    <a:pt x="463237" y="31489"/>
                    <a:pt x="461992" y="32301"/>
                  </a:cubicBezTo>
                  <a:cubicBezTo>
                    <a:pt x="459777" y="33744"/>
                    <a:pt x="457375" y="35650"/>
                    <a:pt x="454853" y="38111"/>
                  </a:cubicBezTo>
                  <a:cubicBezTo>
                    <a:pt x="452593" y="40322"/>
                    <a:pt x="450209" y="43008"/>
                    <a:pt x="447732" y="46220"/>
                  </a:cubicBezTo>
                  <a:cubicBezTo>
                    <a:pt x="445449" y="49198"/>
                    <a:pt x="443072" y="52652"/>
                    <a:pt x="440623" y="56631"/>
                  </a:cubicBezTo>
                  <a:cubicBezTo>
                    <a:pt x="438325" y="60369"/>
                    <a:pt x="435953" y="64601"/>
                    <a:pt x="433520" y="69339"/>
                  </a:cubicBezTo>
                  <a:cubicBezTo>
                    <a:pt x="431211" y="73845"/>
                    <a:pt x="428838" y="78845"/>
                    <a:pt x="426418" y="84351"/>
                  </a:cubicBezTo>
                  <a:cubicBezTo>
                    <a:pt x="424097" y="89637"/>
                    <a:pt x="421726" y="95417"/>
                    <a:pt x="419309" y="101701"/>
                  </a:cubicBezTo>
                  <a:cubicBezTo>
                    <a:pt x="414581" y="114021"/>
                    <a:pt x="409788" y="128096"/>
                    <a:pt x="405064" y="143509"/>
                  </a:cubicBezTo>
                  <a:cubicBezTo>
                    <a:pt x="400302" y="159050"/>
                    <a:pt x="395485" y="176400"/>
                    <a:pt x="390747" y="195045"/>
                  </a:cubicBezTo>
                  <a:cubicBezTo>
                    <a:pt x="385965" y="213869"/>
                    <a:pt x="381116" y="234610"/>
                    <a:pt x="376334" y="256688"/>
                  </a:cubicBezTo>
                  <a:cubicBezTo>
                    <a:pt x="371499" y="279038"/>
                    <a:pt x="366610" y="303327"/>
                    <a:pt x="361802" y="328900"/>
                  </a:cubicBezTo>
                  <a:cubicBezTo>
                    <a:pt x="356930" y="354809"/>
                    <a:pt x="351995" y="382837"/>
                    <a:pt x="347137" y="412166"/>
                  </a:cubicBezTo>
                  <a:cubicBezTo>
                    <a:pt x="342202" y="441982"/>
                    <a:pt x="337221" y="473904"/>
                    <a:pt x="332332" y="507025"/>
                  </a:cubicBezTo>
                  <a:cubicBezTo>
                    <a:pt x="322285" y="575134"/>
                    <a:pt x="312181" y="651419"/>
                    <a:pt x="302300" y="733759"/>
                  </a:cubicBezTo>
                  <a:cubicBezTo>
                    <a:pt x="281445" y="907601"/>
                    <a:pt x="260798" y="1114963"/>
                    <a:pt x="240930" y="1350058"/>
                  </a:cubicBezTo>
                  <a:cubicBezTo>
                    <a:pt x="157885" y="2333502"/>
                    <a:pt x="74135" y="4121816"/>
                    <a:pt x="22364" y="6017105"/>
                  </a:cubicBezTo>
                  <a:cubicBezTo>
                    <a:pt x="16295" y="6239472"/>
                    <a:pt x="10489" y="6466313"/>
                    <a:pt x="4955" y="6697210"/>
                  </a:cubicBezTo>
                  <a:lnTo>
                    <a:pt x="1403" y="6855817"/>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32" name="Freeform: Shape 531">
              <a:extLst>
                <a:ext uri="{FF2B5EF4-FFF2-40B4-BE49-F238E27FC236}">
                  <a16:creationId xmlns:a16="http://schemas.microsoft.com/office/drawing/2014/main" id="{1A4ABBBE-082C-2169-5B44-D253EB0B1793}"/>
                </a:ext>
              </a:extLst>
            </p:cNvPr>
            <p:cNvSpPr/>
            <p:nvPr/>
          </p:nvSpPr>
          <p:spPr>
            <a:xfrm rot="5400000">
              <a:off x="3264911" y="590265"/>
              <a:ext cx="326049" cy="6855871"/>
            </a:xfrm>
            <a:custGeom>
              <a:avLst/>
              <a:gdLst>
                <a:gd name="csX0" fmla="*/ 0 w 326049"/>
                <a:gd name="csY0" fmla="*/ 6855871 h 6855871"/>
                <a:gd name="csX1" fmla="*/ 5335 w 326049"/>
                <a:gd name="csY1" fmla="*/ 6518340 h 6855871"/>
                <a:gd name="csX2" fmla="*/ 72702 w 326049"/>
                <a:gd name="csY2" fmla="*/ 3564476 h 6855871"/>
                <a:gd name="csX3" fmla="*/ 158270 w 326049"/>
                <a:gd name="csY3" fmla="*/ 1435220 h 6855871"/>
                <a:gd name="csX4" fmla="*/ 202154 w 326049"/>
                <a:gd name="csY4" fmla="*/ 762892 h 6855871"/>
                <a:gd name="csX5" fmla="*/ 223616 w 326049"/>
                <a:gd name="csY5" fmla="*/ 516702 h 6855871"/>
                <a:gd name="csX6" fmla="*/ 244648 w 326049"/>
                <a:gd name="csY6" fmla="*/ 323983 h 6855871"/>
                <a:gd name="csX7" fmla="*/ 255005 w 326049"/>
                <a:gd name="csY7" fmla="*/ 246075 h 6855871"/>
                <a:gd name="csX8" fmla="*/ 265268 w 326049"/>
                <a:gd name="csY8" fmla="*/ 179673 h 6855871"/>
                <a:gd name="csX9" fmla="*/ 275452 w 326049"/>
                <a:gd name="csY9" fmla="*/ 124263 h 6855871"/>
                <a:gd name="csX10" fmla="*/ 285577 w 326049"/>
                <a:gd name="csY10" fmla="*/ 79372 h 6855871"/>
                <a:gd name="csX11" fmla="*/ 295668 w 326049"/>
                <a:gd name="csY11" fmla="*/ 44672 h 6855871"/>
                <a:gd name="csX12" fmla="*/ 300709 w 326049"/>
                <a:gd name="csY12" fmla="*/ 31070 h 6855871"/>
                <a:gd name="csX13" fmla="*/ 305754 w 326049"/>
                <a:gd name="csY13" fmla="*/ 19919 h 6855871"/>
                <a:gd name="csX14" fmla="*/ 310805 w 326049"/>
                <a:gd name="csY14" fmla="*/ 11233 h 6855871"/>
                <a:gd name="csX15" fmla="*/ 315868 w 326049"/>
                <a:gd name="csY15" fmla="*/ 5000 h 6855871"/>
                <a:gd name="csX16" fmla="*/ 318407 w 326049"/>
                <a:gd name="csY16" fmla="*/ 2833 h 6855871"/>
                <a:gd name="csX17" fmla="*/ 320948 w 326049"/>
                <a:gd name="csY17" fmla="*/ 1254 h 6855871"/>
                <a:gd name="csX18" fmla="*/ 323496 w 326049"/>
                <a:gd name="csY18" fmla="*/ 315 h 6855871"/>
                <a:gd name="csX19" fmla="*/ 326049 w 326049"/>
                <a:gd name="csY19" fmla="*/ 0 h 6855871"/>
                <a:gd name="csX20" fmla="*/ 326049 w 326049"/>
                <a:gd name="csY20" fmla="*/ 27616 h 6855871"/>
                <a:gd name="csX21" fmla="*/ 323510 w 326049"/>
                <a:gd name="csY21" fmla="*/ 27930 h 6855871"/>
                <a:gd name="csX22" fmla="*/ 320977 w 326049"/>
                <a:gd name="csY22" fmla="*/ 28869 h 6855871"/>
                <a:gd name="csX23" fmla="*/ 318450 w 326049"/>
                <a:gd name="csY23" fmla="*/ 30438 h 6855871"/>
                <a:gd name="csX24" fmla="*/ 315926 w 326049"/>
                <a:gd name="csY24" fmla="*/ 32605 h 6855871"/>
                <a:gd name="csX25" fmla="*/ 310891 w 326049"/>
                <a:gd name="csY25" fmla="*/ 38797 h 6855871"/>
                <a:gd name="csX26" fmla="*/ 305869 w 326049"/>
                <a:gd name="csY26" fmla="*/ 47440 h 6855871"/>
                <a:gd name="csX27" fmla="*/ 300851 w 326049"/>
                <a:gd name="csY27" fmla="*/ 58516 h 6855871"/>
                <a:gd name="csX28" fmla="*/ 295837 w 326049"/>
                <a:gd name="csY28" fmla="*/ 72054 h 6855871"/>
                <a:gd name="csX29" fmla="*/ 285801 w 326049"/>
                <a:gd name="csY29" fmla="*/ 106565 h 6855871"/>
                <a:gd name="csX30" fmla="*/ 275731 w 326049"/>
                <a:gd name="csY30" fmla="*/ 151206 h 6855871"/>
                <a:gd name="csX31" fmla="*/ 265602 w 326049"/>
                <a:gd name="csY31" fmla="*/ 206331 h 6855871"/>
                <a:gd name="csX32" fmla="*/ 255391 w 326049"/>
                <a:gd name="csY32" fmla="*/ 272385 h 6855871"/>
                <a:gd name="csX33" fmla="*/ 245085 w 326049"/>
                <a:gd name="csY33" fmla="*/ 349904 h 6855871"/>
                <a:gd name="csX34" fmla="*/ 224156 w 326049"/>
                <a:gd name="csY34" fmla="*/ 541695 h 6855871"/>
                <a:gd name="csX35" fmla="*/ 202788 w 326049"/>
                <a:gd name="csY35" fmla="*/ 786779 h 6855871"/>
                <a:gd name="csX36" fmla="*/ 159078 w 326049"/>
                <a:gd name="csY36" fmla="*/ 1456488 h 6855871"/>
                <a:gd name="csX37" fmla="*/ 73757 w 326049"/>
                <a:gd name="csY37" fmla="*/ 3579700 h 6855871"/>
                <a:gd name="csX38" fmla="*/ 6521 w 326049"/>
                <a:gd name="csY38" fmla="*/ 6527943 h 6855871"/>
                <a:gd name="csX39" fmla="*/ 1338 w 326049"/>
                <a:gd name="csY39" fmla="*/ 6855871 h 68558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26049" h="6855871">
                  <a:moveTo>
                    <a:pt x="0" y="6855871"/>
                  </a:moveTo>
                  <a:lnTo>
                    <a:pt x="5335" y="6518340"/>
                  </a:lnTo>
                  <a:cubicBezTo>
                    <a:pt x="23631" y="5438761"/>
                    <a:pt x="46926" y="4417331"/>
                    <a:pt x="72702" y="3564476"/>
                  </a:cubicBezTo>
                  <a:cubicBezTo>
                    <a:pt x="98042" y="2726540"/>
                    <a:pt x="127631" y="1990253"/>
                    <a:pt x="158270" y="1435220"/>
                  </a:cubicBezTo>
                  <a:cubicBezTo>
                    <a:pt x="172447" y="1178553"/>
                    <a:pt x="187212" y="952346"/>
                    <a:pt x="202154" y="762892"/>
                  </a:cubicBezTo>
                  <a:cubicBezTo>
                    <a:pt x="209206" y="673485"/>
                    <a:pt x="216426" y="590672"/>
                    <a:pt x="223616" y="516702"/>
                  </a:cubicBezTo>
                  <a:cubicBezTo>
                    <a:pt x="230553" y="445362"/>
                    <a:pt x="237629" y="380529"/>
                    <a:pt x="244648" y="323983"/>
                  </a:cubicBezTo>
                  <a:cubicBezTo>
                    <a:pt x="248069" y="296421"/>
                    <a:pt x="251554" y="270205"/>
                    <a:pt x="255005" y="246075"/>
                  </a:cubicBezTo>
                  <a:cubicBezTo>
                    <a:pt x="258407" y="222302"/>
                    <a:pt x="261860" y="199960"/>
                    <a:pt x="265268" y="179673"/>
                  </a:cubicBezTo>
                  <a:cubicBezTo>
                    <a:pt x="268644" y="159595"/>
                    <a:pt x="272071" y="140951"/>
                    <a:pt x="275452" y="124263"/>
                  </a:cubicBezTo>
                  <a:cubicBezTo>
                    <a:pt x="278796" y="107755"/>
                    <a:pt x="282202" y="92659"/>
                    <a:pt x="285577" y="79372"/>
                  </a:cubicBezTo>
                  <a:cubicBezTo>
                    <a:pt x="288921" y="66223"/>
                    <a:pt x="292316" y="54558"/>
                    <a:pt x="295668" y="44672"/>
                  </a:cubicBezTo>
                  <a:cubicBezTo>
                    <a:pt x="297394" y="39585"/>
                    <a:pt x="299078" y="35059"/>
                    <a:pt x="300709" y="31070"/>
                  </a:cubicBezTo>
                  <a:cubicBezTo>
                    <a:pt x="302447" y="26794"/>
                    <a:pt x="304134" y="23100"/>
                    <a:pt x="305754" y="19919"/>
                  </a:cubicBezTo>
                  <a:cubicBezTo>
                    <a:pt x="307510" y="16478"/>
                    <a:pt x="309202" y="13592"/>
                    <a:pt x="310805" y="11233"/>
                  </a:cubicBezTo>
                  <a:cubicBezTo>
                    <a:pt x="312594" y="8592"/>
                    <a:pt x="314300" y="6558"/>
                    <a:pt x="315868" y="5000"/>
                  </a:cubicBezTo>
                  <a:cubicBezTo>
                    <a:pt x="316752" y="4138"/>
                    <a:pt x="317602" y="3411"/>
                    <a:pt x="318407" y="2833"/>
                  </a:cubicBezTo>
                  <a:cubicBezTo>
                    <a:pt x="319305" y="2170"/>
                    <a:pt x="320162" y="1653"/>
                    <a:pt x="320948" y="1254"/>
                  </a:cubicBezTo>
                  <a:cubicBezTo>
                    <a:pt x="321884" y="801"/>
                    <a:pt x="322754" y="504"/>
                    <a:pt x="323496" y="315"/>
                  </a:cubicBezTo>
                  <a:lnTo>
                    <a:pt x="326049" y="0"/>
                  </a:lnTo>
                  <a:lnTo>
                    <a:pt x="326049" y="27616"/>
                  </a:lnTo>
                  <a:lnTo>
                    <a:pt x="323510" y="27930"/>
                  </a:lnTo>
                  <a:cubicBezTo>
                    <a:pt x="322773" y="28120"/>
                    <a:pt x="321906" y="28416"/>
                    <a:pt x="320977" y="28869"/>
                  </a:cubicBezTo>
                  <a:cubicBezTo>
                    <a:pt x="320195" y="29258"/>
                    <a:pt x="319343" y="29775"/>
                    <a:pt x="318450" y="30438"/>
                  </a:cubicBezTo>
                  <a:cubicBezTo>
                    <a:pt x="317650" y="31016"/>
                    <a:pt x="316805" y="31732"/>
                    <a:pt x="315926" y="32605"/>
                  </a:cubicBezTo>
                  <a:cubicBezTo>
                    <a:pt x="314365" y="34143"/>
                    <a:pt x="312669" y="36174"/>
                    <a:pt x="310891" y="38797"/>
                  </a:cubicBezTo>
                  <a:cubicBezTo>
                    <a:pt x="309297" y="41143"/>
                    <a:pt x="307615" y="43999"/>
                    <a:pt x="305869" y="47440"/>
                  </a:cubicBezTo>
                  <a:cubicBezTo>
                    <a:pt x="304256" y="50610"/>
                    <a:pt x="302579" y="54274"/>
                    <a:pt x="300851" y="58516"/>
                  </a:cubicBezTo>
                  <a:cubicBezTo>
                    <a:pt x="299228" y="62495"/>
                    <a:pt x="297554" y="67001"/>
                    <a:pt x="295837" y="72054"/>
                  </a:cubicBezTo>
                  <a:cubicBezTo>
                    <a:pt x="292503" y="81877"/>
                    <a:pt x="289127" y="93490"/>
                    <a:pt x="285801" y="106565"/>
                  </a:cubicBezTo>
                  <a:cubicBezTo>
                    <a:pt x="282445" y="119778"/>
                    <a:pt x="279058" y="134792"/>
                    <a:pt x="275731" y="151206"/>
                  </a:cubicBezTo>
                  <a:cubicBezTo>
                    <a:pt x="272367" y="167798"/>
                    <a:pt x="268959" y="186348"/>
                    <a:pt x="265602" y="206331"/>
                  </a:cubicBezTo>
                  <a:cubicBezTo>
                    <a:pt x="262210" y="226514"/>
                    <a:pt x="258775" y="248728"/>
                    <a:pt x="255391" y="272385"/>
                  </a:cubicBezTo>
                  <a:cubicBezTo>
                    <a:pt x="251957" y="296401"/>
                    <a:pt x="248490" y="322478"/>
                    <a:pt x="245085" y="349904"/>
                  </a:cubicBezTo>
                  <a:cubicBezTo>
                    <a:pt x="238100" y="406177"/>
                    <a:pt x="231058" y="470703"/>
                    <a:pt x="224156" y="541695"/>
                  </a:cubicBezTo>
                  <a:cubicBezTo>
                    <a:pt x="216998" y="615317"/>
                    <a:pt x="209810" y="697785"/>
                    <a:pt x="202788" y="786779"/>
                  </a:cubicBezTo>
                  <a:cubicBezTo>
                    <a:pt x="187907" y="975466"/>
                    <a:pt x="173200" y="1200790"/>
                    <a:pt x="159078" y="1456488"/>
                  </a:cubicBezTo>
                  <a:cubicBezTo>
                    <a:pt x="128532" y="2009804"/>
                    <a:pt x="99029" y="2743995"/>
                    <a:pt x="73757" y="3579700"/>
                  </a:cubicBezTo>
                  <a:cubicBezTo>
                    <a:pt x="48033" y="4430818"/>
                    <a:pt x="24783" y="5450310"/>
                    <a:pt x="6521" y="6527943"/>
                  </a:cubicBezTo>
                  <a:lnTo>
                    <a:pt x="1338" y="6855871"/>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34" name="Freeform: Shape 533">
              <a:extLst>
                <a:ext uri="{FF2B5EF4-FFF2-40B4-BE49-F238E27FC236}">
                  <a16:creationId xmlns:a16="http://schemas.microsoft.com/office/drawing/2014/main" id="{FA7E32D4-5E6A-C745-5130-322A4640164B}"/>
                </a:ext>
              </a:extLst>
            </p:cNvPr>
            <p:cNvSpPr/>
            <p:nvPr/>
          </p:nvSpPr>
          <p:spPr>
            <a:xfrm rot="5400000">
              <a:off x="3316840" y="505950"/>
              <a:ext cx="226108" cy="6859787"/>
            </a:xfrm>
            <a:custGeom>
              <a:avLst/>
              <a:gdLst>
                <a:gd name="csX0" fmla="*/ 0 w 226108"/>
                <a:gd name="csY0" fmla="*/ 6859787 h 6859787"/>
                <a:gd name="csX1" fmla="*/ 2746 w 226108"/>
                <a:gd name="csY1" fmla="*/ 6604680 h 6859787"/>
                <a:gd name="csX2" fmla="*/ 49376 w 226108"/>
                <a:gd name="csY2" fmla="*/ 3615042 h 6859787"/>
                <a:gd name="csX3" fmla="*/ 78364 w 226108"/>
                <a:gd name="csY3" fmla="*/ 2403504 h 6859787"/>
                <a:gd name="csX4" fmla="*/ 108946 w 226108"/>
                <a:gd name="csY4" fmla="*/ 1455866 h 6859787"/>
                <a:gd name="csX5" fmla="*/ 169229 w 226108"/>
                <a:gd name="csY5" fmla="*/ 328668 h 6859787"/>
                <a:gd name="csX6" fmla="*/ 183633 w 226108"/>
                <a:gd name="csY6" fmla="*/ 182275 h 6859787"/>
                <a:gd name="csX7" fmla="*/ 190749 w 226108"/>
                <a:gd name="csY7" fmla="*/ 126064 h 6859787"/>
                <a:gd name="csX8" fmla="*/ 197825 w 226108"/>
                <a:gd name="csY8" fmla="*/ 80531 h 6859787"/>
                <a:gd name="csX9" fmla="*/ 204874 w 226108"/>
                <a:gd name="csY9" fmla="*/ 45324 h 6859787"/>
                <a:gd name="csX10" fmla="*/ 211924 w 226108"/>
                <a:gd name="csY10" fmla="*/ 20203 h 6859787"/>
                <a:gd name="csX11" fmla="*/ 215455 w 226108"/>
                <a:gd name="csY11" fmla="*/ 11391 h 6859787"/>
                <a:gd name="csX12" fmla="*/ 218993 w 226108"/>
                <a:gd name="csY12" fmla="*/ 5074 h 6859787"/>
                <a:gd name="csX13" fmla="*/ 222543 w 226108"/>
                <a:gd name="csY13" fmla="*/ 1264 h 6859787"/>
                <a:gd name="csX14" fmla="*/ 224324 w 226108"/>
                <a:gd name="csY14" fmla="*/ 305 h 6859787"/>
                <a:gd name="csX15" fmla="*/ 226108 w 226108"/>
                <a:gd name="csY15" fmla="*/ 0 h 6859787"/>
                <a:gd name="csX16" fmla="*/ 226108 w 226108"/>
                <a:gd name="csY16" fmla="*/ 35512 h 6859787"/>
                <a:gd name="csX17" fmla="*/ 224350 w 226108"/>
                <a:gd name="csY17" fmla="*/ 35826 h 6859787"/>
                <a:gd name="csX18" fmla="*/ 222596 w 226108"/>
                <a:gd name="csY18" fmla="*/ 36776 h 6859787"/>
                <a:gd name="csX19" fmla="*/ 219100 w 226108"/>
                <a:gd name="csY19" fmla="*/ 40524 h 6859787"/>
                <a:gd name="csX20" fmla="*/ 215613 w 226108"/>
                <a:gd name="csY20" fmla="*/ 46744 h 6859787"/>
                <a:gd name="csX21" fmla="*/ 212134 w 226108"/>
                <a:gd name="csY21" fmla="*/ 55420 h 6859787"/>
                <a:gd name="csX22" fmla="*/ 205185 w 226108"/>
                <a:gd name="csY22" fmla="*/ 80173 h 6859787"/>
                <a:gd name="csX23" fmla="*/ 198233 w 226108"/>
                <a:gd name="csY23" fmla="*/ 114883 h 6859787"/>
                <a:gd name="csX24" fmla="*/ 191254 w 226108"/>
                <a:gd name="csY24" fmla="*/ 159808 h 6859787"/>
                <a:gd name="csX25" fmla="*/ 184230 w 226108"/>
                <a:gd name="csY25" fmla="*/ 215292 h 6859787"/>
                <a:gd name="csX26" fmla="*/ 169994 w 226108"/>
                <a:gd name="csY26" fmla="*/ 359967 h 6859787"/>
                <a:gd name="csX27" fmla="*/ 110195 w 226108"/>
                <a:gd name="csY27" fmla="*/ 1478533 h 6859787"/>
                <a:gd name="csX28" fmla="*/ 79751 w 226108"/>
                <a:gd name="csY28" fmla="*/ 2421928 h 6859787"/>
                <a:gd name="csX29" fmla="*/ 50853 w 226108"/>
                <a:gd name="csY29" fmla="*/ 3629687 h 6859787"/>
                <a:gd name="csX30" fmla="*/ 4319 w 226108"/>
                <a:gd name="csY30" fmla="*/ 6613367 h 6859787"/>
                <a:gd name="csX31" fmla="*/ 1667 w 226108"/>
                <a:gd name="csY31" fmla="*/ 6859787 h 685978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26108" h="6859787">
                  <a:moveTo>
                    <a:pt x="0" y="6859787"/>
                  </a:moveTo>
                  <a:lnTo>
                    <a:pt x="2746" y="6604680"/>
                  </a:lnTo>
                  <a:cubicBezTo>
                    <a:pt x="15537" y="5497140"/>
                    <a:pt x="31225" y="4491280"/>
                    <a:pt x="49376" y="3615042"/>
                  </a:cubicBezTo>
                  <a:cubicBezTo>
                    <a:pt x="58450" y="3177156"/>
                    <a:pt x="68203" y="2769537"/>
                    <a:pt x="78364" y="2403504"/>
                  </a:cubicBezTo>
                  <a:cubicBezTo>
                    <a:pt x="88102" y="2052801"/>
                    <a:pt x="98392" y="1733967"/>
                    <a:pt x="108946" y="1455866"/>
                  </a:cubicBezTo>
                  <a:cubicBezTo>
                    <a:pt x="127527" y="966559"/>
                    <a:pt x="148935" y="566258"/>
                    <a:pt x="169229" y="328668"/>
                  </a:cubicBezTo>
                  <a:cubicBezTo>
                    <a:pt x="173982" y="273068"/>
                    <a:pt x="178828" y="223807"/>
                    <a:pt x="183633" y="182275"/>
                  </a:cubicBezTo>
                  <a:cubicBezTo>
                    <a:pt x="185980" y="161998"/>
                    <a:pt x="188373" y="143090"/>
                    <a:pt x="190749" y="126064"/>
                  </a:cubicBezTo>
                  <a:cubicBezTo>
                    <a:pt x="193099" y="109231"/>
                    <a:pt x="195478" y="93923"/>
                    <a:pt x="197825" y="80531"/>
                  </a:cubicBezTo>
                  <a:cubicBezTo>
                    <a:pt x="200159" y="67200"/>
                    <a:pt x="202530" y="55356"/>
                    <a:pt x="204874" y="45324"/>
                  </a:cubicBezTo>
                  <a:cubicBezTo>
                    <a:pt x="207221" y="35302"/>
                    <a:pt x="209592" y="26858"/>
                    <a:pt x="211924" y="20203"/>
                  </a:cubicBezTo>
                  <a:cubicBezTo>
                    <a:pt x="213151" y="16708"/>
                    <a:pt x="214334" y="13791"/>
                    <a:pt x="215455" y="11391"/>
                  </a:cubicBezTo>
                  <a:cubicBezTo>
                    <a:pt x="216704" y="8728"/>
                    <a:pt x="217897" y="6655"/>
                    <a:pt x="218993" y="5074"/>
                  </a:cubicBezTo>
                  <a:cubicBezTo>
                    <a:pt x="220292" y="3222"/>
                    <a:pt x="221508" y="2022"/>
                    <a:pt x="222543" y="1264"/>
                  </a:cubicBezTo>
                  <a:cubicBezTo>
                    <a:pt x="223196" y="801"/>
                    <a:pt x="223806" y="507"/>
                    <a:pt x="224324" y="305"/>
                  </a:cubicBezTo>
                  <a:lnTo>
                    <a:pt x="226108" y="0"/>
                  </a:lnTo>
                  <a:lnTo>
                    <a:pt x="226108" y="35512"/>
                  </a:lnTo>
                  <a:lnTo>
                    <a:pt x="224350" y="35826"/>
                  </a:lnTo>
                  <a:cubicBezTo>
                    <a:pt x="223840" y="36018"/>
                    <a:pt x="223240" y="36312"/>
                    <a:pt x="222596" y="36776"/>
                  </a:cubicBezTo>
                  <a:cubicBezTo>
                    <a:pt x="221577" y="37512"/>
                    <a:pt x="220378" y="38702"/>
                    <a:pt x="219100" y="40524"/>
                  </a:cubicBezTo>
                  <a:cubicBezTo>
                    <a:pt x="218017" y="42082"/>
                    <a:pt x="216843" y="44124"/>
                    <a:pt x="215613" y="46744"/>
                  </a:cubicBezTo>
                  <a:cubicBezTo>
                    <a:pt x="214507" y="49113"/>
                    <a:pt x="213341" y="51979"/>
                    <a:pt x="212134" y="55420"/>
                  </a:cubicBezTo>
                  <a:cubicBezTo>
                    <a:pt x="209837" y="61981"/>
                    <a:pt x="207498" y="70307"/>
                    <a:pt x="205185" y="80173"/>
                  </a:cubicBezTo>
                  <a:cubicBezTo>
                    <a:pt x="202875" y="90059"/>
                    <a:pt x="200536" y="101745"/>
                    <a:pt x="198233" y="114883"/>
                  </a:cubicBezTo>
                  <a:cubicBezTo>
                    <a:pt x="195920" y="128086"/>
                    <a:pt x="193571" y="143205"/>
                    <a:pt x="191254" y="159808"/>
                  </a:cubicBezTo>
                  <a:cubicBezTo>
                    <a:pt x="188909" y="176610"/>
                    <a:pt x="186545" y="195276"/>
                    <a:pt x="184230" y="215292"/>
                  </a:cubicBezTo>
                  <a:cubicBezTo>
                    <a:pt x="179482" y="256330"/>
                    <a:pt x="174691" y="305000"/>
                    <a:pt x="169994" y="359967"/>
                  </a:cubicBezTo>
                  <a:cubicBezTo>
                    <a:pt x="149880" y="595431"/>
                    <a:pt x="128643" y="992678"/>
                    <a:pt x="110195" y="1478533"/>
                  </a:cubicBezTo>
                  <a:cubicBezTo>
                    <a:pt x="99690" y="1755308"/>
                    <a:pt x="89447" y="2072710"/>
                    <a:pt x="79751" y="2421928"/>
                  </a:cubicBezTo>
                  <a:cubicBezTo>
                    <a:pt x="69624" y="2786739"/>
                    <a:pt x="59900" y="3193094"/>
                    <a:pt x="50853" y="3629687"/>
                  </a:cubicBezTo>
                  <a:cubicBezTo>
                    <a:pt x="32742" y="4504017"/>
                    <a:pt x="17086" y="5507869"/>
                    <a:pt x="4319" y="6613367"/>
                  </a:cubicBezTo>
                  <a:lnTo>
                    <a:pt x="1667" y="6859787"/>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36" name="Freeform: Shape 535">
              <a:extLst>
                <a:ext uri="{FF2B5EF4-FFF2-40B4-BE49-F238E27FC236}">
                  <a16:creationId xmlns:a16="http://schemas.microsoft.com/office/drawing/2014/main" id="{266E50BA-B84D-7896-D4EB-BCD77AD41CDE}"/>
                </a:ext>
              </a:extLst>
            </p:cNvPr>
            <p:cNvSpPr/>
            <p:nvPr/>
          </p:nvSpPr>
          <p:spPr>
            <a:xfrm rot="5400000">
              <a:off x="3365017" y="425776"/>
              <a:ext cx="125784" cy="6855818"/>
            </a:xfrm>
            <a:custGeom>
              <a:avLst/>
              <a:gdLst>
                <a:gd name="csX0" fmla="*/ 0 w 125784"/>
                <a:gd name="csY0" fmla="*/ 6855818 h 6855818"/>
                <a:gd name="csX1" fmla="*/ 2424 w 125784"/>
                <a:gd name="csY1" fmla="*/ 6461804 h 6855818"/>
                <a:gd name="csX2" fmla="*/ 14115 w 125784"/>
                <a:gd name="csY2" fmla="*/ 4933084 h 6855818"/>
                <a:gd name="csX3" fmla="*/ 28324 w 125784"/>
                <a:gd name="csY3" fmla="*/ 3535156 h 6855818"/>
                <a:gd name="csX4" fmla="*/ 44296 w 125784"/>
                <a:gd name="csY4" fmla="*/ 2352433 h 6855818"/>
                <a:gd name="csX5" fmla="*/ 61105 w 125784"/>
                <a:gd name="csY5" fmla="*/ 1427409 h 6855818"/>
                <a:gd name="csX6" fmla="*/ 77919 w 125784"/>
                <a:gd name="csY6" fmla="*/ 760881 h 6855818"/>
                <a:gd name="csX7" fmla="*/ 94242 w 125784"/>
                <a:gd name="csY7" fmla="*/ 324446 h 6855818"/>
                <a:gd name="csX8" fmla="*/ 102193 w 125784"/>
                <a:gd name="csY8" fmla="*/ 180369 h 6855818"/>
                <a:gd name="csX9" fmla="*/ 110049 w 125784"/>
                <a:gd name="csY9" fmla="*/ 79868 h 6855818"/>
                <a:gd name="csX10" fmla="*/ 113963 w 125784"/>
                <a:gd name="csY10" fmla="*/ 44996 h 6855818"/>
                <a:gd name="csX11" fmla="*/ 117883 w 125784"/>
                <a:gd name="csY11" fmla="*/ 20068 h 6855818"/>
                <a:gd name="csX12" fmla="*/ 121820 w 125784"/>
                <a:gd name="csY12" fmla="*/ 5054 h 6855818"/>
                <a:gd name="csX13" fmla="*/ 123799 w 125784"/>
                <a:gd name="csY13" fmla="*/ 1264 h 6855818"/>
                <a:gd name="csX14" fmla="*/ 124791 w 125784"/>
                <a:gd name="csY14" fmla="*/ 318 h 6855818"/>
                <a:gd name="csX15" fmla="*/ 125782 w 125784"/>
                <a:gd name="csY15" fmla="*/ 0 h 6855818"/>
                <a:gd name="csX16" fmla="*/ 125784 w 125784"/>
                <a:gd name="csY16" fmla="*/ 27616 h 6855818"/>
                <a:gd name="csX17" fmla="*/ 124826 w 125784"/>
                <a:gd name="csY17" fmla="*/ 27920 h 6855818"/>
                <a:gd name="csX18" fmla="*/ 123872 w 125784"/>
                <a:gd name="csY18" fmla="*/ 28846 h 6855818"/>
                <a:gd name="csX19" fmla="*/ 121967 w 125784"/>
                <a:gd name="csY19" fmla="*/ 32490 h 6855818"/>
                <a:gd name="csX20" fmla="*/ 118169 w 125784"/>
                <a:gd name="csY20" fmla="*/ 46977 h 6855818"/>
                <a:gd name="csX21" fmla="*/ 114381 w 125784"/>
                <a:gd name="csY21" fmla="*/ 71087 h 6855818"/>
                <a:gd name="csX22" fmla="*/ 110583 w 125784"/>
                <a:gd name="csY22" fmla="*/ 104915 h 6855818"/>
                <a:gd name="csX23" fmla="*/ 102920 w 125784"/>
                <a:gd name="csY23" fmla="*/ 202951 h 6855818"/>
                <a:gd name="csX24" fmla="*/ 95114 w 125784"/>
                <a:gd name="csY24" fmla="*/ 344429 h 6855818"/>
                <a:gd name="csX25" fmla="*/ 78971 w 125784"/>
                <a:gd name="csY25" fmla="*/ 776209 h 6855818"/>
                <a:gd name="csX26" fmla="*/ 62249 w 125784"/>
                <a:gd name="csY26" fmla="*/ 1439104 h 6855818"/>
                <a:gd name="csX27" fmla="*/ 45492 w 125784"/>
                <a:gd name="csY27" fmla="*/ 2361381 h 6855818"/>
                <a:gd name="csX28" fmla="*/ 29547 w 125784"/>
                <a:gd name="csY28" fmla="*/ 3542019 h 6855818"/>
                <a:gd name="csX29" fmla="*/ 15355 w 125784"/>
                <a:gd name="csY29" fmla="*/ 4938326 h 6855818"/>
                <a:gd name="csX30" fmla="*/ 3674 w 125784"/>
                <a:gd name="csY30" fmla="*/ 6465752 h 6855818"/>
                <a:gd name="csX31" fmla="*/ 1275 w 125784"/>
                <a:gd name="csY31" fmla="*/ 6855818 h 685581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25784" h="6855818">
                  <a:moveTo>
                    <a:pt x="0" y="6855818"/>
                  </a:moveTo>
                  <a:lnTo>
                    <a:pt x="2424" y="6461804"/>
                  </a:lnTo>
                  <a:cubicBezTo>
                    <a:pt x="5934" y="5929290"/>
                    <a:pt x="9867" y="5414947"/>
                    <a:pt x="14115" y="4933084"/>
                  </a:cubicBezTo>
                  <a:cubicBezTo>
                    <a:pt x="18480" y="4437882"/>
                    <a:pt x="23260" y="3967556"/>
                    <a:pt x="28324" y="3535156"/>
                  </a:cubicBezTo>
                  <a:cubicBezTo>
                    <a:pt x="33338" y="3107280"/>
                    <a:pt x="38712" y="2709348"/>
                    <a:pt x="44296" y="2352433"/>
                  </a:cubicBezTo>
                  <a:cubicBezTo>
                    <a:pt x="49654" y="2010100"/>
                    <a:pt x="55310" y="1698875"/>
                    <a:pt x="61105" y="1427409"/>
                  </a:cubicBezTo>
                  <a:cubicBezTo>
                    <a:pt x="66532" y="1173164"/>
                    <a:pt x="72191" y="948912"/>
                    <a:pt x="77919" y="760881"/>
                  </a:cubicBezTo>
                  <a:cubicBezTo>
                    <a:pt x="83243" y="586218"/>
                    <a:pt x="88735" y="439383"/>
                    <a:pt x="94242" y="324446"/>
                  </a:cubicBezTo>
                  <a:cubicBezTo>
                    <a:pt x="96865" y="269752"/>
                    <a:pt x="99539" y="221282"/>
                    <a:pt x="102193" y="180369"/>
                  </a:cubicBezTo>
                  <a:cubicBezTo>
                    <a:pt x="104789" y="140352"/>
                    <a:pt x="107433" y="106534"/>
                    <a:pt x="110049" y="79868"/>
                  </a:cubicBezTo>
                  <a:cubicBezTo>
                    <a:pt x="111345" y="66676"/>
                    <a:pt x="112661" y="54937"/>
                    <a:pt x="113963" y="44996"/>
                  </a:cubicBezTo>
                  <a:cubicBezTo>
                    <a:pt x="115261" y="35089"/>
                    <a:pt x="116580" y="26710"/>
                    <a:pt x="117883" y="20068"/>
                  </a:cubicBezTo>
                  <a:cubicBezTo>
                    <a:pt x="119173" y="13518"/>
                    <a:pt x="120534" y="8318"/>
                    <a:pt x="121820" y="5054"/>
                  </a:cubicBezTo>
                  <a:cubicBezTo>
                    <a:pt x="122542" y="3211"/>
                    <a:pt x="123220" y="2001"/>
                    <a:pt x="123799" y="1264"/>
                  </a:cubicBezTo>
                  <a:cubicBezTo>
                    <a:pt x="124162" y="801"/>
                    <a:pt x="124500" y="494"/>
                    <a:pt x="124791" y="318"/>
                  </a:cubicBezTo>
                  <a:lnTo>
                    <a:pt x="125782" y="0"/>
                  </a:lnTo>
                  <a:lnTo>
                    <a:pt x="125784" y="27616"/>
                  </a:lnTo>
                  <a:lnTo>
                    <a:pt x="124826" y="27920"/>
                  </a:lnTo>
                  <a:cubicBezTo>
                    <a:pt x="124547" y="28089"/>
                    <a:pt x="124221" y="28383"/>
                    <a:pt x="123872" y="28846"/>
                  </a:cubicBezTo>
                  <a:cubicBezTo>
                    <a:pt x="123314" y="29553"/>
                    <a:pt x="122661" y="30722"/>
                    <a:pt x="121967" y="32490"/>
                  </a:cubicBezTo>
                  <a:cubicBezTo>
                    <a:pt x="120726" y="35650"/>
                    <a:pt x="119414" y="40660"/>
                    <a:pt x="118169" y="46977"/>
                  </a:cubicBezTo>
                  <a:cubicBezTo>
                    <a:pt x="116911" y="53399"/>
                    <a:pt x="115636" y="61505"/>
                    <a:pt x="114381" y="71087"/>
                  </a:cubicBezTo>
                  <a:cubicBezTo>
                    <a:pt x="113117" y="80730"/>
                    <a:pt x="111840" y="92111"/>
                    <a:pt x="110583" y="104915"/>
                  </a:cubicBezTo>
                  <a:cubicBezTo>
                    <a:pt x="108034" y="130887"/>
                    <a:pt x="105456" y="163881"/>
                    <a:pt x="102920" y="202951"/>
                  </a:cubicBezTo>
                  <a:cubicBezTo>
                    <a:pt x="100317" y="243084"/>
                    <a:pt x="97691" y="290682"/>
                    <a:pt x="95114" y="344429"/>
                  </a:cubicBezTo>
                  <a:cubicBezTo>
                    <a:pt x="89674" y="457963"/>
                    <a:pt x="84242" y="603233"/>
                    <a:pt x="78971" y="776209"/>
                  </a:cubicBezTo>
                  <a:cubicBezTo>
                    <a:pt x="73277" y="963085"/>
                    <a:pt x="67650" y="1186114"/>
                    <a:pt x="62249" y="1439104"/>
                  </a:cubicBezTo>
                  <a:cubicBezTo>
                    <a:pt x="56473" y="1709678"/>
                    <a:pt x="50835" y="2019984"/>
                    <a:pt x="45492" y="2361381"/>
                  </a:cubicBezTo>
                  <a:cubicBezTo>
                    <a:pt x="39917" y="2717623"/>
                    <a:pt x="34553" y="3114839"/>
                    <a:pt x="29547" y="3542019"/>
                  </a:cubicBezTo>
                  <a:cubicBezTo>
                    <a:pt x="24490" y="3973873"/>
                    <a:pt x="19715" y="4443662"/>
                    <a:pt x="15355" y="4938326"/>
                  </a:cubicBezTo>
                  <a:cubicBezTo>
                    <a:pt x="11111" y="5419757"/>
                    <a:pt x="7182" y="5933657"/>
                    <a:pt x="3674" y="6465752"/>
                  </a:cubicBezTo>
                  <a:lnTo>
                    <a:pt x="1275" y="6855818"/>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38" name="Freeform: Shape 537">
              <a:extLst>
                <a:ext uri="{FF2B5EF4-FFF2-40B4-BE49-F238E27FC236}">
                  <a16:creationId xmlns:a16="http://schemas.microsoft.com/office/drawing/2014/main" id="{6A5A2C07-D74F-000E-867A-B672CFFD9015}"/>
                </a:ext>
              </a:extLst>
            </p:cNvPr>
            <p:cNvSpPr/>
            <p:nvPr/>
          </p:nvSpPr>
          <p:spPr>
            <a:xfrm rot="5400000">
              <a:off x="3394755" y="379467"/>
              <a:ext cx="76201" cy="6865711"/>
            </a:xfrm>
            <a:custGeom>
              <a:avLst/>
              <a:gdLst>
                <a:gd name="csX0" fmla="*/ 0 w 76201"/>
                <a:gd name="csY0" fmla="*/ 6865711 h 6865711"/>
                <a:gd name="csX1" fmla="*/ 2222 w 76201"/>
                <a:gd name="csY1" fmla="*/ 6285677 h 6865711"/>
                <a:gd name="csX2" fmla="*/ 9270 w 76201"/>
                <a:gd name="csY2" fmla="*/ 4797153 h 6865711"/>
                <a:gd name="csX3" fmla="*/ 17759 w 76201"/>
                <a:gd name="csY3" fmla="*/ 3440392 h 6865711"/>
                <a:gd name="csX4" fmla="*/ 27244 w 76201"/>
                <a:gd name="csY4" fmla="*/ 2294147 h 6865711"/>
                <a:gd name="csX5" fmla="*/ 37195 w 76201"/>
                <a:gd name="csY5" fmla="*/ 1397424 h 6865711"/>
                <a:gd name="csX6" fmla="*/ 47147 w 76201"/>
                <a:gd name="csY6" fmla="*/ 749932 h 6865711"/>
                <a:gd name="csX7" fmla="*/ 56843 w 76201"/>
                <a:gd name="csY7" fmla="*/ 323824 h 6865711"/>
                <a:gd name="csX8" fmla="*/ 66362 w 76201"/>
                <a:gd name="csY8" fmla="*/ 81687 h 6865711"/>
                <a:gd name="csX9" fmla="*/ 71206 w 76201"/>
                <a:gd name="csY9" fmla="*/ 20856 h 6865711"/>
                <a:gd name="csX10" fmla="*/ 73681 w 76201"/>
                <a:gd name="csY10" fmla="*/ 5286 h 6865711"/>
                <a:gd name="csX11" fmla="*/ 74934 w 76201"/>
                <a:gd name="csY11" fmla="*/ 1338 h 6865711"/>
                <a:gd name="csX12" fmla="*/ 75558 w 76201"/>
                <a:gd name="csY12" fmla="*/ 338 h 6865711"/>
                <a:gd name="csX13" fmla="*/ 76185 w 76201"/>
                <a:gd name="csY13" fmla="*/ 0 h 6865711"/>
                <a:gd name="csX14" fmla="*/ 76201 w 76201"/>
                <a:gd name="csY14" fmla="*/ 47345 h 6865711"/>
                <a:gd name="csX15" fmla="*/ 75141 w 76201"/>
                <a:gd name="csY15" fmla="*/ 48451 h 6865711"/>
                <a:gd name="csX16" fmla="*/ 74090 w 76201"/>
                <a:gd name="csY16" fmla="*/ 51767 h 6865711"/>
                <a:gd name="csX17" fmla="*/ 71979 w 76201"/>
                <a:gd name="csY17" fmla="*/ 65054 h 6865711"/>
                <a:gd name="csX18" fmla="*/ 67678 w 76201"/>
                <a:gd name="csY18" fmla="*/ 119220 h 6865711"/>
                <a:gd name="csX19" fmla="*/ 58667 w 76201"/>
                <a:gd name="csY19" fmla="*/ 349239 h 6865711"/>
                <a:gd name="csX20" fmla="*/ 49152 w 76201"/>
                <a:gd name="csY20" fmla="*/ 767702 h 6865711"/>
                <a:gd name="csX21" fmla="*/ 39277 w 76201"/>
                <a:gd name="csY21" fmla="*/ 1410373 h 6865711"/>
                <a:gd name="csX22" fmla="*/ 29360 w 76201"/>
                <a:gd name="csY22" fmla="*/ 2303824 h 6865711"/>
                <a:gd name="csX23" fmla="*/ 19895 w 76201"/>
                <a:gd name="csY23" fmla="*/ 3447717 h 6865711"/>
                <a:gd name="csX24" fmla="*/ 11418 w 76201"/>
                <a:gd name="csY24" fmla="*/ 4802723 h 6865711"/>
                <a:gd name="csX25" fmla="*/ 4379 w 76201"/>
                <a:gd name="csY25" fmla="*/ 6289888 h 6865711"/>
                <a:gd name="csX26" fmla="*/ 2172 w 76201"/>
                <a:gd name="csY26" fmla="*/ 6865711 h 686571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76201" h="6865711">
                  <a:moveTo>
                    <a:pt x="0" y="6865711"/>
                  </a:moveTo>
                  <a:lnTo>
                    <a:pt x="2222" y="6285677"/>
                  </a:lnTo>
                  <a:cubicBezTo>
                    <a:pt x="4352" y="5766291"/>
                    <a:pt x="6723" y="5265478"/>
                    <a:pt x="9270" y="4797153"/>
                  </a:cubicBezTo>
                  <a:cubicBezTo>
                    <a:pt x="11889" y="4315860"/>
                    <a:pt x="14746" y="3859369"/>
                    <a:pt x="17759" y="3440392"/>
                  </a:cubicBezTo>
                  <a:cubicBezTo>
                    <a:pt x="20739" y="3025823"/>
                    <a:pt x="23931" y="2640177"/>
                    <a:pt x="27244" y="2294147"/>
                  </a:cubicBezTo>
                  <a:cubicBezTo>
                    <a:pt x="30422" y="1962184"/>
                    <a:pt x="33769" y="1660490"/>
                    <a:pt x="37195" y="1397424"/>
                  </a:cubicBezTo>
                  <a:cubicBezTo>
                    <a:pt x="40411" y="1150507"/>
                    <a:pt x="43760" y="932657"/>
                    <a:pt x="47147" y="749932"/>
                  </a:cubicBezTo>
                  <a:cubicBezTo>
                    <a:pt x="50309" y="579522"/>
                    <a:pt x="53571" y="436151"/>
                    <a:pt x="56843" y="323824"/>
                  </a:cubicBezTo>
                  <a:cubicBezTo>
                    <a:pt x="59915" y="218395"/>
                    <a:pt x="63207" y="134656"/>
                    <a:pt x="66362" y="81687"/>
                  </a:cubicBezTo>
                  <a:cubicBezTo>
                    <a:pt x="67935" y="55262"/>
                    <a:pt x="69610" y="34237"/>
                    <a:pt x="71206" y="20856"/>
                  </a:cubicBezTo>
                  <a:cubicBezTo>
                    <a:pt x="72015" y="14075"/>
                    <a:pt x="72871" y="8687"/>
                    <a:pt x="73681" y="5286"/>
                  </a:cubicBezTo>
                  <a:cubicBezTo>
                    <a:pt x="74137" y="3370"/>
                    <a:pt x="74566" y="2106"/>
                    <a:pt x="74934" y="1338"/>
                  </a:cubicBezTo>
                  <a:cubicBezTo>
                    <a:pt x="75162" y="852"/>
                    <a:pt x="75376" y="548"/>
                    <a:pt x="75558" y="338"/>
                  </a:cubicBezTo>
                  <a:lnTo>
                    <a:pt x="76185" y="0"/>
                  </a:lnTo>
                  <a:lnTo>
                    <a:pt x="76201" y="47345"/>
                  </a:lnTo>
                  <a:lnTo>
                    <a:pt x="75141" y="48451"/>
                  </a:lnTo>
                  <a:cubicBezTo>
                    <a:pt x="74832" y="49093"/>
                    <a:pt x="74471" y="50157"/>
                    <a:pt x="74090" y="51767"/>
                  </a:cubicBezTo>
                  <a:cubicBezTo>
                    <a:pt x="73610" y="53788"/>
                    <a:pt x="72854" y="57726"/>
                    <a:pt x="71979" y="65054"/>
                  </a:cubicBezTo>
                  <a:cubicBezTo>
                    <a:pt x="70597" y="76644"/>
                    <a:pt x="69069" y="95890"/>
                    <a:pt x="67678" y="119220"/>
                  </a:cubicBezTo>
                  <a:cubicBezTo>
                    <a:pt x="64721" y="168873"/>
                    <a:pt x="61605" y="248424"/>
                    <a:pt x="58667" y="349239"/>
                  </a:cubicBezTo>
                  <a:cubicBezTo>
                    <a:pt x="55466" y="459153"/>
                    <a:pt x="52265" y="599947"/>
                    <a:pt x="49152" y="767702"/>
                  </a:cubicBezTo>
                  <a:cubicBezTo>
                    <a:pt x="45793" y="948851"/>
                    <a:pt x="42471" y="1165076"/>
                    <a:pt x="39277" y="1410373"/>
                  </a:cubicBezTo>
                  <a:cubicBezTo>
                    <a:pt x="35864" y="1672344"/>
                    <a:pt x="32528" y="1972956"/>
                    <a:pt x="29360" y="2303824"/>
                  </a:cubicBezTo>
                  <a:cubicBezTo>
                    <a:pt x="26056" y="2649074"/>
                    <a:pt x="22872" y="3033931"/>
                    <a:pt x="19895" y="3447717"/>
                  </a:cubicBezTo>
                  <a:cubicBezTo>
                    <a:pt x="16887" y="3866118"/>
                    <a:pt x="14035" y="4322019"/>
                    <a:pt x="11418" y="4802723"/>
                  </a:cubicBezTo>
                  <a:cubicBezTo>
                    <a:pt x="8872" y="5270593"/>
                    <a:pt x="6504" y="5770955"/>
                    <a:pt x="4379" y="6289888"/>
                  </a:cubicBezTo>
                  <a:lnTo>
                    <a:pt x="2172" y="6865711"/>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40" name="Freeform: Shape 539">
              <a:extLst>
                <a:ext uri="{FF2B5EF4-FFF2-40B4-BE49-F238E27FC236}">
                  <a16:creationId xmlns:a16="http://schemas.microsoft.com/office/drawing/2014/main" id="{B9E2B44A-0368-8BF2-EE0F-9D66329DC715}"/>
                </a:ext>
              </a:extLst>
            </p:cNvPr>
            <p:cNvSpPr/>
            <p:nvPr/>
          </p:nvSpPr>
          <p:spPr>
            <a:xfrm rot="5400000">
              <a:off x="3416919" y="341480"/>
              <a:ext cx="25894" cy="6859732"/>
            </a:xfrm>
            <a:custGeom>
              <a:avLst/>
              <a:gdLst>
                <a:gd name="csX0" fmla="*/ 0 w 25894"/>
                <a:gd name="csY0" fmla="*/ 6859732 h 6859732"/>
                <a:gd name="csX1" fmla="*/ 37 w 25894"/>
                <a:gd name="csY1" fmla="*/ 6827625 h 6859732"/>
                <a:gd name="csX2" fmla="*/ 2347 w 25894"/>
                <a:gd name="csY2" fmla="*/ 5223164 h 6859732"/>
                <a:gd name="csX3" fmla="*/ 5206 w 25894"/>
                <a:gd name="csY3" fmla="*/ 3746129 h 6859732"/>
                <a:gd name="csX4" fmla="*/ 8459 w 25894"/>
                <a:gd name="csY4" fmla="*/ 2492583 h 6859732"/>
                <a:gd name="csX5" fmla="*/ 10169 w 25894"/>
                <a:gd name="csY5" fmla="*/ 1967143 h 6859732"/>
                <a:gd name="csX6" fmla="*/ 11902 w 25894"/>
                <a:gd name="csY6" fmla="*/ 1512412 h 6859732"/>
                <a:gd name="csX7" fmla="*/ 13635 w 25894"/>
                <a:gd name="csY7" fmla="*/ 1127270 h 6859732"/>
                <a:gd name="csX8" fmla="*/ 15352 w 25894"/>
                <a:gd name="csY8" fmla="*/ 808446 h 6859732"/>
                <a:gd name="csX9" fmla="*/ 18696 w 25894"/>
                <a:gd name="csY9" fmla="*/ 349935 h 6859732"/>
                <a:gd name="csX10" fmla="*/ 21944 w 25894"/>
                <a:gd name="csY10" fmla="*/ 92922 h 6859732"/>
                <a:gd name="csX11" fmla="*/ 23648 w 25894"/>
                <a:gd name="csY11" fmla="*/ 26879 h 6859732"/>
                <a:gd name="csX12" fmla="*/ 24643 w 25894"/>
                <a:gd name="csY12" fmla="*/ 7653 h 6859732"/>
                <a:gd name="csX13" fmla="*/ 25222 w 25894"/>
                <a:gd name="csY13" fmla="*/ 2022 h 6859732"/>
                <a:gd name="csX14" fmla="*/ 25816 w 25894"/>
                <a:gd name="csY14" fmla="*/ 0 h 6859732"/>
                <a:gd name="csX15" fmla="*/ 25894 w 25894"/>
                <a:gd name="csY15" fmla="*/ 35471 h 6859732"/>
                <a:gd name="csX16" fmla="*/ 25685 w 25894"/>
                <a:gd name="csY16" fmla="*/ 36059 h 6859732"/>
                <a:gd name="csX17" fmla="*/ 25473 w 25894"/>
                <a:gd name="csY17" fmla="*/ 38175 h 6859732"/>
                <a:gd name="csX18" fmla="*/ 24890 w 25894"/>
                <a:gd name="csY18" fmla="*/ 49735 h 6859732"/>
                <a:gd name="csX19" fmla="*/ 23441 w 25894"/>
                <a:gd name="csY19" fmla="*/ 106672 h 6859732"/>
                <a:gd name="csX20" fmla="*/ 20285 w 25894"/>
                <a:gd name="csY20" fmla="*/ 357063 h 6859732"/>
                <a:gd name="csX21" fmla="*/ 16961 w 25894"/>
                <a:gd name="csY21" fmla="*/ 813015 h 6859732"/>
                <a:gd name="csX22" fmla="*/ 15249 w 25894"/>
                <a:gd name="csY22" fmla="*/ 1131062 h 6859732"/>
                <a:gd name="csX23" fmla="*/ 13518 w 25894"/>
                <a:gd name="csY23" fmla="*/ 1515612 h 6859732"/>
                <a:gd name="csX24" fmla="*/ 11788 w 25894"/>
                <a:gd name="csY24" fmla="*/ 1969871 h 6859732"/>
                <a:gd name="csX25" fmla="*/ 10077 w 25894"/>
                <a:gd name="csY25" fmla="*/ 2494921 h 6859732"/>
                <a:gd name="csX26" fmla="*/ 6827 w 25894"/>
                <a:gd name="csY26" fmla="*/ 3747866 h 6859732"/>
                <a:gd name="csX27" fmla="*/ 3968 w 25894"/>
                <a:gd name="csY27" fmla="*/ 5224472 h 6859732"/>
                <a:gd name="csX28" fmla="*/ 1660 w 25894"/>
                <a:gd name="csY28" fmla="*/ 6828572 h 6859732"/>
                <a:gd name="csX29" fmla="*/ 1624 w 25894"/>
                <a:gd name="csY29" fmla="*/ 6859732 h 68597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25894" h="6859732">
                  <a:moveTo>
                    <a:pt x="0" y="6859732"/>
                  </a:moveTo>
                  <a:lnTo>
                    <a:pt x="37" y="6827625"/>
                  </a:lnTo>
                  <a:cubicBezTo>
                    <a:pt x="726" y="6268442"/>
                    <a:pt x="1503" y="5728623"/>
                    <a:pt x="2347" y="5223164"/>
                  </a:cubicBezTo>
                  <a:cubicBezTo>
                    <a:pt x="3218" y="4700222"/>
                    <a:pt x="4181" y="4203283"/>
                    <a:pt x="5206" y="3746129"/>
                  </a:cubicBezTo>
                  <a:cubicBezTo>
                    <a:pt x="6220" y="3293882"/>
                    <a:pt x="7314" y="2872123"/>
                    <a:pt x="8459" y="2492583"/>
                  </a:cubicBezTo>
                  <a:cubicBezTo>
                    <a:pt x="9017" y="2307898"/>
                    <a:pt x="9587" y="2132572"/>
                    <a:pt x="10169" y="1967143"/>
                  </a:cubicBezTo>
                  <a:cubicBezTo>
                    <a:pt x="10736" y="1806328"/>
                    <a:pt x="11318" y="1653331"/>
                    <a:pt x="11902" y="1512412"/>
                  </a:cubicBezTo>
                  <a:cubicBezTo>
                    <a:pt x="12473" y="1374524"/>
                    <a:pt x="13057" y="1244944"/>
                    <a:pt x="13635" y="1127270"/>
                  </a:cubicBezTo>
                  <a:cubicBezTo>
                    <a:pt x="14194" y="1013336"/>
                    <a:pt x="14772" y="906076"/>
                    <a:pt x="15352" y="808446"/>
                  </a:cubicBezTo>
                  <a:cubicBezTo>
                    <a:pt x="16440" y="624940"/>
                    <a:pt x="17565" y="470682"/>
                    <a:pt x="18696" y="349935"/>
                  </a:cubicBezTo>
                  <a:cubicBezTo>
                    <a:pt x="19758" y="236388"/>
                    <a:pt x="20851" y="149921"/>
                    <a:pt x="21944" y="92922"/>
                  </a:cubicBezTo>
                  <a:cubicBezTo>
                    <a:pt x="22498" y="64084"/>
                    <a:pt x="23072" y="41860"/>
                    <a:pt x="23648" y="26879"/>
                  </a:cubicBezTo>
                  <a:cubicBezTo>
                    <a:pt x="23963" y="18689"/>
                    <a:pt x="24308" y="12044"/>
                    <a:pt x="24643" y="7653"/>
                  </a:cubicBezTo>
                  <a:cubicBezTo>
                    <a:pt x="24831" y="5222"/>
                    <a:pt x="25030" y="3286"/>
                    <a:pt x="25222" y="2022"/>
                  </a:cubicBezTo>
                  <a:cubicBezTo>
                    <a:pt x="25464" y="453"/>
                    <a:pt x="25738" y="74"/>
                    <a:pt x="25816" y="0"/>
                  </a:cubicBezTo>
                  <a:lnTo>
                    <a:pt x="25894" y="35471"/>
                  </a:lnTo>
                  <a:cubicBezTo>
                    <a:pt x="25822" y="35542"/>
                    <a:pt x="25720" y="35839"/>
                    <a:pt x="25685" y="36059"/>
                  </a:cubicBezTo>
                  <a:cubicBezTo>
                    <a:pt x="25657" y="36238"/>
                    <a:pt x="25574" y="36850"/>
                    <a:pt x="25473" y="38175"/>
                  </a:cubicBezTo>
                  <a:cubicBezTo>
                    <a:pt x="25370" y="39513"/>
                    <a:pt x="25157" y="42809"/>
                    <a:pt x="24890" y="49735"/>
                  </a:cubicBezTo>
                  <a:cubicBezTo>
                    <a:pt x="24425" y="61822"/>
                    <a:pt x="23925" y="81508"/>
                    <a:pt x="23441" y="106672"/>
                  </a:cubicBezTo>
                  <a:cubicBezTo>
                    <a:pt x="22389" y="161535"/>
                    <a:pt x="21327" y="245770"/>
                    <a:pt x="20285" y="357063"/>
                  </a:cubicBezTo>
                  <a:cubicBezTo>
                    <a:pt x="19163" y="476956"/>
                    <a:pt x="18045" y="630364"/>
                    <a:pt x="16961" y="813015"/>
                  </a:cubicBezTo>
                  <a:cubicBezTo>
                    <a:pt x="16383" y="910392"/>
                    <a:pt x="15808" y="1017389"/>
                    <a:pt x="15249" y="1131062"/>
                  </a:cubicBezTo>
                  <a:cubicBezTo>
                    <a:pt x="14672" y="1248544"/>
                    <a:pt x="14089" y="1377935"/>
                    <a:pt x="13518" y="1515612"/>
                  </a:cubicBezTo>
                  <a:cubicBezTo>
                    <a:pt x="12935" y="1656384"/>
                    <a:pt x="12353" y="1809221"/>
                    <a:pt x="11788" y="1969871"/>
                  </a:cubicBezTo>
                  <a:cubicBezTo>
                    <a:pt x="11205" y="2135174"/>
                    <a:pt x="10635" y="2310382"/>
                    <a:pt x="10077" y="2494921"/>
                  </a:cubicBezTo>
                  <a:cubicBezTo>
                    <a:pt x="8934" y="2874260"/>
                    <a:pt x="7840" y="3295819"/>
                    <a:pt x="6827" y="3747866"/>
                  </a:cubicBezTo>
                  <a:cubicBezTo>
                    <a:pt x="5802" y="4204882"/>
                    <a:pt x="4840" y="4701675"/>
                    <a:pt x="3968" y="5224472"/>
                  </a:cubicBezTo>
                  <a:cubicBezTo>
                    <a:pt x="3124" y="5729813"/>
                    <a:pt x="2348" y="6269517"/>
                    <a:pt x="1660" y="6828572"/>
                  </a:cubicBezTo>
                  <a:lnTo>
                    <a:pt x="1624" y="6859732"/>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42" name="Freeform: Shape 541">
              <a:extLst>
                <a:ext uri="{FF2B5EF4-FFF2-40B4-BE49-F238E27FC236}">
                  <a16:creationId xmlns:a16="http://schemas.microsoft.com/office/drawing/2014/main" id="{625D1E23-34F7-0AC1-B851-FBDC474EABF4}"/>
                </a:ext>
              </a:extLst>
            </p:cNvPr>
            <p:cNvSpPr/>
            <p:nvPr/>
          </p:nvSpPr>
          <p:spPr>
            <a:xfrm rot="5400000">
              <a:off x="2991238" y="1040478"/>
              <a:ext cx="877281" cy="6859757"/>
            </a:xfrm>
            <a:custGeom>
              <a:avLst/>
              <a:gdLst>
                <a:gd name="csX0" fmla="*/ 0 w 877281"/>
                <a:gd name="csY0" fmla="*/ 6859757 h 6859757"/>
                <a:gd name="csX1" fmla="*/ 32198 w 877281"/>
                <a:gd name="csY1" fmla="*/ 6147487 h 6859757"/>
                <a:gd name="csX2" fmla="*/ 74507 w 877281"/>
                <a:gd name="csY2" fmla="*/ 5346186 h 6859757"/>
                <a:gd name="csX3" fmla="*/ 174897 w 877281"/>
                <a:gd name="csY3" fmla="*/ 3830121 h 6859757"/>
                <a:gd name="csX4" fmla="*/ 289731 w 877281"/>
                <a:gd name="csY4" fmla="*/ 2541529 h 6859757"/>
                <a:gd name="csX5" fmla="*/ 350275 w 877281"/>
                <a:gd name="csY5" fmla="*/ 2001360 h 6859757"/>
                <a:gd name="csX6" fmla="*/ 411666 w 877281"/>
                <a:gd name="csY6" fmla="*/ 1534088 h 6859757"/>
                <a:gd name="csX7" fmla="*/ 473091 w 877281"/>
                <a:gd name="csY7" fmla="*/ 1138674 h 6859757"/>
                <a:gd name="csX8" fmla="*/ 503603 w 877281"/>
                <a:gd name="csY8" fmla="*/ 966948 h 6859757"/>
                <a:gd name="csX9" fmla="*/ 533892 w 877281"/>
                <a:gd name="csY9" fmla="*/ 811795 h 6859757"/>
                <a:gd name="csX10" fmla="*/ 563911 w 877281"/>
                <a:gd name="csY10" fmla="*/ 672549 h 6859757"/>
                <a:gd name="csX11" fmla="*/ 593623 w 877281"/>
                <a:gd name="csY11" fmla="*/ 548529 h 6859757"/>
                <a:gd name="csX12" fmla="*/ 623010 w 877281"/>
                <a:gd name="csY12" fmla="*/ 438983 h 6859757"/>
                <a:gd name="csX13" fmla="*/ 652068 w 877281"/>
                <a:gd name="csY13" fmla="*/ 343175 h 6859757"/>
                <a:gd name="csX14" fmla="*/ 680809 w 877281"/>
                <a:gd name="csY14" fmla="*/ 260383 h 6859757"/>
                <a:gd name="csX15" fmla="*/ 695067 w 877281"/>
                <a:gd name="csY15" fmla="*/ 223651 h 6859757"/>
                <a:gd name="csX16" fmla="*/ 709258 w 877281"/>
                <a:gd name="csY16" fmla="*/ 189938 h 6859757"/>
                <a:gd name="csX17" fmla="*/ 723387 w 877281"/>
                <a:gd name="csY17" fmla="*/ 159165 h 6859757"/>
                <a:gd name="csX18" fmla="*/ 737462 w 877281"/>
                <a:gd name="csY18" fmla="*/ 131243 h 6859757"/>
                <a:gd name="csX19" fmla="*/ 751489 w 877281"/>
                <a:gd name="csY19" fmla="*/ 106135 h 6859757"/>
                <a:gd name="csX20" fmla="*/ 765476 w 877281"/>
                <a:gd name="csY20" fmla="*/ 83783 h 6859757"/>
                <a:gd name="csX21" fmla="*/ 779436 w 877281"/>
                <a:gd name="csY21" fmla="*/ 64127 h 6859757"/>
                <a:gd name="csX22" fmla="*/ 793375 w 877281"/>
                <a:gd name="csY22" fmla="*/ 47125 h 6859757"/>
                <a:gd name="csX23" fmla="*/ 807308 w 877281"/>
                <a:gd name="csY23" fmla="*/ 32764 h 6859757"/>
                <a:gd name="csX24" fmla="*/ 821244 w 877281"/>
                <a:gd name="csY24" fmla="*/ 21004 h 6859757"/>
                <a:gd name="csX25" fmla="*/ 828215 w 877281"/>
                <a:gd name="csY25" fmla="*/ 16097 h 6859757"/>
                <a:gd name="csX26" fmla="*/ 835195 w 877281"/>
                <a:gd name="csY26" fmla="*/ 11844 h 6859757"/>
                <a:gd name="csX27" fmla="*/ 842181 w 877281"/>
                <a:gd name="csY27" fmla="*/ 8234 h 6859757"/>
                <a:gd name="csX28" fmla="*/ 849178 w 877281"/>
                <a:gd name="csY28" fmla="*/ 5276 h 6859757"/>
                <a:gd name="csX29" fmla="*/ 856183 w 877281"/>
                <a:gd name="csY29" fmla="*/ 2968 h 6859757"/>
                <a:gd name="csX30" fmla="*/ 863203 w 877281"/>
                <a:gd name="csY30" fmla="*/ 1326 h 6859757"/>
                <a:gd name="csX31" fmla="*/ 877281 w 877281"/>
                <a:gd name="csY31" fmla="*/ 0 h 6859757"/>
                <a:gd name="csX32" fmla="*/ 877281 w 877281"/>
                <a:gd name="csY32" fmla="*/ 35512 h 6859757"/>
                <a:gd name="csX33" fmla="*/ 863218 w 877281"/>
                <a:gd name="csY33" fmla="*/ 36837 h 6859757"/>
                <a:gd name="csX34" fmla="*/ 856204 w 877281"/>
                <a:gd name="csY34" fmla="*/ 38480 h 6859757"/>
                <a:gd name="csX35" fmla="*/ 849205 w 877281"/>
                <a:gd name="csY35" fmla="*/ 40788 h 6859757"/>
                <a:gd name="csX36" fmla="*/ 842216 w 877281"/>
                <a:gd name="csY36" fmla="*/ 43735 h 6859757"/>
                <a:gd name="csX37" fmla="*/ 835237 w 877281"/>
                <a:gd name="csY37" fmla="*/ 47335 h 6859757"/>
                <a:gd name="csX38" fmla="*/ 828265 w 877281"/>
                <a:gd name="csY38" fmla="*/ 51598 h 6859757"/>
                <a:gd name="csX39" fmla="*/ 821298 w 877281"/>
                <a:gd name="csY39" fmla="*/ 56495 h 6859757"/>
                <a:gd name="csX40" fmla="*/ 807377 w 877281"/>
                <a:gd name="csY40" fmla="*/ 68244 h 6859757"/>
                <a:gd name="csX41" fmla="*/ 793459 w 877281"/>
                <a:gd name="csY41" fmla="*/ 82593 h 6859757"/>
                <a:gd name="csX42" fmla="*/ 779533 w 877281"/>
                <a:gd name="csY42" fmla="*/ 99575 h 6859757"/>
                <a:gd name="csX43" fmla="*/ 765588 w 877281"/>
                <a:gd name="csY43" fmla="*/ 119210 h 6859757"/>
                <a:gd name="csX44" fmla="*/ 751615 w 877281"/>
                <a:gd name="csY44" fmla="*/ 141542 h 6859757"/>
                <a:gd name="csX45" fmla="*/ 737600 w 877281"/>
                <a:gd name="csY45" fmla="*/ 166629 h 6859757"/>
                <a:gd name="csX46" fmla="*/ 723541 w 877281"/>
                <a:gd name="csY46" fmla="*/ 194518 h 6859757"/>
                <a:gd name="csX47" fmla="*/ 709426 w 877281"/>
                <a:gd name="csY47" fmla="*/ 225270 h 6859757"/>
                <a:gd name="csX48" fmla="*/ 695250 w 877281"/>
                <a:gd name="csY48" fmla="*/ 258940 h 6859757"/>
                <a:gd name="csX49" fmla="*/ 681004 w 877281"/>
                <a:gd name="csY49" fmla="*/ 295641 h 6859757"/>
                <a:gd name="csX50" fmla="*/ 652293 w 877281"/>
                <a:gd name="csY50" fmla="*/ 378341 h 6859757"/>
                <a:gd name="csX51" fmla="*/ 623267 w 877281"/>
                <a:gd name="csY51" fmla="*/ 474042 h 6859757"/>
                <a:gd name="csX52" fmla="*/ 593910 w 877281"/>
                <a:gd name="csY52" fmla="*/ 583470 h 6859757"/>
                <a:gd name="csX53" fmla="*/ 564230 w 877281"/>
                <a:gd name="csY53" fmla="*/ 707367 h 6859757"/>
                <a:gd name="csX54" fmla="*/ 534244 w 877281"/>
                <a:gd name="csY54" fmla="*/ 846444 h 6859757"/>
                <a:gd name="csX55" fmla="*/ 503989 w 877281"/>
                <a:gd name="csY55" fmla="*/ 1001439 h 6859757"/>
                <a:gd name="csX56" fmla="*/ 473511 w 877281"/>
                <a:gd name="csY56" fmla="*/ 1172962 h 6859757"/>
                <a:gd name="csX57" fmla="*/ 412160 w 877281"/>
                <a:gd name="csY57" fmla="*/ 1567916 h 6859757"/>
                <a:gd name="csX58" fmla="*/ 350846 w 877281"/>
                <a:gd name="csY58" fmla="*/ 2034609 h 6859757"/>
                <a:gd name="csX59" fmla="*/ 290384 w 877281"/>
                <a:gd name="csY59" fmla="*/ 2574050 h 6859757"/>
                <a:gd name="csX60" fmla="*/ 175727 w 877281"/>
                <a:gd name="csY60" fmla="*/ 3860674 h 6859757"/>
                <a:gd name="csX61" fmla="*/ 75523 w 877281"/>
                <a:gd name="csY61" fmla="*/ 5373909 h 6859757"/>
                <a:gd name="csX62" fmla="*/ 33308 w 877281"/>
                <a:gd name="csY62" fmla="*/ 6173390 h 6859757"/>
                <a:gd name="csX63" fmla="*/ 2281 w 877281"/>
                <a:gd name="csY63" fmla="*/ 6859757 h 6859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877281" h="6859757">
                  <a:moveTo>
                    <a:pt x="0" y="6859757"/>
                  </a:moveTo>
                  <a:lnTo>
                    <a:pt x="32198" y="6147487"/>
                  </a:lnTo>
                  <a:cubicBezTo>
                    <a:pt x="45611" y="5873260"/>
                    <a:pt x="59746" y="5605521"/>
                    <a:pt x="74507" y="5346186"/>
                  </a:cubicBezTo>
                  <a:cubicBezTo>
                    <a:pt x="105061" y="4809588"/>
                    <a:pt x="138837" y="4299508"/>
                    <a:pt x="174897" y="3830121"/>
                  </a:cubicBezTo>
                  <a:cubicBezTo>
                    <a:pt x="210672" y="3364577"/>
                    <a:pt x="249307" y="2931028"/>
                    <a:pt x="289731" y="2541529"/>
                  </a:cubicBezTo>
                  <a:cubicBezTo>
                    <a:pt x="309352" y="2352528"/>
                    <a:pt x="329722" y="2170790"/>
                    <a:pt x="350275" y="2001360"/>
                  </a:cubicBezTo>
                  <a:cubicBezTo>
                    <a:pt x="370233" y="1836847"/>
                    <a:pt x="390888" y="1679642"/>
                    <a:pt x="411666" y="1534088"/>
                  </a:cubicBezTo>
                  <a:cubicBezTo>
                    <a:pt x="431718" y="1393655"/>
                    <a:pt x="452384" y="1260621"/>
                    <a:pt x="473091" y="1138674"/>
                  </a:cubicBezTo>
                  <a:cubicBezTo>
                    <a:pt x="483135" y="1079516"/>
                    <a:pt x="493400" y="1021747"/>
                    <a:pt x="503603" y="966948"/>
                  </a:cubicBezTo>
                  <a:cubicBezTo>
                    <a:pt x="513570" y="913414"/>
                    <a:pt x="523762" y="861202"/>
                    <a:pt x="533892" y="811795"/>
                  </a:cubicBezTo>
                  <a:cubicBezTo>
                    <a:pt x="543801" y="763470"/>
                    <a:pt x="553901" y="716631"/>
                    <a:pt x="563911" y="672549"/>
                  </a:cubicBezTo>
                  <a:cubicBezTo>
                    <a:pt x="573712" y="629395"/>
                    <a:pt x="583709" y="587671"/>
                    <a:pt x="593623" y="548529"/>
                  </a:cubicBezTo>
                  <a:cubicBezTo>
                    <a:pt x="603325" y="510226"/>
                    <a:pt x="613212" y="473366"/>
                    <a:pt x="623010" y="438983"/>
                  </a:cubicBezTo>
                  <a:cubicBezTo>
                    <a:pt x="632599" y="405324"/>
                    <a:pt x="642376" y="373096"/>
                    <a:pt x="652068" y="343175"/>
                  </a:cubicBezTo>
                  <a:cubicBezTo>
                    <a:pt x="661572" y="313845"/>
                    <a:pt x="671242" y="285987"/>
                    <a:pt x="680809" y="260383"/>
                  </a:cubicBezTo>
                  <a:cubicBezTo>
                    <a:pt x="685617" y="247508"/>
                    <a:pt x="690372" y="235282"/>
                    <a:pt x="695067" y="223651"/>
                  </a:cubicBezTo>
                  <a:cubicBezTo>
                    <a:pt x="699858" y="211794"/>
                    <a:pt x="704590" y="200562"/>
                    <a:pt x="709258" y="189938"/>
                  </a:cubicBezTo>
                  <a:cubicBezTo>
                    <a:pt x="714033" y="179074"/>
                    <a:pt x="718746" y="168809"/>
                    <a:pt x="723387" y="159165"/>
                  </a:cubicBezTo>
                  <a:cubicBezTo>
                    <a:pt x="728151" y="149258"/>
                    <a:pt x="732844" y="139950"/>
                    <a:pt x="737462" y="131243"/>
                  </a:cubicBezTo>
                  <a:cubicBezTo>
                    <a:pt x="742217" y="122275"/>
                    <a:pt x="746895" y="113916"/>
                    <a:pt x="751489" y="106135"/>
                  </a:cubicBezTo>
                  <a:cubicBezTo>
                    <a:pt x="756237" y="98091"/>
                    <a:pt x="760904" y="90658"/>
                    <a:pt x="765476" y="83783"/>
                  </a:cubicBezTo>
                  <a:cubicBezTo>
                    <a:pt x="770226" y="76644"/>
                    <a:pt x="774885" y="70097"/>
                    <a:pt x="779436" y="64127"/>
                  </a:cubicBezTo>
                  <a:cubicBezTo>
                    <a:pt x="784193" y="57874"/>
                    <a:pt x="788847" y="52220"/>
                    <a:pt x="793375" y="47125"/>
                  </a:cubicBezTo>
                  <a:cubicBezTo>
                    <a:pt x="798149" y="41755"/>
                    <a:pt x="802803" y="36985"/>
                    <a:pt x="807308" y="32764"/>
                  </a:cubicBezTo>
                  <a:cubicBezTo>
                    <a:pt x="812110" y="28258"/>
                    <a:pt x="816770" y="24364"/>
                    <a:pt x="821244" y="21004"/>
                  </a:cubicBezTo>
                  <a:cubicBezTo>
                    <a:pt x="823616" y="19226"/>
                    <a:pt x="825942" y="17593"/>
                    <a:pt x="828215" y="16097"/>
                  </a:cubicBezTo>
                  <a:cubicBezTo>
                    <a:pt x="830598" y="14528"/>
                    <a:pt x="832928" y="13118"/>
                    <a:pt x="835195" y="11844"/>
                  </a:cubicBezTo>
                  <a:cubicBezTo>
                    <a:pt x="837589" y="10496"/>
                    <a:pt x="839923" y="9296"/>
                    <a:pt x="842181" y="8234"/>
                  </a:cubicBezTo>
                  <a:cubicBezTo>
                    <a:pt x="844593" y="7095"/>
                    <a:pt x="846932" y="6118"/>
                    <a:pt x="849178" y="5276"/>
                  </a:cubicBezTo>
                  <a:cubicBezTo>
                    <a:pt x="851617" y="4360"/>
                    <a:pt x="853963" y="3610"/>
                    <a:pt x="856183" y="2968"/>
                  </a:cubicBezTo>
                  <a:cubicBezTo>
                    <a:pt x="858668" y="2275"/>
                    <a:pt x="861029" y="1738"/>
                    <a:pt x="863203" y="1326"/>
                  </a:cubicBezTo>
                  <a:lnTo>
                    <a:pt x="877281" y="0"/>
                  </a:lnTo>
                  <a:lnTo>
                    <a:pt x="877281" y="35512"/>
                  </a:lnTo>
                  <a:lnTo>
                    <a:pt x="863218" y="36837"/>
                  </a:lnTo>
                  <a:cubicBezTo>
                    <a:pt x="861044" y="37249"/>
                    <a:pt x="858685" y="37786"/>
                    <a:pt x="856204" y="38480"/>
                  </a:cubicBezTo>
                  <a:cubicBezTo>
                    <a:pt x="853986" y="39122"/>
                    <a:pt x="851642" y="39872"/>
                    <a:pt x="849205" y="40788"/>
                  </a:cubicBezTo>
                  <a:cubicBezTo>
                    <a:pt x="846962" y="41629"/>
                    <a:pt x="844625" y="42607"/>
                    <a:pt x="842216" y="43735"/>
                  </a:cubicBezTo>
                  <a:cubicBezTo>
                    <a:pt x="839960" y="44787"/>
                    <a:pt x="837629" y="45997"/>
                    <a:pt x="835237" y="47335"/>
                  </a:cubicBezTo>
                  <a:cubicBezTo>
                    <a:pt x="832972" y="48609"/>
                    <a:pt x="830645" y="50019"/>
                    <a:pt x="828265" y="51598"/>
                  </a:cubicBezTo>
                  <a:cubicBezTo>
                    <a:pt x="825994" y="53084"/>
                    <a:pt x="823668" y="54714"/>
                    <a:pt x="821298" y="56495"/>
                  </a:cubicBezTo>
                  <a:cubicBezTo>
                    <a:pt x="816829" y="59842"/>
                    <a:pt x="812174" y="63739"/>
                    <a:pt x="807377" y="68244"/>
                  </a:cubicBezTo>
                  <a:cubicBezTo>
                    <a:pt x="802877" y="72456"/>
                    <a:pt x="798228" y="77225"/>
                    <a:pt x="793459" y="82593"/>
                  </a:cubicBezTo>
                  <a:cubicBezTo>
                    <a:pt x="788934" y="87680"/>
                    <a:pt x="784285" y="93332"/>
                    <a:pt x="779533" y="99575"/>
                  </a:cubicBezTo>
                  <a:cubicBezTo>
                    <a:pt x="774986" y="105534"/>
                    <a:pt x="770333" y="112084"/>
                    <a:pt x="765588" y="119210"/>
                  </a:cubicBezTo>
                  <a:cubicBezTo>
                    <a:pt x="761021" y="126085"/>
                    <a:pt x="756358" y="133507"/>
                    <a:pt x="751615" y="141542"/>
                  </a:cubicBezTo>
                  <a:cubicBezTo>
                    <a:pt x="747024" y="149320"/>
                    <a:pt x="742350" y="157669"/>
                    <a:pt x="737600" y="166629"/>
                  </a:cubicBezTo>
                  <a:cubicBezTo>
                    <a:pt x="732987" y="175336"/>
                    <a:pt x="728299" y="184632"/>
                    <a:pt x="723541" y="194518"/>
                  </a:cubicBezTo>
                  <a:cubicBezTo>
                    <a:pt x="718904" y="204172"/>
                    <a:pt x="714197" y="214407"/>
                    <a:pt x="709426" y="225270"/>
                  </a:cubicBezTo>
                  <a:cubicBezTo>
                    <a:pt x="704764" y="235873"/>
                    <a:pt x="700036" y="247096"/>
                    <a:pt x="695250" y="258940"/>
                  </a:cubicBezTo>
                  <a:cubicBezTo>
                    <a:pt x="690560" y="270564"/>
                    <a:pt x="685810" y="282776"/>
                    <a:pt x="681004" y="295641"/>
                  </a:cubicBezTo>
                  <a:cubicBezTo>
                    <a:pt x="671448" y="321204"/>
                    <a:pt x="661788" y="349040"/>
                    <a:pt x="652293" y="378341"/>
                  </a:cubicBezTo>
                  <a:cubicBezTo>
                    <a:pt x="642612" y="408218"/>
                    <a:pt x="632847" y="440424"/>
                    <a:pt x="623267" y="474042"/>
                  </a:cubicBezTo>
                  <a:cubicBezTo>
                    <a:pt x="613480" y="508404"/>
                    <a:pt x="603603" y="545210"/>
                    <a:pt x="593910" y="583470"/>
                  </a:cubicBezTo>
                  <a:cubicBezTo>
                    <a:pt x="584008" y="622573"/>
                    <a:pt x="574022" y="664254"/>
                    <a:pt x="564230" y="707367"/>
                  </a:cubicBezTo>
                  <a:cubicBezTo>
                    <a:pt x="554232" y="751385"/>
                    <a:pt x="544143" y="798183"/>
                    <a:pt x="534244" y="846444"/>
                  </a:cubicBezTo>
                  <a:cubicBezTo>
                    <a:pt x="524125" y="895810"/>
                    <a:pt x="513945" y="947955"/>
                    <a:pt x="503989" y="1001439"/>
                  </a:cubicBezTo>
                  <a:cubicBezTo>
                    <a:pt x="493798" y="1056173"/>
                    <a:pt x="483545" y="1113878"/>
                    <a:pt x="473511" y="1172962"/>
                  </a:cubicBezTo>
                  <a:cubicBezTo>
                    <a:pt x="452829" y="1294774"/>
                    <a:pt x="432188" y="1427649"/>
                    <a:pt x="412160" y="1567916"/>
                  </a:cubicBezTo>
                  <a:cubicBezTo>
                    <a:pt x="391408" y="1713290"/>
                    <a:pt x="370779" y="1870306"/>
                    <a:pt x="350846" y="2034609"/>
                  </a:cubicBezTo>
                  <a:cubicBezTo>
                    <a:pt x="330321" y="2203807"/>
                    <a:pt x="309979" y="2385302"/>
                    <a:pt x="290384" y="2574050"/>
                  </a:cubicBezTo>
                  <a:cubicBezTo>
                    <a:pt x="250020" y="2962971"/>
                    <a:pt x="211445" y="3395856"/>
                    <a:pt x="175727" y="3860674"/>
                  </a:cubicBezTo>
                  <a:cubicBezTo>
                    <a:pt x="139732" y="4329230"/>
                    <a:pt x="106018" y="4838340"/>
                    <a:pt x="75523" y="5373909"/>
                  </a:cubicBezTo>
                  <a:cubicBezTo>
                    <a:pt x="60793" y="5632664"/>
                    <a:pt x="46690" y="5899795"/>
                    <a:pt x="33308" y="6173390"/>
                  </a:cubicBezTo>
                  <a:lnTo>
                    <a:pt x="2281" y="6859757"/>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44" name="Freeform: Shape 543">
              <a:extLst>
                <a:ext uri="{FF2B5EF4-FFF2-40B4-BE49-F238E27FC236}">
                  <a16:creationId xmlns:a16="http://schemas.microsoft.com/office/drawing/2014/main" id="{FBA7F46A-E35A-664A-42B8-1160B54E544A}"/>
                </a:ext>
              </a:extLst>
            </p:cNvPr>
            <p:cNvSpPr/>
            <p:nvPr/>
          </p:nvSpPr>
          <p:spPr>
            <a:xfrm rot="5400000">
              <a:off x="3041397" y="958292"/>
              <a:ext cx="776984" cy="6859777"/>
            </a:xfrm>
            <a:custGeom>
              <a:avLst/>
              <a:gdLst>
                <a:gd name="csX0" fmla="*/ 0 w 776984"/>
                <a:gd name="csY0" fmla="*/ 6859777 h 6859777"/>
                <a:gd name="csX1" fmla="*/ 20335 w 776984"/>
                <a:gd name="csY1" fmla="*/ 6337149 h 6859777"/>
                <a:gd name="csX2" fmla="*/ 180981 w 776984"/>
                <a:gd name="csY2" fmla="*/ 3460753 h 6859777"/>
                <a:gd name="csX3" fmla="*/ 279356 w 776984"/>
                <a:gd name="csY3" fmla="*/ 2301445 h 6859777"/>
                <a:gd name="csX4" fmla="*/ 382593 w 776984"/>
                <a:gd name="csY4" fmla="*/ 1395349 h 6859777"/>
                <a:gd name="csX5" fmla="*/ 434403 w 776984"/>
                <a:gd name="csY5" fmla="*/ 1038623 h 6859777"/>
                <a:gd name="csX6" fmla="*/ 460127 w 776984"/>
                <a:gd name="csY6" fmla="*/ 883311 h 6859777"/>
                <a:gd name="csX7" fmla="*/ 485667 w 776984"/>
                <a:gd name="csY7" fmla="*/ 742719 h 6859777"/>
                <a:gd name="csX8" fmla="*/ 510992 w 776984"/>
                <a:gd name="csY8" fmla="*/ 616287 h 6859777"/>
                <a:gd name="csX9" fmla="*/ 536078 w 776984"/>
                <a:gd name="csY9" fmla="*/ 503425 h 6859777"/>
                <a:gd name="csX10" fmla="*/ 560909 w 776984"/>
                <a:gd name="csY10" fmla="*/ 403492 h 6859777"/>
                <a:gd name="csX11" fmla="*/ 585493 w 776984"/>
                <a:gd name="csY11" fmla="*/ 315887 h 6859777"/>
                <a:gd name="csX12" fmla="*/ 609836 w 776984"/>
                <a:gd name="csY12" fmla="*/ 240021 h 6859777"/>
                <a:gd name="csX13" fmla="*/ 633967 w 776984"/>
                <a:gd name="csY13" fmla="*/ 175305 h 6859777"/>
                <a:gd name="csX14" fmla="*/ 645960 w 776984"/>
                <a:gd name="csY14" fmla="*/ 146994 h 6859777"/>
                <a:gd name="csX15" fmla="*/ 657916 w 776984"/>
                <a:gd name="csY15" fmla="*/ 121275 h 6859777"/>
                <a:gd name="csX16" fmla="*/ 669837 w 776984"/>
                <a:gd name="csY16" fmla="*/ 98121 h 6859777"/>
                <a:gd name="csX17" fmla="*/ 681732 w 776984"/>
                <a:gd name="csY17" fmla="*/ 77489 h 6859777"/>
                <a:gd name="csX18" fmla="*/ 693610 w 776984"/>
                <a:gd name="csY18" fmla="*/ 59338 h 6859777"/>
                <a:gd name="csX19" fmla="*/ 705476 w 776984"/>
                <a:gd name="csY19" fmla="*/ 43617 h 6859777"/>
                <a:gd name="csX20" fmla="*/ 717342 w 776984"/>
                <a:gd name="csY20" fmla="*/ 30320 h 6859777"/>
                <a:gd name="csX21" fmla="*/ 729214 w 776984"/>
                <a:gd name="csY21" fmla="*/ 19456 h 6859777"/>
                <a:gd name="csX22" fmla="*/ 735157 w 776984"/>
                <a:gd name="csY22" fmla="*/ 14897 h 6859777"/>
                <a:gd name="csX23" fmla="*/ 741105 w 776984"/>
                <a:gd name="csY23" fmla="*/ 10972 h 6859777"/>
                <a:gd name="csX24" fmla="*/ 747060 w 776984"/>
                <a:gd name="csY24" fmla="*/ 7622 h 6859777"/>
                <a:gd name="csX25" fmla="*/ 753023 w 776984"/>
                <a:gd name="csY25" fmla="*/ 4895 h 6859777"/>
                <a:gd name="csX26" fmla="*/ 758996 w 776984"/>
                <a:gd name="csY26" fmla="*/ 2748 h 6859777"/>
                <a:gd name="csX27" fmla="*/ 764981 w 776984"/>
                <a:gd name="csY27" fmla="*/ 1221 h 6859777"/>
                <a:gd name="csX28" fmla="*/ 776984 w 776984"/>
                <a:gd name="csY28" fmla="*/ 0 h 6859777"/>
                <a:gd name="csX29" fmla="*/ 776984 w 776984"/>
                <a:gd name="csY29" fmla="*/ 35512 h 6859777"/>
                <a:gd name="csX30" fmla="*/ 764996 w 776984"/>
                <a:gd name="csY30" fmla="*/ 36732 h 6859777"/>
                <a:gd name="csX31" fmla="*/ 759018 w 776984"/>
                <a:gd name="csY31" fmla="*/ 38270 h 6859777"/>
                <a:gd name="csX32" fmla="*/ 753052 w 776984"/>
                <a:gd name="csY32" fmla="*/ 40419 h 6859777"/>
                <a:gd name="csX33" fmla="*/ 747097 w 776984"/>
                <a:gd name="csY33" fmla="*/ 43134 h 6859777"/>
                <a:gd name="csX34" fmla="*/ 741149 w 776984"/>
                <a:gd name="csY34" fmla="*/ 46483 h 6859777"/>
                <a:gd name="csX35" fmla="*/ 735209 w 776984"/>
                <a:gd name="csY35" fmla="*/ 50408 h 6859777"/>
                <a:gd name="csX36" fmla="*/ 729273 w 776984"/>
                <a:gd name="csY36" fmla="*/ 54947 h 6859777"/>
                <a:gd name="csX37" fmla="*/ 717416 w 776984"/>
                <a:gd name="csY37" fmla="*/ 65801 h 6859777"/>
                <a:gd name="csX38" fmla="*/ 705566 w 776984"/>
                <a:gd name="csY38" fmla="*/ 79078 h 6859777"/>
                <a:gd name="csX39" fmla="*/ 693716 w 776984"/>
                <a:gd name="csY39" fmla="*/ 94765 h 6859777"/>
                <a:gd name="csX40" fmla="*/ 681853 w 776984"/>
                <a:gd name="csY40" fmla="*/ 112905 h 6859777"/>
                <a:gd name="csX41" fmla="*/ 669973 w 776984"/>
                <a:gd name="csY41" fmla="*/ 133507 h 6859777"/>
                <a:gd name="csX42" fmla="*/ 658066 w 776984"/>
                <a:gd name="csY42" fmla="*/ 156627 h 6859777"/>
                <a:gd name="csX43" fmla="*/ 646126 w 776984"/>
                <a:gd name="csY43" fmla="*/ 182306 h 6859777"/>
                <a:gd name="csX44" fmla="*/ 634147 w 776984"/>
                <a:gd name="csY44" fmla="*/ 210584 h 6859777"/>
                <a:gd name="csX45" fmla="*/ 610049 w 776984"/>
                <a:gd name="csY45" fmla="*/ 275207 h 6859777"/>
                <a:gd name="csX46" fmla="*/ 585738 w 776984"/>
                <a:gd name="csY46" fmla="*/ 350976 h 6859777"/>
                <a:gd name="csX47" fmla="*/ 561186 w 776984"/>
                <a:gd name="csY47" fmla="*/ 438477 h 6859777"/>
                <a:gd name="csX48" fmla="*/ 536387 w 776984"/>
                <a:gd name="csY48" fmla="*/ 538274 h 6859777"/>
                <a:gd name="csX49" fmla="*/ 511336 w 776984"/>
                <a:gd name="csY49" fmla="*/ 650987 h 6859777"/>
                <a:gd name="csX50" fmla="*/ 486046 w 776984"/>
                <a:gd name="csY50" fmla="*/ 777240 h 6859777"/>
                <a:gd name="csX51" fmla="*/ 460540 w 776984"/>
                <a:gd name="csY51" fmla="*/ 917646 h 6859777"/>
                <a:gd name="csX52" fmla="*/ 434851 w 776984"/>
                <a:gd name="csY52" fmla="*/ 1072735 h 6859777"/>
                <a:gd name="csX53" fmla="*/ 383118 w 776984"/>
                <a:gd name="csY53" fmla="*/ 1428944 h 6859777"/>
                <a:gd name="csX54" fmla="*/ 280040 w 776984"/>
                <a:gd name="csY54" fmla="*/ 2333630 h 6859777"/>
                <a:gd name="csX55" fmla="*/ 181836 w 776984"/>
                <a:gd name="csY55" fmla="*/ 3490914 h 6859777"/>
                <a:gd name="csX56" fmla="*/ 21532 w 776984"/>
                <a:gd name="csY56" fmla="*/ 6361100 h 6859777"/>
                <a:gd name="csX57" fmla="*/ 2128 w 776984"/>
                <a:gd name="csY57" fmla="*/ 6859777 h 685977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776984" h="6859777">
                  <a:moveTo>
                    <a:pt x="0" y="6859777"/>
                  </a:moveTo>
                  <a:lnTo>
                    <a:pt x="20335" y="6337149"/>
                  </a:lnTo>
                  <a:cubicBezTo>
                    <a:pt x="64336" y="5284660"/>
                    <a:pt x="119887" y="4290023"/>
                    <a:pt x="180981" y="3460753"/>
                  </a:cubicBezTo>
                  <a:cubicBezTo>
                    <a:pt x="211879" y="3041553"/>
                    <a:pt x="244978" y="2651505"/>
                    <a:pt x="279356" y="2301445"/>
                  </a:cubicBezTo>
                  <a:cubicBezTo>
                    <a:pt x="312307" y="1966027"/>
                    <a:pt x="347042" y="1661186"/>
                    <a:pt x="382593" y="1395349"/>
                  </a:cubicBezTo>
                  <a:cubicBezTo>
                    <a:pt x="399550" y="1268612"/>
                    <a:pt x="416981" y="1148581"/>
                    <a:pt x="434403" y="1038623"/>
                  </a:cubicBezTo>
                  <a:cubicBezTo>
                    <a:pt x="442887" y="985079"/>
                    <a:pt x="451541" y="932826"/>
                    <a:pt x="460127" y="883311"/>
                  </a:cubicBezTo>
                  <a:cubicBezTo>
                    <a:pt x="468532" y="834841"/>
                    <a:pt x="477125" y="787539"/>
                    <a:pt x="485667" y="742719"/>
                  </a:cubicBezTo>
                  <a:cubicBezTo>
                    <a:pt x="494004" y="698997"/>
                    <a:pt x="502525" y="656452"/>
                    <a:pt x="510992" y="616287"/>
                  </a:cubicBezTo>
                  <a:cubicBezTo>
                    <a:pt x="519284" y="576976"/>
                    <a:pt x="527724" y="539001"/>
                    <a:pt x="536078" y="503425"/>
                  </a:cubicBezTo>
                  <a:cubicBezTo>
                    <a:pt x="544301" y="468408"/>
                    <a:pt x="552656" y="434782"/>
                    <a:pt x="560909" y="403492"/>
                  </a:cubicBezTo>
                  <a:cubicBezTo>
                    <a:pt x="569036" y="372686"/>
                    <a:pt x="577307" y="343208"/>
                    <a:pt x="585493" y="315887"/>
                  </a:cubicBezTo>
                  <a:cubicBezTo>
                    <a:pt x="593569" y="288945"/>
                    <a:pt x="601759" y="263425"/>
                    <a:pt x="609836" y="240021"/>
                  </a:cubicBezTo>
                  <a:cubicBezTo>
                    <a:pt x="617832" y="216847"/>
                    <a:pt x="625951" y="195076"/>
                    <a:pt x="633967" y="175305"/>
                  </a:cubicBezTo>
                  <a:cubicBezTo>
                    <a:pt x="638018" y="165314"/>
                    <a:pt x="642019" y="155890"/>
                    <a:pt x="645960" y="146994"/>
                  </a:cubicBezTo>
                  <a:cubicBezTo>
                    <a:pt x="650004" y="137867"/>
                    <a:pt x="653992" y="129306"/>
                    <a:pt x="657916" y="121275"/>
                  </a:cubicBezTo>
                  <a:cubicBezTo>
                    <a:pt x="661954" y="113010"/>
                    <a:pt x="665931" y="105314"/>
                    <a:pt x="669837" y="98121"/>
                  </a:cubicBezTo>
                  <a:cubicBezTo>
                    <a:pt x="673875" y="90712"/>
                    <a:pt x="677843" y="83837"/>
                    <a:pt x="681732" y="77489"/>
                  </a:cubicBezTo>
                  <a:cubicBezTo>
                    <a:pt x="685773" y="70898"/>
                    <a:pt x="689737" y="64854"/>
                    <a:pt x="693610" y="59338"/>
                  </a:cubicBezTo>
                  <a:cubicBezTo>
                    <a:pt x="697658" y="53547"/>
                    <a:pt x="701620" y="48325"/>
                    <a:pt x="705476" y="43617"/>
                  </a:cubicBezTo>
                  <a:cubicBezTo>
                    <a:pt x="709542" y="38659"/>
                    <a:pt x="713505" y="34227"/>
                    <a:pt x="717342" y="30320"/>
                  </a:cubicBezTo>
                  <a:cubicBezTo>
                    <a:pt x="721433" y="26162"/>
                    <a:pt x="725403" y="22562"/>
                    <a:pt x="729214" y="19456"/>
                  </a:cubicBezTo>
                  <a:cubicBezTo>
                    <a:pt x="731236" y="17793"/>
                    <a:pt x="733219" y="16299"/>
                    <a:pt x="735157" y="14897"/>
                  </a:cubicBezTo>
                  <a:cubicBezTo>
                    <a:pt x="737186" y="13446"/>
                    <a:pt x="739173" y="12149"/>
                    <a:pt x="741105" y="10972"/>
                  </a:cubicBezTo>
                  <a:cubicBezTo>
                    <a:pt x="743146" y="9728"/>
                    <a:pt x="745134" y="8613"/>
                    <a:pt x="747060" y="7622"/>
                  </a:cubicBezTo>
                  <a:cubicBezTo>
                    <a:pt x="749116" y="6581"/>
                    <a:pt x="751109" y="5675"/>
                    <a:pt x="753023" y="4895"/>
                  </a:cubicBezTo>
                  <a:cubicBezTo>
                    <a:pt x="755102" y="4043"/>
                    <a:pt x="757103" y="3337"/>
                    <a:pt x="758996" y="2748"/>
                  </a:cubicBezTo>
                  <a:cubicBezTo>
                    <a:pt x="761114" y="2096"/>
                    <a:pt x="763127" y="1589"/>
                    <a:pt x="764981" y="1221"/>
                  </a:cubicBezTo>
                  <a:lnTo>
                    <a:pt x="776984" y="0"/>
                  </a:lnTo>
                  <a:lnTo>
                    <a:pt x="776984" y="35512"/>
                  </a:lnTo>
                  <a:lnTo>
                    <a:pt x="764996" y="36732"/>
                  </a:lnTo>
                  <a:cubicBezTo>
                    <a:pt x="763144" y="37111"/>
                    <a:pt x="761134" y="37617"/>
                    <a:pt x="759018" y="38270"/>
                  </a:cubicBezTo>
                  <a:cubicBezTo>
                    <a:pt x="757128" y="38848"/>
                    <a:pt x="755129" y="39554"/>
                    <a:pt x="753052" y="40419"/>
                  </a:cubicBezTo>
                  <a:cubicBezTo>
                    <a:pt x="751142" y="41187"/>
                    <a:pt x="749151" y="42092"/>
                    <a:pt x="747097" y="43134"/>
                  </a:cubicBezTo>
                  <a:cubicBezTo>
                    <a:pt x="745174" y="44124"/>
                    <a:pt x="743188" y="45229"/>
                    <a:pt x="741149" y="46483"/>
                  </a:cubicBezTo>
                  <a:cubicBezTo>
                    <a:pt x="739220" y="47660"/>
                    <a:pt x="737235" y="48967"/>
                    <a:pt x="735209" y="50408"/>
                  </a:cubicBezTo>
                  <a:cubicBezTo>
                    <a:pt x="733273" y="51787"/>
                    <a:pt x="731293" y="53294"/>
                    <a:pt x="729273" y="54947"/>
                  </a:cubicBezTo>
                  <a:cubicBezTo>
                    <a:pt x="725467" y="58053"/>
                    <a:pt x="721502" y="61653"/>
                    <a:pt x="717416" y="65801"/>
                  </a:cubicBezTo>
                  <a:cubicBezTo>
                    <a:pt x="713583" y="69708"/>
                    <a:pt x="709626" y="74129"/>
                    <a:pt x="705566" y="79078"/>
                  </a:cubicBezTo>
                  <a:cubicBezTo>
                    <a:pt x="701715" y="83783"/>
                    <a:pt x="697759" y="88995"/>
                    <a:pt x="693716" y="94765"/>
                  </a:cubicBezTo>
                  <a:cubicBezTo>
                    <a:pt x="689847" y="100281"/>
                    <a:pt x="685889" y="106314"/>
                    <a:pt x="681853" y="112905"/>
                  </a:cubicBezTo>
                  <a:cubicBezTo>
                    <a:pt x="677969" y="119243"/>
                    <a:pt x="674005" y="126095"/>
                    <a:pt x="669973" y="133507"/>
                  </a:cubicBezTo>
                  <a:cubicBezTo>
                    <a:pt x="666071" y="140677"/>
                    <a:pt x="662099" y="148373"/>
                    <a:pt x="658066" y="156627"/>
                  </a:cubicBezTo>
                  <a:cubicBezTo>
                    <a:pt x="654147" y="164651"/>
                    <a:pt x="650165" y="173189"/>
                    <a:pt x="646126" y="182306"/>
                  </a:cubicBezTo>
                  <a:cubicBezTo>
                    <a:pt x="642189" y="191182"/>
                    <a:pt x="638194" y="200603"/>
                    <a:pt x="634147" y="210584"/>
                  </a:cubicBezTo>
                  <a:cubicBezTo>
                    <a:pt x="626143" y="230324"/>
                    <a:pt x="618034" y="252075"/>
                    <a:pt x="610049" y="275207"/>
                  </a:cubicBezTo>
                  <a:cubicBezTo>
                    <a:pt x="601982" y="298568"/>
                    <a:pt x="593803" y="324067"/>
                    <a:pt x="585738" y="350976"/>
                  </a:cubicBezTo>
                  <a:cubicBezTo>
                    <a:pt x="577563" y="378267"/>
                    <a:pt x="569302" y="407704"/>
                    <a:pt x="561186" y="438477"/>
                  </a:cubicBezTo>
                  <a:cubicBezTo>
                    <a:pt x="552943" y="469715"/>
                    <a:pt x="544599" y="503300"/>
                    <a:pt x="536387" y="538274"/>
                  </a:cubicBezTo>
                  <a:cubicBezTo>
                    <a:pt x="528044" y="573795"/>
                    <a:pt x="519615" y="611717"/>
                    <a:pt x="511336" y="650987"/>
                  </a:cubicBezTo>
                  <a:cubicBezTo>
                    <a:pt x="502880" y="691112"/>
                    <a:pt x="494371" y="733593"/>
                    <a:pt x="486046" y="777240"/>
                  </a:cubicBezTo>
                  <a:cubicBezTo>
                    <a:pt x="477515" y="821996"/>
                    <a:pt x="468933" y="869236"/>
                    <a:pt x="460540" y="917646"/>
                  </a:cubicBezTo>
                  <a:cubicBezTo>
                    <a:pt x="451966" y="967084"/>
                    <a:pt x="443323" y="1019262"/>
                    <a:pt x="434851" y="1072735"/>
                  </a:cubicBezTo>
                  <a:cubicBezTo>
                    <a:pt x="417454" y="1182534"/>
                    <a:pt x="400048" y="1302386"/>
                    <a:pt x="383118" y="1428944"/>
                  </a:cubicBezTo>
                  <a:cubicBezTo>
                    <a:pt x="347620" y="1694369"/>
                    <a:pt x="312940" y="1998750"/>
                    <a:pt x="280040" y="2333630"/>
                  </a:cubicBezTo>
                  <a:cubicBezTo>
                    <a:pt x="245719" y="2683101"/>
                    <a:pt x="212679" y="3072464"/>
                    <a:pt x="181836" y="3490914"/>
                  </a:cubicBezTo>
                  <a:cubicBezTo>
                    <a:pt x="120865" y="4318480"/>
                    <a:pt x="65434" y="5310981"/>
                    <a:pt x="21532" y="6361100"/>
                  </a:cubicBezTo>
                  <a:lnTo>
                    <a:pt x="2128" y="6859777"/>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46" name="Freeform: Shape 545">
              <a:extLst>
                <a:ext uri="{FF2B5EF4-FFF2-40B4-BE49-F238E27FC236}">
                  <a16:creationId xmlns:a16="http://schemas.microsoft.com/office/drawing/2014/main" id="{41ED752E-7A8B-989D-4539-AAB9CC8EB79E}"/>
                </a:ext>
              </a:extLst>
            </p:cNvPr>
            <p:cNvSpPr/>
            <p:nvPr/>
          </p:nvSpPr>
          <p:spPr>
            <a:xfrm rot="5400000">
              <a:off x="3087759" y="880240"/>
              <a:ext cx="676353" cy="6851871"/>
            </a:xfrm>
            <a:custGeom>
              <a:avLst/>
              <a:gdLst>
                <a:gd name="csX0" fmla="*/ 0 w 676353"/>
                <a:gd name="csY0" fmla="*/ 6851871 h 6851871"/>
                <a:gd name="csX1" fmla="*/ 7698 w 676353"/>
                <a:gd name="csY1" fmla="*/ 6611630 h 6851871"/>
                <a:gd name="csX2" fmla="*/ 147524 w 676353"/>
                <a:gd name="csY2" fmla="*/ 3615853 h 6851871"/>
                <a:gd name="csX3" fmla="*/ 234478 w 676353"/>
                <a:gd name="csY3" fmla="*/ 2402229 h 6851871"/>
                <a:gd name="csX4" fmla="*/ 326173 w 676353"/>
                <a:gd name="csY4" fmla="*/ 1453635 h 6851871"/>
                <a:gd name="csX5" fmla="*/ 372260 w 676353"/>
                <a:gd name="csY5" fmla="*/ 1080695 h 6851871"/>
                <a:gd name="csX6" fmla="*/ 417870 w 676353"/>
                <a:gd name="csY6" fmla="*/ 771788 h 6851871"/>
                <a:gd name="csX7" fmla="*/ 440394 w 676353"/>
                <a:gd name="csY7" fmla="*/ 639964 h 6851871"/>
                <a:gd name="csX8" fmla="*/ 462697 w 676353"/>
                <a:gd name="csY8" fmla="*/ 522408 h 6851871"/>
                <a:gd name="csX9" fmla="*/ 484770 w 676353"/>
                <a:gd name="csY9" fmla="*/ 418443 h 6851871"/>
                <a:gd name="csX10" fmla="*/ 506607 w 676353"/>
                <a:gd name="csY10" fmla="*/ 327383 h 6851871"/>
                <a:gd name="csX11" fmla="*/ 528221 w 676353"/>
                <a:gd name="csY11" fmla="*/ 248590 h 6851871"/>
                <a:gd name="csX12" fmla="*/ 549634 w 676353"/>
                <a:gd name="csY12" fmla="*/ 181474 h 6851871"/>
                <a:gd name="csX13" fmla="*/ 560272 w 676353"/>
                <a:gd name="csY13" fmla="*/ 152111 h 6851871"/>
                <a:gd name="csX14" fmla="*/ 570874 w 676353"/>
                <a:gd name="csY14" fmla="*/ 125463 h 6851871"/>
                <a:gd name="csX15" fmla="*/ 581445 w 676353"/>
                <a:gd name="csY15" fmla="*/ 101491 h 6851871"/>
                <a:gd name="csX16" fmla="*/ 591989 w 676353"/>
                <a:gd name="csY16" fmla="*/ 80119 h 6851871"/>
                <a:gd name="csX17" fmla="*/ 602514 w 676353"/>
                <a:gd name="csY17" fmla="*/ 61338 h 6851871"/>
                <a:gd name="csX18" fmla="*/ 613028 w 676353"/>
                <a:gd name="csY18" fmla="*/ 45091 h 6851871"/>
                <a:gd name="csX19" fmla="*/ 623538 w 676353"/>
                <a:gd name="csY19" fmla="*/ 31354 h 6851871"/>
                <a:gd name="csX20" fmla="*/ 634053 w 676353"/>
                <a:gd name="csY20" fmla="*/ 20088 h 6851871"/>
                <a:gd name="csX21" fmla="*/ 644584 w 676353"/>
                <a:gd name="csY21" fmla="*/ 11327 h 6851871"/>
                <a:gd name="csX22" fmla="*/ 649857 w 676353"/>
                <a:gd name="csY22" fmla="*/ 7876 h 6851871"/>
                <a:gd name="csX23" fmla="*/ 655137 w 676353"/>
                <a:gd name="csY23" fmla="*/ 5054 h 6851871"/>
                <a:gd name="csX24" fmla="*/ 660427 w 676353"/>
                <a:gd name="csY24" fmla="*/ 2843 h 6851871"/>
                <a:gd name="csX25" fmla="*/ 665725 w 676353"/>
                <a:gd name="csY25" fmla="*/ 1274 h 6851871"/>
                <a:gd name="csX26" fmla="*/ 676353 w 676353"/>
                <a:gd name="csY26" fmla="*/ 0 h 6851871"/>
                <a:gd name="csX27" fmla="*/ 676353 w 676353"/>
                <a:gd name="csY27" fmla="*/ 19730 h 6851871"/>
                <a:gd name="csX28" fmla="*/ 665736 w 676353"/>
                <a:gd name="csY28" fmla="*/ 21004 h 6851871"/>
                <a:gd name="csX29" fmla="*/ 660442 w 676353"/>
                <a:gd name="csY29" fmla="*/ 22573 h 6851871"/>
                <a:gd name="csX30" fmla="*/ 655157 w 676353"/>
                <a:gd name="csY30" fmla="*/ 24783 h 6851871"/>
                <a:gd name="csX31" fmla="*/ 649883 w 676353"/>
                <a:gd name="csY31" fmla="*/ 27605 h 6851871"/>
                <a:gd name="csX32" fmla="*/ 644614 w 676353"/>
                <a:gd name="csY32" fmla="*/ 31060 h 6851871"/>
                <a:gd name="csX33" fmla="*/ 634093 w 676353"/>
                <a:gd name="csY33" fmla="*/ 39818 h 6851871"/>
                <a:gd name="csX34" fmla="*/ 623588 w 676353"/>
                <a:gd name="csY34" fmla="*/ 51063 h 6851871"/>
                <a:gd name="csX35" fmla="*/ 613087 w 676353"/>
                <a:gd name="csY35" fmla="*/ 64790 h 6851871"/>
                <a:gd name="csX36" fmla="*/ 602583 w 676353"/>
                <a:gd name="csY36" fmla="*/ 81025 h 6851871"/>
                <a:gd name="csX37" fmla="*/ 592067 w 676353"/>
                <a:gd name="csY37" fmla="*/ 99797 h 6851871"/>
                <a:gd name="csX38" fmla="*/ 581534 w 676353"/>
                <a:gd name="csY38" fmla="*/ 121136 h 6851871"/>
                <a:gd name="csX39" fmla="*/ 570972 w 676353"/>
                <a:gd name="csY39" fmla="*/ 145088 h 6851871"/>
                <a:gd name="csX40" fmla="*/ 560381 w 676353"/>
                <a:gd name="csY40" fmla="*/ 171703 h 6851871"/>
                <a:gd name="csX41" fmla="*/ 549752 w 676353"/>
                <a:gd name="csY41" fmla="*/ 201045 h 6851871"/>
                <a:gd name="csX42" fmla="*/ 528359 w 676353"/>
                <a:gd name="csY42" fmla="*/ 268100 h 6851871"/>
                <a:gd name="csX43" fmla="*/ 506765 w 676353"/>
                <a:gd name="csY43" fmla="*/ 346819 h 6851871"/>
                <a:gd name="csX44" fmla="*/ 484947 w 676353"/>
                <a:gd name="csY44" fmla="*/ 437781 h 6851871"/>
                <a:gd name="csX45" fmla="*/ 462897 w 676353"/>
                <a:gd name="csY45" fmla="*/ 541654 h 6851871"/>
                <a:gd name="csX46" fmla="*/ 440616 w 676353"/>
                <a:gd name="csY46" fmla="*/ 659095 h 6851871"/>
                <a:gd name="csX47" fmla="*/ 418112 w 676353"/>
                <a:gd name="csY47" fmla="*/ 790781 h 6851871"/>
                <a:gd name="csX48" fmla="*/ 372549 w 676353"/>
                <a:gd name="csY48" fmla="*/ 1099371 h 6851871"/>
                <a:gd name="csX49" fmla="*/ 326510 w 676353"/>
                <a:gd name="csY49" fmla="*/ 1471931 h 6851871"/>
                <a:gd name="csX50" fmla="*/ 234911 w 676353"/>
                <a:gd name="csY50" fmla="*/ 2419508 h 6851871"/>
                <a:gd name="csX51" fmla="*/ 148059 w 676353"/>
                <a:gd name="csY51" fmla="*/ 3631730 h 6851871"/>
                <a:gd name="csX52" fmla="*/ 8417 w 676353"/>
                <a:gd name="csY52" fmla="*/ 6623505 h 6851871"/>
                <a:gd name="csX53" fmla="*/ 1100 w 676353"/>
                <a:gd name="csY53" fmla="*/ 6851871 h 68518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676353" h="6851871">
                  <a:moveTo>
                    <a:pt x="0" y="6851871"/>
                  </a:moveTo>
                  <a:lnTo>
                    <a:pt x="7698" y="6611630"/>
                  </a:lnTo>
                  <a:cubicBezTo>
                    <a:pt x="45488" y="5517428"/>
                    <a:pt x="93839" y="4481510"/>
                    <a:pt x="147524" y="3615853"/>
                  </a:cubicBezTo>
                  <a:cubicBezTo>
                    <a:pt x="174739" y="3177218"/>
                    <a:pt x="203994" y="2768895"/>
                    <a:pt x="234478" y="2402229"/>
                  </a:cubicBezTo>
                  <a:cubicBezTo>
                    <a:pt x="263677" y="2051118"/>
                    <a:pt x="294529" y="1731966"/>
                    <a:pt x="326173" y="1453635"/>
                  </a:cubicBezTo>
                  <a:cubicBezTo>
                    <a:pt x="341244" y="1321115"/>
                    <a:pt x="356751" y="1195642"/>
                    <a:pt x="372260" y="1080695"/>
                  </a:cubicBezTo>
                  <a:cubicBezTo>
                    <a:pt x="387204" y="969939"/>
                    <a:pt x="402549" y="866005"/>
                    <a:pt x="417870" y="771788"/>
                  </a:cubicBezTo>
                  <a:cubicBezTo>
                    <a:pt x="425308" y="726042"/>
                    <a:pt x="432887" y="681698"/>
                    <a:pt x="440394" y="639964"/>
                  </a:cubicBezTo>
                  <a:cubicBezTo>
                    <a:pt x="447751" y="599085"/>
                    <a:pt x="455255" y="559541"/>
                    <a:pt x="462697" y="522408"/>
                  </a:cubicBezTo>
                  <a:cubicBezTo>
                    <a:pt x="469996" y="486021"/>
                    <a:pt x="477421" y="451037"/>
                    <a:pt x="484770" y="418443"/>
                  </a:cubicBezTo>
                  <a:cubicBezTo>
                    <a:pt x="491983" y="386437"/>
                    <a:pt x="499330" y="355799"/>
                    <a:pt x="506607" y="327383"/>
                  </a:cubicBezTo>
                  <a:cubicBezTo>
                    <a:pt x="513742" y="299517"/>
                    <a:pt x="521015" y="273007"/>
                    <a:pt x="528221" y="248590"/>
                  </a:cubicBezTo>
                  <a:cubicBezTo>
                    <a:pt x="535327" y="224534"/>
                    <a:pt x="542530" y="201951"/>
                    <a:pt x="549634" y="181474"/>
                  </a:cubicBezTo>
                  <a:cubicBezTo>
                    <a:pt x="553229" y="171114"/>
                    <a:pt x="556777" y="161333"/>
                    <a:pt x="560272" y="152111"/>
                  </a:cubicBezTo>
                  <a:cubicBezTo>
                    <a:pt x="563860" y="142657"/>
                    <a:pt x="567395" y="133781"/>
                    <a:pt x="570874" y="125463"/>
                  </a:cubicBezTo>
                  <a:cubicBezTo>
                    <a:pt x="574456" y="116915"/>
                    <a:pt x="577982" y="108934"/>
                    <a:pt x="581445" y="101491"/>
                  </a:cubicBezTo>
                  <a:cubicBezTo>
                    <a:pt x="585024" y="93818"/>
                    <a:pt x="588542" y="86700"/>
                    <a:pt x="591989" y="80119"/>
                  </a:cubicBezTo>
                  <a:cubicBezTo>
                    <a:pt x="595570" y="73308"/>
                    <a:pt x="599082" y="67065"/>
                    <a:pt x="602514" y="61338"/>
                  </a:cubicBezTo>
                  <a:cubicBezTo>
                    <a:pt x="606102" y="55367"/>
                    <a:pt x="609612" y="49968"/>
                    <a:pt x="613028" y="45091"/>
                  </a:cubicBezTo>
                  <a:cubicBezTo>
                    <a:pt x="616629" y="39956"/>
                    <a:pt x="620140" y="35396"/>
                    <a:pt x="623538" y="31354"/>
                  </a:cubicBezTo>
                  <a:cubicBezTo>
                    <a:pt x="627162" y="27048"/>
                    <a:pt x="630679" y="23309"/>
                    <a:pt x="634053" y="20088"/>
                  </a:cubicBezTo>
                  <a:cubicBezTo>
                    <a:pt x="637716" y="16603"/>
                    <a:pt x="641243" y="13720"/>
                    <a:pt x="644584" y="11327"/>
                  </a:cubicBezTo>
                  <a:cubicBezTo>
                    <a:pt x="646392" y="10045"/>
                    <a:pt x="648152" y="8897"/>
                    <a:pt x="649857" y="7876"/>
                  </a:cubicBezTo>
                  <a:cubicBezTo>
                    <a:pt x="651678" y="6791"/>
                    <a:pt x="653443" y="5844"/>
                    <a:pt x="655137" y="5054"/>
                  </a:cubicBezTo>
                  <a:cubicBezTo>
                    <a:pt x="656979" y="4168"/>
                    <a:pt x="658750" y="3431"/>
                    <a:pt x="660427" y="2843"/>
                  </a:cubicBezTo>
                  <a:cubicBezTo>
                    <a:pt x="662302" y="2180"/>
                    <a:pt x="664084" y="1653"/>
                    <a:pt x="665725" y="1274"/>
                  </a:cubicBezTo>
                  <a:lnTo>
                    <a:pt x="676353" y="0"/>
                  </a:lnTo>
                  <a:lnTo>
                    <a:pt x="676353" y="19730"/>
                  </a:lnTo>
                  <a:lnTo>
                    <a:pt x="665736" y="21004"/>
                  </a:lnTo>
                  <a:cubicBezTo>
                    <a:pt x="664095" y="21383"/>
                    <a:pt x="662314" y="21910"/>
                    <a:pt x="660442" y="22573"/>
                  </a:cubicBezTo>
                  <a:cubicBezTo>
                    <a:pt x="658767" y="23161"/>
                    <a:pt x="656996" y="23898"/>
                    <a:pt x="655157" y="24783"/>
                  </a:cubicBezTo>
                  <a:cubicBezTo>
                    <a:pt x="653464" y="25584"/>
                    <a:pt x="651701" y="26521"/>
                    <a:pt x="649883" y="27605"/>
                  </a:cubicBezTo>
                  <a:cubicBezTo>
                    <a:pt x="648179" y="28616"/>
                    <a:pt x="646420" y="29775"/>
                    <a:pt x="644614" y="31060"/>
                  </a:cubicBezTo>
                  <a:cubicBezTo>
                    <a:pt x="641276" y="33449"/>
                    <a:pt x="637751" y="36333"/>
                    <a:pt x="634093" y="39818"/>
                  </a:cubicBezTo>
                  <a:cubicBezTo>
                    <a:pt x="630721" y="43029"/>
                    <a:pt x="627207" y="46757"/>
                    <a:pt x="623588" y="51063"/>
                  </a:cubicBezTo>
                  <a:cubicBezTo>
                    <a:pt x="620192" y="55106"/>
                    <a:pt x="616683" y="59652"/>
                    <a:pt x="613087" y="64790"/>
                  </a:cubicBezTo>
                  <a:cubicBezTo>
                    <a:pt x="609674" y="69664"/>
                    <a:pt x="606166" y="75066"/>
                    <a:pt x="602583" y="81025"/>
                  </a:cubicBezTo>
                  <a:cubicBezTo>
                    <a:pt x="599154" y="86741"/>
                    <a:pt x="595644" y="92984"/>
                    <a:pt x="592067" y="99797"/>
                  </a:cubicBezTo>
                  <a:cubicBezTo>
                    <a:pt x="588623" y="106365"/>
                    <a:pt x="585107" y="113463"/>
                    <a:pt x="581534" y="121136"/>
                  </a:cubicBezTo>
                  <a:cubicBezTo>
                    <a:pt x="578073" y="128580"/>
                    <a:pt x="574550" y="136539"/>
                    <a:pt x="570972" y="145088"/>
                  </a:cubicBezTo>
                  <a:cubicBezTo>
                    <a:pt x="567497" y="153396"/>
                    <a:pt x="563964" y="162261"/>
                    <a:pt x="560381" y="171703"/>
                  </a:cubicBezTo>
                  <a:cubicBezTo>
                    <a:pt x="556888" y="180916"/>
                    <a:pt x="553342" y="190685"/>
                    <a:pt x="549752" y="201045"/>
                  </a:cubicBezTo>
                  <a:cubicBezTo>
                    <a:pt x="542655" y="221502"/>
                    <a:pt x="535457" y="244053"/>
                    <a:pt x="528359" y="268100"/>
                  </a:cubicBezTo>
                  <a:cubicBezTo>
                    <a:pt x="521159" y="292494"/>
                    <a:pt x="513894" y="318983"/>
                    <a:pt x="506765" y="346819"/>
                  </a:cubicBezTo>
                  <a:cubicBezTo>
                    <a:pt x="499494" y="375202"/>
                    <a:pt x="492155" y="405808"/>
                    <a:pt x="484947" y="437781"/>
                  </a:cubicBezTo>
                  <a:cubicBezTo>
                    <a:pt x="477608" y="470357"/>
                    <a:pt x="470189" y="505298"/>
                    <a:pt x="462897" y="541654"/>
                  </a:cubicBezTo>
                  <a:cubicBezTo>
                    <a:pt x="455462" y="578744"/>
                    <a:pt x="447965" y="618257"/>
                    <a:pt x="440616" y="659095"/>
                  </a:cubicBezTo>
                  <a:cubicBezTo>
                    <a:pt x="433115" y="700776"/>
                    <a:pt x="425544" y="745089"/>
                    <a:pt x="418112" y="790781"/>
                  </a:cubicBezTo>
                  <a:cubicBezTo>
                    <a:pt x="402808" y="884903"/>
                    <a:pt x="387479" y="988730"/>
                    <a:pt x="372549" y="1099371"/>
                  </a:cubicBezTo>
                  <a:cubicBezTo>
                    <a:pt x="357055" y="1214202"/>
                    <a:pt x="341565" y="1339550"/>
                    <a:pt x="326510" y="1471931"/>
                  </a:cubicBezTo>
                  <a:cubicBezTo>
                    <a:pt x="294898" y="1749968"/>
                    <a:pt x="264079" y="2068783"/>
                    <a:pt x="234911" y="2419508"/>
                  </a:cubicBezTo>
                  <a:cubicBezTo>
                    <a:pt x="204462" y="2785762"/>
                    <a:pt x="175240" y="3193601"/>
                    <a:pt x="148059" y="3631730"/>
                  </a:cubicBezTo>
                  <a:cubicBezTo>
                    <a:pt x="94443" y="4496260"/>
                    <a:pt x="46156" y="5530810"/>
                    <a:pt x="8417" y="6623505"/>
                  </a:cubicBezTo>
                  <a:lnTo>
                    <a:pt x="1100" y="6851871"/>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48" name="Freeform: Shape 547">
              <a:extLst>
                <a:ext uri="{FF2B5EF4-FFF2-40B4-BE49-F238E27FC236}">
                  <a16:creationId xmlns:a16="http://schemas.microsoft.com/office/drawing/2014/main" id="{594648F3-6210-F5D0-F47E-37955CF12D31}"/>
                </a:ext>
              </a:extLst>
            </p:cNvPr>
            <p:cNvSpPr/>
            <p:nvPr/>
          </p:nvSpPr>
          <p:spPr>
            <a:xfrm rot="5400000">
              <a:off x="3164653" y="754671"/>
              <a:ext cx="526545" cy="6855850"/>
            </a:xfrm>
            <a:custGeom>
              <a:avLst/>
              <a:gdLst>
                <a:gd name="csX0" fmla="*/ 0 w 526545"/>
                <a:gd name="csY0" fmla="*/ 6855850 h 6855850"/>
                <a:gd name="csX1" fmla="*/ 1603 w 526545"/>
                <a:gd name="csY1" fmla="*/ 6789187 h 6855850"/>
                <a:gd name="csX2" fmla="*/ 110265 w 526545"/>
                <a:gd name="csY2" fmla="*/ 3717071 h 6855850"/>
                <a:gd name="csX3" fmla="*/ 250746 w 526545"/>
                <a:gd name="csY3" fmla="*/ 1491820 h 6855850"/>
                <a:gd name="csX4" fmla="*/ 323047 w 526545"/>
                <a:gd name="csY4" fmla="*/ 790845 h 6855850"/>
                <a:gd name="csX5" fmla="*/ 358388 w 526545"/>
                <a:gd name="csY5" fmla="*/ 534884 h 6855850"/>
                <a:gd name="csX6" fmla="*/ 375782 w 526545"/>
                <a:gd name="csY6" fmla="*/ 428255 h 6855850"/>
                <a:gd name="csX7" fmla="*/ 392987 w 526545"/>
                <a:gd name="csY7" fmla="*/ 334934 h 6855850"/>
                <a:gd name="csX8" fmla="*/ 410012 w 526545"/>
                <a:gd name="csY8" fmla="*/ 254245 h 6855850"/>
                <a:gd name="csX9" fmla="*/ 426870 w 526545"/>
                <a:gd name="csY9" fmla="*/ 185537 h 6855850"/>
                <a:gd name="csX10" fmla="*/ 443588 w 526545"/>
                <a:gd name="csY10" fmla="*/ 128255 h 6855850"/>
                <a:gd name="csX11" fmla="*/ 460202 w 526545"/>
                <a:gd name="csY11" fmla="*/ 81889 h 6855850"/>
                <a:gd name="csX12" fmla="*/ 468481 w 526545"/>
                <a:gd name="csY12" fmla="*/ 62684 h 6855850"/>
                <a:gd name="csX13" fmla="*/ 476750 w 526545"/>
                <a:gd name="csY13" fmla="*/ 46071 h 6855850"/>
                <a:gd name="csX14" fmla="*/ 485016 w 526545"/>
                <a:gd name="csY14" fmla="*/ 32037 h 6855850"/>
                <a:gd name="csX15" fmla="*/ 493285 w 526545"/>
                <a:gd name="csY15" fmla="*/ 20541 h 6855850"/>
                <a:gd name="csX16" fmla="*/ 501565 w 526545"/>
                <a:gd name="csY16" fmla="*/ 11591 h 6855850"/>
                <a:gd name="csX17" fmla="*/ 505712 w 526545"/>
                <a:gd name="csY17" fmla="*/ 8055 h 6855850"/>
                <a:gd name="csX18" fmla="*/ 509864 w 526545"/>
                <a:gd name="csY18" fmla="*/ 5169 h 6855850"/>
                <a:gd name="csX19" fmla="*/ 514022 w 526545"/>
                <a:gd name="csY19" fmla="*/ 2907 h 6855850"/>
                <a:gd name="csX20" fmla="*/ 518189 w 526545"/>
                <a:gd name="csY20" fmla="*/ 1295 h 6855850"/>
                <a:gd name="csX21" fmla="*/ 522362 w 526545"/>
                <a:gd name="csY21" fmla="*/ 328 h 6855850"/>
                <a:gd name="csX22" fmla="*/ 526545 w 526545"/>
                <a:gd name="csY22" fmla="*/ 0 h 6855850"/>
                <a:gd name="csX23" fmla="*/ 526545 w 526545"/>
                <a:gd name="csY23" fmla="*/ 27616 h 6855850"/>
                <a:gd name="csX24" fmla="*/ 522372 w 526545"/>
                <a:gd name="csY24" fmla="*/ 27943 h 6855850"/>
                <a:gd name="csX25" fmla="*/ 518207 w 526545"/>
                <a:gd name="csY25" fmla="*/ 28910 h 6855850"/>
                <a:gd name="csX26" fmla="*/ 514050 w 526545"/>
                <a:gd name="csY26" fmla="*/ 30522 h 6855850"/>
                <a:gd name="csX27" fmla="*/ 509899 w 526545"/>
                <a:gd name="csY27" fmla="*/ 32764 h 6855850"/>
                <a:gd name="csX28" fmla="*/ 505757 w 526545"/>
                <a:gd name="csY28" fmla="*/ 35650 h 6855850"/>
                <a:gd name="csX29" fmla="*/ 501620 w 526545"/>
                <a:gd name="csY29" fmla="*/ 39165 h 6855850"/>
                <a:gd name="csX30" fmla="*/ 493358 w 526545"/>
                <a:gd name="csY30" fmla="*/ 48103 h 6855850"/>
                <a:gd name="csX31" fmla="*/ 485106 w 526545"/>
                <a:gd name="csY31" fmla="*/ 59568 h 6855850"/>
                <a:gd name="csX32" fmla="*/ 476858 w 526545"/>
                <a:gd name="csY32" fmla="*/ 73571 h 6855850"/>
                <a:gd name="csX33" fmla="*/ 468606 w 526545"/>
                <a:gd name="csY33" fmla="*/ 90154 h 6855850"/>
                <a:gd name="csX34" fmla="*/ 460344 w 526545"/>
                <a:gd name="csY34" fmla="*/ 109313 h 6855850"/>
                <a:gd name="csX35" fmla="*/ 443767 w 526545"/>
                <a:gd name="csY35" fmla="*/ 155576 h 6855850"/>
                <a:gd name="csX36" fmla="*/ 427084 w 526545"/>
                <a:gd name="csY36" fmla="*/ 212743 h 6855850"/>
                <a:gd name="csX37" fmla="*/ 410262 w 526545"/>
                <a:gd name="csY37" fmla="*/ 281302 h 6855850"/>
                <a:gd name="csX38" fmla="*/ 393274 w 526545"/>
                <a:gd name="csY38" fmla="*/ 361822 h 6855850"/>
                <a:gd name="csX39" fmla="*/ 376105 w 526545"/>
                <a:gd name="csY39" fmla="*/ 454954 h 6855850"/>
                <a:gd name="csX40" fmla="*/ 358748 w 526545"/>
                <a:gd name="csY40" fmla="*/ 561350 h 6855850"/>
                <a:gd name="csX41" fmla="*/ 323482 w 526545"/>
                <a:gd name="csY41" fmla="*/ 816764 h 6855850"/>
                <a:gd name="csX42" fmla="*/ 251334 w 526545"/>
                <a:gd name="csY42" fmla="*/ 1516255 h 6855850"/>
                <a:gd name="csX43" fmla="*/ 111143 w 526545"/>
                <a:gd name="csY43" fmla="*/ 3736895 h 6855850"/>
                <a:gd name="csX44" fmla="*/ 2702 w 526545"/>
                <a:gd name="csY44" fmla="*/ 6802799 h 6855850"/>
                <a:gd name="csX45" fmla="*/ 1426 w 526545"/>
                <a:gd name="csY45" fmla="*/ 6855850 h 68558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526545" h="6855850">
                  <a:moveTo>
                    <a:pt x="0" y="6855850"/>
                  </a:moveTo>
                  <a:lnTo>
                    <a:pt x="1603" y="6789187"/>
                  </a:lnTo>
                  <a:cubicBezTo>
                    <a:pt x="30712" y="5668424"/>
                    <a:pt x="68287" y="4606110"/>
                    <a:pt x="110265" y="3717071"/>
                  </a:cubicBezTo>
                  <a:cubicBezTo>
                    <a:pt x="151629" y="2841550"/>
                    <a:pt x="200206" y="2072068"/>
                    <a:pt x="250746" y="1491820"/>
                  </a:cubicBezTo>
                  <a:cubicBezTo>
                    <a:pt x="274068" y="1224204"/>
                    <a:pt x="298393" y="988372"/>
                    <a:pt x="323047" y="790845"/>
                  </a:cubicBezTo>
                  <a:cubicBezTo>
                    <a:pt x="334658" y="697869"/>
                    <a:pt x="346547" y="611750"/>
                    <a:pt x="358388" y="534884"/>
                  </a:cubicBezTo>
                  <a:cubicBezTo>
                    <a:pt x="364134" y="497602"/>
                    <a:pt x="369987" y="461722"/>
                    <a:pt x="375782" y="428255"/>
                  </a:cubicBezTo>
                  <a:cubicBezTo>
                    <a:pt x="381480" y="395364"/>
                    <a:pt x="387268" y="363979"/>
                    <a:pt x="392987" y="334934"/>
                  </a:cubicBezTo>
                  <a:cubicBezTo>
                    <a:pt x="398614" y="306359"/>
                    <a:pt x="404342" y="279207"/>
                    <a:pt x="410012" y="254245"/>
                  </a:cubicBezTo>
                  <a:cubicBezTo>
                    <a:pt x="415576" y="229735"/>
                    <a:pt x="421248" y="206615"/>
                    <a:pt x="426870" y="185537"/>
                  </a:cubicBezTo>
                  <a:cubicBezTo>
                    <a:pt x="432415" y="164756"/>
                    <a:pt x="438039" y="145479"/>
                    <a:pt x="443588" y="128255"/>
                  </a:cubicBezTo>
                  <a:cubicBezTo>
                    <a:pt x="449107" y="111114"/>
                    <a:pt x="454696" y="95512"/>
                    <a:pt x="460202" y="81889"/>
                  </a:cubicBezTo>
                  <a:cubicBezTo>
                    <a:pt x="463017" y="74907"/>
                    <a:pt x="465779" y="68539"/>
                    <a:pt x="468481" y="62684"/>
                  </a:cubicBezTo>
                  <a:cubicBezTo>
                    <a:pt x="471301" y="56579"/>
                    <a:pt x="474064" y="51050"/>
                    <a:pt x="476750" y="46071"/>
                  </a:cubicBezTo>
                  <a:cubicBezTo>
                    <a:pt x="479581" y="40839"/>
                    <a:pt x="482344" y="36164"/>
                    <a:pt x="485016" y="32037"/>
                  </a:cubicBezTo>
                  <a:cubicBezTo>
                    <a:pt x="487865" y="27636"/>
                    <a:pt x="490630" y="23837"/>
                    <a:pt x="493285" y="20541"/>
                  </a:cubicBezTo>
                  <a:cubicBezTo>
                    <a:pt x="496165" y="16982"/>
                    <a:pt x="498938" y="14024"/>
                    <a:pt x="501565" y="11591"/>
                  </a:cubicBezTo>
                  <a:cubicBezTo>
                    <a:pt x="502988" y="10276"/>
                    <a:pt x="504372" y="9106"/>
                    <a:pt x="505712" y="8055"/>
                  </a:cubicBezTo>
                  <a:cubicBezTo>
                    <a:pt x="507144" y="6960"/>
                    <a:pt x="508531" y="5990"/>
                    <a:pt x="509864" y="5169"/>
                  </a:cubicBezTo>
                  <a:cubicBezTo>
                    <a:pt x="511312" y="4276"/>
                    <a:pt x="512703" y="3539"/>
                    <a:pt x="514022" y="2907"/>
                  </a:cubicBezTo>
                  <a:cubicBezTo>
                    <a:pt x="515497" y="2231"/>
                    <a:pt x="516898" y="1694"/>
                    <a:pt x="518189" y="1295"/>
                  </a:cubicBezTo>
                  <a:cubicBezTo>
                    <a:pt x="519719" y="832"/>
                    <a:pt x="521147" y="517"/>
                    <a:pt x="522362" y="328"/>
                  </a:cubicBezTo>
                  <a:lnTo>
                    <a:pt x="526545" y="0"/>
                  </a:lnTo>
                  <a:lnTo>
                    <a:pt x="526545" y="27616"/>
                  </a:lnTo>
                  <a:lnTo>
                    <a:pt x="522372" y="27943"/>
                  </a:lnTo>
                  <a:cubicBezTo>
                    <a:pt x="521159" y="28132"/>
                    <a:pt x="519734" y="28447"/>
                    <a:pt x="518207" y="28910"/>
                  </a:cubicBezTo>
                  <a:cubicBezTo>
                    <a:pt x="516918" y="29309"/>
                    <a:pt x="515521" y="29847"/>
                    <a:pt x="514050" y="30522"/>
                  </a:cubicBezTo>
                  <a:cubicBezTo>
                    <a:pt x="512734" y="31141"/>
                    <a:pt x="511344" y="31868"/>
                    <a:pt x="509899" y="32764"/>
                  </a:cubicBezTo>
                  <a:cubicBezTo>
                    <a:pt x="508570" y="33595"/>
                    <a:pt x="507186" y="34555"/>
                    <a:pt x="505757" y="35650"/>
                  </a:cubicBezTo>
                  <a:cubicBezTo>
                    <a:pt x="504420" y="36691"/>
                    <a:pt x="503037" y="37850"/>
                    <a:pt x="501620" y="39165"/>
                  </a:cubicBezTo>
                  <a:cubicBezTo>
                    <a:pt x="498998" y="41596"/>
                    <a:pt x="496230" y="44556"/>
                    <a:pt x="493358" y="48103"/>
                  </a:cubicBezTo>
                  <a:cubicBezTo>
                    <a:pt x="490708" y="51378"/>
                    <a:pt x="487948" y="55190"/>
                    <a:pt x="485106" y="59568"/>
                  </a:cubicBezTo>
                  <a:cubicBezTo>
                    <a:pt x="482439" y="63685"/>
                    <a:pt x="479684" y="68349"/>
                    <a:pt x="476858" y="73571"/>
                  </a:cubicBezTo>
                  <a:cubicBezTo>
                    <a:pt x="474176" y="78540"/>
                    <a:pt x="471420" y="84057"/>
                    <a:pt x="468606" y="90154"/>
                  </a:cubicBezTo>
                  <a:cubicBezTo>
                    <a:pt x="465911" y="95985"/>
                    <a:pt x="463153" y="102356"/>
                    <a:pt x="460344" y="109313"/>
                  </a:cubicBezTo>
                  <a:cubicBezTo>
                    <a:pt x="454851" y="122917"/>
                    <a:pt x="449272" y="138476"/>
                    <a:pt x="443767" y="155576"/>
                  </a:cubicBezTo>
                  <a:cubicBezTo>
                    <a:pt x="438229" y="172767"/>
                    <a:pt x="432616" y="192003"/>
                    <a:pt x="427084" y="212743"/>
                  </a:cubicBezTo>
                  <a:cubicBezTo>
                    <a:pt x="421474" y="233768"/>
                    <a:pt x="415815" y="256834"/>
                    <a:pt x="410262" y="281302"/>
                  </a:cubicBezTo>
                  <a:cubicBezTo>
                    <a:pt x="404604" y="306210"/>
                    <a:pt x="398889" y="333301"/>
                    <a:pt x="393274" y="361822"/>
                  </a:cubicBezTo>
                  <a:cubicBezTo>
                    <a:pt x="387566" y="390794"/>
                    <a:pt x="381790" y="422127"/>
                    <a:pt x="376105" y="454954"/>
                  </a:cubicBezTo>
                  <a:cubicBezTo>
                    <a:pt x="370322" y="488350"/>
                    <a:pt x="364482" y="524135"/>
                    <a:pt x="358748" y="561350"/>
                  </a:cubicBezTo>
                  <a:cubicBezTo>
                    <a:pt x="346932" y="638048"/>
                    <a:pt x="335068" y="723970"/>
                    <a:pt x="323482" y="816764"/>
                  </a:cubicBezTo>
                  <a:cubicBezTo>
                    <a:pt x="298880" y="1013861"/>
                    <a:pt x="274606" y="1249220"/>
                    <a:pt x="251334" y="1516255"/>
                  </a:cubicBezTo>
                  <a:cubicBezTo>
                    <a:pt x="200899" y="2095293"/>
                    <a:pt x="152422" y="2863186"/>
                    <a:pt x="111143" y="3736895"/>
                  </a:cubicBezTo>
                  <a:cubicBezTo>
                    <a:pt x="69251" y="4624123"/>
                    <a:pt x="31753" y="5684300"/>
                    <a:pt x="2702" y="6802799"/>
                  </a:cubicBezTo>
                  <a:lnTo>
                    <a:pt x="1426" y="6855850"/>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50" name="Freeform: Shape 549">
              <a:extLst>
                <a:ext uri="{FF2B5EF4-FFF2-40B4-BE49-F238E27FC236}">
                  <a16:creationId xmlns:a16="http://schemas.microsoft.com/office/drawing/2014/main" id="{8F393EC5-6586-6A40-54CB-E32814A89565}"/>
                </a:ext>
              </a:extLst>
            </p:cNvPr>
            <p:cNvSpPr/>
            <p:nvPr/>
          </p:nvSpPr>
          <p:spPr>
            <a:xfrm rot="5400000">
              <a:off x="3243548" y="627208"/>
              <a:ext cx="376629" cy="6863725"/>
            </a:xfrm>
            <a:custGeom>
              <a:avLst/>
              <a:gdLst>
                <a:gd name="csX0" fmla="*/ 0 w 376629"/>
                <a:gd name="csY0" fmla="*/ 6863725 h 6863725"/>
                <a:gd name="csX1" fmla="*/ 15103 w 376629"/>
                <a:gd name="csY1" fmla="*/ 6094774 h 6863725"/>
                <a:gd name="csX2" fmla="*/ 76060 w 376629"/>
                <a:gd name="csY2" fmla="*/ 3803969 h 6863725"/>
                <a:gd name="csX3" fmla="*/ 177345 w 376629"/>
                <a:gd name="csY3" fmla="*/ 1525266 h 6863725"/>
                <a:gd name="csX4" fmla="*/ 229617 w 376629"/>
                <a:gd name="csY4" fmla="*/ 807699 h 6863725"/>
                <a:gd name="csX5" fmla="*/ 255169 w 376629"/>
                <a:gd name="csY5" fmla="*/ 545947 h 6863725"/>
                <a:gd name="csX6" fmla="*/ 280181 w 376629"/>
                <a:gd name="csY6" fmla="*/ 341660 h 6863725"/>
                <a:gd name="csX7" fmla="*/ 292483 w 376629"/>
                <a:gd name="csY7" fmla="*/ 259277 h 6863725"/>
                <a:gd name="csX8" fmla="*/ 304664 w 376629"/>
                <a:gd name="csY8" fmla="*/ 189160 h 6863725"/>
                <a:gd name="csX9" fmla="*/ 316741 w 376629"/>
                <a:gd name="csY9" fmla="*/ 130729 h 6863725"/>
                <a:gd name="csX10" fmla="*/ 328737 w 376629"/>
                <a:gd name="csY10" fmla="*/ 83458 h 6863725"/>
                <a:gd name="csX11" fmla="*/ 340687 w 376629"/>
                <a:gd name="csY11" fmla="*/ 46946 h 6863725"/>
                <a:gd name="csX12" fmla="*/ 346653 w 376629"/>
                <a:gd name="csY12" fmla="*/ 32638 h 6863725"/>
                <a:gd name="csX13" fmla="*/ 352622 w 376629"/>
                <a:gd name="csY13" fmla="*/ 20930 h 6863725"/>
                <a:gd name="csX14" fmla="*/ 358600 w 376629"/>
                <a:gd name="csY14" fmla="*/ 11803 h 6863725"/>
                <a:gd name="csX15" fmla="*/ 364589 w 376629"/>
                <a:gd name="csY15" fmla="*/ 5274 h 6863725"/>
                <a:gd name="csX16" fmla="*/ 367591 w 376629"/>
                <a:gd name="csY16" fmla="*/ 2968 h 6863725"/>
                <a:gd name="csX17" fmla="*/ 370597 w 376629"/>
                <a:gd name="csY17" fmla="*/ 1326 h 6863725"/>
                <a:gd name="csX18" fmla="*/ 373612 w 376629"/>
                <a:gd name="csY18" fmla="*/ 328 h 6863725"/>
                <a:gd name="csX19" fmla="*/ 376629 w 376629"/>
                <a:gd name="csY19" fmla="*/ 0 h 6863725"/>
                <a:gd name="csX20" fmla="*/ 376629 w 376629"/>
                <a:gd name="csY20" fmla="*/ 43397 h 6863725"/>
                <a:gd name="csX21" fmla="*/ 373631 w 376629"/>
                <a:gd name="csY21" fmla="*/ 43725 h 6863725"/>
                <a:gd name="csX22" fmla="*/ 370637 w 376629"/>
                <a:gd name="csY22" fmla="*/ 44702 h 6863725"/>
                <a:gd name="csX23" fmla="*/ 367650 w 376629"/>
                <a:gd name="csY23" fmla="*/ 46345 h 6863725"/>
                <a:gd name="csX24" fmla="*/ 364668 w 376629"/>
                <a:gd name="csY24" fmla="*/ 48620 h 6863725"/>
                <a:gd name="csX25" fmla="*/ 358719 w 376629"/>
                <a:gd name="csY25" fmla="*/ 55106 h 6863725"/>
                <a:gd name="csX26" fmla="*/ 352779 w 376629"/>
                <a:gd name="csY26" fmla="*/ 64168 h 6863725"/>
                <a:gd name="csX27" fmla="*/ 346850 w 376629"/>
                <a:gd name="csY27" fmla="*/ 75802 h 6863725"/>
                <a:gd name="csX28" fmla="*/ 340922 w 376629"/>
                <a:gd name="csY28" fmla="*/ 90016 h 6863725"/>
                <a:gd name="csX29" fmla="*/ 329050 w 376629"/>
                <a:gd name="csY29" fmla="*/ 126284 h 6863725"/>
                <a:gd name="csX30" fmla="*/ 317130 w 376629"/>
                <a:gd name="csY30" fmla="*/ 173261 h 6863725"/>
                <a:gd name="csX31" fmla="*/ 305131 w 376629"/>
                <a:gd name="csY31" fmla="*/ 231314 h 6863725"/>
                <a:gd name="csX32" fmla="*/ 293026 w 376629"/>
                <a:gd name="csY32" fmla="*/ 301001 h 6863725"/>
                <a:gd name="csX33" fmla="*/ 280800 w 376629"/>
                <a:gd name="csY33" fmla="*/ 382877 h 6863725"/>
                <a:gd name="csX34" fmla="*/ 255937 w 376629"/>
                <a:gd name="csY34" fmla="*/ 585944 h 6863725"/>
                <a:gd name="csX35" fmla="*/ 230530 w 376629"/>
                <a:gd name="csY35" fmla="*/ 846201 h 6863725"/>
                <a:gd name="csX36" fmla="*/ 178530 w 376629"/>
                <a:gd name="csY36" fmla="*/ 1560061 h 6863725"/>
                <a:gd name="csX37" fmla="*/ 77667 w 376629"/>
                <a:gd name="csY37" fmla="*/ 3829407 h 6863725"/>
                <a:gd name="csX38" fmla="*/ 16900 w 376629"/>
                <a:gd name="csY38" fmla="*/ 6113161 h 6863725"/>
                <a:gd name="csX39" fmla="*/ 2159 w 376629"/>
                <a:gd name="csY39" fmla="*/ 6863725 h 68637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76629" h="6863725">
                  <a:moveTo>
                    <a:pt x="0" y="6863725"/>
                  </a:moveTo>
                  <a:lnTo>
                    <a:pt x="15103" y="6094774"/>
                  </a:lnTo>
                  <a:cubicBezTo>
                    <a:pt x="32752" y="5265305"/>
                    <a:pt x="53479" y="4485224"/>
                    <a:pt x="76060" y="3803969"/>
                  </a:cubicBezTo>
                  <a:cubicBezTo>
                    <a:pt x="105786" y="2907655"/>
                    <a:pt x="140809" y="2119686"/>
                    <a:pt x="177345" y="1525266"/>
                  </a:cubicBezTo>
                  <a:cubicBezTo>
                    <a:pt x="194190" y="1251336"/>
                    <a:pt x="211777" y="1009913"/>
                    <a:pt x="229617" y="807699"/>
                  </a:cubicBezTo>
                  <a:cubicBezTo>
                    <a:pt x="238016" y="712535"/>
                    <a:pt x="246613" y="624477"/>
                    <a:pt x="255169" y="545947"/>
                  </a:cubicBezTo>
                  <a:cubicBezTo>
                    <a:pt x="263405" y="470398"/>
                    <a:pt x="271821" y="401671"/>
                    <a:pt x="280181" y="341660"/>
                  </a:cubicBezTo>
                  <a:cubicBezTo>
                    <a:pt x="284248" y="312477"/>
                    <a:pt x="288386" y="284766"/>
                    <a:pt x="292483" y="259277"/>
                  </a:cubicBezTo>
                  <a:cubicBezTo>
                    <a:pt x="296505" y="234262"/>
                    <a:pt x="300602" y="210658"/>
                    <a:pt x="304664" y="189160"/>
                  </a:cubicBezTo>
                  <a:cubicBezTo>
                    <a:pt x="308672" y="167957"/>
                    <a:pt x="312735" y="148289"/>
                    <a:pt x="316741" y="130729"/>
                  </a:cubicBezTo>
                  <a:cubicBezTo>
                    <a:pt x="320713" y="113294"/>
                    <a:pt x="324749" y="97397"/>
                    <a:pt x="328737" y="83458"/>
                  </a:cubicBezTo>
                  <a:cubicBezTo>
                    <a:pt x="332708" y="69580"/>
                    <a:pt x="336729" y="57306"/>
                    <a:pt x="340687" y="46946"/>
                  </a:cubicBezTo>
                  <a:cubicBezTo>
                    <a:pt x="342729" y="41596"/>
                    <a:pt x="344722" y="36850"/>
                    <a:pt x="346653" y="32638"/>
                  </a:cubicBezTo>
                  <a:cubicBezTo>
                    <a:pt x="348709" y="28153"/>
                    <a:pt x="350706" y="24279"/>
                    <a:pt x="352622" y="20930"/>
                  </a:cubicBezTo>
                  <a:cubicBezTo>
                    <a:pt x="354701" y="17309"/>
                    <a:pt x="356702" y="14298"/>
                    <a:pt x="358600" y="11803"/>
                  </a:cubicBezTo>
                  <a:cubicBezTo>
                    <a:pt x="360715" y="9032"/>
                    <a:pt x="362732" y="6886"/>
                    <a:pt x="364589" y="5274"/>
                  </a:cubicBezTo>
                  <a:cubicBezTo>
                    <a:pt x="365633" y="4360"/>
                    <a:pt x="366639" y="3600"/>
                    <a:pt x="367591" y="2968"/>
                  </a:cubicBezTo>
                  <a:cubicBezTo>
                    <a:pt x="368655" y="2285"/>
                    <a:pt x="369667" y="1738"/>
                    <a:pt x="370597" y="1326"/>
                  </a:cubicBezTo>
                  <a:cubicBezTo>
                    <a:pt x="371702" y="842"/>
                    <a:pt x="372734" y="517"/>
                    <a:pt x="373612" y="328"/>
                  </a:cubicBezTo>
                  <a:lnTo>
                    <a:pt x="376629" y="0"/>
                  </a:lnTo>
                  <a:lnTo>
                    <a:pt x="376629" y="43397"/>
                  </a:lnTo>
                  <a:lnTo>
                    <a:pt x="373631" y="43725"/>
                  </a:lnTo>
                  <a:cubicBezTo>
                    <a:pt x="372759" y="43914"/>
                    <a:pt x="371734" y="44239"/>
                    <a:pt x="370637" y="44702"/>
                  </a:cubicBezTo>
                  <a:cubicBezTo>
                    <a:pt x="369711" y="45104"/>
                    <a:pt x="368707" y="45651"/>
                    <a:pt x="367650" y="46345"/>
                  </a:cubicBezTo>
                  <a:cubicBezTo>
                    <a:pt x="366705" y="46967"/>
                    <a:pt x="365705" y="47714"/>
                    <a:pt x="364668" y="48620"/>
                  </a:cubicBezTo>
                  <a:cubicBezTo>
                    <a:pt x="362823" y="50229"/>
                    <a:pt x="360819" y="52368"/>
                    <a:pt x="358719" y="55106"/>
                  </a:cubicBezTo>
                  <a:cubicBezTo>
                    <a:pt x="356834" y="57580"/>
                    <a:pt x="354844" y="60579"/>
                    <a:pt x="352779" y="64168"/>
                  </a:cubicBezTo>
                  <a:cubicBezTo>
                    <a:pt x="350877" y="67487"/>
                    <a:pt x="348892" y="71361"/>
                    <a:pt x="346850" y="75802"/>
                  </a:cubicBezTo>
                  <a:cubicBezTo>
                    <a:pt x="344933" y="79994"/>
                    <a:pt x="342952" y="84709"/>
                    <a:pt x="340922" y="90016"/>
                  </a:cubicBezTo>
                  <a:cubicBezTo>
                    <a:pt x="336989" y="100301"/>
                    <a:pt x="332996" y="112504"/>
                    <a:pt x="329050" y="126284"/>
                  </a:cubicBezTo>
                  <a:cubicBezTo>
                    <a:pt x="325089" y="140139"/>
                    <a:pt x="321078" y="155944"/>
                    <a:pt x="317130" y="173261"/>
                  </a:cubicBezTo>
                  <a:cubicBezTo>
                    <a:pt x="313150" y="190708"/>
                    <a:pt x="309113" y="210249"/>
                    <a:pt x="305131" y="231314"/>
                  </a:cubicBezTo>
                  <a:cubicBezTo>
                    <a:pt x="301095" y="252686"/>
                    <a:pt x="297022" y="276144"/>
                    <a:pt x="293026" y="301001"/>
                  </a:cubicBezTo>
                  <a:cubicBezTo>
                    <a:pt x="288956" y="326332"/>
                    <a:pt x="284842" y="353883"/>
                    <a:pt x="280800" y="382877"/>
                  </a:cubicBezTo>
                  <a:cubicBezTo>
                    <a:pt x="272489" y="442519"/>
                    <a:pt x="264125" y="510838"/>
                    <a:pt x="255937" y="585944"/>
                  </a:cubicBezTo>
                  <a:cubicBezTo>
                    <a:pt x="247431" y="664010"/>
                    <a:pt x="238883" y="751575"/>
                    <a:pt x="230530" y="846201"/>
                  </a:cubicBezTo>
                  <a:cubicBezTo>
                    <a:pt x="212785" y="1047330"/>
                    <a:pt x="195289" y="1287510"/>
                    <a:pt x="178530" y="1560061"/>
                  </a:cubicBezTo>
                  <a:cubicBezTo>
                    <a:pt x="142154" y="2151892"/>
                    <a:pt x="107276" y="2936619"/>
                    <a:pt x="77667" y="3829407"/>
                  </a:cubicBezTo>
                  <a:cubicBezTo>
                    <a:pt x="55159" y="4508480"/>
                    <a:pt x="34497" y="5286162"/>
                    <a:pt x="16900" y="6113161"/>
                  </a:cubicBezTo>
                  <a:lnTo>
                    <a:pt x="2159" y="6863725"/>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52" name="Freeform: Shape 551">
              <a:extLst>
                <a:ext uri="{FF2B5EF4-FFF2-40B4-BE49-F238E27FC236}">
                  <a16:creationId xmlns:a16="http://schemas.microsoft.com/office/drawing/2014/main" id="{6FD00FF8-0678-1E03-56D7-D74E83FD0FB5}"/>
                </a:ext>
              </a:extLst>
            </p:cNvPr>
            <p:cNvSpPr/>
            <p:nvPr/>
          </p:nvSpPr>
          <p:spPr>
            <a:xfrm rot="5400000">
              <a:off x="3293607" y="544964"/>
              <a:ext cx="276490" cy="6863704"/>
            </a:xfrm>
            <a:custGeom>
              <a:avLst/>
              <a:gdLst>
                <a:gd name="csX0" fmla="*/ 0 w 276490"/>
                <a:gd name="csY0" fmla="*/ 6863704 h 6863704"/>
                <a:gd name="csX1" fmla="*/ 9460 w 276490"/>
                <a:gd name="csY1" fmla="*/ 6200779 h 6863704"/>
                <a:gd name="csX2" fmla="*/ 66447 w 276490"/>
                <a:gd name="csY2" fmla="*/ 3387456 h 6863704"/>
                <a:gd name="csX3" fmla="*/ 101104 w 276490"/>
                <a:gd name="csY3" fmla="*/ 2255363 h 6863704"/>
                <a:gd name="csX4" fmla="*/ 137417 w 276490"/>
                <a:gd name="csY4" fmla="*/ 1369765 h 6863704"/>
                <a:gd name="csX5" fmla="*/ 208845 w 276490"/>
                <a:gd name="csY5" fmla="*/ 311317 h 6863704"/>
                <a:gd name="csX6" fmla="*/ 225949 w 276490"/>
                <a:gd name="csY6" fmla="*/ 172905 h 6863704"/>
                <a:gd name="csX7" fmla="*/ 234404 w 276490"/>
                <a:gd name="csY7" fmla="*/ 119652 h 6863704"/>
                <a:gd name="csX8" fmla="*/ 242819 w 276490"/>
                <a:gd name="csY8" fmla="*/ 76455 h 6863704"/>
                <a:gd name="csX9" fmla="*/ 251210 w 276490"/>
                <a:gd name="csY9" fmla="*/ 43049 h 6863704"/>
                <a:gd name="csX10" fmla="*/ 259599 w 276490"/>
                <a:gd name="csY10" fmla="*/ 19193 h 6863704"/>
                <a:gd name="csX11" fmla="*/ 263804 w 276490"/>
                <a:gd name="csY11" fmla="*/ 10823 h 6863704"/>
                <a:gd name="csX12" fmla="*/ 268018 w 276490"/>
                <a:gd name="csY12" fmla="*/ 4823 h 6863704"/>
                <a:gd name="csX13" fmla="*/ 272245 w 276490"/>
                <a:gd name="csY13" fmla="*/ 1210 h 6863704"/>
                <a:gd name="csX14" fmla="*/ 274367 w 276490"/>
                <a:gd name="csY14" fmla="*/ 294 h 6863704"/>
                <a:gd name="csX15" fmla="*/ 276490 w 276490"/>
                <a:gd name="csY15" fmla="*/ 0 h 6863704"/>
                <a:gd name="csX16" fmla="*/ 276490 w 276490"/>
                <a:gd name="csY16" fmla="*/ 43397 h 6863704"/>
                <a:gd name="csX17" fmla="*/ 274392 w 276490"/>
                <a:gd name="csY17" fmla="*/ 43692 h 6863704"/>
                <a:gd name="csX18" fmla="*/ 272297 w 276490"/>
                <a:gd name="csY18" fmla="*/ 44597 h 6863704"/>
                <a:gd name="csX19" fmla="*/ 268121 w 276490"/>
                <a:gd name="csY19" fmla="*/ 48167 h 6863704"/>
                <a:gd name="csX20" fmla="*/ 263957 w 276490"/>
                <a:gd name="csY20" fmla="*/ 54095 h 6863704"/>
                <a:gd name="csX21" fmla="*/ 259804 w 276490"/>
                <a:gd name="csY21" fmla="*/ 62370 h 6863704"/>
                <a:gd name="csX22" fmla="*/ 251514 w 276490"/>
                <a:gd name="csY22" fmla="*/ 85942 h 6863704"/>
                <a:gd name="csX23" fmla="*/ 243222 w 276490"/>
                <a:gd name="csY23" fmla="*/ 118959 h 6863704"/>
                <a:gd name="csX24" fmla="*/ 234905 w 276490"/>
                <a:gd name="csY24" fmla="*/ 161650 h 6863704"/>
                <a:gd name="csX25" fmla="*/ 226544 w 276490"/>
                <a:gd name="csY25" fmla="*/ 214302 h 6863704"/>
                <a:gd name="csX26" fmla="*/ 209622 w 276490"/>
                <a:gd name="csY26" fmla="*/ 351250 h 6863704"/>
                <a:gd name="csX27" fmla="*/ 138782 w 276490"/>
                <a:gd name="csY27" fmla="*/ 1401223 h 6863704"/>
                <a:gd name="csX28" fmla="*/ 102672 w 276490"/>
                <a:gd name="csY28" fmla="*/ 2281935 h 6863704"/>
                <a:gd name="csX29" fmla="*/ 68160 w 276490"/>
                <a:gd name="csY29" fmla="*/ 3409302 h 6863704"/>
                <a:gd name="csX30" fmla="*/ 11340 w 276490"/>
                <a:gd name="csY30" fmla="*/ 6214519 h 6863704"/>
                <a:gd name="csX31" fmla="*/ 2076 w 276490"/>
                <a:gd name="csY31" fmla="*/ 6863704 h 686370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76490" h="6863704">
                  <a:moveTo>
                    <a:pt x="0" y="6863704"/>
                  </a:moveTo>
                  <a:lnTo>
                    <a:pt x="9460" y="6200779"/>
                  </a:lnTo>
                  <a:cubicBezTo>
                    <a:pt x="25396" y="5155815"/>
                    <a:pt x="44570" y="4209273"/>
                    <a:pt x="66447" y="3387456"/>
                  </a:cubicBezTo>
                  <a:cubicBezTo>
                    <a:pt x="77349" y="2978120"/>
                    <a:pt x="89009" y="2597223"/>
                    <a:pt x="101104" y="2255363"/>
                  </a:cubicBezTo>
                  <a:cubicBezTo>
                    <a:pt x="112704" y="1927622"/>
                    <a:pt x="124921" y="1629664"/>
                    <a:pt x="137417" y="1369765"/>
                  </a:cubicBezTo>
                  <a:cubicBezTo>
                    <a:pt x="159499" y="910643"/>
                    <a:pt x="184867" y="534745"/>
                    <a:pt x="208845" y="311317"/>
                  </a:cubicBezTo>
                  <a:cubicBezTo>
                    <a:pt x="214489" y="258760"/>
                    <a:pt x="220244" y="212196"/>
                    <a:pt x="225949" y="172905"/>
                  </a:cubicBezTo>
                  <a:cubicBezTo>
                    <a:pt x="228750" y="153606"/>
                    <a:pt x="231594" y="135687"/>
                    <a:pt x="234404" y="119652"/>
                  </a:cubicBezTo>
                  <a:cubicBezTo>
                    <a:pt x="237192" y="103725"/>
                    <a:pt x="240023" y="89194"/>
                    <a:pt x="242819" y="76455"/>
                  </a:cubicBezTo>
                  <a:cubicBezTo>
                    <a:pt x="245590" y="63843"/>
                    <a:pt x="248412" y="52588"/>
                    <a:pt x="251210" y="43049"/>
                  </a:cubicBezTo>
                  <a:cubicBezTo>
                    <a:pt x="253992" y="33554"/>
                    <a:pt x="256814" y="25520"/>
                    <a:pt x="259599" y="19193"/>
                  </a:cubicBezTo>
                  <a:cubicBezTo>
                    <a:pt x="261060" y="15866"/>
                    <a:pt x="262469" y="13098"/>
                    <a:pt x="263804" y="10823"/>
                  </a:cubicBezTo>
                  <a:cubicBezTo>
                    <a:pt x="265292" y="8285"/>
                    <a:pt x="266710" y="6307"/>
                    <a:pt x="268018" y="4823"/>
                  </a:cubicBezTo>
                  <a:cubicBezTo>
                    <a:pt x="269564" y="3063"/>
                    <a:pt x="271012" y="1917"/>
                    <a:pt x="272245" y="1210"/>
                  </a:cubicBezTo>
                  <a:cubicBezTo>
                    <a:pt x="273023" y="768"/>
                    <a:pt x="273748" y="474"/>
                    <a:pt x="274367" y="294"/>
                  </a:cubicBezTo>
                  <a:lnTo>
                    <a:pt x="276490" y="0"/>
                  </a:lnTo>
                  <a:lnTo>
                    <a:pt x="276490" y="43397"/>
                  </a:lnTo>
                  <a:lnTo>
                    <a:pt x="274392" y="43692"/>
                  </a:lnTo>
                  <a:cubicBezTo>
                    <a:pt x="273782" y="43871"/>
                    <a:pt x="273065" y="44144"/>
                    <a:pt x="272297" y="44597"/>
                  </a:cubicBezTo>
                  <a:cubicBezTo>
                    <a:pt x="271078" y="45293"/>
                    <a:pt x="269648" y="46419"/>
                    <a:pt x="268121" y="48167"/>
                  </a:cubicBezTo>
                  <a:cubicBezTo>
                    <a:pt x="266828" y="49630"/>
                    <a:pt x="265428" y="51588"/>
                    <a:pt x="263957" y="54095"/>
                  </a:cubicBezTo>
                  <a:cubicBezTo>
                    <a:pt x="262639" y="56347"/>
                    <a:pt x="261247" y="59084"/>
                    <a:pt x="259804" y="62370"/>
                  </a:cubicBezTo>
                  <a:cubicBezTo>
                    <a:pt x="257053" y="68623"/>
                    <a:pt x="254265" y="76560"/>
                    <a:pt x="251514" y="85942"/>
                  </a:cubicBezTo>
                  <a:cubicBezTo>
                    <a:pt x="248751" y="95376"/>
                    <a:pt x="245961" y="106483"/>
                    <a:pt x="243222" y="118959"/>
                  </a:cubicBezTo>
                  <a:cubicBezTo>
                    <a:pt x="240460" y="131540"/>
                    <a:pt x="237661" y="145899"/>
                    <a:pt x="234905" y="161650"/>
                  </a:cubicBezTo>
                  <a:cubicBezTo>
                    <a:pt x="232127" y="177506"/>
                    <a:pt x="229313" y="195235"/>
                    <a:pt x="226544" y="214302"/>
                  </a:cubicBezTo>
                  <a:cubicBezTo>
                    <a:pt x="220901" y="253170"/>
                    <a:pt x="215207" y="299254"/>
                    <a:pt x="209622" y="351250"/>
                  </a:cubicBezTo>
                  <a:cubicBezTo>
                    <a:pt x="185856" y="572700"/>
                    <a:pt x="160698" y="945586"/>
                    <a:pt x="138782" y="1401223"/>
                  </a:cubicBezTo>
                  <a:cubicBezTo>
                    <a:pt x="126359" y="1659618"/>
                    <a:pt x="114210" y="1955931"/>
                    <a:pt x="102672" y="2281935"/>
                  </a:cubicBezTo>
                  <a:cubicBezTo>
                    <a:pt x="90629" y="2622290"/>
                    <a:pt x="79017" y="3001598"/>
                    <a:pt x="68160" y="3409302"/>
                  </a:cubicBezTo>
                  <a:cubicBezTo>
                    <a:pt x="46351" y="4228549"/>
                    <a:pt x="27234" y="5172367"/>
                    <a:pt x="11340" y="6214519"/>
                  </a:cubicBezTo>
                  <a:lnTo>
                    <a:pt x="2076" y="6863704"/>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54" name="Freeform: Shape 553">
              <a:extLst>
                <a:ext uri="{FF2B5EF4-FFF2-40B4-BE49-F238E27FC236}">
                  <a16:creationId xmlns:a16="http://schemas.microsoft.com/office/drawing/2014/main" id="{17BDF88D-C2C1-F138-FECC-3C5048D966BE}"/>
                </a:ext>
              </a:extLst>
            </p:cNvPr>
            <p:cNvSpPr/>
            <p:nvPr/>
          </p:nvSpPr>
          <p:spPr>
            <a:xfrm rot="5400000">
              <a:off x="3339986" y="466910"/>
              <a:ext cx="175845" cy="6855816"/>
            </a:xfrm>
            <a:custGeom>
              <a:avLst/>
              <a:gdLst>
                <a:gd name="csX0" fmla="*/ 0 w 175845"/>
                <a:gd name="csY0" fmla="*/ 6855816 h 6855816"/>
                <a:gd name="csX1" fmla="*/ 5992 w 175845"/>
                <a:gd name="csY1" fmla="*/ 6187251 h 6855816"/>
                <a:gd name="csX2" fmla="*/ 34370 w 175845"/>
                <a:gd name="csY2" fmla="*/ 3868539 h 6855816"/>
                <a:gd name="csX3" fmla="*/ 57400 w 175845"/>
                <a:gd name="csY3" fmla="*/ 2568648 h 6855816"/>
                <a:gd name="csX4" fmla="*/ 81897 w 175845"/>
                <a:gd name="csY4" fmla="*/ 1551587 h 6855816"/>
                <a:gd name="csX5" fmla="*/ 106489 w 175845"/>
                <a:gd name="csY5" fmla="*/ 821827 h 6855816"/>
                <a:gd name="csX6" fmla="*/ 130309 w 175845"/>
                <a:gd name="csY6" fmla="*/ 347829 h 6855816"/>
                <a:gd name="csX7" fmla="*/ 141854 w 175845"/>
                <a:gd name="csY7" fmla="*/ 192635 h 6855816"/>
                <a:gd name="csX8" fmla="*/ 153217 w 175845"/>
                <a:gd name="csY8" fmla="*/ 85016 h 6855816"/>
                <a:gd name="csX9" fmla="*/ 158860 w 175845"/>
                <a:gd name="csY9" fmla="*/ 47839 h 6855816"/>
                <a:gd name="csX10" fmla="*/ 164499 w 175845"/>
                <a:gd name="csY10" fmla="*/ 21319 h 6855816"/>
                <a:gd name="csX11" fmla="*/ 167323 w 175845"/>
                <a:gd name="csY11" fmla="*/ 12013 h 6855816"/>
                <a:gd name="csX12" fmla="*/ 170154 w 175845"/>
                <a:gd name="csY12" fmla="*/ 5358 h 6855816"/>
                <a:gd name="csX13" fmla="*/ 172993 w 175845"/>
                <a:gd name="csY13" fmla="*/ 1338 h 6855816"/>
                <a:gd name="csX14" fmla="*/ 174417 w 175845"/>
                <a:gd name="csY14" fmla="*/ 338 h 6855816"/>
                <a:gd name="csX15" fmla="*/ 175843 w 175845"/>
                <a:gd name="csY15" fmla="*/ 0 h 6855816"/>
                <a:gd name="csX16" fmla="*/ 175845 w 175845"/>
                <a:gd name="csY16" fmla="*/ 27616 h 6855816"/>
                <a:gd name="csX17" fmla="*/ 174444 w 175845"/>
                <a:gd name="csY17" fmla="*/ 27953 h 6855816"/>
                <a:gd name="csX18" fmla="*/ 173047 w 175845"/>
                <a:gd name="csY18" fmla="*/ 28931 h 6855816"/>
                <a:gd name="csX19" fmla="*/ 170263 w 175845"/>
                <a:gd name="csY19" fmla="*/ 32879 h 6855816"/>
                <a:gd name="csX20" fmla="*/ 167484 w 175845"/>
                <a:gd name="csY20" fmla="*/ 39408 h 6855816"/>
                <a:gd name="csX21" fmla="*/ 164713 w 175845"/>
                <a:gd name="csY21" fmla="*/ 48545 h 6855816"/>
                <a:gd name="csX22" fmla="*/ 159175 w 175845"/>
                <a:gd name="csY22" fmla="*/ 74582 h 6855816"/>
                <a:gd name="csX23" fmla="*/ 153628 w 175845"/>
                <a:gd name="csY23" fmla="*/ 111124 h 6855816"/>
                <a:gd name="csX24" fmla="*/ 142439 w 175845"/>
                <a:gd name="csY24" fmla="*/ 217121 h 6855816"/>
                <a:gd name="csX25" fmla="*/ 131037 w 175845"/>
                <a:gd name="csY25" fmla="*/ 370371 h 6855816"/>
                <a:gd name="csX26" fmla="*/ 107431 w 175845"/>
                <a:gd name="csY26" fmla="*/ 840242 h 6855816"/>
                <a:gd name="csX27" fmla="*/ 82967 w 175845"/>
                <a:gd name="csY27" fmla="*/ 1566179 h 6855816"/>
                <a:gd name="csX28" fmla="*/ 58550 w 175845"/>
                <a:gd name="csY28" fmla="*/ 2580019 h 6855816"/>
                <a:gd name="csX29" fmla="*/ 35566 w 175845"/>
                <a:gd name="csY29" fmla="*/ 3877287 h 6855816"/>
                <a:gd name="csX30" fmla="*/ 7224 w 175845"/>
                <a:gd name="csY30" fmla="*/ 6193125 h 6855816"/>
                <a:gd name="csX31" fmla="*/ 1285 w 175845"/>
                <a:gd name="csY31" fmla="*/ 6855816 h 685581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75845" h="6855816">
                  <a:moveTo>
                    <a:pt x="0" y="6855816"/>
                  </a:moveTo>
                  <a:lnTo>
                    <a:pt x="5992" y="6187251"/>
                  </a:lnTo>
                  <a:cubicBezTo>
                    <a:pt x="14157" y="5347120"/>
                    <a:pt x="23664" y="4570039"/>
                    <a:pt x="34370" y="3868539"/>
                  </a:cubicBezTo>
                  <a:cubicBezTo>
                    <a:pt x="41538" y="3399026"/>
                    <a:pt x="49287" y="2961675"/>
                    <a:pt x="57400" y="2568648"/>
                  </a:cubicBezTo>
                  <a:cubicBezTo>
                    <a:pt x="65171" y="2192267"/>
                    <a:pt x="73414" y="1850080"/>
                    <a:pt x="81897" y="1551587"/>
                  </a:cubicBezTo>
                  <a:cubicBezTo>
                    <a:pt x="89818" y="1272969"/>
                    <a:pt x="98092" y="1027432"/>
                    <a:pt x="106489" y="821827"/>
                  </a:cubicBezTo>
                  <a:cubicBezTo>
                    <a:pt x="114248" y="631953"/>
                    <a:pt x="122262" y="472473"/>
                    <a:pt x="130309" y="347829"/>
                  </a:cubicBezTo>
                  <a:cubicBezTo>
                    <a:pt x="134119" y="288830"/>
                    <a:pt x="138004" y="236621"/>
                    <a:pt x="141854" y="192635"/>
                  </a:cubicBezTo>
                  <a:cubicBezTo>
                    <a:pt x="145612" y="149742"/>
                    <a:pt x="149435" y="113537"/>
                    <a:pt x="153217" y="85016"/>
                  </a:cubicBezTo>
                  <a:cubicBezTo>
                    <a:pt x="155089" y="70908"/>
                    <a:pt x="156987" y="58401"/>
                    <a:pt x="158860" y="47839"/>
                  </a:cubicBezTo>
                  <a:cubicBezTo>
                    <a:pt x="160728" y="37290"/>
                    <a:pt x="162626" y="28373"/>
                    <a:pt x="164499" y="21319"/>
                  </a:cubicBezTo>
                  <a:cubicBezTo>
                    <a:pt x="165479" y="17634"/>
                    <a:pt x="166425" y="14561"/>
                    <a:pt x="167323" y="12013"/>
                  </a:cubicBezTo>
                  <a:cubicBezTo>
                    <a:pt x="168321" y="9191"/>
                    <a:pt x="169275" y="7011"/>
                    <a:pt x="170154" y="5358"/>
                  </a:cubicBezTo>
                  <a:cubicBezTo>
                    <a:pt x="171191" y="3411"/>
                    <a:pt x="172165" y="2126"/>
                    <a:pt x="172993" y="1338"/>
                  </a:cubicBezTo>
                  <a:cubicBezTo>
                    <a:pt x="173515" y="842"/>
                    <a:pt x="174002" y="538"/>
                    <a:pt x="174417" y="338"/>
                  </a:cubicBezTo>
                  <a:lnTo>
                    <a:pt x="175843" y="0"/>
                  </a:lnTo>
                  <a:lnTo>
                    <a:pt x="175845" y="27616"/>
                  </a:lnTo>
                  <a:lnTo>
                    <a:pt x="174444" y="27953"/>
                  </a:lnTo>
                  <a:cubicBezTo>
                    <a:pt x="174037" y="28132"/>
                    <a:pt x="173559" y="28447"/>
                    <a:pt x="173047" y="28931"/>
                  </a:cubicBezTo>
                  <a:cubicBezTo>
                    <a:pt x="172235" y="29701"/>
                    <a:pt x="171280" y="30965"/>
                    <a:pt x="170263" y="32879"/>
                  </a:cubicBezTo>
                  <a:cubicBezTo>
                    <a:pt x="169399" y="34501"/>
                    <a:pt x="168465" y="36637"/>
                    <a:pt x="167484" y="39408"/>
                  </a:cubicBezTo>
                  <a:cubicBezTo>
                    <a:pt x="166604" y="41903"/>
                    <a:pt x="165675" y="44915"/>
                    <a:pt x="164713" y="48545"/>
                  </a:cubicBezTo>
                  <a:cubicBezTo>
                    <a:pt x="162873" y="55464"/>
                    <a:pt x="161009" y="64232"/>
                    <a:pt x="159175" y="74582"/>
                  </a:cubicBezTo>
                  <a:cubicBezTo>
                    <a:pt x="157334" y="84962"/>
                    <a:pt x="155468" y="97259"/>
                    <a:pt x="153628" y="111124"/>
                  </a:cubicBezTo>
                  <a:cubicBezTo>
                    <a:pt x="149905" y="139193"/>
                    <a:pt x="146140" y="174863"/>
                    <a:pt x="142439" y="217121"/>
                  </a:cubicBezTo>
                  <a:cubicBezTo>
                    <a:pt x="138638" y="260531"/>
                    <a:pt x="134802" y="312098"/>
                    <a:pt x="131037" y="370371"/>
                  </a:cubicBezTo>
                  <a:cubicBezTo>
                    <a:pt x="123068" y="493823"/>
                    <a:pt x="115125" y="651903"/>
                    <a:pt x="107431" y="840242"/>
                  </a:cubicBezTo>
                  <a:cubicBezTo>
                    <a:pt x="99082" y="1044667"/>
                    <a:pt x="90851" y="1288899"/>
                    <a:pt x="82967" y="1566179"/>
                  </a:cubicBezTo>
                  <a:cubicBezTo>
                    <a:pt x="74514" y="1863641"/>
                    <a:pt x="66298" y="2204754"/>
                    <a:pt x="58550" y="2580019"/>
                  </a:cubicBezTo>
                  <a:cubicBezTo>
                    <a:pt x="50454" y="2972204"/>
                    <a:pt x="42721" y="3408659"/>
                    <a:pt x="35566" y="3877287"/>
                  </a:cubicBezTo>
                  <a:cubicBezTo>
                    <a:pt x="24875" y="4577846"/>
                    <a:pt x="15381" y="5353966"/>
                    <a:pt x="7224" y="6193125"/>
                  </a:cubicBezTo>
                  <a:lnTo>
                    <a:pt x="1285" y="6855816"/>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56" name="Freeform: Shape 555">
              <a:extLst>
                <a:ext uri="{FF2B5EF4-FFF2-40B4-BE49-F238E27FC236}">
                  <a16:creationId xmlns:a16="http://schemas.microsoft.com/office/drawing/2014/main" id="{D5632975-5F6F-D6E3-D781-54B8B32E603F}"/>
                </a:ext>
              </a:extLst>
            </p:cNvPr>
            <p:cNvSpPr/>
            <p:nvPr/>
          </p:nvSpPr>
          <p:spPr>
            <a:xfrm rot="5400000">
              <a:off x="2917842" y="1161621"/>
              <a:ext cx="1028018" cy="6863702"/>
            </a:xfrm>
            <a:custGeom>
              <a:avLst/>
              <a:gdLst>
                <a:gd name="csX0" fmla="*/ 0 w 1028018"/>
                <a:gd name="csY0" fmla="*/ 6863702 h 6863702"/>
                <a:gd name="csX1" fmla="*/ 34694 w 1028018"/>
                <a:gd name="csY1" fmla="*/ 6206842 h 6863702"/>
                <a:gd name="csX2" fmla="*/ 131199 w 1028018"/>
                <a:gd name="csY2" fmla="*/ 4730920 h 6863702"/>
                <a:gd name="csX3" fmla="*/ 247022 w 1028018"/>
                <a:gd name="csY3" fmla="*/ 3387655 h 6863702"/>
                <a:gd name="csX4" fmla="*/ 310365 w 1028018"/>
                <a:gd name="csY4" fmla="*/ 2791268 h 6863702"/>
                <a:gd name="csX5" fmla="*/ 376141 w 1028018"/>
                <a:gd name="csY5" fmla="*/ 2253961 h 6863702"/>
                <a:gd name="csX6" fmla="*/ 443425 w 1028018"/>
                <a:gd name="csY6" fmla="*/ 1779165 h 6863702"/>
                <a:gd name="csX7" fmla="*/ 511350 w 1028018"/>
                <a:gd name="csY7" fmla="*/ 1367838 h 6863702"/>
                <a:gd name="csX8" fmla="*/ 545309 w 1028018"/>
                <a:gd name="csY8" fmla="*/ 1185650 h 6863702"/>
                <a:gd name="csX9" fmla="*/ 579156 w 1028018"/>
                <a:gd name="csY9" fmla="*/ 1018735 h 6863702"/>
                <a:gd name="csX10" fmla="*/ 612822 w 1028018"/>
                <a:gd name="csY10" fmla="*/ 866667 h 6863702"/>
                <a:gd name="csX11" fmla="*/ 646253 w 1028018"/>
                <a:gd name="csY11" fmla="*/ 728938 h 6863702"/>
                <a:gd name="csX12" fmla="*/ 679401 w 1028018"/>
                <a:gd name="csY12" fmla="*/ 605042 h 6863702"/>
                <a:gd name="csX13" fmla="*/ 712242 w 1028018"/>
                <a:gd name="csY13" fmla="*/ 494380 h 6863702"/>
                <a:gd name="csX14" fmla="*/ 744759 w 1028018"/>
                <a:gd name="csY14" fmla="*/ 396364 h 6863702"/>
                <a:gd name="csX15" fmla="*/ 776957 w 1028018"/>
                <a:gd name="csY15" fmla="*/ 310391 h 6863702"/>
                <a:gd name="csX16" fmla="*/ 792939 w 1028018"/>
                <a:gd name="csY16" fmla="*/ 271753 h 6863702"/>
                <a:gd name="csX17" fmla="*/ 808849 w 1028018"/>
                <a:gd name="csY17" fmla="*/ 235904 h 6863702"/>
                <a:gd name="csX18" fmla="*/ 824690 w 1028018"/>
                <a:gd name="csY18" fmla="*/ 202772 h 6863702"/>
                <a:gd name="csX19" fmla="*/ 840468 w 1028018"/>
                <a:gd name="csY19" fmla="*/ 172335 h 6863702"/>
                <a:gd name="csX20" fmla="*/ 856188 w 1028018"/>
                <a:gd name="csY20" fmla="*/ 144499 h 6863702"/>
                <a:gd name="csX21" fmla="*/ 871860 w 1028018"/>
                <a:gd name="csY21" fmla="*/ 119233 h 6863702"/>
                <a:gd name="csX22" fmla="*/ 887490 w 1028018"/>
                <a:gd name="csY22" fmla="*/ 96469 h 6863702"/>
                <a:gd name="csX23" fmla="*/ 903086 w 1028018"/>
                <a:gd name="csY23" fmla="*/ 76191 h 6863702"/>
                <a:gd name="csX24" fmla="*/ 918661 w 1028018"/>
                <a:gd name="csY24" fmla="*/ 58337 h 6863702"/>
                <a:gd name="csX25" fmla="*/ 934222 w 1028018"/>
                <a:gd name="csY25" fmla="*/ 42893 h 6863702"/>
                <a:gd name="csX26" fmla="*/ 949784 w 1028018"/>
                <a:gd name="csY26" fmla="*/ 29826 h 6863702"/>
                <a:gd name="csX27" fmla="*/ 957567 w 1028018"/>
                <a:gd name="csY27" fmla="*/ 24185 h 6863702"/>
                <a:gd name="csX28" fmla="*/ 965355 w 1028018"/>
                <a:gd name="csY28" fmla="*/ 19131 h 6863702"/>
                <a:gd name="csX29" fmla="*/ 973148 w 1028018"/>
                <a:gd name="csY29" fmla="*/ 14656 h 6863702"/>
                <a:gd name="csX30" fmla="*/ 980950 w 1028018"/>
                <a:gd name="csY30" fmla="*/ 10793 h 6863702"/>
                <a:gd name="csX31" fmla="*/ 988762 w 1028018"/>
                <a:gd name="csY31" fmla="*/ 7497 h 6863702"/>
                <a:gd name="csX32" fmla="*/ 996586 w 1028018"/>
                <a:gd name="csY32" fmla="*/ 4810 h 6863702"/>
                <a:gd name="csX33" fmla="*/ 1004421 w 1028018"/>
                <a:gd name="csY33" fmla="*/ 2718 h 6863702"/>
                <a:gd name="csX34" fmla="*/ 1012272 w 1028018"/>
                <a:gd name="csY34" fmla="*/ 1210 h 6863702"/>
                <a:gd name="csX35" fmla="*/ 1028018 w 1028018"/>
                <a:gd name="csY35" fmla="*/ 0 h 6863702"/>
                <a:gd name="csX36" fmla="*/ 1028018 w 1028018"/>
                <a:gd name="csY36" fmla="*/ 43397 h 6863702"/>
                <a:gd name="csX37" fmla="*/ 1012286 w 1028018"/>
                <a:gd name="csY37" fmla="*/ 44597 h 6863702"/>
                <a:gd name="csX38" fmla="*/ 1004442 w 1028018"/>
                <a:gd name="csY38" fmla="*/ 46102 h 6863702"/>
                <a:gd name="csX39" fmla="*/ 996614 w 1028018"/>
                <a:gd name="csY39" fmla="*/ 48197 h 6863702"/>
                <a:gd name="csX40" fmla="*/ 988797 w 1028018"/>
                <a:gd name="csY40" fmla="*/ 50884 h 6863702"/>
                <a:gd name="csX41" fmla="*/ 980993 w 1028018"/>
                <a:gd name="csY41" fmla="*/ 54167 h 6863702"/>
                <a:gd name="csX42" fmla="*/ 973198 w 1028018"/>
                <a:gd name="csY42" fmla="*/ 58030 h 6863702"/>
                <a:gd name="csX43" fmla="*/ 965409 w 1028018"/>
                <a:gd name="csY43" fmla="*/ 62505 h 6863702"/>
                <a:gd name="csX44" fmla="*/ 957628 w 1028018"/>
                <a:gd name="csY44" fmla="*/ 67569 h 6863702"/>
                <a:gd name="csX45" fmla="*/ 949852 w 1028018"/>
                <a:gd name="csY45" fmla="*/ 73203 h 6863702"/>
                <a:gd name="csX46" fmla="*/ 934304 w 1028018"/>
                <a:gd name="csY46" fmla="*/ 86257 h 6863702"/>
                <a:gd name="csX47" fmla="*/ 918757 w 1028018"/>
                <a:gd name="csY47" fmla="*/ 101691 h 6863702"/>
                <a:gd name="csX48" fmla="*/ 903198 w 1028018"/>
                <a:gd name="csY48" fmla="*/ 119537 h 6863702"/>
                <a:gd name="csX49" fmla="*/ 887613 w 1028018"/>
                <a:gd name="csY49" fmla="*/ 139794 h 6863702"/>
                <a:gd name="csX50" fmla="*/ 871998 w 1028018"/>
                <a:gd name="csY50" fmla="*/ 162535 h 6863702"/>
                <a:gd name="csX51" fmla="*/ 856341 w 1028018"/>
                <a:gd name="csY51" fmla="*/ 187781 h 6863702"/>
                <a:gd name="csX52" fmla="*/ 840633 w 1028018"/>
                <a:gd name="csY52" fmla="*/ 215586 h 6863702"/>
                <a:gd name="csX53" fmla="*/ 824870 w 1028018"/>
                <a:gd name="csY53" fmla="*/ 246001 h 6863702"/>
                <a:gd name="csX54" fmla="*/ 809045 w 1028018"/>
                <a:gd name="csY54" fmla="*/ 279102 h 6863702"/>
                <a:gd name="csX55" fmla="*/ 793149 w 1028018"/>
                <a:gd name="csY55" fmla="*/ 314917 h 6863702"/>
                <a:gd name="csX56" fmla="*/ 777182 w 1028018"/>
                <a:gd name="csY56" fmla="*/ 353525 h 6863702"/>
                <a:gd name="csX57" fmla="*/ 745014 w 1028018"/>
                <a:gd name="csY57" fmla="*/ 439413 h 6863702"/>
                <a:gd name="csX58" fmla="*/ 712527 w 1028018"/>
                <a:gd name="csY58" fmla="*/ 537358 h 6863702"/>
                <a:gd name="csX59" fmla="*/ 679719 w 1028018"/>
                <a:gd name="csY59" fmla="*/ 647904 h 6863702"/>
                <a:gd name="csX60" fmla="*/ 646602 w 1028018"/>
                <a:gd name="csY60" fmla="*/ 771683 h 6863702"/>
                <a:gd name="csX61" fmla="*/ 613206 w 1028018"/>
                <a:gd name="csY61" fmla="*/ 909264 h 6863702"/>
                <a:gd name="csX62" fmla="*/ 579575 w 1028018"/>
                <a:gd name="csY62" fmla="*/ 1061185 h 6863702"/>
                <a:gd name="csX63" fmla="*/ 545763 w 1028018"/>
                <a:gd name="csY63" fmla="*/ 1227932 h 6863702"/>
                <a:gd name="csX64" fmla="*/ 511840 w 1028018"/>
                <a:gd name="csY64" fmla="*/ 1409910 h 6863702"/>
                <a:gd name="csX65" fmla="*/ 443992 w 1028018"/>
                <a:gd name="csY65" fmla="*/ 1820781 h 6863702"/>
                <a:gd name="csX66" fmla="*/ 376790 w 1028018"/>
                <a:gd name="csY66" fmla="*/ 2295002 h 6863702"/>
                <a:gd name="csX67" fmla="*/ 311103 w 1028018"/>
                <a:gd name="csY67" fmla="*/ 2831579 h 6863702"/>
                <a:gd name="csX68" fmla="*/ 247852 w 1028018"/>
                <a:gd name="csY68" fmla="*/ 3427084 h 6863702"/>
                <a:gd name="csX69" fmla="*/ 132230 w 1028018"/>
                <a:gd name="csY69" fmla="*/ 4768023 h 6863702"/>
                <a:gd name="csX70" fmla="*/ 35939 w 1028018"/>
                <a:gd name="csY70" fmla="*/ 6240657 h 6863702"/>
                <a:gd name="csX71" fmla="*/ 3031 w 1028018"/>
                <a:gd name="csY71" fmla="*/ 6863702 h 68637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Lst>
              <a:rect l="l" t="t" r="r" b="b"/>
              <a:pathLst>
                <a:path w="1028018" h="6863702">
                  <a:moveTo>
                    <a:pt x="0" y="6863702"/>
                  </a:moveTo>
                  <a:lnTo>
                    <a:pt x="34694" y="6206842"/>
                  </a:lnTo>
                  <a:cubicBezTo>
                    <a:pt x="63858" y="5692152"/>
                    <a:pt x="96327" y="5195592"/>
                    <a:pt x="131199" y="4730920"/>
                  </a:cubicBezTo>
                  <a:cubicBezTo>
                    <a:pt x="166959" y="4254542"/>
                    <a:pt x="205928" y="3802600"/>
                    <a:pt x="247022" y="3387655"/>
                  </a:cubicBezTo>
                  <a:cubicBezTo>
                    <a:pt x="267444" y="3181473"/>
                    <a:pt x="288756" y="2980817"/>
                    <a:pt x="310365" y="2791268"/>
                  </a:cubicBezTo>
                  <a:cubicBezTo>
                    <a:pt x="331652" y="2604551"/>
                    <a:pt x="353782" y="2423771"/>
                    <a:pt x="376141" y="2253961"/>
                  </a:cubicBezTo>
                  <a:cubicBezTo>
                    <a:pt x="398012" y="2087860"/>
                    <a:pt x="420651" y="1928116"/>
                    <a:pt x="443425" y="1779165"/>
                  </a:cubicBezTo>
                  <a:cubicBezTo>
                    <a:pt x="465583" y="1634264"/>
                    <a:pt x="488436" y="1495873"/>
                    <a:pt x="511350" y="1367838"/>
                  </a:cubicBezTo>
                  <a:cubicBezTo>
                    <a:pt x="522539" y="1305313"/>
                    <a:pt x="533964" y="1244018"/>
                    <a:pt x="545309" y="1185650"/>
                  </a:cubicBezTo>
                  <a:cubicBezTo>
                    <a:pt x="556451" y="1128324"/>
                    <a:pt x="567838" y="1072167"/>
                    <a:pt x="579156" y="1018735"/>
                  </a:cubicBezTo>
                  <a:cubicBezTo>
                    <a:pt x="590284" y="966211"/>
                    <a:pt x="601611" y="915044"/>
                    <a:pt x="612822" y="866667"/>
                  </a:cubicBezTo>
                  <a:cubicBezTo>
                    <a:pt x="623840" y="819123"/>
                    <a:pt x="635087" y="772778"/>
                    <a:pt x="646253" y="728938"/>
                  </a:cubicBezTo>
                  <a:cubicBezTo>
                    <a:pt x="657211" y="685920"/>
                    <a:pt x="668363" y="644240"/>
                    <a:pt x="679401" y="605042"/>
                  </a:cubicBezTo>
                  <a:cubicBezTo>
                    <a:pt x="690245" y="566531"/>
                    <a:pt x="701294" y="529303"/>
                    <a:pt x="712242" y="494380"/>
                  </a:cubicBezTo>
                  <a:cubicBezTo>
                    <a:pt x="723005" y="460059"/>
                    <a:pt x="733946" y="427075"/>
                    <a:pt x="744759" y="396364"/>
                  </a:cubicBezTo>
                  <a:cubicBezTo>
                    <a:pt x="755407" y="366129"/>
                    <a:pt x="766240" y="337196"/>
                    <a:pt x="776957" y="310391"/>
                  </a:cubicBezTo>
                  <a:cubicBezTo>
                    <a:pt x="782340" y="296925"/>
                    <a:pt x="787668" y="284050"/>
                    <a:pt x="792939" y="271753"/>
                  </a:cubicBezTo>
                  <a:cubicBezTo>
                    <a:pt x="798300" y="259224"/>
                    <a:pt x="803606" y="247275"/>
                    <a:pt x="808849" y="235904"/>
                  </a:cubicBezTo>
                  <a:cubicBezTo>
                    <a:pt x="814191" y="224293"/>
                    <a:pt x="819473" y="213258"/>
                    <a:pt x="824690" y="202772"/>
                  </a:cubicBezTo>
                  <a:cubicBezTo>
                    <a:pt x="830016" y="192075"/>
                    <a:pt x="835278" y="181927"/>
                    <a:pt x="840468" y="172335"/>
                  </a:cubicBezTo>
                  <a:cubicBezTo>
                    <a:pt x="845779" y="162502"/>
                    <a:pt x="851022" y="153237"/>
                    <a:pt x="856188" y="144499"/>
                  </a:cubicBezTo>
                  <a:cubicBezTo>
                    <a:pt x="861490" y="135539"/>
                    <a:pt x="866717" y="127129"/>
                    <a:pt x="871860" y="119233"/>
                  </a:cubicBezTo>
                  <a:cubicBezTo>
                    <a:pt x="877156" y="111104"/>
                    <a:pt x="882370" y="103533"/>
                    <a:pt x="887490" y="96469"/>
                  </a:cubicBezTo>
                  <a:cubicBezTo>
                    <a:pt x="892783" y="89174"/>
                    <a:pt x="897987" y="82434"/>
                    <a:pt x="903086" y="76191"/>
                  </a:cubicBezTo>
                  <a:cubicBezTo>
                    <a:pt x="908384" y="69708"/>
                    <a:pt x="913582" y="63769"/>
                    <a:pt x="918661" y="58337"/>
                  </a:cubicBezTo>
                  <a:cubicBezTo>
                    <a:pt x="923971" y="52662"/>
                    <a:pt x="929166" y="47514"/>
                    <a:pt x="934222" y="42893"/>
                  </a:cubicBezTo>
                  <a:cubicBezTo>
                    <a:pt x="939552" y="37996"/>
                    <a:pt x="944750" y="33659"/>
                    <a:pt x="949784" y="29826"/>
                  </a:cubicBezTo>
                  <a:cubicBezTo>
                    <a:pt x="952420" y="27805"/>
                    <a:pt x="955016" y="25942"/>
                    <a:pt x="957567" y="24185"/>
                  </a:cubicBezTo>
                  <a:cubicBezTo>
                    <a:pt x="960211" y="22363"/>
                    <a:pt x="962809" y="20677"/>
                    <a:pt x="965355" y="19131"/>
                  </a:cubicBezTo>
                  <a:cubicBezTo>
                    <a:pt x="968007" y="17499"/>
                    <a:pt x="970607" y="16025"/>
                    <a:pt x="973148" y="14656"/>
                  </a:cubicBezTo>
                  <a:cubicBezTo>
                    <a:pt x="975812" y="13234"/>
                    <a:pt x="978416" y="11949"/>
                    <a:pt x="980950" y="10793"/>
                  </a:cubicBezTo>
                  <a:cubicBezTo>
                    <a:pt x="983629" y="9549"/>
                    <a:pt x="986238" y="8474"/>
                    <a:pt x="988762" y="7497"/>
                  </a:cubicBezTo>
                  <a:cubicBezTo>
                    <a:pt x="991461" y="6463"/>
                    <a:pt x="994076" y="5591"/>
                    <a:pt x="996586" y="4810"/>
                  </a:cubicBezTo>
                  <a:cubicBezTo>
                    <a:pt x="999313" y="3969"/>
                    <a:pt x="1001937" y="3286"/>
                    <a:pt x="1004421" y="2718"/>
                  </a:cubicBezTo>
                  <a:cubicBezTo>
                    <a:pt x="1007199" y="2075"/>
                    <a:pt x="1009839" y="1589"/>
                    <a:pt x="1012272" y="1210"/>
                  </a:cubicBezTo>
                  <a:lnTo>
                    <a:pt x="1028018" y="0"/>
                  </a:lnTo>
                  <a:lnTo>
                    <a:pt x="1028018" y="43397"/>
                  </a:lnTo>
                  <a:lnTo>
                    <a:pt x="1012286" y="44597"/>
                  </a:lnTo>
                  <a:cubicBezTo>
                    <a:pt x="1009857" y="44976"/>
                    <a:pt x="1007216" y="45460"/>
                    <a:pt x="1004442" y="46102"/>
                  </a:cubicBezTo>
                  <a:cubicBezTo>
                    <a:pt x="1001960" y="46672"/>
                    <a:pt x="999338" y="47366"/>
                    <a:pt x="996614" y="48197"/>
                  </a:cubicBezTo>
                  <a:cubicBezTo>
                    <a:pt x="994106" y="48978"/>
                    <a:pt x="991493" y="49850"/>
                    <a:pt x="988797" y="50884"/>
                  </a:cubicBezTo>
                  <a:cubicBezTo>
                    <a:pt x="986275" y="51851"/>
                    <a:pt x="983669" y="52936"/>
                    <a:pt x="980993" y="54167"/>
                  </a:cubicBezTo>
                  <a:cubicBezTo>
                    <a:pt x="978461" y="55315"/>
                    <a:pt x="975859" y="56610"/>
                    <a:pt x="973198" y="58030"/>
                  </a:cubicBezTo>
                  <a:cubicBezTo>
                    <a:pt x="970659" y="59399"/>
                    <a:pt x="968061" y="60873"/>
                    <a:pt x="965409" y="62505"/>
                  </a:cubicBezTo>
                  <a:cubicBezTo>
                    <a:pt x="962865" y="64053"/>
                    <a:pt x="960269" y="65750"/>
                    <a:pt x="957628" y="67569"/>
                  </a:cubicBezTo>
                  <a:cubicBezTo>
                    <a:pt x="955080" y="69319"/>
                    <a:pt x="952486" y="71182"/>
                    <a:pt x="949852" y="73203"/>
                  </a:cubicBezTo>
                  <a:cubicBezTo>
                    <a:pt x="944824" y="77046"/>
                    <a:pt x="939631" y="81383"/>
                    <a:pt x="934304" y="86257"/>
                  </a:cubicBezTo>
                  <a:cubicBezTo>
                    <a:pt x="929252" y="90891"/>
                    <a:pt x="924062" y="96029"/>
                    <a:pt x="918757" y="101691"/>
                  </a:cubicBezTo>
                  <a:cubicBezTo>
                    <a:pt x="913683" y="107125"/>
                    <a:pt x="908489" y="113061"/>
                    <a:pt x="903198" y="119537"/>
                  </a:cubicBezTo>
                  <a:cubicBezTo>
                    <a:pt x="898102" y="125770"/>
                    <a:pt x="892902" y="132507"/>
                    <a:pt x="887613" y="139794"/>
                  </a:cubicBezTo>
                  <a:cubicBezTo>
                    <a:pt x="882498" y="146848"/>
                    <a:pt x="877289" y="154417"/>
                    <a:pt x="871998" y="162535"/>
                  </a:cubicBezTo>
                  <a:cubicBezTo>
                    <a:pt x="866861" y="170418"/>
                    <a:pt x="861637" y="178821"/>
                    <a:pt x="856341" y="187781"/>
                  </a:cubicBezTo>
                  <a:cubicBezTo>
                    <a:pt x="851181" y="196509"/>
                    <a:pt x="845942" y="205763"/>
                    <a:pt x="840633" y="215586"/>
                  </a:cubicBezTo>
                  <a:cubicBezTo>
                    <a:pt x="835449" y="225166"/>
                    <a:pt x="830191" y="235305"/>
                    <a:pt x="824870" y="246001"/>
                  </a:cubicBezTo>
                  <a:cubicBezTo>
                    <a:pt x="819659" y="256476"/>
                    <a:pt x="814381" y="267488"/>
                    <a:pt x="809045" y="279102"/>
                  </a:cubicBezTo>
                  <a:cubicBezTo>
                    <a:pt x="803807" y="290462"/>
                    <a:pt x="798506" y="302390"/>
                    <a:pt x="793149" y="314917"/>
                  </a:cubicBezTo>
                  <a:cubicBezTo>
                    <a:pt x="787883" y="327204"/>
                    <a:pt x="782560" y="340059"/>
                    <a:pt x="777182" y="353525"/>
                  </a:cubicBezTo>
                  <a:cubicBezTo>
                    <a:pt x="766475" y="380309"/>
                    <a:pt x="755652" y="409198"/>
                    <a:pt x="745014" y="439413"/>
                  </a:cubicBezTo>
                  <a:cubicBezTo>
                    <a:pt x="734212" y="470104"/>
                    <a:pt x="723281" y="503057"/>
                    <a:pt x="712527" y="537358"/>
                  </a:cubicBezTo>
                  <a:cubicBezTo>
                    <a:pt x="701591" y="572237"/>
                    <a:pt x="690552" y="609422"/>
                    <a:pt x="679719" y="647904"/>
                  </a:cubicBezTo>
                  <a:cubicBezTo>
                    <a:pt x="668691" y="687056"/>
                    <a:pt x="657550" y="728695"/>
                    <a:pt x="646602" y="771683"/>
                  </a:cubicBezTo>
                  <a:cubicBezTo>
                    <a:pt x="635449" y="815479"/>
                    <a:pt x="624213" y="861773"/>
                    <a:pt x="613206" y="909264"/>
                  </a:cubicBezTo>
                  <a:cubicBezTo>
                    <a:pt x="602006" y="957599"/>
                    <a:pt x="590690" y="1008713"/>
                    <a:pt x="579575" y="1061185"/>
                  </a:cubicBezTo>
                  <a:cubicBezTo>
                    <a:pt x="568268" y="1114564"/>
                    <a:pt x="556892" y="1170667"/>
                    <a:pt x="545763" y="1227932"/>
                  </a:cubicBezTo>
                  <a:cubicBezTo>
                    <a:pt x="534431" y="1286236"/>
                    <a:pt x="523017" y="1347456"/>
                    <a:pt x="511840" y="1409910"/>
                  </a:cubicBezTo>
                  <a:cubicBezTo>
                    <a:pt x="488953" y="1537806"/>
                    <a:pt x="466125" y="1676042"/>
                    <a:pt x="443992" y="1820781"/>
                  </a:cubicBezTo>
                  <a:cubicBezTo>
                    <a:pt x="421245" y="1969556"/>
                    <a:pt x="398635" y="2129100"/>
                    <a:pt x="376790" y="2295002"/>
                  </a:cubicBezTo>
                  <a:cubicBezTo>
                    <a:pt x="354462" y="2464588"/>
                    <a:pt x="332360" y="2645126"/>
                    <a:pt x="311103" y="2831579"/>
                  </a:cubicBezTo>
                  <a:cubicBezTo>
                    <a:pt x="289525" y="3020864"/>
                    <a:pt x="268244" y="3221216"/>
                    <a:pt x="247852" y="3427084"/>
                  </a:cubicBezTo>
                  <a:cubicBezTo>
                    <a:pt x="206827" y="3841346"/>
                    <a:pt x="167925" y="4292497"/>
                    <a:pt x="132230" y="4768023"/>
                  </a:cubicBezTo>
                  <a:cubicBezTo>
                    <a:pt x="97432" y="5231704"/>
                    <a:pt x="65035" y="5727159"/>
                    <a:pt x="35939" y="6240657"/>
                  </a:cubicBezTo>
                  <a:lnTo>
                    <a:pt x="3031" y="6863702"/>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58" name="Freeform: Shape 557">
              <a:extLst>
                <a:ext uri="{FF2B5EF4-FFF2-40B4-BE49-F238E27FC236}">
                  <a16:creationId xmlns:a16="http://schemas.microsoft.com/office/drawing/2014/main" id="{4DA406E0-5676-3149-CFB4-B3A215D9EC02}"/>
                </a:ext>
              </a:extLst>
            </p:cNvPr>
            <p:cNvSpPr/>
            <p:nvPr/>
          </p:nvSpPr>
          <p:spPr>
            <a:xfrm rot="5400000">
              <a:off x="2943071" y="1120680"/>
              <a:ext cx="977570" cy="6863712"/>
            </a:xfrm>
            <a:custGeom>
              <a:avLst/>
              <a:gdLst>
                <a:gd name="csX0" fmla="*/ 0 w 977570"/>
                <a:gd name="csY0" fmla="*/ 6863712 h 6863712"/>
                <a:gd name="csX1" fmla="*/ 32496 w 977570"/>
                <a:gd name="csY1" fmla="*/ 6210347 h 6863712"/>
                <a:gd name="csX2" fmla="*/ 79539 w 977570"/>
                <a:gd name="csY2" fmla="*/ 5401818 h 6863712"/>
                <a:gd name="csX3" fmla="*/ 191490 w 977570"/>
                <a:gd name="csY3" fmla="*/ 3870297 h 6863712"/>
                <a:gd name="csX4" fmla="*/ 254124 w 977570"/>
                <a:gd name="csY4" fmla="*/ 3185661 h 6863712"/>
                <a:gd name="csX5" fmla="*/ 319860 w 977570"/>
                <a:gd name="csY5" fmla="*/ 2567671 h 6863712"/>
                <a:gd name="csX6" fmla="*/ 387617 w 977570"/>
                <a:gd name="csY6" fmla="*/ 2021532 h 6863712"/>
                <a:gd name="csX7" fmla="*/ 456352 w 977570"/>
                <a:gd name="csY7" fmla="*/ 1549156 h 6863712"/>
                <a:gd name="csX8" fmla="*/ 490789 w 977570"/>
                <a:gd name="csY8" fmla="*/ 1340415 h 6863712"/>
                <a:gd name="csX9" fmla="*/ 525139 w 977570"/>
                <a:gd name="csY9" fmla="*/ 1149517 h 6863712"/>
                <a:gd name="csX10" fmla="*/ 559311 w 977570"/>
                <a:gd name="csY10" fmla="*/ 976003 h 6863712"/>
                <a:gd name="csX11" fmla="*/ 593233 w 977570"/>
                <a:gd name="csY11" fmla="*/ 819248 h 6863712"/>
                <a:gd name="csX12" fmla="*/ 626851 w 977570"/>
                <a:gd name="csY12" fmla="*/ 678625 h 6863712"/>
                <a:gd name="csX13" fmla="*/ 660123 w 977570"/>
                <a:gd name="csY13" fmla="*/ 553393 h 6863712"/>
                <a:gd name="csX14" fmla="*/ 693027 w 977570"/>
                <a:gd name="csY14" fmla="*/ 442793 h 6863712"/>
                <a:gd name="csX15" fmla="*/ 725560 w 977570"/>
                <a:gd name="csY15" fmla="*/ 346082 h 6863712"/>
                <a:gd name="csX16" fmla="*/ 757733 w 977570"/>
                <a:gd name="csY16" fmla="*/ 262552 h 6863712"/>
                <a:gd name="csX17" fmla="*/ 773693 w 977570"/>
                <a:gd name="csY17" fmla="*/ 225503 h 6863712"/>
                <a:gd name="csX18" fmla="*/ 789577 w 977570"/>
                <a:gd name="csY18" fmla="*/ 191496 h 6863712"/>
                <a:gd name="csX19" fmla="*/ 805391 w 977570"/>
                <a:gd name="csY19" fmla="*/ 160450 h 6863712"/>
                <a:gd name="csX20" fmla="*/ 821141 w 977570"/>
                <a:gd name="csY20" fmla="*/ 132297 h 6863712"/>
                <a:gd name="csX21" fmla="*/ 836837 w 977570"/>
                <a:gd name="csY21" fmla="*/ 106987 h 6863712"/>
                <a:gd name="csX22" fmla="*/ 852489 w 977570"/>
                <a:gd name="csY22" fmla="*/ 84435 h 6863712"/>
                <a:gd name="csX23" fmla="*/ 868107 w 977570"/>
                <a:gd name="csY23" fmla="*/ 64621 h 6863712"/>
                <a:gd name="csX24" fmla="*/ 883703 w 977570"/>
                <a:gd name="csY24" fmla="*/ 47471 h 6863712"/>
                <a:gd name="csX25" fmla="*/ 899290 w 977570"/>
                <a:gd name="csY25" fmla="*/ 33007 h 6863712"/>
                <a:gd name="csX26" fmla="*/ 907085 w 977570"/>
                <a:gd name="csY26" fmla="*/ 26753 h 6863712"/>
                <a:gd name="csX27" fmla="*/ 914880 w 977570"/>
                <a:gd name="csY27" fmla="*/ 21153 h 6863712"/>
                <a:gd name="csX28" fmla="*/ 922682 w 977570"/>
                <a:gd name="csY28" fmla="*/ 16214 h 6863712"/>
                <a:gd name="csX29" fmla="*/ 930489 w 977570"/>
                <a:gd name="csY29" fmla="*/ 11929 h 6863712"/>
                <a:gd name="csX30" fmla="*/ 938305 w 977570"/>
                <a:gd name="csY30" fmla="*/ 8295 h 6863712"/>
                <a:gd name="csX31" fmla="*/ 946131 w 977570"/>
                <a:gd name="csY31" fmla="*/ 5307 h 6863712"/>
                <a:gd name="csX32" fmla="*/ 953969 w 977570"/>
                <a:gd name="csY32" fmla="*/ 2991 h 6863712"/>
                <a:gd name="csX33" fmla="*/ 961821 w 977570"/>
                <a:gd name="csY33" fmla="*/ 1326 h 6863712"/>
                <a:gd name="csX34" fmla="*/ 977570 w 977570"/>
                <a:gd name="csY34" fmla="*/ 0 h 6863712"/>
                <a:gd name="csX35" fmla="*/ 977570 w 977570"/>
                <a:gd name="csY35" fmla="*/ 43397 h 6863712"/>
                <a:gd name="csX36" fmla="*/ 961836 w 977570"/>
                <a:gd name="csY36" fmla="*/ 44723 h 6863712"/>
                <a:gd name="csX37" fmla="*/ 953992 w 977570"/>
                <a:gd name="csY37" fmla="*/ 46388 h 6863712"/>
                <a:gd name="csX38" fmla="*/ 946161 w 977570"/>
                <a:gd name="csY38" fmla="*/ 48714 h 6863712"/>
                <a:gd name="csX39" fmla="*/ 938343 w 977570"/>
                <a:gd name="csY39" fmla="*/ 51692 h 6863712"/>
                <a:gd name="csX40" fmla="*/ 930534 w 977570"/>
                <a:gd name="csY40" fmla="*/ 55326 h 6863712"/>
                <a:gd name="csX41" fmla="*/ 922736 w 977570"/>
                <a:gd name="csY41" fmla="*/ 59611 h 6863712"/>
                <a:gd name="csX42" fmla="*/ 914943 w 977570"/>
                <a:gd name="csY42" fmla="*/ 64537 h 6863712"/>
                <a:gd name="csX43" fmla="*/ 907154 w 977570"/>
                <a:gd name="csY43" fmla="*/ 70138 h 6863712"/>
                <a:gd name="csX44" fmla="*/ 899367 w 977570"/>
                <a:gd name="csY44" fmla="*/ 76394 h 6863712"/>
                <a:gd name="csX45" fmla="*/ 883795 w 977570"/>
                <a:gd name="csY45" fmla="*/ 90847 h 6863712"/>
                <a:gd name="csX46" fmla="*/ 868215 w 977570"/>
                <a:gd name="csY46" fmla="*/ 107977 h 6863712"/>
                <a:gd name="csX47" fmla="*/ 852613 w 977570"/>
                <a:gd name="csY47" fmla="*/ 127781 h 6863712"/>
                <a:gd name="csX48" fmla="*/ 836977 w 977570"/>
                <a:gd name="csY48" fmla="*/ 150300 h 6863712"/>
                <a:gd name="csX49" fmla="*/ 821296 w 977570"/>
                <a:gd name="csY49" fmla="*/ 175579 h 6863712"/>
                <a:gd name="csX50" fmla="*/ 805560 w 977570"/>
                <a:gd name="csY50" fmla="*/ 203709 h 6863712"/>
                <a:gd name="csX51" fmla="*/ 789764 w 977570"/>
                <a:gd name="csY51" fmla="*/ 234714 h 6863712"/>
                <a:gd name="csX52" fmla="*/ 773895 w 977570"/>
                <a:gd name="csY52" fmla="*/ 268691 h 6863712"/>
                <a:gd name="csX53" fmla="*/ 757952 w 977570"/>
                <a:gd name="csY53" fmla="*/ 305696 h 6863712"/>
                <a:gd name="csX54" fmla="*/ 725811 w 977570"/>
                <a:gd name="csY54" fmla="*/ 389141 h 6863712"/>
                <a:gd name="csX55" fmla="*/ 693313 w 977570"/>
                <a:gd name="csY55" fmla="*/ 485748 h 6863712"/>
                <a:gd name="csX56" fmla="*/ 660444 w 977570"/>
                <a:gd name="csY56" fmla="*/ 596219 h 6863712"/>
                <a:gd name="csX57" fmla="*/ 627206 w 977570"/>
                <a:gd name="csY57" fmla="*/ 721326 h 6863712"/>
                <a:gd name="csX58" fmla="*/ 593626 w 977570"/>
                <a:gd name="csY58" fmla="*/ 861793 h 6863712"/>
                <a:gd name="csX59" fmla="*/ 559740 w 977570"/>
                <a:gd name="csY59" fmla="*/ 1018367 h 6863712"/>
                <a:gd name="csX60" fmla="*/ 525608 w 977570"/>
                <a:gd name="csY60" fmla="*/ 1191694 h 6863712"/>
                <a:gd name="csX61" fmla="*/ 491298 w 977570"/>
                <a:gd name="csY61" fmla="*/ 1382369 h 6863712"/>
                <a:gd name="csX62" fmla="*/ 456903 w 977570"/>
                <a:gd name="csY62" fmla="*/ 1590847 h 6863712"/>
                <a:gd name="csX63" fmla="*/ 388257 w 977570"/>
                <a:gd name="csY63" fmla="*/ 2062613 h 6863712"/>
                <a:gd name="csX64" fmla="*/ 320595 w 977570"/>
                <a:gd name="csY64" fmla="*/ 2607992 h 6863712"/>
                <a:gd name="csX65" fmla="*/ 254959 w 977570"/>
                <a:gd name="csY65" fmla="*/ 3225036 h 6863712"/>
                <a:gd name="csX66" fmla="*/ 192430 w 977570"/>
                <a:gd name="csY66" fmla="*/ 3908525 h 6863712"/>
                <a:gd name="csX67" fmla="*/ 80708 w 977570"/>
                <a:gd name="csY67" fmla="*/ 5436907 h 6863712"/>
                <a:gd name="csX68" fmla="*/ 33786 w 977570"/>
                <a:gd name="csY68" fmla="*/ 6243342 h 6863712"/>
                <a:gd name="csX69" fmla="*/ 2931 w 977570"/>
                <a:gd name="csY69" fmla="*/ 6863712 h 68637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Lst>
              <a:rect l="l" t="t" r="r" b="b"/>
              <a:pathLst>
                <a:path w="977570" h="6863712">
                  <a:moveTo>
                    <a:pt x="0" y="6863712"/>
                  </a:moveTo>
                  <a:lnTo>
                    <a:pt x="32496" y="6210347"/>
                  </a:lnTo>
                  <a:cubicBezTo>
                    <a:pt x="47397" y="5933703"/>
                    <a:pt x="63112" y="5663548"/>
                    <a:pt x="79539" y="5401818"/>
                  </a:cubicBezTo>
                  <a:cubicBezTo>
                    <a:pt x="113562" y="4859901"/>
                    <a:pt x="151227" y="4344622"/>
                    <a:pt x="191490" y="3870297"/>
                  </a:cubicBezTo>
                  <a:cubicBezTo>
                    <a:pt x="211571" y="3633771"/>
                    <a:pt x="232643" y="3403427"/>
                    <a:pt x="254124" y="3185661"/>
                  </a:cubicBezTo>
                  <a:cubicBezTo>
                    <a:pt x="275309" y="2970920"/>
                    <a:pt x="297425" y="2762999"/>
                    <a:pt x="319860" y="2567671"/>
                  </a:cubicBezTo>
                  <a:cubicBezTo>
                    <a:pt x="341803" y="2376648"/>
                    <a:pt x="364600" y="2192909"/>
                    <a:pt x="387617" y="2021532"/>
                  </a:cubicBezTo>
                  <a:cubicBezTo>
                    <a:pt x="409969" y="1855146"/>
                    <a:pt x="433094" y="1696211"/>
                    <a:pt x="456352" y="1549156"/>
                  </a:cubicBezTo>
                  <a:cubicBezTo>
                    <a:pt x="467674" y="1477563"/>
                    <a:pt x="479261" y="1407331"/>
                    <a:pt x="490789" y="1340415"/>
                  </a:cubicBezTo>
                  <a:cubicBezTo>
                    <a:pt x="502097" y="1274770"/>
                    <a:pt x="513654" y="1210548"/>
                    <a:pt x="525139" y="1149517"/>
                  </a:cubicBezTo>
                  <a:cubicBezTo>
                    <a:pt x="536400" y="1089676"/>
                    <a:pt x="547898" y="1031295"/>
                    <a:pt x="559311" y="976003"/>
                  </a:cubicBezTo>
                  <a:cubicBezTo>
                    <a:pt x="570516" y="921709"/>
                    <a:pt x="581928" y="868973"/>
                    <a:pt x="593233" y="819248"/>
                  </a:cubicBezTo>
                  <a:cubicBezTo>
                    <a:pt x="604327" y="770460"/>
                    <a:pt x="615638" y="723148"/>
                    <a:pt x="626851" y="678625"/>
                  </a:cubicBezTo>
                  <a:cubicBezTo>
                    <a:pt x="637821" y="635070"/>
                    <a:pt x="649015" y="592937"/>
                    <a:pt x="660123" y="553393"/>
                  </a:cubicBezTo>
                  <a:cubicBezTo>
                    <a:pt x="670971" y="514765"/>
                    <a:pt x="682042" y="477557"/>
                    <a:pt x="693027" y="442793"/>
                  </a:cubicBezTo>
                  <a:cubicBezTo>
                    <a:pt x="703783" y="408766"/>
                    <a:pt x="714728" y="376235"/>
                    <a:pt x="725560" y="346082"/>
                  </a:cubicBezTo>
                  <a:cubicBezTo>
                    <a:pt x="736235" y="316404"/>
                    <a:pt x="747060" y="288292"/>
                    <a:pt x="757733" y="262552"/>
                  </a:cubicBezTo>
                  <a:cubicBezTo>
                    <a:pt x="763117" y="249570"/>
                    <a:pt x="768440" y="237222"/>
                    <a:pt x="773693" y="225503"/>
                  </a:cubicBezTo>
                  <a:cubicBezTo>
                    <a:pt x="779057" y="213531"/>
                    <a:pt x="784353" y="202215"/>
                    <a:pt x="789577" y="191496"/>
                  </a:cubicBezTo>
                  <a:cubicBezTo>
                    <a:pt x="794922" y="180538"/>
                    <a:pt x="800197" y="170178"/>
                    <a:pt x="805391" y="160450"/>
                  </a:cubicBezTo>
                  <a:cubicBezTo>
                    <a:pt x="810721" y="150469"/>
                    <a:pt x="815973" y="141089"/>
                    <a:pt x="821141" y="132297"/>
                  </a:cubicBezTo>
                  <a:cubicBezTo>
                    <a:pt x="826460" y="123265"/>
                    <a:pt x="831696" y="114832"/>
                    <a:pt x="836837" y="106987"/>
                  </a:cubicBezTo>
                  <a:cubicBezTo>
                    <a:pt x="842150" y="98871"/>
                    <a:pt x="847372" y="91374"/>
                    <a:pt x="852489" y="84435"/>
                  </a:cubicBezTo>
                  <a:cubicBezTo>
                    <a:pt x="857804" y="77235"/>
                    <a:pt x="863015" y="70644"/>
                    <a:pt x="868107" y="64621"/>
                  </a:cubicBezTo>
                  <a:cubicBezTo>
                    <a:pt x="873429" y="58317"/>
                    <a:pt x="878636" y="52621"/>
                    <a:pt x="883703" y="47471"/>
                  </a:cubicBezTo>
                  <a:cubicBezTo>
                    <a:pt x="889045" y="42059"/>
                    <a:pt x="894250" y="37259"/>
                    <a:pt x="899290" y="33007"/>
                  </a:cubicBezTo>
                  <a:cubicBezTo>
                    <a:pt x="901931" y="30773"/>
                    <a:pt x="904530" y="28690"/>
                    <a:pt x="907085" y="26753"/>
                  </a:cubicBezTo>
                  <a:cubicBezTo>
                    <a:pt x="909731" y="24753"/>
                    <a:pt x="912331" y="22867"/>
                    <a:pt x="914880" y="21153"/>
                  </a:cubicBezTo>
                  <a:cubicBezTo>
                    <a:pt x="917534" y="19351"/>
                    <a:pt x="920138" y="17719"/>
                    <a:pt x="922682" y="16214"/>
                  </a:cubicBezTo>
                  <a:cubicBezTo>
                    <a:pt x="925346" y="14646"/>
                    <a:pt x="927951" y="13213"/>
                    <a:pt x="930489" y="11929"/>
                  </a:cubicBezTo>
                  <a:cubicBezTo>
                    <a:pt x="933168" y="10570"/>
                    <a:pt x="935780" y="9370"/>
                    <a:pt x="938305" y="8295"/>
                  </a:cubicBezTo>
                  <a:cubicBezTo>
                    <a:pt x="941003" y="7149"/>
                    <a:pt x="943620" y="6159"/>
                    <a:pt x="946131" y="5307"/>
                  </a:cubicBezTo>
                  <a:cubicBezTo>
                    <a:pt x="948859" y="4381"/>
                    <a:pt x="951484" y="3623"/>
                    <a:pt x="953969" y="2991"/>
                  </a:cubicBezTo>
                  <a:cubicBezTo>
                    <a:pt x="956747" y="2285"/>
                    <a:pt x="959387" y="1748"/>
                    <a:pt x="961821" y="1326"/>
                  </a:cubicBezTo>
                  <a:lnTo>
                    <a:pt x="977570" y="0"/>
                  </a:lnTo>
                  <a:lnTo>
                    <a:pt x="977570" y="43397"/>
                  </a:lnTo>
                  <a:lnTo>
                    <a:pt x="961836" y="44723"/>
                  </a:lnTo>
                  <a:cubicBezTo>
                    <a:pt x="959405" y="45145"/>
                    <a:pt x="956767" y="45682"/>
                    <a:pt x="953992" y="46388"/>
                  </a:cubicBezTo>
                  <a:cubicBezTo>
                    <a:pt x="951509" y="47031"/>
                    <a:pt x="948887" y="47788"/>
                    <a:pt x="946161" y="48714"/>
                  </a:cubicBezTo>
                  <a:cubicBezTo>
                    <a:pt x="943652" y="49566"/>
                    <a:pt x="941038" y="50546"/>
                    <a:pt x="938343" y="51692"/>
                  </a:cubicBezTo>
                  <a:cubicBezTo>
                    <a:pt x="935819" y="52757"/>
                    <a:pt x="933211" y="53967"/>
                    <a:pt x="930534" y="55326"/>
                  </a:cubicBezTo>
                  <a:cubicBezTo>
                    <a:pt x="928001" y="56610"/>
                    <a:pt x="925398" y="58043"/>
                    <a:pt x="922736" y="59611"/>
                  </a:cubicBezTo>
                  <a:cubicBezTo>
                    <a:pt x="920195" y="61116"/>
                    <a:pt x="917594" y="62759"/>
                    <a:pt x="914943" y="64537"/>
                  </a:cubicBezTo>
                  <a:cubicBezTo>
                    <a:pt x="912395" y="66254"/>
                    <a:pt x="909798" y="68129"/>
                    <a:pt x="907154" y="70138"/>
                  </a:cubicBezTo>
                  <a:cubicBezTo>
                    <a:pt x="904602" y="72077"/>
                    <a:pt x="902006" y="74160"/>
                    <a:pt x="899367" y="76394"/>
                  </a:cubicBezTo>
                  <a:cubicBezTo>
                    <a:pt x="894333" y="80646"/>
                    <a:pt x="889132" y="85436"/>
                    <a:pt x="883795" y="90847"/>
                  </a:cubicBezTo>
                  <a:cubicBezTo>
                    <a:pt x="878734" y="95975"/>
                    <a:pt x="873532" y="101681"/>
                    <a:pt x="868215" y="107977"/>
                  </a:cubicBezTo>
                  <a:cubicBezTo>
                    <a:pt x="863128" y="114000"/>
                    <a:pt x="857922" y="120579"/>
                    <a:pt x="852613" y="127781"/>
                  </a:cubicBezTo>
                  <a:cubicBezTo>
                    <a:pt x="847501" y="134707"/>
                    <a:pt x="842285" y="142194"/>
                    <a:pt x="836977" y="150300"/>
                  </a:cubicBezTo>
                  <a:cubicBezTo>
                    <a:pt x="831840" y="158134"/>
                    <a:pt x="826609" y="166555"/>
                    <a:pt x="821296" y="175579"/>
                  </a:cubicBezTo>
                  <a:cubicBezTo>
                    <a:pt x="816132" y="184371"/>
                    <a:pt x="810885" y="193728"/>
                    <a:pt x="805560" y="203709"/>
                  </a:cubicBezTo>
                  <a:cubicBezTo>
                    <a:pt x="800371" y="213437"/>
                    <a:pt x="795103" y="223776"/>
                    <a:pt x="789764" y="234714"/>
                  </a:cubicBezTo>
                  <a:cubicBezTo>
                    <a:pt x="784545" y="245422"/>
                    <a:pt x="779254" y="256729"/>
                    <a:pt x="773895" y="268691"/>
                  </a:cubicBezTo>
                  <a:cubicBezTo>
                    <a:pt x="768647" y="280396"/>
                    <a:pt x="763331" y="292724"/>
                    <a:pt x="757952" y="305696"/>
                  </a:cubicBezTo>
                  <a:cubicBezTo>
                    <a:pt x="747290" y="331405"/>
                    <a:pt x="736477" y="359484"/>
                    <a:pt x="725811" y="389141"/>
                  </a:cubicBezTo>
                  <a:cubicBezTo>
                    <a:pt x="714990" y="419264"/>
                    <a:pt x="704056" y="451764"/>
                    <a:pt x="693313" y="485748"/>
                  </a:cubicBezTo>
                  <a:cubicBezTo>
                    <a:pt x="682339" y="520481"/>
                    <a:pt x="671280" y="557645"/>
                    <a:pt x="660444" y="596219"/>
                  </a:cubicBezTo>
                  <a:cubicBezTo>
                    <a:pt x="649347" y="635722"/>
                    <a:pt x="638165" y="677825"/>
                    <a:pt x="627206" y="721326"/>
                  </a:cubicBezTo>
                  <a:cubicBezTo>
                    <a:pt x="616004" y="765808"/>
                    <a:pt x="604707" y="813069"/>
                    <a:pt x="593626" y="861793"/>
                  </a:cubicBezTo>
                  <a:cubicBezTo>
                    <a:pt x="582334" y="911464"/>
                    <a:pt x="570934" y="964149"/>
                    <a:pt x="559740" y="1018367"/>
                  </a:cubicBezTo>
                  <a:cubicBezTo>
                    <a:pt x="548340" y="1073610"/>
                    <a:pt x="536857" y="1131924"/>
                    <a:pt x="525608" y="1191694"/>
                  </a:cubicBezTo>
                  <a:cubicBezTo>
                    <a:pt x="514137" y="1252651"/>
                    <a:pt x="502593" y="1316798"/>
                    <a:pt x="491298" y="1382369"/>
                  </a:cubicBezTo>
                  <a:cubicBezTo>
                    <a:pt x="479784" y="1449211"/>
                    <a:pt x="468213" y="1519361"/>
                    <a:pt x="456903" y="1590847"/>
                  </a:cubicBezTo>
                  <a:cubicBezTo>
                    <a:pt x="433675" y="1737715"/>
                    <a:pt x="410580" y="1896448"/>
                    <a:pt x="388257" y="2062613"/>
                  </a:cubicBezTo>
                  <a:cubicBezTo>
                    <a:pt x="365271" y="2233748"/>
                    <a:pt x="342507" y="2417243"/>
                    <a:pt x="320595" y="2607992"/>
                  </a:cubicBezTo>
                  <a:cubicBezTo>
                    <a:pt x="298193" y="2803027"/>
                    <a:pt x="276110" y="3010632"/>
                    <a:pt x="254959" y="3225036"/>
                  </a:cubicBezTo>
                  <a:cubicBezTo>
                    <a:pt x="233514" y="3442444"/>
                    <a:pt x="212476" y="3672399"/>
                    <a:pt x="192430" y="3908525"/>
                  </a:cubicBezTo>
                  <a:cubicBezTo>
                    <a:pt x="152247" y="4381924"/>
                    <a:pt x="114658" y="4896149"/>
                    <a:pt x="80708" y="5436907"/>
                  </a:cubicBezTo>
                  <a:cubicBezTo>
                    <a:pt x="64322" y="5697974"/>
                    <a:pt x="48647" y="5967429"/>
                    <a:pt x="33786" y="6243342"/>
                  </a:cubicBezTo>
                  <a:lnTo>
                    <a:pt x="2931" y="6863712"/>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60" name="Freeform: Shape 559">
              <a:extLst>
                <a:ext uri="{FF2B5EF4-FFF2-40B4-BE49-F238E27FC236}">
                  <a16:creationId xmlns:a16="http://schemas.microsoft.com/office/drawing/2014/main" id="{3A097A51-A870-74E0-B0D7-B9A086BD0A25}"/>
                </a:ext>
              </a:extLst>
            </p:cNvPr>
            <p:cNvSpPr/>
            <p:nvPr/>
          </p:nvSpPr>
          <p:spPr>
            <a:xfrm rot="5400000">
              <a:off x="2968114" y="1079580"/>
              <a:ext cx="927464" cy="6863692"/>
            </a:xfrm>
            <a:custGeom>
              <a:avLst/>
              <a:gdLst>
                <a:gd name="csX0" fmla="*/ 0 w 927464"/>
                <a:gd name="csY0" fmla="*/ 6863692 h 6863692"/>
                <a:gd name="csX1" fmla="*/ 22685 w 927464"/>
                <a:gd name="csY1" fmla="*/ 6371788 h 6863692"/>
                <a:gd name="csX2" fmla="*/ 109460 w 927464"/>
                <a:gd name="csY2" fmla="*/ 4859912 h 6863692"/>
                <a:gd name="csX3" fmla="*/ 214450 w 927464"/>
                <a:gd name="csY3" fmla="*/ 3480007 h 6863692"/>
                <a:gd name="csX4" fmla="*/ 332089 w 927464"/>
                <a:gd name="csY4" fmla="*/ 2313911 h 6863692"/>
                <a:gd name="csX5" fmla="*/ 393534 w 927464"/>
                <a:gd name="csY5" fmla="*/ 1825500 h 6863692"/>
                <a:gd name="csX6" fmla="*/ 455615 w 927464"/>
                <a:gd name="csY6" fmla="*/ 1402528 h 6863692"/>
                <a:gd name="csX7" fmla="*/ 517615 w 927464"/>
                <a:gd name="csY7" fmla="*/ 1043805 h 6863692"/>
                <a:gd name="csX8" fmla="*/ 548400 w 927464"/>
                <a:gd name="csY8" fmla="*/ 887641 h 6863692"/>
                <a:gd name="csX9" fmla="*/ 578964 w 927464"/>
                <a:gd name="csY9" fmla="*/ 746299 h 6863692"/>
                <a:gd name="csX10" fmla="*/ 609269 w 927464"/>
                <a:gd name="csY10" fmla="*/ 619204 h 6863692"/>
                <a:gd name="csX11" fmla="*/ 639287 w 927464"/>
                <a:gd name="csY11" fmla="*/ 505751 h 6863692"/>
                <a:gd name="csX12" fmla="*/ 669002 w 927464"/>
                <a:gd name="csY12" fmla="*/ 405324 h 6863692"/>
                <a:gd name="csX13" fmla="*/ 698413 w 927464"/>
                <a:gd name="csY13" fmla="*/ 317287 h 6863692"/>
                <a:gd name="csX14" fmla="*/ 727538 w 927464"/>
                <a:gd name="csY14" fmla="*/ 241062 h 6863692"/>
                <a:gd name="csX15" fmla="*/ 742000 w 927464"/>
                <a:gd name="csY15" fmla="*/ 207194 h 6863692"/>
                <a:gd name="csX16" fmla="*/ 756405 w 927464"/>
                <a:gd name="csY16" fmla="*/ 176063 h 6863692"/>
                <a:gd name="csX17" fmla="*/ 770752 w 927464"/>
                <a:gd name="csY17" fmla="*/ 147606 h 6863692"/>
                <a:gd name="csX18" fmla="*/ 785053 w 927464"/>
                <a:gd name="csY18" fmla="*/ 121789 h 6863692"/>
                <a:gd name="csX19" fmla="*/ 799314 w 927464"/>
                <a:gd name="csY19" fmla="*/ 98544 h 6863692"/>
                <a:gd name="csX20" fmla="*/ 813543 w 927464"/>
                <a:gd name="csY20" fmla="*/ 77814 h 6863692"/>
                <a:gd name="csX21" fmla="*/ 827749 w 927464"/>
                <a:gd name="csY21" fmla="*/ 59578 h 6863692"/>
                <a:gd name="csX22" fmla="*/ 841943 w 927464"/>
                <a:gd name="csY22" fmla="*/ 43796 h 6863692"/>
                <a:gd name="csX23" fmla="*/ 856133 w 927464"/>
                <a:gd name="csY23" fmla="*/ 30448 h 6863692"/>
                <a:gd name="csX24" fmla="*/ 870333 w 927464"/>
                <a:gd name="csY24" fmla="*/ 19530 h 6863692"/>
                <a:gd name="csX25" fmla="*/ 877439 w 927464"/>
                <a:gd name="csY25" fmla="*/ 14971 h 6863692"/>
                <a:gd name="csX26" fmla="*/ 884553 w 927464"/>
                <a:gd name="csY26" fmla="*/ 11013 h 6863692"/>
                <a:gd name="csX27" fmla="*/ 891676 w 927464"/>
                <a:gd name="csY27" fmla="*/ 7666 h 6863692"/>
                <a:gd name="csX28" fmla="*/ 898806 w 927464"/>
                <a:gd name="csY28" fmla="*/ 4905 h 6863692"/>
                <a:gd name="csX29" fmla="*/ 905952 w 927464"/>
                <a:gd name="csY29" fmla="*/ 2769 h 6863692"/>
                <a:gd name="csX30" fmla="*/ 913109 w 927464"/>
                <a:gd name="csY30" fmla="*/ 1231 h 6863692"/>
                <a:gd name="csX31" fmla="*/ 927464 w 927464"/>
                <a:gd name="csY31" fmla="*/ 0 h 6863692"/>
                <a:gd name="csX32" fmla="*/ 927464 w 927464"/>
                <a:gd name="csY32" fmla="*/ 43397 h 6863692"/>
                <a:gd name="csX33" fmla="*/ 913124 w 927464"/>
                <a:gd name="csY33" fmla="*/ 44628 h 6863692"/>
                <a:gd name="csX34" fmla="*/ 905974 w 927464"/>
                <a:gd name="csY34" fmla="*/ 46166 h 6863692"/>
                <a:gd name="csX35" fmla="*/ 898839 w 927464"/>
                <a:gd name="csY35" fmla="*/ 48302 h 6863692"/>
                <a:gd name="csX36" fmla="*/ 891715 w 927464"/>
                <a:gd name="csY36" fmla="*/ 51060 h 6863692"/>
                <a:gd name="csX37" fmla="*/ 884600 w 927464"/>
                <a:gd name="csY37" fmla="*/ 54410 h 6863692"/>
                <a:gd name="csX38" fmla="*/ 877493 w 927464"/>
                <a:gd name="csY38" fmla="*/ 58368 h 6863692"/>
                <a:gd name="csX39" fmla="*/ 870394 w 927464"/>
                <a:gd name="csY39" fmla="*/ 62917 h 6863692"/>
                <a:gd name="csX40" fmla="*/ 856209 w 927464"/>
                <a:gd name="csY40" fmla="*/ 73825 h 6863692"/>
                <a:gd name="csX41" fmla="*/ 842035 w 927464"/>
                <a:gd name="csY41" fmla="*/ 87153 h 6863692"/>
                <a:gd name="csX42" fmla="*/ 827858 w 927464"/>
                <a:gd name="csY42" fmla="*/ 102904 h 6863692"/>
                <a:gd name="csX43" fmla="*/ 813666 w 927464"/>
                <a:gd name="csY43" fmla="*/ 121116 h 6863692"/>
                <a:gd name="csX44" fmla="*/ 799453 w 927464"/>
                <a:gd name="csY44" fmla="*/ 141815 h 6863692"/>
                <a:gd name="csX45" fmla="*/ 785209 w 927464"/>
                <a:gd name="csY45" fmla="*/ 165040 h 6863692"/>
                <a:gd name="csX46" fmla="*/ 770923 w 927464"/>
                <a:gd name="csY46" fmla="*/ 190834 h 6863692"/>
                <a:gd name="csX47" fmla="*/ 756592 w 927464"/>
                <a:gd name="csY47" fmla="*/ 219270 h 6863692"/>
                <a:gd name="csX48" fmla="*/ 742203 w 927464"/>
                <a:gd name="csY48" fmla="*/ 250361 h 6863692"/>
                <a:gd name="csX49" fmla="*/ 727755 w 927464"/>
                <a:gd name="csY49" fmla="*/ 284196 h 6863692"/>
                <a:gd name="csX50" fmla="*/ 698665 w 927464"/>
                <a:gd name="csY50" fmla="*/ 360326 h 6863692"/>
                <a:gd name="csX51" fmla="*/ 669286 w 927464"/>
                <a:gd name="csY51" fmla="*/ 448279 h 6863692"/>
                <a:gd name="csX52" fmla="*/ 639606 w 927464"/>
                <a:gd name="csY52" fmla="*/ 548580 h 6863692"/>
                <a:gd name="csX53" fmla="*/ 609624 w 927464"/>
                <a:gd name="csY53" fmla="*/ 661905 h 6863692"/>
                <a:gd name="csX54" fmla="*/ 579356 w 927464"/>
                <a:gd name="csY54" fmla="*/ 788854 h 6863692"/>
                <a:gd name="csX55" fmla="*/ 548828 w 927464"/>
                <a:gd name="csY55" fmla="*/ 930027 h 6863692"/>
                <a:gd name="csX56" fmla="*/ 518082 w 927464"/>
                <a:gd name="csY56" fmla="*/ 1085989 h 6863692"/>
                <a:gd name="csX57" fmla="*/ 456163 w 927464"/>
                <a:gd name="csY57" fmla="*/ 1444252 h 6863692"/>
                <a:gd name="csX58" fmla="*/ 394166 w 927464"/>
                <a:gd name="csY58" fmla="*/ 1866642 h 6863692"/>
                <a:gd name="csX59" fmla="*/ 332812 w 927464"/>
                <a:gd name="csY59" fmla="*/ 2354337 h 6863692"/>
                <a:gd name="csX60" fmla="*/ 215367 w 927464"/>
                <a:gd name="csY60" fmla="*/ 3518500 h 6863692"/>
                <a:gd name="csX61" fmla="*/ 110587 w 927464"/>
                <a:gd name="csY61" fmla="*/ 4895602 h 6863692"/>
                <a:gd name="csX62" fmla="*/ 24030 w 927464"/>
                <a:gd name="csY62" fmla="*/ 6403687 h 6863692"/>
                <a:gd name="csX63" fmla="*/ 2816 w 927464"/>
                <a:gd name="csY63" fmla="*/ 6863692 h 68636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927464" h="6863692">
                  <a:moveTo>
                    <a:pt x="0" y="6863692"/>
                  </a:moveTo>
                  <a:lnTo>
                    <a:pt x="22685" y="6371788"/>
                  </a:lnTo>
                  <a:cubicBezTo>
                    <a:pt x="48799" y="5844906"/>
                    <a:pt x="77993" y="5336238"/>
                    <a:pt x="109460" y="4859912"/>
                  </a:cubicBezTo>
                  <a:cubicBezTo>
                    <a:pt x="141785" y="4370690"/>
                    <a:pt x="177109" y="3906430"/>
                    <a:pt x="214450" y="3480007"/>
                  </a:cubicBezTo>
                  <a:cubicBezTo>
                    <a:pt x="251383" y="3058367"/>
                    <a:pt x="290963" y="2666035"/>
                    <a:pt x="332089" y="2313911"/>
                  </a:cubicBezTo>
                  <a:cubicBezTo>
                    <a:pt x="352048" y="2143050"/>
                    <a:pt x="372722" y="1978726"/>
                    <a:pt x="393534" y="1825500"/>
                  </a:cubicBezTo>
                  <a:cubicBezTo>
                    <a:pt x="413777" y="1676472"/>
                    <a:pt x="434664" y="1534173"/>
                    <a:pt x="455615" y="1402528"/>
                  </a:cubicBezTo>
                  <a:cubicBezTo>
                    <a:pt x="475897" y="1275108"/>
                    <a:pt x="496756" y="1154412"/>
                    <a:pt x="517615" y="1043805"/>
                  </a:cubicBezTo>
                  <a:cubicBezTo>
                    <a:pt x="527776" y="989909"/>
                    <a:pt x="538134" y="937376"/>
                    <a:pt x="548400" y="887641"/>
                  </a:cubicBezTo>
                  <a:cubicBezTo>
                    <a:pt x="558476" y="838809"/>
                    <a:pt x="568760" y="791254"/>
                    <a:pt x="578964" y="746299"/>
                  </a:cubicBezTo>
                  <a:cubicBezTo>
                    <a:pt x="588962" y="702239"/>
                    <a:pt x="599157" y="659484"/>
                    <a:pt x="609269" y="619204"/>
                  </a:cubicBezTo>
                  <a:cubicBezTo>
                    <a:pt x="619167" y="579775"/>
                    <a:pt x="629267" y="541600"/>
                    <a:pt x="639287" y="505751"/>
                  </a:cubicBezTo>
                  <a:cubicBezTo>
                    <a:pt x="649102" y="470641"/>
                    <a:pt x="659099" y="436844"/>
                    <a:pt x="669002" y="405324"/>
                  </a:cubicBezTo>
                  <a:cubicBezTo>
                    <a:pt x="678729" y="374350"/>
                    <a:pt x="688624" y="344733"/>
                    <a:pt x="698413" y="317287"/>
                  </a:cubicBezTo>
                  <a:cubicBezTo>
                    <a:pt x="708038" y="290314"/>
                    <a:pt x="717837" y="264668"/>
                    <a:pt x="727538" y="241062"/>
                  </a:cubicBezTo>
                  <a:cubicBezTo>
                    <a:pt x="732416" y="229198"/>
                    <a:pt x="737239" y="217902"/>
                    <a:pt x="742000" y="207194"/>
                  </a:cubicBezTo>
                  <a:cubicBezTo>
                    <a:pt x="746863" y="196245"/>
                    <a:pt x="751667" y="185875"/>
                    <a:pt x="756405" y="176063"/>
                  </a:cubicBezTo>
                  <a:cubicBezTo>
                    <a:pt x="761252" y="166007"/>
                    <a:pt x="766038" y="156533"/>
                    <a:pt x="770752" y="147606"/>
                  </a:cubicBezTo>
                  <a:cubicBezTo>
                    <a:pt x="775591" y="138446"/>
                    <a:pt x="780360" y="129843"/>
                    <a:pt x="785053" y="121789"/>
                  </a:cubicBezTo>
                  <a:cubicBezTo>
                    <a:pt x="789885" y="113484"/>
                    <a:pt x="794642" y="105733"/>
                    <a:pt x="799314" y="98544"/>
                  </a:cubicBezTo>
                  <a:cubicBezTo>
                    <a:pt x="804143" y="91080"/>
                    <a:pt x="808890" y="84195"/>
                    <a:pt x="813543" y="77814"/>
                  </a:cubicBezTo>
                  <a:cubicBezTo>
                    <a:pt x="818375" y="71202"/>
                    <a:pt x="823116" y="65128"/>
                    <a:pt x="827749" y="59578"/>
                  </a:cubicBezTo>
                  <a:cubicBezTo>
                    <a:pt x="832592" y="53767"/>
                    <a:pt x="837331" y="48525"/>
                    <a:pt x="841943" y="43796"/>
                  </a:cubicBezTo>
                  <a:cubicBezTo>
                    <a:pt x="846804" y="38807"/>
                    <a:pt x="851545" y="34376"/>
                    <a:pt x="856133" y="30448"/>
                  </a:cubicBezTo>
                  <a:cubicBezTo>
                    <a:pt x="861026" y="26267"/>
                    <a:pt x="865774" y="22647"/>
                    <a:pt x="870333" y="19530"/>
                  </a:cubicBezTo>
                  <a:cubicBezTo>
                    <a:pt x="872751" y="17877"/>
                    <a:pt x="875123" y="16350"/>
                    <a:pt x="877439" y="14971"/>
                  </a:cubicBezTo>
                  <a:cubicBezTo>
                    <a:pt x="879867" y="13507"/>
                    <a:pt x="882242" y="12192"/>
                    <a:pt x="884553" y="11013"/>
                  </a:cubicBezTo>
                  <a:cubicBezTo>
                    <a:pt x="886994" y="9769"/>
                    <a:pt x="889372" y="8643"/>
                    <a:pt x="891676" y="7666"/>
                  </a:cubicBezTo>
                  <a:cubicBezTo>
                    <a:pt x="894134" y="6602"/>
                    <a:pt x="896519" y="5696"/>
                    <a:pt x="898806" y="4905"/>
                  </a:cubicBezTo>
                  <a:cubicBezTo>
                    <a:pt x="901293" y="4053"/>
                    <a:pt x="903687" y="3347"/>
                    <a:pt x="905952" y="2769"/>
                  </a:cubicBezTo>
                  <a:cubicBezTo>
                    <a:pt x="908483" y="2116"/>
                    <a:pt x="910892" y="1612"/>
                    <a:pt x="913109" y="1231"/>
                  </a:cubicBezTo>
                  <a:lnTo>
                    <a:pt x="927464" y="0"/>
                  </a:lnTo>
                  <a:lnTo>
                    <a:pt x="927464" y="43397"/>
                  </a:lnTo>
                  <a:lnTo>
                    <a:pt x="913124" y="44628"/>
                  </a:lnTo>
                  <a:cubicBezTo>
                    <a:pt x="910909" y="45009"/>
                    <a:pt x="908504" y="45513"/>
                    <a:pt x="905974" y="46166"/>
                  </a:cubicBezTo>
                  <a:cubicBezTo>
                    <a:pt x="903712" y="46744"/>
                    <a:pt x="901321" y="47450"/>
                    <a:pt x="898839" y="48302"/>
                  </a:cubicBezTo>
                  <a:cubicBezTo>
                    <a:pt x="896553" y="49093"/>
                    <a:pt x="894171" y="49988"/>
                    <a:pt x="891715" y="51060"/>
                  </a:cubicBezTo>
                  <a:cubicBezTo>
                    <a:pt x="889414" y="52040"/>
                    <a:pt x="887038" y="53156"/>
                    <a:pt x="884600" y="54410"/>
                  </a:cubicBezTo>
                  <a:cubicBezTo>
                    <a:pt x="882291" y="55589"/>
                    <a:pt x="879919" y="56904"/>
                    <a:pt x="877493" y="58368"/>
                  </a:cubicBezTo>
                  <a:cubicBezTo>
                    <a:pt x="875179" y="59747"/>
                    <a:pt x="872810" y="61264"/>
                    <a:pt x="870394" y="62917"/>
                  </a:cubicBezTo>
                  <a:cubicBezTo>
                    <a:pt x="865840" y="66023"/>
                    <a:pt x="861098" y="69644"/>
                    <a:pt x="856209" y="73825"/>
                  </a:cubicBezTo>
                  <a:cubicBezTo>
                    <a:pt x="851626" y="77739"/>
                    <a:pt x="846890" y="82173"/>
                    <a:pt x="842035" y="87153"/>
                  </a:cubicBezTo>
                  <a:cubicBezTo>
                    <a:pt x="837429" y="91868"/>
                    <a:pt x="832695" y="97111"/>
                    <a:pt x="827858" y="102904"/>
                  </a:cubicBezTo>
                  <a:cubicBezTo>
                    <a:pt x="823230" y="108451"/>
                    <a:pt x="818494" y="114504"/>
                    <a:pt x="813666" y="121116"/>
                  </a:cubicBezTo>
                  <a:cubicBezTo>
                    <a:pt x="809019" y="127484"/>
                    <a:pt x="804277" y="134370"/>
                    <a:pt x="799453" y="141815"/>
                  </a:cubicBezTo>
                  <a:cubicBezTo>
                    <a:pt x="794786" y="149005"/>
                    <a:pt x="790034" y="156742"/>
                    <a:pt x="785209" y="165040"/>
                  </a:cubicBezTo>
                  <a:cubicBezTo>
                    <a:pt x="780521" y="173095"/>
                    <a:pt x="775757" y="181684"/>
                    <a:pt x="770923" y="190834"/>
                  </a:cubicBezTo>
                  <a:cubicBezTo>
                    <a:pt x="766213" y="199761"/>
                    <a:pt x="761433" y="209215"/>
                    <a:pt x="756592" y="219270"/>
                  </a:cubicBezTo>
                  <a:cubicBezTo>
                    <a:pt x="751858" y="229062"/>
                    <a:pt x="747061" y="239433"/>
                    <a:pt x="742203" y="250361"/>
                  </a:cubicBezTo>
                  <a:cubicBezTo>
                    <a:pt x="737446" y="261056"/>
                    <a:pt x="732629" y="272332"/>
                    <a:pt x="727755" y="284196"/>
                  </a:cubicBezTo>
                  <a:cubicBezTo>
                    <a:pt x="718067" y="307769"/>
                    <a:pt x="708280" y="333386"/>
                    <a:pt x="698665" y="360326"/>
                  </a:cubicBezTo>
                  <a:cubicBezTo>
                    <a:pt x="688886" y="387742"/>
                    <a:pt x="679002" y="417337"/>
                    <a:pt x="669286" y="448279"/>
                  </a:cubicBezTo>
                  <a:cubicBezTo>
                    <a:pt x="659396" y="479768"/>
                    <a:pt x="649410" y="513511"/>
                    <a:pt x="639606" y="548580"/>
                  </a:cubicBezTo>
                  <a:cubicBezTo>
                    <a:pt x="629599" y="584386"/>
                    <a:pt x="619512" y="622509"/>
                    <a:pt x="609624" y="661905"/>
                  </a:cubicBezTo>
                  <a:cubicBezTo>
                    <a:pt x="599525" y="702145"/>
                    <a:pt x="589341" y="744846"/>
                    <a:pt x="579356" y="788854"/>
                  </a:cubicBezTo>
                  <a:cubicBezTo>
                    <a:pt x="569164" y="833756"/>
                    <a:pt x="558893" y="881259"/>
                    <a:pt x="548828" y="930027"/>
                  </a:cubicBezTo>
                  <a:cubicBezTo>
                    <a:pt x="538575" y="979698"/>
                    <a:pt x="528230" y="1032181"/>
                    <a:pt x="518082" y="1085989"/>
                  </a:cubicBezTo>
                  <a:cubicBezTo>
                    <a:pt x="497250" y="1196451"/>
                    <a:pt x="476417" y="1316998"/>
                    <a:pt x="456163" y="1444252"/>
                  </a:cubicBezTo>
                  <a:cubicBezTo>
                    <a:pt x="435240" y="1575718"/>
                    <a:pt x="414382" y="1717827"/>
                    <a:pt x="394166" y="1866642"/>
                  </a:cubicBezTo>
                  <a:cubicBezTo>
                    <a:pt x="373384" y="2019649"/>
                    <a:pt x="352742" y="2183730"/>
                    <a:pt x="332812" y="2354337"/>
                  </a:cubicBezTo>
                  <a:cubicBezTo>
                    <a:pt x="291750" y="2705883"/>
                    <a:pt x="252237" y="3097562"/>
                    <a:pt x="215367" y="3518500"/>
                  </a:cubicBezTo>
                  <a:cubicBezTo>
                    <a:pt x="178099" y="3944077"/>
                    <a:pt x="142846" y="4407401"/>
                    <a:pt x="110587" y="4895602"/>
                  </a:cubicBezTo>
                  <a:cubicBezTo>
                    <a:pt x="79198" y="5370792"/>
                    <a:pt x="50075" y="5878186"/>
                    <a:pt x="24030" y="6403687"/>
                  </a:cubicBezTo>
                  <a:lnTo>
                    <a:pt x="2816" y="6863692"/>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62" name="Freeform: Shape 561">
              <a:extLst>
                <a:ext uri="{FF2B5EF4-FFF2-40B4-BE49-F238E27FC236}">
                  <a16:creationId xmlns:a16="http://schemas.microsoft.com/office/drawing/2014/main" id="{78AB2EC8-9866-3AC5-57FC-08BA97C1F766}"/>
                </a:ext>
              </a:extLst>
            </p:cNvPr>
            <p:cNvSpPr/>
            <p:nvPr/>
          </p:nvSpPr>
          <p:spPr>
            <a:xfrm rot="5400000">
              <a:off x="3012727" y="1003685"/>
              <a:ext cx="826424" cy="6851878"/>
            </a:xfrm>
            <a:custGeom>
              <a:avLst/>
              <a:gdLst>
                <a:gd name="csX0" fmla="*/ 0 w 826424"/>
                <a:gd name="csY0" fmla="*/ 6851878 h 6851878"/>
                <a:gd name="csX1" fmla="*/ 23651 w 826424"/>
                <a:gd name="csY1" fmla="*/ 6281458 h 6851878"/>
                <a:gd name="csX2" fmla="*/ 63313 w 826424"/>
                <a:gd name="csY2" fmla="*/ 5465209 h 6851878"/>
                <a:gd name="csX3" fmla="*/ 158061 w 826424"/>
                <a:gd name="csY3" fmla="*/ 3916442 h 6851878"/>
                <a:gd name="csX4" fmla="*/ 267043 w 826424"/>
                <a:gd name="csY4" fmla="*/ 2597822 h 6851878"/>
                <a:gd name="csX5" fmla="*/ 383114 w 826424"/>
                <a:gd name="csY5" fmla="*/ 1566601 h 6851878"/>
                <a:gd name="csX6" fmla="*/ 441644 w 826424"/>
                <a:gd name="csY6" fmla="*/ 1162078 h 6851878"/>
                <a:gd name="csX7" fmla="*/ 470723 w 826424"/>
                <a:gd name="csY7" fmla="*/ 986478 h 6851878"/>
                <a:gd name="csX8" fmla="*/ 499589 w 826424"/>
                <a:gd name="csY8" fmla="*/ 827902 h 6851878"/>
                <a:gd name="csX9" fmla="*/ 528195 w 826424"/>
                <a:gd name="csY9" fmla="*/ 685657 h 6851878"/>
                <a:gd name="csX10" fmla="*/ 556508 w 826424"/>
                <a:gd name="csY10" fmla="*/ 559014 h 6851878"/>
                <a:gd name="csX11" fmla="*/ 584501 w 826424"/>
                <a:gd name="csY11" fmla="*/ 447225 h 6851878"/>
                <a:gd name="csX12" fmla="*/ 612177 w 826424"/>
                <a:gd name="csY12" fmla="*/ 349492 h 6851878"/>
                <a:gd name="csX13" fmla="*/ 639542 w 826424"/>
                <a:gd name="csY13" fmla="*/ 265098 h 6851878"/>
                <a:gd name="csX14" fmla="*/ 653114 w 826424"/>
                <a:gd name="csY14" fmla="*/ 227683 h 6851878"/>
                <a:gd name="csX15" fmla="*/ 666621 w 826424"/>
                <a:gd name="csY15" fmla="*/ 193339 h 6851878"/>
                <a:gd name="csX16" fmla="*/ 680068 w 826424"/>
                <a:gd name="csY16" fmla="*/ 161988 h 6851878"/>
                <a:gd name="csX17" fmla="*/ 693461 w 826424"/>
                <a:gd name="csY17" fmla="*/ 133561 h 6851878"/>
                <a:gd name="csX18" fmla="*/ 706805 w 826424"/>
                <a:gd name="csY18" fmla="*/ 107998 h 6851878"/>
                <a:gd name="csX19" fmla="*/ 720110 w 826424"/>
                <a:gd name="csY19" fmla="*/ 85236 h 6851878"/>
                <a:gd name="csX20" fmla="*/ 733388 w 826424"/>
                <a:gd name="csY20" fmla="*/ 65233 h 6851878"/>
                <a:gd name="csX21" fmla="*/ 746645 w 826424"/>
                <a:gd name="csY21" fmla="*/ 47934 h 6851878"/>
                <a:gd name="csX22" fmla="*/ 759893 w 826424"/>
                <a:gd name="csY22" fmla="*/ 33311 h 6851878"/>
                <a:gd name="csX23" fmla="*/ 773145 w 826424"/>
                <a:gd name="csY23" fmla="*/ 21362 h 6851878"/>
                <a:gd name="csX24" fmla="*/ 779775 w 826424"/>
                <a:gd name="csY24" fmla="*/ 16370 h 6851878"/>
                <a:gd name="csX25" fmla="*/ 786411 w 826424"/>
                <a:gd name="csY25" fmla="*/ 12044 h 6851878"/>
                <a:gd name="csX26" fmla="*/ 793054 w 826424"/>
                <a:gd name="csY26" fmla="*/ 8380 h 6851878"/>
                <a:gd name="csX27" fmla="*/ 799704 w 826424"/>
                <a:gd name="csY27" fmla="*/ 5368 h 6851878"/>
                <a:gd name="csX28" fmla="*/ 806367 w 826424"/>
                <a:gd name="csY28" fmla="*/ 3022 h 6851878"/>
                <a:gd name="csX29" fmla="*/ 813040 w 826424"/>
                <a:gd name="csY29" fmla="*/ 1349 h 6851878"/>
                <a:gd name="csX30" fmla="*/ 826424 w 826424"/>
                <a:gd name="csY30" fmla="*/ 0 h 6851878"/>
                <a:gd name="csX31" fmla="*/ 826424 w 826424"/>
                <a:gd name="csY31" fmla="*/ 19730 h 6851878"/>
                <a:gd name="csX32" fmla="*/ 813047 w 826424"/>
                <a:gd name="csY32" fmla="*/ 21078 h 6851878"/>
                <a:gd name="csX33" fmla="*/ 806379 w 826424"/>
                <a:gd name="csY33" fmla="*/ 22762 h 6851878"/>
                <a:gd name="csX34" fmla="*/ 799721 w 826424"/>
                <a:gd name="csY34" fmla="*/ 25111 h 6851878"/>
                <a:gd name="csX35" fmla="*/ 793074 w 826424"/>
                <a:gd name="csY35" fmla="*/ 28122 h 6851878"/>
                <a:gd name="csX36" fmla="*/ 786436 w 826424"/>
                <a:gd name="csY36" fmla="*/ 31784 h 6851878"/>
                <a:gd name="csX37" fmla="*/ 779805 w 826424"/>
                <a:gd name="csY37" fmla="*/ 36100 h 6851878"/>
                <a:gd name="csX38" fmla="*/ 773178 w 826424"/>
                <a:gd name="csY38" fmla="*/ 41092 h 6851878"/>
                <a:gd name="csX39" fmla="*/ 759936 w 826424"/>
                <a:gd name="csY39" fmla="*/ 53041 h 6851878"/>
                <a:gd name="csX40" fmla="*/ 746695 w 826424"/>
                <a:gd name="csY40" fmla="*/ 67653 h 6851878"/>
                <a:gd name="csX41" fmla="*/ 733446 w 826424"/>
                <a:gd name="csY41" fmla="*/ 84932 h 6851878"/>
                <a:gd name="csX42" fmla="*/ 720178 w 826424"/>
                <a:gd name="csY42" fmla="*/ 104925 h 6851878"/>
                <a:gd name="csX43" fmla="*/ 706881 w 826424"/>
                <a:gd name="csY43" fmla="*/ 127664 h 6851878"/>
                <a:gd name="csX44" fmla="*/ 693543 w 826424"/>
                <a:gd name="csY44" fmla="*/ 153217 h 6851878"/>
                <a:gd name="csX45" fmla="*/ 680160 w 826424"/>
                <a:gd name="csY45" fmla="*/ 181610 h 6851878"/>
                <a:gd name="csX46" fmla="*/ 666721 w 826424"/>
                <a:gd name="csY46" fmla="*/ 212933 h 6851878"/>
                <a:gd name="csX47" fmla="*/ 653224 w 826424"/>
                <a:gd name="csY47" fmla="*/ 247265 h 6851878"/>
                <a:gd name="csX48" fmla="*/ 639659 w 826424"/>
                <a:gd name="csY48" fmla="*/ 284662 h 6851878"/>
                <a:gd name="csX49" fmla="*/ 612311 w 826424"/>
                <a:gd name="csY49" fmla="*/ 369002 h 6851878"/>
                <a:gd name="csX50" fmla="*/ 584655 w 826424"/>
                <a:gd name="csY50" fmla="*/ 466670 h 6851878"/>
                <a:gd name="csX51" fmla="*/ 556679 w 826424"/>
                <a:gd name="csY51" fmla="*/ 578386 h 6851878"/>
                <a:gd name="csX52" fmla="*/ 528387 w 826424"/>
                <a:gd name="csY52" fmla="*/ 704954 h 6851878"/>
                <a:gd name="csX53" fmla="*/ 499801 w 826424"/>
                <a:gd name="csY53" fmla="*/ 847107 h 6851878"/>
                <a:gd name="csX54" fmla="*/ 470954 w 826424"/>
                <a:gd name="csY54" fmla="*/ 1005566 h 6851878"/>
                <a:gd name="csX55" fmla="*/ 441895 w 826424"/>
                <a:gd name="csY55" fmla="*/ 1181037 h 6851878"/>
                <a:gd name="csX56" fmla="*/ 383407 w 826424"/>
                <a:gd name="csY56" fmla="*/ 1585256 h 6851878"/>
                <a:gd name="csX57" fmla="*/ 267430 w 826424"/>
                <a:gd name="csY57" fmla="*/ 2615659 h 6851878"/>
                <a:gd name="csX58" fmla="*/ 158550 w 826424"/>
                <a:gd name="csY58" fmla="*/ 3933045 h 6851878"/>
                <a:gd name="csX59" fmla="*/ 63907 w 826424"/>
                <a:gd name="csY59" fmla="*/ 5480095 h 6851878"/>
                <a:gd name="csX60" fmla="*/ 24296 w 826424"/>
                <a:gd name="csY60" fmla="*/ 6295266 h 6851878"/>
                <a:gd name="csX61" fmla="*/ 1217 w 826424"/>
                <a:gd name="csY61" fmla="*/ 6851878 h 68518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26424" h="6851878">
                  <a:moveTo>
                    <a:pt x="0" y="6851878"/>
                  </a:moveTo>
                  <a:lnTo>
                    <a:pt x="23651" y="6281458"/>
                  </a:lnTo>
                  <a:cubicBezTo>
                    <a:pt x="36200" y="6002237"/>
                    <a:pt x="49450" y="5729502"/>
                    <a:pt x="63313" y="5465209"/>
                  </a:cubicBezTo>
                  <a:cubicBezTo>
                    <a:pt x="92054" y="4917407"/>
                    <a:pt x="123932" y="4396338"/>
                    <a:pt x="158061" y="3916442"/>
                  </a:cubicBezTo>
                  <a:cubicBezTo>
                    <a:pt x="191948" y="3440108"/>
                    <a:pt x="228615" y="2996461"/>
                    <a:pt x="267043" y="2597822"/>
                  </a:cubicBezTo>
                  <a:cubicBezTo>
                    <a:pt x="303848" y="2216125"/>
                    <a:pt x="342900" y="1869170"/>
                    <a:pt x="383114" y="1566601"/>
                  </a:cubicBezTo>
                  <a:cubicBezTo>
                    <a:pt x="402211" y="1422923"/>
                    <a:pt x="421905" y="1286824"/>
                    <a:pt x="441644" y="1162078"/>
                  </a:cubicBezTo>
                  <a:cubicBezTo>
                    <a:pt x="451221" y="1101561"/>
                    <a:pt x="461004" y="1042477"/>
                    <a:pt x="470723" y="986478"/>
                  </a:cubicBezTo>
                  <a:cubicBezTo>
                    <a:pt x="480232" y="931700"/>
                    <a:pt x="489943" y="878343"/>
                    <a:pt x="499589" y="827902"/>
                  </a:cubicBezTo>
                  <a:cubicBezTo>
                    <a:pt x="508997" y="778714"/>
                    <a:pt x="518620" y="730855"/>
                    <a:pt x="528195" y="685657"/>
                  </a:cubicBezTo>
                  <a:cubicBezTo>
                    <a:pt x="537546" y="641543"/>
                    <a:pt x="547070" y="598926"/>
                    <a:pt x="556508" y="559014"/>
                  </a:cubicBezTo>
                  <a:cubicBezTo>
                    <a:pt x="565757" y="519890"/>
                    <a:pt x="575175" y="482273"/>
                    <a:pt x="584501" y="447225"/>
                  </a:cubicBezTo>
                  <a:cubicBezTo>
                    <a:pt x="593653" y="412819"/>
                    <a:pt x="602965" y="379940"/>
                    <a:pt x="612177" y="349492"/>
                  </a:cubicBezTo>
                  <a:cubicBezTo>
                    <a:pt x="621229" y="319582"/>
                    <a:pt x="630436" y="291189"/>
                    <a:pt x="639542" y="265098"/>
                  </a:cubicBezTo>
                  <a:cubicBezTo>
                    <a:pt x="644119" y="251993"/>
                    <a:pt x="648646" y="239527"/>
                    <a:pt x="653114" y="227683"/>
                  </a:cubicBezTo>
                  <a:cubicBezTo>
                    <a:pt x="657674" y="215607"/>
                    <a:pt x="662180" y="204162"/>
                    <a:pt x="666621" y="193339"/>
                  </a:cubicBezTo>
                  <a:cubicBezTo>
                    <a:pt x="671166" y="182265"/>
                    <a:pt x="675650" y="171831"/>
                    <a:pt x="680068" y="161988"/>
                  </a:cubicBezTo>
                  <a:cubicBezTo>
                    <a:pt x="684599" y="151902"/>
                    <a:pt x="689066" y="142435"/>
                    <a:pt x="693461" y="133561"/>
                  </a:cubicBezTo>
                  <a:cubicBezTo>
                    <a:pt x="697982" y="124432"/>
                    <a:pt x="702434" y="115914"/>
                    <a:pt x="706805" y="107998"/>
                  </a:cubicBezTo>
                  <a:cubicBezTo>
                    <a:pt x="711322" y="99797"/>
                    <a:pt x="715762" y="92237"/>
                    <a:pt x="720110" y="85236"/>
                  </a:cubicBezTo>
                  <a:cubicBezTo>
                    <a:pt x="724628" y="77962"/>
                    <a:pt x="729060" y="71317"/>
                    <a:pt x="733388" y="65233"/>
                  </a:cubicBezTo>
                  <a:cubicBezTo>
                    <a:pt x="737912" y="58875"/>
                    <a:pt x="742338" y="53125"/>
                    <a:pt x="746645" y="47934"/>
                  </a:cubicBezTo>
                  <a:cubicBezTo>
                    <a:pt x="751185" y="42471"/>
                    <a:pt x="755610" y="37617"/>
                    <a:pt x="759893" y="33311"/>
                  </a:cubicBezTo>
                  <a:cubicBezTo>
                    <a:pt x="764462" y="28741"/>
                    <a:pt x="768892" y="24773"/>
                    <a:pt x="773145" y="21362"/>
                  </a:cubicBezTo>
                  <a:cubicBezTo>
                    <a:pt x="775401" y="19541"/>
                    <a:pt x="777614" y="17888"/>
                    <a:pt x="779775" y="16370"/>
                  </a:cubicBezTo>
                  <a:cubicBezTo>
                    <a:pt x="782041" y="14782"/>
                    <a:pt x="784256" y="13351"/>
                    <a:pt x="786411" y="12044"/>
                  </a:cubicBezTo>
                  <a:cubicBezTo>
                    <a:pt x="788688" y="10665"/>
                    <a:pt x="790906" y="9454"/>
                    <a:pt x="793054" y="8380"/>
                  </a:cubicBezTo>
                  <a:cubicBezTo>
                    <a:pt x="795347" y="7223"/>
                    <a:pt x="797570" y="6223"/>
                    <a:pt x="799704" y="5368"/>
                  </a:cubicBezTo>
                  <a:cubicBezTo>
                    <a:pt x="802024" y="4432"/>
                    <a:pt x="804254" y="3664"/>
                    <a:pt x="806367" y="3022"/>
                  </a:cubicBezTo>
                  <a:cubicBezTo>
                    <a:pt x="808728" y="2326"/>
                    <a:pt x="810971" y="1758"/>
                    <a:pt x="813040" y="1349"/>
                  </a:cubicBezTo>
                  <a:lnTo>
                    <a:pt x="826424" y="0"/>
                  </a:lnTo>
                  <a:lnTo>
                    <a:pt x="826424" y="19730"/>
                  </a:lnTo>
                  <a:lnTo>
                    <a:pt x="813047" y="21078"/>
                  </a:lnTo>
                  <a:cubicBezTo>
                    <a:pt x="810981" y="21498"/>
                    <a:pt x="808738" y="22056"/>
                    <a:pt x="806379" y="22762"/>
                  </a:cubicBezTo>
                  <a:cubicBezTo>
                    <a:pt x="804268" y="23394"/>
                    <a:pt x="802038" y="24172"/>
                    <a:pt x="799721" y="25111"/>
                  </a:cubicBezTo>
                  <a:cubicBezTo>
                    <a:pt x="797588" y="25963"/>
                    <a:pt x="795367" y="26973"/>
                    <a:pt x="793074" y="28122"/>
                  </a:cubicBezTo>
                  <a:cubicBezTo>
                    <a:pt x="790929" y="29184"/>
                    <a:pt x="788710" y="30415"/>
                    <a:pt x="786436" y="31784"/>
                  </a:cubicBezTo>
                  <a:cubicBezTo>
                    <a:pt x="784283" y="33081"/>
                    <a:pt x="782068" y="34511"/>
                    <a:pt x="779805" y="36100"/>
                  </a:cubicBezTo>
                  <a:cubicBezTo>
                    <a:pt x="777643" y="37617"/>
                    <a:pt x="775434" y="39270"/>
                    <a:pt x="773178" y="41092"/>
                  </a:cubicBezTo>
                  <a:cubicBezTo>
                    <a:pt x="768926" y="44492"/>
                    <a:pt x="764499" y="48471"/>
                    <a:pt x="759936" y="53041"/>
                  </a:cubicBezTo>
                  <a:cubicBezTo>
                    <a:pt x="755655" y="57337"/>
                    <a:pt x="751233" y="62191"/>
                    <a:pt x="746695" y="67653"/>
                  </a:cubicBezTo>
                  <a:cubicBezTo>
                    <a:pt x="742391" y="72824"/>
                    <a:pt x="737968" y="78571"/>
                    <a:pt x="733446" y="84932"/>
                  </a:cubicBezTo>
                  <a:cubicBezTo>
                    <a:pt x="729120" y="91026"/>
                    <a:pt x="724694" y="97669"/>
                    <a:pt x="720178" y="104925"/>
                  </a:cubicBezTo>
                  <a:cubicBezTo>
                    <a:pt x="715832" y="111925"/>
                    <a:pt x="711395" y="119484"/>
                    <a:pt x="706881" y="127664"/>
                  </a:cubicBezTo>
                  <a:cubicBezTo>
                    <a:pt x="702511" y="135583"/>
                    <a:pt x="698062" y="144087"/>
                    <a:pt x="693543" y="153217"/>
                  </a:cubicBezTo>
                  <a:cubicBezTo>
                    <a:pt x="689153" y="162082"/>
                    <a:pt x="684689" y="171537"/>
                    <a:pt x="680160" y="181610"/>
                  </a:cubicBezTo>
                  <a:cubicBezTo>
                    <a:pt x="675745" y="191445"/>
                    <a:pt x="671264" y="201877"/>
                    <a:pt x="666721" y="212933"/>
                  </a:cubicBezTo>
                  <a:cubicBezTo>
                    <a:pt x="662282" y="223746"/>
                    <a:pt x="657781" y="235188"/>
                    <a:pt x="653224" y="247265"/>
                  </a:cubicBezTo>
                  <a:cubicBezTo>
                    <a:pt x="648758" y="259098"/>
                    <a:pt x="644233" y="271554"/>
                    <a:pt x="639659" y="284662"/>
                  </a:cubicBezTo>
                  <a:cubicBezTo>
                    <a:pt x="630560" y="310729"/>
                    <a:pt x="621358" y="339102"/>
                    <a:pt x="612311" y="369002"/>
                  </a:cubicBezTo>
                  <a:cubicBezTo>
                    <a:pt x="603105" y="399427"/>
                    <a:pt x="593799" y="432287"/>
                    <a:pt x="584655" y="466670"/>
                  </a:cubicBezTo>
                  <a:cubicBezTo>
                    <a:pt x="575335" y="501708"/>
                    <a:pt x="565923" y="539295"/>
                    <a:pt x="556679" y="578386"/>
                  </a:cubicBezTo>
                  <a:cubicBezTo>
                    <a:pt x="547248" y="618277"/>
                    <a:pt x="537730" y="660874"/>
                    <a:pt x="528387" y="704954"/>
                  </a:cubicBezTo>
                  <a:cubicBezTo>
                    <a:pt x="518819" y="750122"/>
                    <a:pt x="509201" y="797940"/>
                    <a:pt x="499801" y="847107"/>
                  </a:cubicBezTo>
                  <a:cubicBezTo>
                    <a:pt x="490160" y="897515"/>
                    <a:pt x="480455" y="950829"/>
                    <a:pt x="470954" y="1005566"/>
                  </a:cubicBezTo>
                  <a:cubicBezTo>
                    <a:pt x="461241" y="1061523"/>
                    <a:pt x="451464" y="1120564"/>
                    <a:pt x="441895" y="1181037"/>
                  </a:cubicBezTo>
                  <a:cubicBezTo>
                    <a:pt x="422170" y="1305692"/>
                    <a:pt x="402491" y="1441694"/>
                    <a:pt x="383407" y="1585256"/>
                  </a:cubicBezTo>
                  <a:cubicBezTo>
                    <a:pt x="343225" y="1887582"/>
                    <a:pt x="304205" y="2234265"/>
                    <a:pt x="267430" y="2615659"/>
                  </a:cubicBezTo>
                  <a:cubicBezTo>
                    <a:pt x="229037" y="3013939"/>
                    <a:pt x="192404" y="3457174"/>
                    <a:pt x="158550" y="3933045"/>
                  </a:cubicBezTo>
                  <a:cubicBezTo>
                    <a:pt x="124458" y="4412424"/>
                    <a:pt x="92616" y="4932915"/>
                    <a:pt x="63907" y="5480095"/>
                  </a:cubicBezTo>
                  <a:cubicBezTo>
                    <a:pt x="50061" y="5744047"/>
                    <a:pt x="36829" y="6016421"/>
                    <a:pt x="24296" y="6295266"/>
                  </a:cubicBezTo>
                  <a:lnTo>
                    <a:pt x="1217" y="6851878"/>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64" name="Freeform: Shape 563">
              <a:extLst>
                <a:ext uri="{FF2B5EF4-FFF2-40B4-BE49-F238E27FC236}">
                  <a16:creationId xmlns:a16="http://schemas.microsoft.com/office/drawing/2014/main" id="{5C04BA94-AF3B-405F-C76E-FDBA14C73718}"/>
                </a:ext>
              </a:extLst>
            </p:cNvPr>
            <p:cNvSpPr/>
            <p:nvPr/>
          </p:nvSpPr>
          <p:spPr>
            <a:xfrm rot="5400000">
              <a:off x="3066426" y="917162"/>
              <a:ext cx="726926" cy="6859778"/>
            </a:xfrm>
            <a:custGeom>
              <a:avLst/>
              <a:gdLst>
                <a:gd name="csX0" fmla="*/ 0 w 726926"/>
                <a:gd name="csY0" fmla="*/ 6859778 h 6859778"/>
                <a:gd name="csX1" fmla="*/ 25316 w 726926"/>
                <a:gd name="csY1" fmla="*/ 6179636 h 6859778"/>
                <a:gd name="csX2" fmla="*/ 60339 w 726926"/>
                <a:gd name="csY2" fmla="*/ 5374676 h 6859778"/>
                <a:gd name="csX3" fmla="*/ 143563 w 726926"/>
                <a:gd name="csY3" fmla="*/ 3850779 h 6859778"/>
                <a:gd name="csX4" fmla="*/ 238881 w 726926"/>
                <a:gd name="csY4" fmla="*/ 2555016 h 6859778"/>
                <a:gd name="csX5" fmla="*/ 340163 w 726926"/>
                <a:gd name="csY5" fmla="*/ 1541890 h 6859778"/>
                <a:gd name="csX6" fmla="*/ 391195 w 726926"/>
                <a:gd name="csY6" fmla="*/ 1144295 h 6859778"/>
                <a:gd name="csX7" fmla="*/ 441711 w 726926"/>
                <a:gd name="csY7" fmla="*/ 815658 h 6859778"/>
                <a:gd name="csX8" fmla="*/ 466651 w 726926"/>
                <a:gd name="csY8" fmla="*/ 675698 h 6859778"/>
                <a:gd name="csX9" fmla="*/ 491337 w 726926"/>
                <a:gd name="csY9" fmla="*/ 551044 h 6859778"/>
                <a:gd name="csX10" fmla="*/ 515749 w 726926"/>
                <a:gd name="csY10" fmla="*/ 440951 h 6859778"/>
                <a:gd name="csX11" fmla="*/ 539888 w 726926"/>
                <a:gd name="csY11" fmla="*/ 344682 h 6859778"/>
                <a:gd name="csX12" fmla="*/ 563761 w 726926"/>
                <a:gd name="csY12" fmla="*/ 261498 h 6859778"/>
                <a:gd name="csX13" fmla="*/ 587392 w 726926"/>
                <a:gd name="csY13" fmla="*/ 190739 h 6859778"/>
                <a:gd name="csX14" fmla="*/ 599127 w 726926"/>
                <a:gd name="csY14" fmla="*/ 159838 h 6859778"/>
                <a:gd name="csX15" fmla="*/ 610816 w 726926"/>
                <a:gd name="csY15" fmla="*/ 131791 h 6859778"/>
                <a:gd name="csX16" fmla="*/ 622466 w 726926"/>
                <a:gd name="csY16" fmla="*/ 106578 h 6859778"/>
                <a:gd name="csX17" fmla="*/ 634083 w 726926"/>
                <a:gd name="csY17" fmla="*/ 84110 h 6859778"/>
                <a:gd name="csX18" fmla="*/ 645674 w 726926"/>
                <a:gd name="csY18" fmla="*/ 64370 h 6859778"/>
                <a:gd name="csX19" fmla="*/ 657250 w 726926"/>
                <a:gd name="csY19" fmla="*/ 47304 h 6859778"/>
                <a:gd name="csX20" fmla="*/ 668820 w 726926"/>
                <a:gd name="csY20" fmla="*/ 32879 h 6859778"/>
                <a:gd name="csX21" fmla="*/ 680392 w 726926"/>
                <a:gd name="csY21" fmla="*/ 21078 h 6859778"/>
                <a:gd name="csX22" fmla="*/ 686182 w 726926"/>
                <a:gd name="csY22" fmla="*/ 16150 h 6859778"/>
                <a:gd name="csX23" fmla="*/ 691978 w 726926"/>
                <a:gd name="csY23" fmla="*/ 11875 h 6859778"/>
                <a:gd name="csX24" fmla="*/ 697779 w 726926"/>
                <a:gd name="csY24" fmla="*/ 8275 h 6859778"/>
                <a:gd name="csX25" fmla="*/ 703588 w 726926"/>
                <a:gd name="csY25" fmla="*/ 5307 h 6859778"/>
                <a:gd name="csX26" fmla="*/ 709406 w 726926"/>
                <a:gd name="csY26" fmla="*/ 2979 h 6859778"/>
                <a:gd name="csX27" fmla="*/ 715235 w 726926"/>
                <a:gd name="csY27" fmla="*/ 1326 h 6859778"/>
                <a:gd name="csX28" fmla="*/ 726926 w 726926"/>
                <a:gd name="csY28" fmla="*/ 0 h 6859778"/>
                <a:gd name="csX29" fmla="*/ 726926 w 726926"/>
                <a:gd name="csY29" fmla="*/ 35512 h 6859778"/>
                <a:gd name="csX30" fmla="*/ 715252 w 726926"/>
                <a:gd name="csY30" fmla="*/ 36837 h 6859778"/>
                <a:gd name="csX31" fmla="*/ 709430 w 726926"/>
                <a:gd name="csY31" fmla="*/ 38492 h 6859778"/>
                <a:gd name="csX32" fmla="*/ 703623 w 726926"/>
                <a:gd name="csY32" fmla="*/ 40808 h 6859778"/>
                <a:gd name="csX33" fmla="*/ 697821 w 726926"/>
                <a:gd name="csY33" fmla="*/ 43776 h 6859778"/>
                <a:gd name="csX34" fmla="*/ 692028 w 726926"/>
                <a:gd name="csY34" fmla="*/ 47386 h 6859778"/>
                <a:gd name="csX35" fmla="*/ 686241 w 726926"/>
                <a:gd name="csY35" fmla="*/ 51662 h 6859778"/>
                <a:gd name="csX36" fmla="*/ 680459 w 726926"/>
                <a:gd name="csY36" fmla="*/ 56579 h 6859778"/>
                <a:gd name="csX37" fmla="*/ 668904 w 726926"/>
                <a:gd name="csY37" fmla="*/ 68370 h 6859778"/>
                <a:gd name="csX38" fmla="*/ 657352 w 726926"/>
                <a:gd name="csY38" fmla="*/ 82762 h 6859778"/>
                <a:gd name="csX39" fmla="*/ 645792 w 726926"/>
                <a:gd name="csY39" fmla="*/ 99808 h 6859778"/>
                <a:gd name="csX40" fmla="*/ 634217 w 726926"/>
                <a:gd name="csY40" fmla="*/ 119517 h 6859778"/>
                <a:gd name="csX41" fmla="*/ 622618 w 726926"/>
                <a:gd name="csY41" fmla="*/ 141951 h 6859778"/>
                <a:gd name="csX42" fmla="*/ 610985 w 726926"/>
                <a:gd name="csY42" fmla="*/ 167123 h 6859778"/>
                <a:gd name="csX43" fmla="*/ 599313 w 726926"/>
                <a:gd name="csY43" fmla="*/ 195130 h 6859778"/>
                <a:gd name="csX44" fmla="*/ 587596 w 726926"/>
                <a:gd name="csY44" fmla="*/ 225997 h 6859778"/>
                <a:gd name="csX45" fmla="*/ 563999 w 726926"/>
                <a:gd name="csY45" fmla="*/ 296651 h 6859778"/>
                <a:gd name="csX46" fmla="*/ 540161 w 726926"/>
                <a:gd name="csY46" fmla="*/ 379710 h 6859778"/>
                <a:gd name="csX47" fmla="*/ 516059 w 726926"/>
                <a:gd name="csY47" fmla="*/ 475820 h 6859778"/>
                <a:gd name="csX48" fmla="*/ 491683 w 726926"/>
                <a:gd name="csY48" fmla="*/ 585744 h 6859778"/>
                <a:gd name="csX49" fmla="*/ 467035 w 726926"/>
                <a:gd name="csY49" fmla="*/ 710209 h 6859778"/>
                <a:gd name="csX50" fmla="*/ 442133 w 726926"/>
                <a:gd name="csY50" fmla="*/ 849949 h 6859778"/>
                <a:gd name="csX51" fmla="*/ 391697 w 726926"/>
                <a:gd name="csY51" fmla="*/ 1178049 h 6859778"/>
                <a:gd name="csX52" fmla="*/ 340750 w 726926"/>
                <a:gd name="csY52" fmla="*/ 1575001 h 6859778"/>
                <a:gd name="csX53" fmla="*/ 239644 w 726926"/>
                <a:gd name="csY53" fmla="*/ 2586346 h 6859778"/>
                <a:gd name="csX54" fmla="*/ 144511 w 726926"/>
                <a:gd name="csY54" fmla="*/ 3879584 h 6859778"/>
                <a:gd name="csX55" fmla="*/ 61470 w 726926"/>
                <a:gd name="csY55" fmla="*/ 5400111 h 6859778"/>
                <a:gd name="csX56" fmla="*/ 26534 w 726926"/>
                <a:gd name="csY56" fmla="*/ 6203074 h 6859778"/>
                <a:gd name="csX57" fmla="*/ 2091 w 726926"/>
                <a:gd name="csY57" fmla="*/ 6859778 h 68597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726926" h="6859778">
                  <a:moveTo>
                    <a:pt x="0" y="6859778"/>
                  </a:moveTo>
                  <a:lnTo>
                    <a:pt x="25316" y="6179636"/>
                  </a:lnTo>
                  <a:cubicBezTo>
                    <a:pt x="36413" y="5904205"/>
                    <a:pt x="48113" y="5635242"/>
                    <a:pt x="60339" y="5374676"/>
                  </a:cubicBezTo>
                  <a:cubicBezTo>
                    <a:pt x="85650" y="4835392"/>
                    <a:pt x="113651" y="4322681"/>
                    <a:pt x="143563" y="3850779"/>
                  </a:cubicBezTo>
                  <a:cubicBezTo>
                    <a:pt x="173243" y="3382663"/>
                    <a:pt x="205313" y="2946715"/>
                    <a:pt x="238881" y="2555016"/>
                  </a:cubicBezTo>
                  <a:cubicBezTo>
                    <a:pt x="271030" y="2179991"/>
                    <a:pt x="305106" y="1839122"/>
                    <a:pt x="340163" y="1541890"/>
                  </a:cubicBezTo>
                  <a:cubicBezTo>
                    <a:pt x="356823" y="1400666"/>
                    <a:pt x="373993" y="1266885"/>
                    <a:pt x="391195" y="1144295"/>
                  </a:cubicBezTo>
                  <a:cubicBezTo>
                    <a:pt x="407734" y="1026442"/>
                    <a:pt x="424730" y="915875"/>
                    <a:pt x="441711" y="815658"/>
                  </a:cubicBezTo>
                  <a:cubicBezTo>
                    <a:pt x="449931" y="767177"/>
                    <a:pt x="458322" y="720083"/>
                    <a:pt x="466651" y="675698"/>
                  </a:cubicBezTo>
                  <a:cubicBezTo>
                    <a:pt x="474799" y="632301"/>
                    <a:pt x="483104" y="590368"/>
                    <a:pt x="491337" y="551044"/>
                  </a:cubicBezTo>
                  <a:cubicBezTo>
                    <a:pt x="499401" y="512542"/>
                    <a:pt x="507614" y="475495"/>
                    <a:pt x="515749" y="440951"/>
                  </a:cubicBezTo>
                  <a:cubicBezTo>
                    <a:pt x="523745" y="407028"/>
                    <a:pt x="531867" y="374634"/>
                    <a:pt x="539888" y="344682"/>
                  </a:cubicBezTo>
                  <a:cubicBezTo>
                    <a:pt x="547801" y="315150"/>
                    <a:pt x="555834" y="287156"/>
                    <a:pt x="563761" y="261498"/>
                  </a:cubicBezTo>
                  <a:cubicBezTo>
                    <a:pt x="571560" y="236262"/>
                    <a:pt x="579510" y="212449"/>
                    <a:pt x="587392" y="190739"/>
                  </a:cubicBezTo>
                  <a:cubicBezTo>
                    <a:pt x="591358" y="179832"/>
                    <a:pt x="595272" y="169536"/>
                    <a:pt x="599127" y="159838"/>
                  </a:cubicBezTo>
                  <a:cubicBezTo>
                    <a:pt x="603082" y="149880"/>
                    <a:pt x="606981" y="140551"/>
                    <a:pt x="610816" y="131791"/>
                  </a:cubicBezTo>
                  <a:cubicBezTo>
                    <a:pt x="614763" y="122789"/>
                    <a:pt x="618650" y="114400"/>
                    <a:pt x="622466" y="106578"/>
                  </a:cubicBezTo>
                  <a:cubicBezTo>
                    <a:pt x="626409" y="98490"/>
                    <a:pt x="630286" y="91026"/>
                    <a:pt x="634083" y="84110"/>
                  </a:cubicBezTo>
                  <a:cubicBezTo>
                    <a:pt x="638026" y="76951"/>
                    <a:pt x="641895" y="70381"/>
                    <a:pt x="645674" y="64370"/>
                  </a:cubicBezTo>
                  <a:cubicBezTo>
                    <a:pt x="649625" y="58104"/>
                    <a:pt x="653489" y="52442"/>
                    <a:pt x="657250" y="47304"/>
                  </a:cubicBezTo>
                  <a:cubicBezTo>
                    <a:pt x="661215" y="41924"/>
                    <a:pt x="665080" y="37134"/>
                    <a:pt x="668820" y="32879"/>
                  </a:cubicBezTo>
                  <a:cubicBezTo>
                    <a:pt x="672807" y="28363"/>
                    <a:pt x="676678" y="24458"/>
                    <a:pt x="680392" y="21078"/>
                  </a:cubicBezTo>
                  <a:cubicBezTo>
                    <a:pt x="682362" y="19287"/>
                    <a:pt x="684294" y="17655"/>
                    <a:pt x="686182" y="16150"/>
                  </a:cubicBezTo>
                  <a:cubicBezTo>
                    <a:pt x="688160" y="14582"/>
                    <a:pt x="690094" y="13159"/>
                    <a:pt x="691978" y="11875"/>
                  </a:cubicBezTo>
                  <a:cubicBezTo>
                    <a:pt x="693966" y="10529"/>
                    <a:pt x="695904" y="9329"/>
                    <a:pt x="697779" y="8275"/>
                  </a:cubicBezTo>
                  <a:cubicBezTo>
                    <a:pt x="699782" y="7139"/>
                    <a:pt x="701724" y="6138"/>
                    <a:pt x="703588" y="5307"/>
                  </a:cubicBezTo>
                  <a:cubicBezTo>
                    <a:pt x="705613" y="4381"/>
                    <a:pt x="707563" y="3621"/>
                    <a:pt x="709406" y="2979"/>
                  </a:cubicBezTo>
                  <a:cubicBezTo>
                    <a:pt x="711469" y="2275"/>
                    <a:pt x="713429" y="1738"/>
                    <a:pt x="715235" y="1326"/>
                  </a:cubicBezTo>
                  <a:lnTo>
                    <a:pt x="726926" y="0"/>
                  </a:lnTo>
                  <a:lnTo>
                    <a:pt x="726926" y="35512"/>
                  </a:lnTo>
                  <a:lnTo>
                    <a:pt x="715252" y="36837"/>
                  </a:lnTo>
                  <a:cubicBezTo>
                    <a:pt x="713449" y="37249"/>
                    <a:pt x="711491" y="37786"/>
                    <a:pt x="709430" y="38492"/>
                  </a:cubicBezTo>
                  <a:cubicBezTo>
                    <a:pt x="707590" y="39135"/>
                    <a:pt x="705644" y="39892"/>
                    <a:pt x="703623" y="40808"/>
                  </a:cubicBezTo>
                  <a:cubicBezTo>
                    <a:pt x="701761" y="41650"/>
                    <a:pt x="699821" y="42640"/>
                    <a:pt x="697821" y="43776"/>
                  </a:cubicBezTo>
                  <a:cubicBezTo>
                    <a:pt x="695948" y="44840"/>
                    <a:pt x="694013" y="46040"/>
                    <a:pt x="692028" y="47386"/>
                  </a:cubicBezTo>
                  <a:cubicBezTo>
                    <a:pt x="690148" y="48671"/>
                    <a:pt x="688217" y="50093"/>
                    <a:pt x="686241" y="51662"/>
                  </a:cubicBezTo>
                  <a:cubicBezTo>
                    <a:pt x="684356" y="53156"/>
                    <a:pt x="682426" y="54778"/>
                    <a:pt x="680459" y="56579"/>
                  </a:cubicBezTo>
                  <a:cubicBezTo>
                    <a:pt x="676750" y="59957"/>
                    <a:pt x="672886" y="63854"/>
                    <a:pt x="668904" y="68370"/>
                  </a:cubicBezTo>
                  <a:cubicBezTo>
                    <a:pt x="665169" y="72602"/>
                    <a:pt x="661309" y="77381"/>
                    <a:pt x="657352" y="82762"/>
                  </a:cubicBezTo>
                  <a:cubicBezTo>
                    <a:pt x="653596" y="87879"/>
                    <a:pt x="649737" y="93544"/>
                    <a:pt x="645792" y="99808"/>
                  </a:cubicBezTo>
                  <a:cubicBezTo>
                    <a:pt x="642019" y="105808"/>
                    <a:pt x="638155" y="112368"/>
                    <a:pt x="634217" y="119517"/>
                  </a:cubicBezTo>
                  <a:cubicBezTo>
                    <a:pt x="630425" y="126412"/>
                    <a:pt x="626555" y="133866"/>
                    <a:pt x="622618" y="141951"/>
                  </a:cubicBezTo>
                  <a:cubicBezTo>
                    <a:pt x="618806" y="149752"/>
                    <a:pt x="614927" y="158145"/>
                    <a:pt x="610985" y="167123"/>
                  </a:cubicBezTo>
                  <a:cubicBezTo>
                    <a:pt x="607155" y="175863"/>
                    <a:pt x="603263" y="185179"/>
                    <a:pt x="599313" y="195130"/>
                  </a:cubicBezTo>
                  <a:cubicBezTo>
                    <a:pt x="595463" y="204814"/>
                    <a:pt x="591554" y="215100"/>
                    <a:pt x="587596" y="225997"/>
                  </a:cubicBezTo>
                  <a:cubicBezTo>
                    <a:pt x="579725" y="247674"/>
                    <a:pt x="571787" y="271436"/>
                    <a:pt x="563999" y="296651"/>
                  </a:cubicBezTo>
                  <a:cubicBezTo>
                    <a:pt x="556083" y="322266"/>
                    <a:pt x="548063" y="350219"/>
                    <a:pt x="540161" y="379710"/>
                  </a:cubicBezTo>
                  <a:cubicBezTo>
                    <a:pt x="532150" y="409597"/>
                    <a:pt x="524042" y="441941"/>
                    <a:pt x="516059" y="475820"/>
                  </a:cubicBezTo>
                  <a:cubicBezTo>
                    <a:pt x="507934" y="510321"/>
                    <a:pt x="499733" y="547296"/>
                    <a:pt x="491683" y="585744"/>
                  </a:cubicBezTo>
                  <a:cubicBezTo>
                    <a:pt x="483464" y="625004"/>
                    <a:pt x="475171" y="666886"/>
                    <a:pt x="467035" y="710209"/>
                  </a:cubicBezTo>
                  <a:cubicBezTo>
                    <a:pt x="458717" y="754522"/>
                    <a:pt x="450339" y="801540"/>
                    <a:pt x="442133" y="849949"/>
                  </a:cubicBezTo>
                  <a:cubicBezTo>
                    <a:pt x="425178" y="949997"/>
                    <a:pt x="408209" y="1060385"/>
                    <a:pt x="391697" y="1178049"/>
                  </a:cubicBezTo>
                  <a:cubicBezTo>
                    <a:pt x="374524" y="1300449"/>
                    <a:pt x="357382" y="1433997"/>
                    <a:pt x="340750" y="1575001"/>
                  </a:cubicBezTo>
                  <a:cubicBezTo>
                    <a:pt x="305753" y="1871716"/>
                    <a:pt x="271736" y="2211987"/>
                    <a:pt x="239644" y="2586346"/>
                  </a:cubicBezTo>
                  <a:cubicBezTo>
                    <a:pt x="206140" y="2977298"/>
                    <a:pt x="174133" y="3412397"/>
                    <a:pt x="144511" y="3879584"/>
                  </a:cubicBezTo>
                  <a:cubicBezTo>
                    <a:pt x="114664" y="4350466"/>
                    <a:pt x="86725" y="4862040"/>
                    <a:pt x="61470" y="5400111"/>
                  </a:cubicBezTo>
                  <a:cubicBezTo>
                    <a:pt x="49275" y="5660041"/>
                    <a:pt x="37604" y="5928335"/>
                    <a:pt x="26534" y="6203074"/>
                  </a:cubicBezTo>
                  <a:lnTo>
                    <a:pt x="2091" y="6859778"/>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66" name="Freeform: Shape 565">
              <a:extLst>
                <a:ext uri="{FF2B5EF4-FFF2-40B4-BE49-F238E27FC236}">
                  <a16:creationId xmlns:a16="http://schemas.microsoft.com/office/drawing/2014/main" id="{ADF7E0C2-2CAD-EE25-EE37-5244767B5119}"/>
                </a:ext>
              </a:extLst>
            </p:cNvPr>
            <p:cNvSpPr/>
            <p:nvPr/>
          </p:nvSpPr>
          <p:spPr>
            <a:xfrm rot="5400000">
              <a:off x="3141643" y="793897"/>
              <a:ext cx="576489" cy="6859775"/>
            </a:xfrm>
            <a:custGeom>
              <a:avLst/>
              <a:gdLst>
                <a:gd name="csX0" fmla="*/ 0 w 576489"/>
                <a:gd name="csY0" fmla="*/ 6859775 h 6859775"/>
                <a:gd name="csX1" fmla="*/ 16625 w 576489"/>
                <a:gd name="csY1" fmla="*/ 6285303 h 6859775"/>
                <a:gd name="csX2" fmla="*/ 109956 w 576489"/>
                <a:gd name="csY2" fmla="*/ 3926119 h 6859775"/>
                <a:gd name="csX3" fmla="*/ 267030 w 576489"/>
                <a:gd name="csY3" fmla="*/ 1570337 h 6859775"/>
                <a:gd name="csX4" fmla="*/ 348342 w 576489"/>
                <a:gd name="csY4" fmla="*/ 829808 h 6859775"/>
                <a:gd name="csX5" fmla="*/ 368312 w 576489"/>
                <a:gd name="csY5" fmla="*/ 687215 h 6859775"/>
                <a:gd name="csX6" fmla="*/ 388077 w 576489"/>
                <a:gd name="csY6" fmla="*/ 560278 h 6859775"/>
                <a:gd name="csX7" fmla="*/ 407619 w 576489"/>
                <a:gd name="csY7" fmla="*/ 448215 h 6859775"/>
                <a:gd name="csX8" fmla="*/ 426938 w 576489"/>
                <a:gd name="csY8" fmla="*/ 350250 h 6859775"/>
                <a:gd name="csX9" fmla="*/ 446041 w 576489"/>
                <a:gd name="csY9" fmla="*/ 265669 h 6859775"/>
                <a:gd name="csX10" fmla="*/ 464946 w 576489"/>
                <a:gd name="csY10" fmla="*/ 193751 h 6859775"/>
                <a:gd name="csX11" fmla="*/ 483680 w 576489"/>
                <a:gd name="csY11" fmla="*/ 133845 h 6859775"/>
                <a:gd name="csX12" fmla="*/ 492995 w 576489"/>
                <a:gd name="csY12" fmla="*/ 108218 h 6859775"/>
                <a:gd name="csX13" fmla="*/ 502282 w 576489"/>
                <a:gd name="csY13" fmla="*/ 85415 h 6859775"/>
                <a:gd name="csX14" fmla="*/ 511551 w 576489"/>
                <a:gd name="csY14" fmla="*/ 65368 h 6859775"/>
                <a:gd name="csX15" fmla="*/ 520804 w 576489"/>
                <a:gd name="csY15" fmla="*/ 48041 h 6859775"/>
                <a:gd name="csX16" fmla="*/ 530051 w 576489"/>
                <a:gd name="csY16" fmla="*/ 33406 h 6859775"/>
                <a:gd name="csX17" fmla="*/ 539301 w 576489"/>
                <a:gd name="csY17" fmla="*/ 21413 h 6859775"/>
                <a:gd name="csX18" fmla="*/ 548561 w 576489"/>
                <a:gd name="csY18" fmla="*/ 12077 h 6859775"/>
                <a:gd name="csX19" fmla="*/ 553196 w 576489"/>
                <a:gd name="csY19" fmla="*/ 8390 h 6859775"/>
                <a:gd name="csX20" fmla="*/ 557840 w 576489"/>
                <a:gd name="csY20" fmla="*/ 5381 h 6859775"/>
                <a:gd name="csX21" fmla="*/ 562488 w 576489"/>
                <a:gd name="csY21" fmla="*/ 3032 h 6859775"/>
                <a:gd name="csX22" fmla="*/ 567145 w 576489"/>
                <a:gd name="csY22" fmla="*/ 1349 h 6859775"/>
                <a:gd name="csX23" fmla="*/ 576489 w 576489"/>
                <a:gd name="csY23" fmla="*/ 0 h 6859775"/>
                <a:gd name="csX24" fmla="*/ 576489 w 576489"/>
                <a:gd name="csY24" fmla="*/ 35512 h 6859775"/>
                <a:gd name="csX25" fmla="*/ 567167 w 576489"/>
                <a:gd name="csY25" fmla="*/ 36860 h 6859775"/>
                <a:gd name="csX26" fmla="*/ 562520 w 576489"/>
                <a:gd name="csY26" fmla="*/ 38544 h 6859775"/>
                <a:gd name="csX27" fmla="*/ 557882 w 576489"/>
                <a:gd name="csY27" fmla="*/ 40882 h 6859775"/>
                <a:gd name="csX28" fmla="*/ 553250 w 576489"/>
                <a:gd name="csY28" fmla="*/ 43891 h 6859775"/>
                <a:gd name="csX29" fmla="*/ 548624 w 576489"/>
                <a:gd name="csY29" fmla="*/ 47555 h 6859775"/>
                <a:gd name="csX30" fmla="*/ 539385 w 576489"/>
                <a:gd name="csY30" fmla="*/ 56884 h 6859775"/>
                <a:gd name="csX31" fmla="*/ 530157 w 576489"/>
                <a:gd name="csY31" fmla="*/ 68833 h 6859775"/>
                <a:gd name="csX32" fmla="*/ 520932 w 576489"/>
                <a:gd name="csY32" fmla="*/ 83435 h 6859775"/>
                <a:gd name="csX33" fmla="*/ 511698 w 576489"/>
                <a:gd name="csY33" fmla="*/ 100734 h 6859775"/>
                <a:gd name="csX34" fmla="*/ 502452 w 576489"/>
                <a:gd name="csY34" fmla="*/ 120737 h 6859775"/>
                <a:gd name="csX35" fmla="*/ 493185 w 576489"/>
                <a:gd name="csY35" fmla="*/ 143489 h 6859775"/>
                <a:gd name="csX36" fmla="*/ 483892 w 576489"/>
                <a:gd name="csY36" fmla="*/ 169050 h 6859775"/>
                <a:gd name="csX37" fmla="*/ 465201 w 576489"/>
                <a:gd name="csY37" fmla="*/ 228819 h 6859775"/>
                <a:gd name="csX38" fmla="*/ 446341 w 576489"/>
                <a:gd name="csY38" fmla="*/ 300579 h 6859775"/>
                <a:gd name="csX39" fmla="*/ 427282 w 576489"/>
                <a:gd name="csY39" fmla="*/ 384973 h 6859775"/>
                <a:gd name="csX40" fmla="*/ 408008 w 576489"/>
                <a:gd name="csY40" fmla="*/ 482705 h 6859775"/>
                <a:gd name="csX41" fmla="*/ 388511 w 576489"/>
                <a:gd name="csY41" fmla="*/ 594515 h 6859775"/>
                <a:gd name="csX42" fmla="*/ 368793 w 576489"/>
                <a:gd name="csY42" fmla="*/ 721158 h 6859775"/>
                <a:gd name="csX43" fmla="*/ 348869 w 576489"/>
                <a:gd name="csY43" fmla="*/ 863415 h 6859775"/>
                <a:gd name="csX44" fmla="*/ 267749 w 576489"/>
                <a:gd name="csY44" fmla="*/ 1602197 h 6859775"/>
                <a:gd name="csX45" fmla="*/ 111056 w 576489"/>
                <a:gd name="csY45" fmla="*/ 3952227 h 6859775"/>
                <a:gd name="csX46" fmla="*/ 17964 w 576489"/>
                <a:gd name="csY46" fmla="*/ 6305362 h 6859775"/>
                <a:gd name="csX47" fmla="*/ 1919 w 576489"/>
                <a:gd name="csY47" fmla="*/ 6859775 h 68597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76489" h="6859775">
                  <a:moveTo>
                    <a:pt x="0" y="6859775"/>
                  </a:moveTo>
                  <a:lnTo>
                    <a:pt x="16625" y="6285303"/>
                  </a:lnTo>
                  <a:cubicBezTo>
                    <a:pt x="43448" y="5432122"/>
                    <a:pt x="75181" y="4628762"/>
                    <a:pt x="109956" y="3926119"/>
                  </a:cubicBezTo>
                  <a:cubicBezTo>
                    <a:pt x="155836" y="2999661"/>
                    <a:pt x="210152" y="2185044"/>
                    <a:pt x="267030" y="1570337"/>
                  </a:cubicBezTo>
                  <a:cubicBezTo>
                    <a:pt x="293211" y="1287530"/>
                    <a:pt x="320569" y="1038383"/>
                    <a:pt x="348342" y="829808"/>
                  </a:cubicBezTo>
                  <a:cubicBezTo>
                    <a:pt x="354937" y="780295"/>
                    <a:pt x="361656" y="732318"/>
                    <a:pt x="368312" y="687215"/>
                  </a:cubicBezTo>
                  <a:cubicBezTo>
                    <a:pt x="374839" y="643007"/>
                    <a:pt x="381488" y="600285"/>
                    <a:pt x="388077" y="560278"/>
                  </a:cubicBezTo>
                  <a:cubicBezTo>
                    <a:pt x="394526" y="521113"/>
                    <a:pt x="401101" y="483401"/>
                    <a:pt x="407619" y="448215"/>
                  </a:cubicBezTo>
                  <a:cubicBezTo>
                    <a:pt x="414000" y="413768"/>
                    <a:pt x="420499" y="380815"/>
                    <a:pt x="426938" y="350250"/>
                  </a:cubicBezTo>
                  <a:cubicBezTo>
                    <a:pt x="433246" y="320339"/>
                    <a:pt x="439672" y="291872"/>
                    <a:pt x="446041" y="265669"/>
                  </a:cubicBezTo>
                  <a:cubicBezTo>
                    <a:pt x="452296" y="239947"/>
                    <a:pt x="458657" y="215742"/>
                    <a:pt x="464946" y="193751"/>
                  </a:cubicBezTo>
                  <a:cubicBezTo>
                    <a:pt x="471141" y="172071"/>
                    <a:pt x="477443" y="151922"/>
                    <a:pt x="483680" y="133845"/>
                  </a:cubicBezTo>
                  <a:cubicBezTo>
                    <a:pt x="486836" y="124696"/>
                    <a:pt x="489942" y="116178"/>
                    <a:pt x="492995" y="108218"/>
                  </a:cubicBezTo>
                  <a:cubicBezTo>
                    <a:pt x="496147" y="100028"/>
                    <a:pt x="499246" y="92436"/>
                    <a:pt x="502282" y="85415"/>
                  </a:cubicBezTo>
                  <a:cubicBezTo>
                    <a:pt x="505435" y="78141"/>
                    <a:pt x="508529" y="71455"/>
                    <a:pt x="511551" y="65368"/>
                  </a:cubicBezTo>
                  <a:cubicBezTo>
                    <a:pt x="514709" y="59000"/>
                    <a:pt x="517797" y="53230"/>
                    <a:pt x="520804" y="48041"/>
                  </a:cubicBezTo>
                  <a:cubicBezTo>
                    <a:pt x="523972" y="42566"/>
                    <a:pt x="527061" y="37702"/>
                    <a:pt x="530051" y="33406"/>
                  </a:cubicBezTo>
                  <a:cubicBezTo>
                    <a:pt x="533239" y="28816"/>
                    <a:pt x="536331" y="24837"/>
                    <a:pt x="539301" y="21413"/>
                  </a:cubicBezTo>
                  <a:cubicBezTo>
                    <a:pt x="542521" y="17709"/>
                    <a:pt x="545622" y="14613"/>
                    <a:pt x="548561" y="12077"/>
                  </a:cubicBezTo>
                  <a:cubicBezTo>
                    <a:pt x="550150" y="10708"/>
                    <a:pt x="551698" y="9485"/>
                    <a:pt x="553196" y="8390"/>
                  </a:cubicBezTo>
                  <a:cubicBezTo>
                    <a:pt x="554798" y="7244"/>
                    <a:pt x="556349" y="6243"/>
                    <a:pt x="557840" y="5381"/>
                  </a:cubicBezTo>
                  <a:cubicBezTo>
                    <a:pt x="559458" y="4455"/>
                    <a:pt x="561016" y="3674"/>
                    <a:pt x="562488" y="3032"/>
                  </a:cubicBezTo>
                  <a:cubicBezTo>
                    <a:pt x="564136" y="2326"/>
                    <a:pt x="565705" y="1768"/>
                    <a:pt x="567145" y="1349"/>
                  </a:cubicBezTo>
                  <a:lnTo>
                    <a:pt x="576489" y="0"/>
                  </a:lnTo>
                  <a:lnTo>
                    <a:pt x="576489" y="35512"/>
                  </a:lnTo>
                  <a:lnTo>
                    <a:pt x="567167" y="36860"/>
                  </a:lnTo>
                  <a:cubicBezTo>
                    <a:pt x="565729" y="37280"/>
                    <a:pt x="564163" y="37837"/>
                    <a:pt x="562520" y="38544"/>
                  </a:cubicBezTo>
                  <a:cubicBezTo>
                    <a:pt x="561050" y="39176"/>
                    <a:pt x="559497" y="39966"/>
                    <a:pt x="557882" y="40882"/>
                  </a:cubicBezTo>
                  <a:cubicBezTo>
                    <a:pt x="556396" y="41744"/>
                    <a:pt x="554846" y="42735"/>
                    <a:pt x="553250" y="43891"/>
                  </a:cubicBezTo>
                  <a:cubicBezTo>
                    <a:pt x="551754" y="44966"/>
                    <a:pt x="550209" y="46186"/>
                    <a:pt x="548624" y="47555"/>
                  </a:cubicBezTo>
                  <a:cubicBezTo>
                    <a:pt x="545693" y="50093"/>
                    <a:pt x="542597" y="53179"/>
                    <a:pt x="539385" y="56884"/>
                  </a:cubicBezTo>
                  <a:cubicBezTo>
                    <a:pt x="536422" y="60295"/>
                    <a:pt x="533338" y="64263"/>
                    <a:pt x="530157" y="68833"/>
                  </a:cubicBezTo>
                  <a:cubicBezTo>
                    <a:pt x="527174" y="73129"/>
                    <a:pt x="524093" y="77972"/>
                    <a:pt x="520932" y="83435"/>
                  </a:cubicBezTo>
                  <a:cubicBezTo>
                    <a:pt x="517930" y="88626"/>
                    <a:pt x="514849" y="94376"/>
                    <a:pt x="511698" y="100734"/>
                  </a:cubicBezTo>
                  <a:cubicBezTo>
                    <a:pt x="508684" y="106818"/>
                    <a:pt x="505598" y="113473"/>
                    <a:pt x="502452" y="120737"/>
                  </a:cubicBezTo>
                  <a:cubicBezTo>
                    <a:pt x="499423" y="127738"/>
                    <a:pt x="496330" y="135309"/>
                    <a:pt x="493185" y="143489"/>
                  </a:cubicBezTo>
                  <a:cubicBezTo>
                    <a:pt x="490140" y="151415"/>
                    <a:pt x="487040" y="159923"/>
                    <a:pt x="483892" y="169050"/>
                  </a:cubicBezTo>
                  <a:cubicBezTo>
                    <a:pt x="477671" y="187085"/>
                    <a:pt x="471382" y="207194"/>
                    <a:pt x="465201" y="228819"/>
                  </a:cubicBezTo>
                  <a:cubicBezTo>
                    <a:pt x="458926" y="250770"/>
                    <a:pt x="452581" y="274911"/>
                    <a:pt x="446341" y="300579"/>
                  </a:cubicBezTo>
                  <a:cubicBezTo>
                    <a:pt x="439986" y="326731"/>
                    <a:pt x="433573" y="355126"/>
                    <a:pt x="427282" y="384973"/>
                  </a:cubicBezTo>
                  <a:cubicBezTo>
                    <a:pt x="420858" y="415462"/>
                    <a:pt x="414374" y="448343"/>
                    <a:pt x="408008" y="482705"/>
                  </a:cubicBezTo>
                  <a:cubicBezTo>
                    <a:pt x="401505" y="517807"/>
                    <a:pt x="394946" y="555424"/>
                    <a:pt x="388511" y="594515"/>
                  </a:cubicBezTo>
                  <a:cubicBezTo>
                    <a:pt x="381938" y="634438"/>
                    <a:pt x="375304" y="677044"/>
                    <a:pt x="368793" y="721158"/>
                  </a:cubicBezTo>
                  <a:cubicBezTo>
                    <a:pt x="362151" y="766156"/>
                    <a:pt x="355448" y="814026"/>
                    <a:pt x="348869" y="863415"/>
                  </a:cubicBezTo>
                  <a:cubicBezTo>
                    <a:pt x="321160" y="1071492"/>
                    <a:pt x="293868" y="1320063"/>
                    <a:pt x="267749" y="1602197"/>
                  </a:cubicBezTo>
                  <a:cubicBezTo>
                    <a:pt x="211008" y="2215408"/>
                    <a:pt x="156825" y="3028034"/>
                    <a:pt x="111056" y="3952227"/>
                  </a:cubicBezTo>
                  <a:cubicBezTo>
                    <a:pt x="76370" y="4653078"/>
                    <a:pt x="44718" y="5454381"/>
                    <a:pt x="17964" y="6305362"/>
                  </a:cubicBezTo>
                  <a:lnTo>
                    <a:pt x="1919" y="6859775"/>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568" name="Freeform: Shape 567">
              <a:extLst>
                <a:ext uri="{FF2B5EF4-FFF2-40B4-BE49-F238E27FC236}">
                  <a16:creationId xmlns:a16="http://schemas.microsoft.com/office/drawing/2014/main" id="{016A2908-1757-4781-B912-3BF262604A1B}"/>
                </a:ext>
              </a:extLst>
            </p:cNvPr>
            <p:cNvSpPr/>
            <p:nvPr/>
          </p:nvSpPr>
          <p:spPr>
            <a:xfrm rot="5400000">
              <a:off x="3216617" y="670354"/>
              <a:ext cx="426574" cy="6859809"/>
            </a:xfrm>
            <a:custGeom>
              <a:avLst/>
              <a:gdLst>
                <a:gd name="csX0" fmla="*/ 0 w 426574"/>
                <a:gd name="csY0" fmla="*/ 6859809 h 6859809"/>
                <a:gd name="csX1" fmla="*/ 14183 w 426574"/>
                <a:gd name="csY1" fmla="*/ 6214340 h 6859809"/>
                <a:gd name="csX2" fmla="*/ 102254 w 426574"/>
                <a:gd name="csY2" fmla="*/ 3393047 h 6859809"/>
                <a:gd name="csX3" fmla="*/ 211979 w 426574"/>
                <a:gd name="csY3" fmla="*/ 1370387 h 6859809"/>
                <a:gd name="csX4" fmla="*/ 268002 w 426574"/>
                <a:gd name="csY4" fmla="*/ 730359 h 6859809"/>
                <a:gd name="csX5" fmla="*/ 295409 w 426574"/>
                <a:gd name="csY5" fmla="*/ 495371 h 6859809"/>
                <a:gd name="csX6" fmla="*/ 308915 w 426574"/>
                <a:gd name="csY6" fmla="*/ 397175 h 6859809"/>
                <a:gd name="csX7" fmla="*/ 322288 w 426574"/>
                <a:gd name="csY7" fmla="*/ 311023 h 6859809"/>
                <a:gd name="csX8" fmla="*/ 335535 w 426574"/>
                <a:gd name="csY8" fmla="*/ 236388 h 6859809"/>
                <a:gd name="csX9" fmla="*/ 348668 w 426574"/>
                <a:gd name="csY9" fmla="*/ 172703 h 6859809"/>
                <a:gd name="csX10" fmla="*/ 361707 w 426574"/>
                <a:gd name="csY10" fmla="*/ 119494 h 6859809"/>
                <a:gd name="csX11" fmla="*/ 374679 w 426574"/>
                <a:gd name="csY11" fmla="*/ 76371 h 6859809"/>
                <a:gd name="csX12" fmla="*/ 381147 w 426574"/>
                <a:gd name="csY12" fmla="*/ 58483 h 6859809"/>
                <a:gd name="csX13" fmla="*/ 387612 w 426574"/>
                <a:gd name="csY13" fmla="*/ 42998 h 6859809"/>
                <a:gd name="csX14" fmla="*/ 394076 w 426574"/>
                <a:gd name="csY14" fmla="*/ 29911 h 6859809"/>
                <a:gd name="csX15" fmla="*/ 400544 w 426574"/>
                <a:gd name="csY15" fmla="*/ 19172 h 6859809"/>
                <a:gd name="csX16" fmla="*/ 407023 w 426574"/>
                <a:gd name="csY16" fmla="*/ 10813 h 6859809"/>
                <a:gd name="csX17" fmla="*/ 413517 w 426574"/>
                <a:gd name="csY17" fmla="*/ 4823 h 6859809"/>
                <a:gd name="csX18" fmla="*/ 416772 w 426574"/>
                <a:gd name="csY18" fmla="*/ 2728 h 6859809"/>
                <a:gd name="csX19" fmla="*/ 420034 w 426574"/>
                <a:gd name="csY19" fmla="*/ 1210 h 6859809"/>
                <a:gd name="csX20" fmla="*/ 423299 w 426574"/>
                <a:gd name="csY20" fmla="*/ 305 h 6859809"/>
                <a:gd name="csX21" fmla="*/ 426574 w 426574"/>
                <a:gd name="csY21" fmla="*/ 0 h 6859809"/>
                <a:gd name="csX22" fmla="*/ 426574 w 426574"/>
                <a:gd name="csY22" fmla="*/ 35512 h 6859809"/>
                <a:gd name="csX23" fmla="*/ 423313 w 426574"/>
                <a:gd name="csY23" fmla="*/ 35816 h 6859809"/>
                <a:gd name="csX24" fmla="*/ 420061 w 426574"/>
                <a:gd name="csY24" fmla="*/ 36722 h 6859809"/>
                <a:gd name="csX25" fmla="*/ 416814 w 426574"/>
                <a:gd name="csY25" fmla="*/ 38219 h 6859809"/>
                <a:gd name="csX26" fmla="*/ 413572 w 426574"/>
                <a:gd name="csY26" fmla="*/ 40322 h 6859809"/>
                <a:gd name="csX27" fmla="*/ 407104 w 426574"/>
                <a:gd name="csY27" fmla="*/ 46281 h 6859809"/>
                <a:gd name="csX28" fmla="*/ 400653 w 426574"/>
                <a:gd name="csY28" fmla="*/ 54599 h 6859809"/>
                <a:gd name="csX29" fmla="*/ 394212 w 426574"/>
                <a:gd name="csY29" fmla="*/ 65286 h 6859809"/>
                <a:gd name="csX30" fmla="*/ 387775 w 426574"/>
                <a:gd name="csY30" fmla="*/ 78310 h 6859809"/>
                <a:gd name="csX31" fmla="*/ 381338 w 426574"/>
                <a:gd name="csY31" fmla="*/ 93733 h 6859809"/>
                <a:gd name="csX32" fmla="*/ 374895 w 426574"/>
                <a:gd name="csY32" fmla="*/ 111547 h 6859809"/>
                <a:gd name="csX33" fmla="*/ 361977 w 426574"/>
                <a:gd name="csY33" fmla="*/ 154491 h 6859809"/>
                <a:gd name="csX34" fmla="*/ 348991 w 426574"/>
                <a:gd name="csY34" fmla="*/ 207467 h 6859809"/>
                <a:gd name="csX35" fmla="*/ 335911 w 426574"/>
                <a:gd name="csY35" fmla="*/ 270901 h 6859809"/>
                <a:gd name="csX36" fmla="*/ 322718 w 426574"/>
                <a:gd name="csY36" fmla="*/ 345240 h 6859809"/>
                <a:gd name="csX37" fmla="*/ 309400 w 426574"/>
                <a:gd name="csY37" fmla="*/ 431034 h 6859809"/>
                <a:gd name="csX38" fmla="*/ 295946 w 426574"/>
                <a:gd name="csY38" fmla="*/ 528850 h 6859809"/>
                <a:gd name="csX39" fmla="*/ 268646 w 426574"/>
                <a:gd name="csY39" fmla="*/ 762933 h 6859809"/>
                <a:gd name="csX40" fmla="*/ 212830 w 426574"/>
                <a:gd name="csY40" fmla="*/ 1400591 h 6859809"/>
                <a:gd name="csX41" fmla="*/ 103461 w 426574"/>
                <a:gd name="csY41" fmla="*/ 3416745 h 6859809"/>
                <a:gd name="csX42" fmla="*/ 15625 w 426574"/>
                <a:gd name="csY42" fmla="*/ 6230531 h 6859809"/>
                <a:gd name="csX43" fmla="*/ 1799 w 426574"/>
                <a:gd name="csY43" fmla="*/ 6859809 h 68598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426574" h="6859809">
                  <a:moveTo>
                    <a:pt x="0" y="6859809"/>
                  </a:moveTo>
                  <a:lnTo>
                    <a:pt x="14183" y="6214340"/>
                  </a:lnTo>
                  <a:cubicBezTo>
                    <a:pt x="38447" y="5181210"/>
                    <a:pt x="68901" y="4205629"/>
                    <a:pt x="102254" y="3393047"/>
                  </a:cubicBezTo>
                  <a:cubicBezTo>
                    <a:pt x="134953" y="2596834"/>
                    <a:pt x="172895" y="1897405"/>
                    <a:pt x="211979" y="1370387"/>
                  </a:cubicBezTo>
                  <a:cubicBezTo>
                    <a:pt x="230093" y="1126249"/>
                    <a:pt x="248942" y="910917"/>
                    <a:pt x="268002" y="730359"/>
                  </a:cubicBezTo>
                  <a:cubicBezTo>
                    <a:pt x="277020" y="644977"/>
                    <a:pt x="286241" y="565910"/>
                    <a:pt x="295409" y="495371"/>
                  </a:cubicBezTo>
                  <a:cubicBezTo>
                    <a:pt x="299876" y="460998"/>
                    <a:pt x="304421" y="427958"/>
                    <a:pt x="308915" y="397175"/>
                  </a:cubicBezTo>
                  <a:cubicBezTo>
                    <a:pt x="313326" y="366947"/>
                    <a:pt x="317825" y="337966"/>
                    <a:pt x="322288" y="311023"/>
                  </a:cubicBezTo>
                  <a:cubicBezTo>
                    <a:pt x="326669" y="284587"/>
                    <a:pt x="331126" y="259477"/>
                    <a:pt x="335535" y="236388"/>
                  </a:cubicBezTo>
                  <a:cubicBezTo>
                    <a:pt x="339884" y="213606"/>
                    <a:pt x="344302" y="192182"/>
                    <a:pt x="348668" y="172703"/>
                  </a:cubicBezTo>
                  <a:cubicBezTo>
                    <a:pt x="352985" y="153449"/>
                    <a:pt x="357372" y="135549"/>
                    <a:pt x="361707" y="119494"/>
                  </a:cubicBezTo>
                  <a:cubicBezTo>
                    <a:pt x="366011" y="103577"/>
                    <a:pt x="370375" y="89069"/>
                    <a:pt x="374679" y="76371"/>
                  </a:cubicBezTo>
                  <a:cubicBezTo>
                    <a:pt x="376878" y="69877"/>
                    <a:pt x="379037" y="63928"/>
                    <a:pt x="381147" y="58483"/>
                  </a:cubicBezTo>
                  <a:cubicBezTo>
                    <a:pt x="383352" y="52788"/>
                    <a:pt x="385511" y="47640"/>
                    <a:pt x="387612" y="42998"/>
                  </a:cubicBezTo>
                  <a:cubicBezTo>
                    <a:pt x="389826" y="38111"/>
                    <a:pt x="391985" y="33754"/>
                    <a:pt x="394076" y="29911"/>
                  </a:cubicBezTo>
                  <a:cubicBezTo>
                    <a:pt x="396304" y="25794"/>
                    <a:pt x="398467" y="22245"/>
                    <a:pt x="400544" y="19172"/>
                  </a:cubicBezTo>
                  <a:cubicBezTo>
                    <a:pt x="402797" y="15856"/>
                    <a:pt x="404968" y="13088"/>
                    <a:pt x="407023" y="10813"/>
                  </a:cubicBezTo>
                  <a:cubicBezTo>
                    <a:pt x="409318" y="8275"/>
                    <a:pt x="411504" y="6307"/>
                    <a:pt x="413517" y="4823"/>
                  </a:cubicBezTo>
                  <a:cubicBezTo>
                    <a:pt x="414650" y="3979"/>
                    <a:pt x="415741" y="3286"/>
                    <a:pt x="416772" y="2728"/>
                  </a:cubicBezTo>
                  <a:cubicBezTo>
                    <a:pt x="417925" y="2086"/>
                    <a:pt x="419023" y="1589"/>
                    <a:pt x="420034" y="1210"/>
                  </a:cubicBezTo>
                  <a:cubicBezTo>
                    <a:pt x="421231" y="768"/>
                    <a:pt x="422349" y="484"/>
                    <a:pt x="423299" y="305"/>
                  </a:cubicBezTo>
                  <a:lnTo>
                    <a:pt x="426574" y="0"/>
                  </a:lnTo>
                  <a:lnTo>
                    <a:pt x="426574" y="35512"/>
                  </a:lnTo>
                  <a:lnTo>
                    <a:pt x="423313" y="35816"/>
                  </a:lnTo>
                  <a:cubicBezTo>
                    <a:pt x="422366" y="35995"/>
                    <a:pt x="421253" y="36279"/>
                    <a:pt x="420061" y="36722"/>
                  </a:cubicBezTo>
                  <a:cubicBezTo>
                    <a:pt x="419055" y="37101"/>
                    <a:pt x="417962" y="37597"/>
                    <a:pt x="416814" y="38219"/>
                  </a:cubicBezTo>
                  <a:cubicBezTo>
                    <a:pt x="415785" y="38787"/>
                    <a:pt x="414700" y="39480"/>
                    <a:pt x="413572" y="40322"/>
                  </a:cubicBezTo>
                  <a:cubicBezTo>
                    <a:pt x="411566" y="41798"/>
                    <a:pt x="409390" y="43756"/>
                    <a:pt x="407104" y="46281"/>
                  </a:cubicBezTo>
                  <a:cubicBezTo>
                    <a:pt x="405057" y="48535"/>
                    <a:pt x="402896" y="51293"/>
                    <a:pt x="400653" y="54599"/>
                  </a:cubicBezTo>
                  <a:cubicBezTo>
                    <a:pt x="398586" y="57651"/>
                    <a:pt x="396430" y="61190"/>
                    <a:pt x="394212" y="65286"/>
                  </a:cubicBezTo>
                  <a:cubicBezTo>
                    <a:pt x="392128" y="69107"/>
                    <a:pt x="389979" y="73433"/>
                    <a:pt x="387775" y="78310"/>
                  </a:cubicBezTo>
                  <a:cubicBezTo>
                    <a:pt x="385682" y="82931"/>
                    <a:pt x="383533" y="88069"/>
                    <a:pt x="381338" y="93733"/>
                  </a:cubicBezTo>
                  <a:cubicBezTo>
                    <a:pt x="379235" y="99155"/>
                    <a:pt x="377085" y="105091"/>
                    <a:pt x="374895" y="111547"/>
                  </a:cubicBezTo>
                  <a:cubicBezTo>
                    <a:pt x="370608" y="124202"/>
                    <a:pt x="366263" y="138645"/>
                    <a:pt x="361977" y="154491"/>
                  </a:cubicBezTo>
                  <a:cubicBezTo>
                    <a:pt x="357660" y="170472"/>
                    <a:pt x="353291" y="188296"/>
                    <a:pt x="348991" y="207467"/>
                  </a:cubicBezTo>
                  <a:cubicBezTo>
                    <a:pt x="344643" y="226872"/>
                    <a:pt x="340242" y="248201"/>
                    <a:pt x="335911" y="270901"/>
                  </a:cubicBezTo>
                  <a:cubicBezTo>
                    <a:pt x="331522" y="293903"/>
                    <a:pt x="327083" y="318909"/>
                    <a:pt x="322718" y="345240"/>
                  </a:cubicBezTo>
                  <a:cubicBezTo>
                    <a:pt x="318274" y="372065"/>
                    <a:pt x="313792" y="400934"/>
                    <a:pt x="309400" y="431034"/>
                  </a:cubicBezTo>
                  <a:cubicBezTo>
                    <a:pt x="304923" y="461702"/>
                    <a:pt x="300397" y="494613"/>
                    <a:pt x="295946" y="528850"/>
                  </a:cubicBezTo>
                  <a:cubicBezTo>
                    <a:pt x="286814" y="599106"/>
                    <a:pt x="277629" y="677866"/>
                    <a:pt x="268646" y="762933"/>
                  </a:cubicBezTo>
                  <a:cubicBezTo>
                    <a:pt x="249658" y="942807"/>
                    <a:pt x="230879" y="1157339"/>
                    <a:pt x="212830" y="1400591"/>
                  </a:cubicBezTo>
                  <a:cubicBezTo>
                    <a:pt x="173877" y="1925842"/>
                    <a:pt x="136057" y="2623017"/>
                    <a:pt x="103461" y="3416745"/>
                  </a:cubicBezTo>
                  <a:cubicBezTo>
                    <a:pt x="70201" y="4227086"/>
                    <a:pt x="39828" y="5200078"/>
                    <a:pt x="15625" y="6230531"/>
                  </a:cubicBezTo>
                  <a:lnTo>
                    <a:pt x="1799" y="6859809"/>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grpSp>
          <p:nvGrpSpPr>
            <p:cNvPr id="72" name="Group 71">
              <a:extLst>
                <a:ext uri="{FF2B5EF4-FFF2-40B4-BE49-F238E27FC236}">
                  <a16:creationId xmlns:a16="http://schemas.microsoft.com/office/drawing/2014/main" id="{088E880D-869F-442D-3733-1D0C86FC0EC3}"/>
                </a:ext>
              </a:extLst>
            </p:cNvPr>
            <p:cNvGrpSpPr/>
            <p:nvPr/>
          </p:nvGrpSpPr>
          <p:grpSpPr>
            <a:xfrm>
              <a:off x="4276307" y="3124168"/>
              <a:ext cx="716330" cy="1046992"/>
              <a:chOff x="4105663" y="3376604"/>
              <a:chExt cx="716330" cy="1046992"/>
            </a:xfrm>
          </p:grpSpPr>
          <p:sp>
            <p:nvSpPr>
              <p:cNvPr id="51" name="!!Textbox1">
                <a:extLst>
                  <a:ext uri="{FF2B5EF4-FFF2-40B4-BE49-F238E27FC236}">
                    <a16:creationId xmlns:a16="http://schemas.microsoft.com/office/drawing/2014/main" id="{26A61AAA-2DD8-AD1A-CA0D-2AAF9DC8E39D}"/>
                  </a:ext>
                  <a:ext uri="{C183D7F6-B498-43B3-948B-1728B52AA6E4}">
                    <adec:decorative xmlns:adec="http://schemas.microsoft.com/office/drawing/2017/decorative" val="1"/>
                  </a:ext>
                </a:extLst>
              </p:cNvPr>
              <p:cNvSpPr txBox="1"/>
              <p:nvPr/>
            </p:nvSpPr>
            <p:spPr>
              <a:xfrm>
                <a:off x="4105663" y="3931153"/>
                <a:ext cx="716330" cy="492443"/>
              </a:xfrm>
              <a:prstGeom prst="rect">
                <a:avLst/>
              </a:prstGeom>
              <a:noFill/>
            </p:spPr>
            <p:txBody>
              <a:bodyPr wrap="square" lIns="0" tIns="0" rIns="0" bIns="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solidFill>
                        <a:srgbClr val="FFFFFF">
                          <a:alpha val="0"/>
                        </a:srgbClr>
                      </a:solidFill>
                    </a:ln>
                    <a:solidFill>
                      <a:srgbClr val="1B44B1"/>
                    </a:solidFill>
                    <a:effectLst/>
                    <a:uLnTx/>
                    <a:uFillTx/>
                    <a:latin typeface="Segoe Sans Display Semibold"/>
                    <a:ea typeface="+mn-ea"/>
                    <a:cs typeface="+mn-cs"/>
                  </a:rPr>
                  <a:t>AI signals</a:t>
                </a:r>
              </a:p>
            </p:txBody>
          </p:sp>
          <p:grpSp>
            <p:nvGrpSpPr>
              <p:cNvPr id="31" name="Group 30">
                <a:extLst>
                  <a:ext uri="{FF2B5EF4-FFF2-40B4-BE49-F238E27FC236}">
                    <a16:creationId xmlns:a16="http://schemas.microsoft.com/office/drawing/2014/main" id="{B768132E-0951-E4E7-01B1-4D7A0DE18357}"/>
                  </a:ext>
                </a:extLst>
              </p:cNvPr>
              <p:cNvGrpSpPr/>
              <p:nvPr/>
            </p:nvGrpSpPr>
            <p:grpSpPr>
              <a:xfrm>
                <a:off x="4227381" y="3376604"/>
                <a:ext cx="495964" cy="496874"/>
                <a:chOff x="5504318" y="1360049"/>
                <a:chExt cx="602397" cy="603504"/>
              </a:xfrm>
            </p:grpSpPr>
            <p:sp>
              <p:nvSpPr>
                <p:cNvPr id="45" name="Oval 44">
                  <a:extLst>
                    <a:ext uri="{FF2B5EF4-FFF2-40B4-BE49-F238E27FC236}">
                      <a16:creationId xmlns:a16="http://schemas.microsoft.com/office/drawing/2014/main" id="{CE847CB8-82CA-971A-1756-E88ED6FDA517}"/>
                    </a:ext>
                  </a:extLst>
                </p:cNvPr>
                <p:cNvSpPr>
                  <a:spLocks/>
                </p:cNvSpPr>
                <p:nvPr/>
              </p:nvSpPr>
              <p:spPr bwMode="auto">
                <a:xfrm>
                  <a:off x="5504318" y="1360049"/>
                  <a:ext cx="602397" cy="603504"/>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47" name="Picture 46">
                  <a:extLst>
                    <a:ext uri="{FF2B5EF4-FFF2-40B4-BE49-F238E27FC236}">
                      <a16:creationId xmlns:a16="http://schemas.microsoft.com/office/drawing/2014/main" id="{39C7168A-A562-3DD8-B396-A6B31963D16A}"/>
                    </a:ext>
                  </a:extLst>
                </p:cNvPr>
                <p:cNvPicPr>
                  <a:picLocks noChangeAspect="1"/>
                </p:cNvPicPr>
                <p:nvPr/>
              </p:nvPicPr>
              <p:blipFill rotWithShape="1">
                <a:blip r:embed="rId3"/>
                <a:srcRect l="17785" t="17531" r="17785" b="17531"/>
                <a:stretch>
                  <a:fillRect/>
                </a:stretch>
              </p:blipFill>
              <p:spPr>
                <a:xfrm>
                  <a:off x="5609910" y="1464656"/>
                  <a:ext cx="391210" cy="394288"/>
                </a:xfrm>
                <a:prstGeom prst="rect">
                  <a:avLst/>
                </a:prstGeom>
              </p:spPr>
            </p:pic>
          </p:grpSp>
        </p:grpSp>
      </p:grpSp>
      <p:grpSp>
        <p:nvGrpSpPr>
          <p:cNvPr id="570" name="Group 569">
            <a:extLst>
              <a:ext uri="{FF2B5EF4-FFF2-40B4-BE49-F238E27FC236}">
                <a16:creationId xmlns:a16="http://schemas.microsoft.com/office/drawing/2014/main" id="{D50341E9-6118-A077-83FD-107D46DBE973}"/>
              </a:ext>
              <a:ext uri="{C183D7F6-B498-43B3-948B-1728B52AA6E4}">
                <adec:decorative xmlns:adec="http://schemas.microsoft.com/office/drawing/2017/decorative" val="1"/>
              </a:ext>
            </a:extLst>
          </p:cNvPr>
          <p:cNvGrpSpPr/>
          <p:nvPr/>
        </p:nvGrpSpPr>
        <p:grpSpPr>
          <a:xfrm>
            <a:off x="6855401" y="2600239"/>
            <a:ext cx="5326291" cy="2712625"/>
            <a:chOff x="6865711" y="2394856"/>
            <a:chExt cx="5326291" cy="2712625"/>
          </a:xfrm>
        </p:grpSpPr>
        <p:sp>
          <p:nvSpPr>
            <p:cNvPr id="402" name="Freeform: Shape 401">
              <a:extLst>
                <a:ext uri="{FF2B5EF4-FFF2-40B4-BE49-F238E27FC236}">
                  <a16:creationId xmlns:a16="http://schemas.microsoft.com/office/drawing/2014/main" id="{17071298-A38D-F66B-88C0-4786504066A8}"/>
                </a:ext>
              </a:extLst>
            </p:cNvPr>
            <p:cNvSpPr/>
            <p:nvPr/>
          </p:nvSpPr>
          <p:spPr>
            <a:xfrm rot="16200000" flipH="1">
              <a:off x="9341463" y="726902"/>
              <a:ext cx="388640" cy="5312434"/>
            </a:xfrm>
            <a:custGeom>
              <a:avLst/>
              <a:gdLst>
                <a:gd name="csX0" fmla="*/ 0 w 388640"/>
                <a:gd name="csY0" fmla="*/ 0 h 5312434"/>
                <a:gd name="csX1" fmla="*/ 0 w 388640"/>
                <a:gd name="csY1" fmla="*/ 19729 h 5312434"/>
                <a:gd name="csX2" fmla="*/ 3324 w 388640"/>
                <a:gd name="csY2" fmla="*/ 20033 h 5312434"/>
                <a:gd name="csX3" fmla="*/ 6642 w 388640"/>
                <a:gd name="csY3" fmla="*/ 20972 h 5312434"/>
                <a:gd name="csX4" fmla="*/ 9954 w 388640"/>
                <a:gd name="csY4" fmla="*/ 22541 h 5312434"/>
                <a:gd name="csX5" fmla="*/ 13257 w 388640"/>
                <a:gd name="csY5" fmla="*/ 24708 h 5312434"/>
                <a:gd name="csX6" fmla="*/ 19850 w 388640"/>
                <a:gd name="csY6" fmla="*/ 30911 h 5312434"/>
                <a:gd name="csX7" fmla="*/ 26430 w 388640"/>
                <a:gd name="csY7" fmla="*/ 39553 h 5312434"/>
                <a:gd name="csX8" fmla="*/ 32999 w 388640"/>
                <a:gd name="csY8" fmla="*/ 50651 h 5312434"/>
                <a:gd name="csX9" fmla="*/ 39565 w 388640"/>
                <a:gd name="csY9" fmla="*/ 64191 h 5312434"/>
                <a:gd name="csX10" fmla="*/ 46133 w 388640"/>
                <a:gd name="csY10" fmla="*/ 80223 h 5312434"/>
                <a:gd name="csX11" fmla="*/ 52706 w 388640"/>
                <a:gd name="csY11" fmla="*/ 98743 h 5312434"/>
                <a:gd name="csX12" fmla="*/ 65893 w 388640"/>
                <a:gd name="csY12" fmla="*/ 143434 h 5312434"/>
                <a:gd name="csX13" fmla="*/ 79157 w 388640"/>
                <a:gd name="csY13" fmla="*/ 198614 h 5312434"/>
                <a:gd name="csX14" fmla="*/ 92526 w 388640"/>
                <a:gd name="csY14" fmla="*/ 264740 h 5312434"/>
                <a:gd name="csX15" fmla="*/ 106016 w 388640"/>
                <a:gd name="csY15" fmla="*/ 342323 h 5312434"/>
                <a:gd name="csX16" fmla="*/ 119645 w 388640"/>
                <a:gd name="csY16" fmla="*/ 431959 h 5312434"/>
                <a:gd name="csX17" fmla="*/ 133418 w 388640"/>
                <a:gd name="csY17" fmla="*/ 534272 h 5312434"/>
                <a:gd name="csX18" fmla="*/ 161384 w 388640"/>
                <a:gd name="csY18" fmla="*/ 779525 h 5312434"/>
                <a:gd name="csX19" fmla="*/ 218583 w 388640"/>
                <a:gd name="csY19" fmla="*/ 1449484 h 5312434"/>
                <a:gd name="csX20" fmla="*/ 330196 w 388640"/>
                <a:gd name="csY20" fmla="*/ 3572644 h 5312434"/>
                <a:gd name="csX21" fmla="*/ 377826 w 388640"/>
                <a:gd name="csY21" fmla="*/ 4961443 h 5312434"/>
                <a:gd name="csX22" fmla="*/ 387587 w 388640"/>
                <a:gd name="csY22" fmla="*/ 5312434 h 5312434"/>
                <a:gd name="csX23" fmla="*/ 388640 w 388640"/>
                <a:gd name="csY23" fmla="*/ 5312434 h 5312434"/>
                <a:gd name="csX24" fmla="*/ 378578 w 388640"/>
                <a:gd name="csY24" fmla="*/ 4950624 h 5312434"/>
                <a:gd name="csX25" fmla="*/ 330876 w 388640"/>
                <a:gd name="csY25" fmla="*/ 3559769 h 5312434"/>
                <a:gd name="csX26" fmla="*/ 219064 w 388640"/>
                <a:gd name="csY26" fmla="*/ 1432830 h 5312434"/>
                <a:gd name="csX27" fmla="*/ 161748 w 388640"/>
                <a:gd name="csY27" fmla="*/ 761502 h 5312434"/>
                <a:gd name="csX28" fmla="*/ 133722 w 388640"/>
                <a:gd name="csY28" fmla="*/ 515721 h 5312434"/>
                <a:gd name="csX29" fmla="*/ 119920 w 388640"/>
                <a:gd name="csY29" fmla="*/ 413176 h 5312434"/>
                <a:gd name="csX30" fmla="*/ 106261 w 388640"/>
                <a:gd name="csY30" fmla="*/ 323340 h 5312434"/>
                <a:gd name="csX31" fmla="*/ 92739 w 388640"/>
                <a:gd name="csY31" fmla="*/ 245590 h 5312434"/>
                <a:gd name="csX32" fmla="*/ 79341 w 388640"/>
                <a:gd name="csY32" fmla="*/ 179314 h 5312434"/>
                <a:gd name="csX33" fmla="*/ 66047 w 388640"/>
                <a:gd name="csY33" fmla="*/ 124002 h 5312434"/>
                <a:gd name="csX34" fmla="*/ 52829 w 388640"/>
                <a:gd name="csY34" fmla="*/ 79213 h 5312434"/>
                <a:gd name="csX35" fmla="*/ 46239 w 388640"/>
                <a:gd name="csY35" fmla="*/ 60642 h 5312434"/>
                <a:gd name="csX36" fmla="*/ 39657 w 388640"/>
                <a:gd name="csY36" fmla="*/ 44576 h 5312434"/>
                <a:gd name="csX37" fmla="*/ 33076 w 388640"/>
                <a:gd name="csY37" fmla="*/ 30995 h 5312434"/>
                <a:gd name="csX38" fmla="*/ 26492 w 388640"/>
                <a:gd name="csY38" fmla="*/ 19867 h 5312434"/>
                <a:gd name="csX39" fmla="*/ 19897 w 388640"/>
                <a:gd name="csY39" fmla="*/ 11212 h 5312434"/>
                <a:gd name="csX40" fmla="*/ 13288 w 388640"/>
                <a:gd name="csY40" fmla="*/ 5002 h 5312434"/>
                <a:gd name="csX41" fmla="*/ 9976 w 388640"/>
                <a:gd name="csY41" fmla="*/ 2822 h 5312434"/>
                <a:gd name="csX42" fmla="*/ 6657 w 388640"/>
                <a:gd name="csY42" fmla="*/ 1253 h 5312434"/>
                <a:gd name="csX43" fmla="*/ 3331 w 388640"/>
                <a:gd name="csY43" fmla="*/ 314 h 53124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388640" h="5312434">
                  <a:moveTo>
                    <a:pt x="0" y="0"/>
                  </a:moveTo>
                  <a:lnTo>
                    <a:pt x="0" y="19729"/>
                  </a:lnTo>
                  <a:lnTo>
                    <a:pt x="3324" y="20033"/>
                  </a:lnTo>
                  <a:cubicBezTo>
                    <a:pt x="4291" y="20223"/>
                    <a:pt x="5426" y="20520"/>
                    <a:pt x="6642" y="20972"/>
                  </a:cubicBezTo>
                  <a:cubicBezTo>
                    <a:pt x="7668" y="21362"/>
                    <a:pt x="8782" y="21876"/>
                    <a:pt x="9954" y="22541"/>
                  </a:cubicBezTo>
                  <a:cubicBezTo>
                    <a:pt x="11001" y="23120"/>
                    <a:pt x="12108" y="23836"/>
                    <a:pt x="13257" y="24708"/>
                  </a:cubicBezTo>
                  <a:cubicBezTo>
                    <a:pt x="15303" y="26256"/>
                    <a:pt x="17522" y="28278"/>
                    <a:pt x="19850" y="30911"/>
                  </a:cubicBezTo>
                  <a:cubicBezTo>
                    <a:pt x="21938" y="33270"/>
                    <a:pt x="24143" y="36122"/>
                    <a:pt x="26430" y="39553"/>
                  </a:cubicBezTo>
                  <a:cubicBezTo>
                    <a:pt x="28539" y="42714"/>
                    <a:pt x="30736" y="46398"/>
                    <a:pt x="32999" y="50651"/>
                  </a:cubicBezTo>
                  <a:cubicBezTo>
                    <a:pt x="35123" y="54629"/>
                    <a:pt x="37317" y="59137"/>
                    <a:pt x="39565" y="64191"/>
                  </a:cubicBezTo>
                  <a:cubicBezTo>
                    <a:pt x="41701" y="69001"/>
                    <a:pt x="43894" y="74338"/>
                    <a:pt x="46133" y="80223"/>
                  </a:cubicBezTo>
                  <a:cubicBezTo>
                    <a:pt x="48277" y="85857"/>
                    <a:pt x="50472" y="92016"/>
                    <a:pt x="52706" y="98743"/>
                  </a:cubicBezTo>
                  <a:cubicBezTo>
                    <a:pt x="57093" y="111935"/>
                    <a:pt x="61530" y="126970"/>
                    <a:pt x="65893" y="143434"/>
                  </a:cubicBezTo>
                  <a:cubicBezTo>
                    <a:pt x="70312" y="160101"/>
                    <a:pt x="74773" y="178662"/>
                    <a:pt x="79157" y="198614"/>
                  </a:cubicBezTo>
                  <a:cubicBezTo>
                    <a:pt x="83613" y="218902"/>
                    <a:pt x="88111" y="241136"/>
                    <a:pt x="92526" y="264740"/>
                  </a:cubicBezTo>
                  <a:cubicBezTo>
                    <a:pt x="97014" y="288724"/>
                    <a:pt x="101552" y="314833"/>
                    <a:pt x="106016" y="342323"/>
                  </a:cubicBezTo>
                  <a:cubicBezTo>
                    <a:pt x="110539" y="370170"/>
                    <a:pt x="115125" y="400332"/>
                    <a:pt x="119645" y="431959"/>
                  </a:cubicBezTo>
                  <a:cubicBezTo>
                    <a:pt x="124249" y="464185"/>
                    <a:pt x="128883" y="498614"/>
                    <a:pt x="133418" y="534272"/>
                  </a:cubicBezTo>
                  <a:cubicBezTo>
                    <a:pt x="142784" y="607948"/>
                    <a:pt x="152194" y="690455"/>
                    <a:pt x="161384" y="779525"/>
                  </a:cubicBezTo>
                  <a:cubicBezTo>
                    <a:pt x="180864" y="968357"/>
                    <a:pt x="200108" y="1193775"/>
                    <a:pt x="218583" y="1449484"/>
                  </a:cubicBezTo>
                  <a:cubicBezTo>
                    <a:pt x="258543" y="2002855"/>
                    <a:pt x="297138" y="2737036"/>
                    <a:pt x="330196" y="3572644"/>
                  </a:cubicBezTo>
                  <a:cubicBezTo>
                    <a:pt x="347018" y="3998087"/>
                    <a:pt x="363032" y="4465611"/>
                    <a:pt x="377826" y="4961443"/>
                  </a:cubicBezTo>
                  <a:lnTo>
                    <a:pt x="387587" y="5312434"/>
                  </a:lnTo>
                  <a:lnTo>
                    <a:pt x="388640" y="5312434"/>
                  </a:lnTo>
                  <a:lnTo>
                    <a:pt x="378578" y="4950624"/>
                  </a:lnTo>
                  <a:cubicBezTo>
                    <a:pt x="363761" y="4454070"/>
                    <a:pt x="347724" y="3985854"/>
                    <a:pt x="330876" y="3559769"/>
                  </a:cubicBezTo>
                  <a:cubicBezTo>
                    <a:pt x="297762" y="2722705"/>
                    <a:pt x="259098" y="1987230"/>
                    <a:pt x="219064" y="1432830"/>
                  </a:cubicBezTo>
                  <a:cubicBezTo>
                    <a:pt x="200552" y="1176594"/>
                    <a:pt x="181268" y="950723"/>
                    <a:pt x="161748" y="761502"/>
                  </a:cubicBezTo>
                  <a:cubicBezTo>
                    <a:pt x="152539" y="672243"/>
                    <a:pt x="143109" y="589546"/>
                    <a:pt x="133722" y="515721"/>
                  </a:cubicBezTo>
                  <a:cubicBezTo>
                    <a:pt x="129177" y="479977"/>
                    <a:pt x="124534" y="445476"/>
                    <a:pt x="119920" y="413176"/>
                  </a:cubicBezTo>
                  <a:cubicBezTo>
                    <a:pt x="115388" y="381488"/>
                    <a:pt x="110793" y="351260"/>
                    <a:pt x="106261" y="323340"/>
                  </a:cubicBezTo>
                  <a:cubicBezTo>
                    <a:pt x="101786" y="295789"/>
                    <a:pt x="97238" y="269637"/>
                    <a:pt x="92739" y="245590"/>
                  </a:cubicBezTo>
                  <a:cubicBezTo>
                    <a:pt x="88315" y="221933"/>
                    <a:pt x="83808" y="199634"/>
                    <a:pt x="79341" y="179314"/>
                  </a:cubicBezTo>
                  <a:cubicBezTo>
                    <a:pt x="74947" y="159321"/>
                    <a:pt x="70474" y="140710"/>
                    <a:pt x="66047" y="124002"/>
                  </a:cubicBezTo>
                  <a:cubicBezTo>
                    <a:pt x="61672" y="107503"/>
                    <a:pt x="57226" y="92436"/>
                    <a:pt x="52829" y="79213"/>
                  </a:cubicBezTo>
                  <a:cubicBezTo>
                    <a:pt x="50590" y="72466"/>
                    <a:pt x="48389" y="66284"/>
                    <a:pt x="46239" y="60642"/>
                  </a:cubicBezTo>
                  <a:cubicBezTo>
                    <a:pt x="43995" y="54737"/>
                    <a:pt x="41797" y="49387"/>
                    <a:pt x="39657" y="44576"/>
                  </a:cubicBezTo>
                  <a:cubicBezTo>
                    <a:pt x="37404" y="39512"/>
                    <a:pt x="35205" y="34984"/>
                    <a:pt x="33076" y="30995"/>
                  </a:cubicBezTo>
                  <a:cubicBezTo>
                    <a:pt x="30807" y="26740"/>
                    <a:pt x="28607" y="23045"/>
                    <a:pt x="26492" y="19867"/>
                  </a:cubicBezTo>
                  <a:cubicBezTo>
                    <a:pt x="24199" y="16433"/>
                    <a:pt x="21990" y="13571"/>
                    <a:pt x="19897" y="11212"/>
                  </a:cubicBezTo>
                  <a:cubicBezTo>
                    <a:pt x="17563" y="8581"/>
                    <a:pt x="15337" y="6547"/>
                    <a:pt x="13288" y="5002"/>
                  </a:cubicBezTo>
                  <a:cubicBezTo>
                    <a:pt x="12135" y="4127"/>
                    <a:pt x="11026" y="3400"/>
                    <a:pt x="9976" y="2822"/>
                  </a:cubicBezTo>
                  <a:cubicBezTo>
                    <a:pt x="8802" y="2159"/>
                    <a:pt x="7686" y="1642"/>
                    <a:pt x="6657" y="1253"/>
                  </a:cubicBezTo>
                  <a:cubicBezTo>
                    <a:pt x="5439" y="801"/>
                    <a:pt x="4301" y="506"/>
                    <a:pt x="3331" y="31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04" name="Freeform: Shape 403">
              <a:extLst>
                <a:ext uri="{FF2B5EF4-FFF2-40B4-BE49-F238E27FC236}">
                  <a16:creationId xmlns:a16="http://schemas.microsoft.com/office/drawing/2014/main" id="{6962F8A1-1B7D-4C63-A232-43186C92F7D1}"/>
                </a:ext>
              </a:extLst>
            </p:cNvPr>
            <p:cNvSpPr/>
            <p:nvPr/>
          </p:nvSpPr>
          <p:spPr>
            <a:xfrm rot="16200000" flipH="1">
              <a:off x="9268530" y="593422"/>
              <a:ext cx="526577" cy="5320365"/>
            </a:xfrm>
            <a:custGeom>
              <a:avLst/>
              <a:gdLst>
                <a:gd name="csX0" fmla="*/ 0 w 526577"/>
                <a:gd name="csY0" fmla="*/ 0 h 5320365"/>
                <a:gd name="csX1" fmla="*/ 0 w 526577"/>
                <a:gd name="csY1" fmla="*/ 35512 h 5320365"/>
                <a:gd name="csX2" fmla="*/ 4357 w 526577"/>
                <a:gd name="csY2" fmla="*/ 35817 h 5320365"/>
                <a:gd name="csX3" fmla="*/ 8707 w 526577"/>
                <a:gd name="csY3" fmla="*/ 36702 h 5320365"/>
                <a:gd name="csX4" fmla="*/ 13047 w 526577"/>
                <a:gd name="csY4" fmla="*/ 38165 h 5320365"/>
                <a:gd name="csX5" fmla="*/ 17379 w 526577"/>
                <a:gd name="csY5" fmla="*/ 40207 h 5320365"/>
                <a:gd name="csX6" fmla="*/ 21705 w 526577"/>
                <a:gd name="csY6" fmla="*/ 42829 h 5320365"/>
                <a:gd name="csX7" fmla="*/ 26023 w 526577"/>
                <a:gd name="csY7" fmla="*/ 46020 h 5320365"/>
                <a:gd name="csX8" fmla="*/ 34644 w 526577"/>
                <a:gd name="csY8" fmla="*/ 54136 h 5320365"/>
                <a:gd name="csX9" fmla="*/ 43250 w 526577"/>
                <a:gd name="csY9" fmla="*/ 64550 h 5320365"/>
                <a:gd name="csX10" fmla="*/ 51851 w 526577"/>
                <a:gd name="csY10" fmla="*/ 77256 h 5320365"/>
                <a:gd name="csX11" fmla="*/ 60450 w 526577"/>
                <a:gd name="csY11" fmla="*/ 92270 h 5320365"/>
                <a:gd name="csX12" fmla="*/ 69054 w 526577"/>
                <a:gd name="csY12" fmla="*/ 109621 h 5320365"/>
                <a:gd name="csX13" fmla="*/ 77669 w 526577"/>
                <a:gd name="csY13" fmla="*/ 129339 h 5320365"/>
                <a:gd name="csX14" fmla="*/ 86301 w 526577"/>
                <a:gd name="csY14" fmla="*/ 151439 h 5320365"/>
                <a:gd name="csX15" fmla="*/ 103635 w 526577"/>
                <a:gd name="csY15" fmla="*/ 202982 h 5320365"/>
                <a:gd name="csX16" fmla="*/ 121084 w 526577"/>
                <a:gd name="csY16" fmla="*/ 264635 h 5320365"/>
                <a:gd name="csX17" fmla="*/ 138678 w 526577"/>
                <a:gd name="csY17" fmla="*/ 336861 h 5320365"/>
                <a:gd name="csX18" fmla="*/ 156432 w 526577"/>
                <a:gd name="csY18" fmla="*/ 420127 h 5320365"/>
                <a:gd name="csX19" fmla="*/ 174356 w 526577"/>
                <a:gd name="csY19" fmla="*/ 514996 h 5320365"/>
                <a:gd name="csX20" fmla="*/ 192453 w 526577"/>
                <a:gd name="csY20" fmla="*/ 622016 h 5320365"/>
                <a:gd name="csX21" fmla="*/ 210713 w 526577"/>
                <a:gd name="csY21" fmla="*/ 741753 h 5320365"/>
                <a:gd name="csX22" fmla="*/ 247665 w 526577"/>
                <a:gd name="csY22" fmla="*/ 1021496 h 5320365"/>
                <a:gd name="csX23" fmla="*/ 285008 w 526577"/>
                <a:gd name="csY23" fmla="*/ 1358080 h 5320365"/>
                <a:gd name="csX24" fmla="*/ 430930 w 526577"/>
                <a:gd name="csY24" fmla="*/ 3302683 h 5320365"/>
                <a:gd name="csX25" fmla="*/ 523379 w 526577"/>
                <a:gd name="csY25" fmla="*/ 5288216 h 5320365"/>
                <a:gd name="csX26" fmla="*/ 524522 w 526577"/>
                <a:gd name="csY26" fmla="*/ 5320365 h 5320365"/>
                <a:gd name="csX27" fmla="*/ 526577 w 526577"/>
                <a:gd name="csY27" fmla="*/ 5320365 h 5320365"/>
                <a:gd name="csX28" fmla="*/ 524628 w 526577"/>
                <a:gd name="csY28" fmla="*/ 5265547 h 5320365"/>
                <a:gd name="csX29" fmla="*/ 431946 w 526577"/>
                <a:gd name="csY29" fmla="*/ 3274994 h 5320365"/>
                <a:gd name="csX30" fmla="*/ 285670 w 526577"/>
                <a:gd name="csY30" fmla="*/ 1325674 h 5320365"/>
                <a:gd name="csX31" fmla="*/ 248241 w 526577"/>
                <a:gd name="csY31" fmla="*/ 988278 h 5320365"/>
                <a:gd name="csX32" fmla="*/ 211203 w 526577"/>
                <a:gd name="csY32" fmla="*/ 707894 h 5320365"/>
                <a:gd name="csX33" fmla="*/ 192898 w 526577"/>
                <a:gd name="csY33" fmla="*/ 587871 h 5320365"/>
                <a:gd name="csX34" fmla="*/ 174759 w 526577"/>
                <a:gd name="csY34" fmla="*/ 480610 h 5320365"/>
                <a:gd name="csX35" fmla="*/ 156795 w 526577"/>
                <a:gd name="csY35" fmla="*/ 385500 h 5320365"/>
                <a:gd name="csX36" fmla="*/ 138998 w 526577"/>
                <a:gd name="csY36" fmla="*/ 302042 h 5320365"/>
                <a:gd name="csX37" fmla="*/ 121364 w 526577"/>
                <a:gd name="csY37" fmla="*/ 229651 h 5320365"/>
                <a:gd name="csX38" fmla="*/ 103873 w 526577"/>
                <a:gd name="csY38" fmla="*/ 167850 h 5320365"/>
                <a:gd name="csX39" fmla="*/ 86500 w 526577"/>
                <a:gd name="csY39" fmla="*/ 116189 h 5320365"/>
                <a:gd name="csX40" fmla="*/ 77847 w 526577"/>
                <a:gd name="csY40" fmla="*/ 94038 h 5320365"/>
                <a:gd name="csX41" fmla="*/ 69213 w 526577"/>
                <a:gd name="csY41" fmla="*/ 74278 h 5320365"/>
                <a:gd name="csX42" fmla="*/ 60589 w 526577"/>
                <a:gd name="csY42" fmla="*/ 56895 h 5320365"/>
                <a:gd name="csX43" fmla="*/ 51970 w 526577"/>
                <a:gd name="csY43" fmla="*/ 41840 h 5320365"/>
                <a:gd name="csX44" fmla="*/ 43350 w 526577"/>
                <a:gd name="csY44" fmla="*/ 29110 h 5320365"/>
                <a:gd name="csX45" fmla="*/ 34723 w 526577"/>
                <a:gd name="csY45" fmla="*/ 18666 h 5320365"/>
                <a:gd name="csX46" fmla="*/ 26082 w 526577"/>
                <a:gd name="csY46" fmla="*/ 10539 h 5320365"/>
                <a:gd name="csX47" fmla="*/ 21754 w 526577"/>
                <a:gd name="csY47" fmla="*/ 7329 h 5320365"/>
                <a:gd name="csX48" fmla="*/ 17418 w 526577"/>
                <a:gd name="csY48" fmla="*/ 4706 h 5320365"/>
                <a:gd name="csX49" fmla="*/ 13077 w 526577"/>
                <a:gd name="csY49" fmla="*/ 2654 h 5320365"/>
                <a:gd name="csX50" fmla="*/ 8726 w 526577"/>
                <a:gd name="csY50" fmla="*/ 1190 h 5320365"/>
                <a:gd name="csX51" fmla="*/ 4367 w 526577"/>
                <a:gd name="csY51" fmla="*/ 305 h 53203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526577" h="5320365">
                  <a:moveTo>
                    <a:pt x="0" y="0"/>
                  </a:moveTo>
                  <a:lnTo>
                    <a:pt x="0" y="35512"/>
                  </a:lnTo>
                  <a:lnTo>
                    <a:pt x="4357" y="35817"/>
                  </a:lnTo>
                  <a:cubicBezTo>
                    <a:pt x="5625" y="35975"/>
                    <a:pt x="7113" y="36259"/>
                    <a:pt x="8707" y="36702"/>
                  </a:cubicBezTo>
                  <a:cubicBezTo>
                    <a:pt x="10053" y="37070"/>
                    <a:pt x="11512" y="37543"/>
                    <a:pt x="13047" y="38165"/>
                  </a:cubicBezTo>
                  <a:cubicBezTo>
                    <a:pt x="14422" y="38723"/>
                    <a:pt x="15872" y="39396"/>
                    <a:pt x="17379" y="40207"/>
                  </a:cubicBezTo>
                  <a:cubicBezTo>
                    <a:pt x="18767" y="40954"/>
                    <a:pt x="20212" y="41819"/>
                    <a:pt x="21705" y="42829"/>
                  </a:cubicBezTo>
                  <a:cubicBezTo>
                    <a:pt x="23099" y="43777"/>
                    <a:pt x="24541" y="44831"/>
                    <a:pt x="26023" y="46020"/>
                  </a:cubicBezTo>
                  <a:cubicBezTo>
                    <a:pt x="28757" y="48231"/>
                    <a:pt x="31646" y="50915"/>
                    <a:pt x="34644" y="54136"/>
                  </a:cubicBezTo>
                  <a:cubicBezTo>
                    <a:pt x="37406" y="57117"/>
                    <a:pt x="40285" y="60569"/>
                    <a:pt x="43250" y="64550"/>
                  </a:cubicBezTo>
                  <a:cubicBezTo>
                    <a:pt x="46032" y="68296"/>
                    <a:pt x="48905" y="72517"/>
                    <a:pt x="51851" y="77256"/>
                  </a:cubicBezTo>
                  <a:cubicBezTo>
                    <a:pt x="54644" y="81762"/>
                    <a:pt x="57516" y="86764"/>
                    <a:pt x="60450" y="92270"/>
                  </a:cubicBezTo>
                  <a:cubicBezTo>
                    <a:pt x="63256" y="97543"/>
                    <a:pt x="66127" y="103324"/>
                    <a:pt x="69054" y="109621"/>
                  </a:cubicBezTo>
                  <a:cubicBezTo>
                    <a:pt x="71871" y="115684"/>
                    <a:pt x="74747" y="122253"/>
                    <a:pt x="77669" y="129339"/>
                  </a:cubicBezTo>
                  <a:cubicBezTo>
                    <a:pt x="80498" y="136181"/>
                    <a:pt x="83379" y="143553"/>
                    <a:pt x="86301" y="151439"/>
                  </a:cubicBezTo>
                  <a:cubicBezTo>
                    <a:pt x="92058" y="166978"/>
                    <a:pt x="97890" y="184317"/>
                    <a:pt x="103635" y="202982"/>
                  </a:cubicBezTo>
                  <a:cubicBezTo>
                    <a:pt x="109421" y="221809"/>
                    <a:pt x="115292" y="242549"/>
                    <a:pt x="121084" y="264635"/>
                  </a:cubicBezTo>
                  <a:cubicBezTo>
                    <a:pt x="126926" y="286934"/>
                    <a:pt x="132845" y="311234"/>
                    <a:pt x="138678" y="336861"/>
                  </a:cubicBezTo>
                  <a:cubicBezTo>
                    <a:pt x="144586" y="362823"/>
                    <a:pt x="150558" y="390837"/>
                    <a:pt x="156432" y="420127"/>
                  </a:cubicBezTo>
                  <a:cubicBezTo>
                    <a:pt x="162402" y="449911"/>
                    <a:pt x="168434" y="481833"/>
                    <a:pt x="174356" y="514996"/>
                  </a:cubicBezTo>
                  <a:cubicBezTo>
                    <a:pt x="180369" y="548665"/>
                    <a:pt x="186458" y="584672"/>
                    <a:pt x="192453" y="622016"/>
                  </a:cubicBezTo>
                  <a:cubicBezTo>
                    <a:pt x="198531" y="659884"/>
                    <a:pt x="204675" y="700165"/>
                    <a:pt x="210713" y="741753"/>
                  </a:cubicBezTo>
                  <a:cubicBezTo>
                    <a:pt x="223110" y="827124"/>
                    <a:pt x="235543" y="921246"/>
                    <a:pt x="247665" y="1021496"/>
                  </a:cubicBezTo>
                  <a:cubicBezTo>
                    <a:pt x="260225" y="1125377"/>
                    <a:pt x="272789" y="1238627"/>
                    <a:pt x="285008" y="1358080"/>
                  </a:cubicBezTo>
                  <a:cubicBezTo>
                    <a:pt x="336800" y="1864600"/>
                    <a:pt x="387261" y="2537034"/>
                    <a:pt x="430930" y="3302683"/>
                  </a:cubicBezTo>
                  <a:cubicBezTo>
                    <a:pt x="464396" y="3889720"/>
                    <a:pt x="495835" y="4565866"/>
                    <a:pt x="523379" y="5288216"/>
                  </a:cubicBezTo>
                  <a:lnTo>
                    <a:pt x="524522" y="5320365"/>
                  </a:lnTo>
                  <a:lnTo>
                    <a:pt x="526577" y="5320365"/>
                  </a:lnTo>
                  <a:lnTo>
                    <a:pt x="524628" y="5265547"/>
                  </a:lnTo>
                  <a:cubicBezTo>
                    <a:pt x="497014" y="4541357"/>
                    <a:pt x="465494" y="3863499"/>
                    <a:pt x="431946" y="3274994"/>
                  </a:cubicBezTo>
                  <a:cubicBezTo>
                    <a:pt x="388169" y="2507458"/>
                    <a:pt x="337588" y="1833395"/>
                    <a:pt x="285670" y="1325674"/>
                  </a:cubicBezTo>
                  <a:cubicBezTo>
                    <a:pt x="273422" y="1205928"/>
                    <a:pt x="260829" y="1092424"/>
                    <a:pt x="248241" y="988278"/>
                  </a:cubicBezTo>
                  <a:cubicBezTo>
                    <a:pt x="236089" y="887787"/>
                    <a:pt x="223628" y="793455"/>
                    <a:pt x="211203" y="707894"/>
                  </a:cubicBezTo>
                  <a:cubicBezTo>
                    <a:pt x="205149" y="666211"/>
                    <a:pt x="198991" y="625836"/>
                    <a:pt x="192898" y="587871"/>
                  </a:cubicBezTo>
                  <a:cubicBezTo>
                    <a:pt x="186889" y="550443"/>
                    <a:pt x="180787" y="514354"/>
                    <a:pt x="174759" y="480610"/>
                  </a:cubicBezTo>
                  <a:cubicBezTo>
                    <a:pt x="168822" y="447363"/>
                    <a:pt x="162779" y="415367"/>
                    <a:pt x="156795" y="385500"/>
                  </a:cubicBezTo>
                  <a:cubicBezTo>
                    <a:pt x="150907" y="356158"/>
                    <a:pt x="144920" y="328069"/>
                    <a:pt x="138998" y="302042"/>
                  </a:cubicBezTo>
                  <a:cubicBezTo>
                    <a:pt x="133151" y="276364"/>
                    <a:pt x="127219" y="252004"/>
                    <a:pt x="121364" y="229651"/>
                  </a:cubicBezTo>
                  <a:cubicBezTo>
                    <a:pt x="115558" y="207511"/>
                    <a:pt x="109673" y="186717"/>
                    <a:pt x="103873" y="167850"/>
                  </a:cubicBezTo>
                  <a:cubicBezTo>
                    <a:pt x="98116" y="149144"/>
                    <a:pt x="92270" y="131760"/>
                    <a:pt x="86500" y="116189"/>
                  </a:cubicBezTo>
                  <a:cubicBezTo>
                    <a:pt x="83570" y="108293"/>
                    <a:pt x="80685" y="100903"/>
                    <a:pt x="77847" y="94038"/>
                  </a:cubicBezTo>
                  <a:cubicBezTo>
                    <a:pt x="74917" y="86943"/>
                    <a:pt x="72037" y="80362"/>
                    <a:pt x="69213" y="74278"/>
                  </a:cubicBezTo>
                  <a:cubicBezTo>
                    <a:pt x="66279" y="67971"/>
                    <a:pt x="63402" y="62191"/>
                    <a:pt x="60589" y="56895"/>
                  </a:cubicBezTo>
                  <a:cubicBezTo>
                    <a:pt x="57648" y="51368"/>
                    <a:pt x="54771" y="46356"/>
                    <a:pt x="51970" y="41840"/>
                  </a:cubicBezTo>
                  <a:cubicBezTo>
                    <a:pt x="49016" y="37090"/>
                    <a:pt x="46138" y="32848"/>
                    <a:pt x="43350" y="29110"/>
                  </a:cubicBezTo>
                  <a:cubicBezTo>
                    <a:pt x="40378" y="25111"/>
                    <a:pt x="37493" y="21657"/>
                    <a:pt x="34723" y="18666"/>
                  </a:cubicBezTo>
                  <a:cubicBezTo>
                    <a:pt x="31718" y="15434"/>
                    <a:pt x="28824" y="12750"/>
                    <a:pt x="26082" y="10539"/>
                  </a:cubicBezTo>
                  <a:cubicBezTo>
                    <a:pt x="24598" y="9339"/>
                    <a:pt x="23153" y="8275"/>
                    <a:pt x="21754" y="7329"/>
                  </a:cubicBezTo>
                  <a:cubicBezTo>
                    <a:pt x="20259" y="6328"/>
                    <a:pt x="18809" y="5453"/>
                    <a:pt x="17418" y="4706"/>
                  </a:cubicBezTo>
                  <a:cubicBezTo>
                    <a:pt x="15909" y="3885"/>
                    <a:pt x="14453" y="3222"/>
                    <a:pt x="13077" y="2654"/>
                  </a:cubicBezTo>
                  <a:cubicBezTo>
                    <a:pt x="11539" y="2032"/>
                    <a:pt x="10075" y="1549"/>
                    <a:pt x="8726" y="1190"/>
                  </a:cubicBezTo>
                  <a:cubicBezTo>
                    <a:pt x="7130" y="747"/>
                    <a:pt x="5638" y="463"/>
                    <a:pt x="4367" y="30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06" name="Freeform: Shape 405">
              <a:extLst>
                <a:ext uri="{FF2B5EF4-FFF2-40B4-BE49-F238E27FC236}">
                  <a16:creationId xmlns:a16="http://schemas.microsoft.com/office/drawing/2014/main" id="{B9912AA5-410B-4F84-A363-193225EB3AAD}"/>
                </a:ext>
              </a:extLst>
            </p:cNvPr>
            <p:cNvSpPr/>
            <p:nvPr/>
          </p:nvSpPr>
          <p:spPr>
            <a:xfrm rot="16200000" flipH="1">
              <a:off x="9202317" y="465132"/>
              <a:ext cx="662986" cy="5316381"/>
            </a:xfrm>
            <a:custGeom>
              <a:avLst/>
              <a:gdLst>
                <a:gd name="csX0" fmla="*/ 0 w 662986"/>
                <a:gd name="csY0" fmla="*/ 0 h 5316381"/>
                <a:gd name="csX1" fmla="*/ 0 w 662986"/>
                <a:gd name="csY1" fmla="*/ 27615 h 5316381"/>
                <a:gd name="csX2" fmla="*/ 11340 w 662986"/>
                <a:gd name="csY2" fmla="*/ 28859 h 5316381"/>
                <a:gd name="csX3" fmla="*/ 16993 w 662986"/>
                <a:gd name="csY3" fmla="*/ 30437 h 5316381"/>
                <a:gd name="csX4" fmla="*/ 22635 w 662986"/>
                <a:gd name="csY4" fmla="*/ 32604 h 5316381"/>
                <a:gd name="csX5" fmla="*/ 28267 w 662986"/>
                <a:gd name="csY5" fmla="*/ 35406 h 5316381"/>
                <a:gd name="csX6" fmla="*/ 33893 w 662986"/>
                <a:gd name="csY6" fmla="*/ 38806 h 5316381"/>
                <a:gd name="csX7" fmla="*/ 45124 w 662986"/>
                <a:gd name="csY7" fmla="*/ 47460 h 5316381"/>
                <a:gd name="csX8" fmla="*/ 56338 w 662986"/>
                <a:gd name="csY8" fmla="*/ 58577 h 5316381"/>
                <a:gd name="csX9" fmla="*/ 67548 w 662986"/>
                <a:gd name="csY9" fmla="*/ 72138 h 5316381"/>
                <a:gd name="csX10" fmla="*/ 78760 w 662986"/>
                <a:gd name="csY10" fmla="*/ 88183 h 5316381"/>
                <a:gd name="csX11" fmla="*/ 89984 w 662986"/>
                <a:gd name="csY11" fmla="*/ 106713 h 5316381"/>
                <a:gd name="csX12" fmla="*/ 101227 w 662986"/>
                <a:gd name="csY12" fmla="*/ 127801 h 5316381"/>
                <a:gd name="csX13" fmla="*/ 112498 w 662986"/>
                <a:gd name="csY13" fmla="*/ 151458 h 5316381"/>
                <a:gd name="csX14" fmla="*/ 123801 w 662986"/>
                <a:gd name="csY14" fmla="*/ 177725 h 5316381"/>
                <a:gd name="csX15" fmla="*/ 135142 w 662986"/>
                <a:gd name="csY15" fmla="*/ 206679 h 5316381"/>
                <a:gd name="csX16" fmla="*/ 157964 w 662986"/>
                <a:gd name="csY16" fmla="*/ 272868 h 5316381"/>
                <a:gd name="csX17" fmla="*/ 180997 w 662986"/>
                <a:gd name="csY17" fmla="*/ 350546 h 5316381"/>
                <a:gd name="csX18" fmla="*/ 204264 w 662986"/>
                <a:gd name="csY18" fmla="*/ 440267 h 5316381"/>
                <a:gd name="csX19" fmla="*/ 227775 w 662986"/>
                <a:gd name="csY19" fmla="*/ 542674 h 5316381"/>
                <a:gd name="csX20" fmla="*/ 251531 w 662986"/>
                <a:gd name="csY20" fmla="*/ 658430 h 5316381"/>
                <a:gd name="csX21" fmla="*/ 275518 w 662986"/>
                <a:gd name="csY21" fmla="*/ 788168 h 5316381"/>
                <a:gd name="csX22" fmla="*/ 324082 w 662986"/>
                <a:gd name="csY22" fmla="*/ 1092055 h 5316381"/>
                <a:gd name="csX23" fmla="*/ 373157 w 662986"/>
                <a:gd name="csY23" fmla="*/ 1458758 h 5316381"/>
                <a:gd name="csX24" fmla="*/ 470845 w 662986"/>
                <a:gd name="csY24" fmla="*/ 2390942 h 5316381"/>
                <a:gd name="csX25" fmla="*/ 563630 w 662986"/>
                <a:gd name="csY25" fmla="*/ 3583467 h 5316381"/>
                <a:gd name="csX26" fmla="*/ 644880 w 662986"/>
                <a:gd name="csY26" fmla="*/ 4972849 h 5316381"/>
                <a:gd name="csX27" fmla="*/ 661168 w 662986"/>
                <a:gd name="csY27" fmla="*/ 5316381 h 5316381"/>
                <a:gd name="csX28" fmla="*/ 662986 w 662986"/>
                <a:gd name="csY28" fmla="*/ 5316381 h 5316381"/>
                <a:gd name="csX29" fmla="*/ 645730 w 662986"/>
                <a:gd name="csY29" fmla="*/ 4952431 h 5316381"/>
                <a:gd name="csX30" fmla="*/ 564340 w 662986"/>
                <a:gd name="csY30" fmla="*/ 3560621 h 5316381"/>
                <a:gd name="csX31" fmla="*/ 471417 w 662986"/>
                <a:gd name="csY31" fmla="*/ 2366318 h 5316381"/>
                <a:gd name="csX32" fmla="*/ 373596 w 662986"/>
                <a:gd name="csY32" fmla="*/ 1432870 h 5316381"/>
                <a:gd name="csX33" fmla="*/ 324460 w 662986"/>
                <a:gd name="csY33" fmla="*/ 1065700 h 5316381"/>
                <a:gd name="csX34" fmla="*/ 275835 w 662986"/>
                <a:gd name="csY34" fmla="*/ 761437 h 5316381"/>
                <a:gd name="csX35" fmla="*/ 251819 w 662986"/>
                <a:gd name="csY35" fmla="*/ 631551 h 5316381"/>
                <a:gd name="csX36" fmla="*/ 228036 w 662986"/>
                <a:gd name="csY36" fmla="*/ 515658 h 5316381"/>
                <a:gd name="csX37" fmla="*/ 204497 w 662986"/>
                <a:gd name="csY37" fmla="*/ 413125 h 5316381"/>
                <a:gd name="csX38" fmla="*/ 181204 w 662986"/>
                <a:gd name="csY38" fmla="*/ 323299 h 5316381"/>
                <a:gd name="csX39" fmla="*/ 158143 w 662986"/>
                <a:gd name="csY39" fmla="*/ 245536 h 5316381"/>
                <a:gd name="csX40" fmla="*/ 135296 w 662986"/>
                <a:gd name="csY40" fmla="*/ 179273 h 5316381"/>
                <a:gd name="csX41" fmla="*/ 123941 w 662986"/>
                <a:gd name="csY41" fmla="*/ 150289 h 5316381"/>
                <a:gd name="csX42" fmla="*/ 112625 w 662986"/>
                <a:gd name="csY42" fmla="*/ 123979 h 5316381"/>
                <a:gd name="csX43" fmla="*/ 101343 w 662986"/>
                <a:gd name="csY43" fmla="*/ 100291 h 5316381"/>
                <a:gd name="csX44" fmla="*/ 90087 w 662986"/>
                <a:gd name="csY44" fmla="*/ 79182 h 5316381"/>
                <a:gd name="csX45" fmla="*/ 78851 w 662986"/>
                <a:gd name="csY45" fmla="*/ 60632 h 5316381"/>
                <a:gd name="csX46" fmla="*/ 67625 w 662986"/>
                <a:gd name="csY46" fmla="*/ 44576 h 5316381"/>
                <a:gd name="csX47" fmla="*/ 56404 w 662986"/>
                <a:gd name="csY47" fmla="*/ 30995 h 5316381"/>
                <a:gd name="csX48" fmla="*/ 45175 w 662986"/>
                <a:gd name="csY48" fmla="*/ 19868 h 5316381"/>
                <a:gd name="csX49" fmla="*/ 33930 w 662986"/>
                <a:gd name="csY49" fmla="*/ 11191 h 5316381"/>
                <a:gd name="csX50" fmla="*/ 28300 w 662986"/>
                <a:gd name="csY50" fmla="*/ 7791 h 5316381"/>
                <a:gd name="csX51" fmla="*/ 22660 w 662986"/>
                <a:gd name="csY51" fmla="*/ 4978 h 5316381"/>
                <a:gd name="csX52" fmla="*/ 17012 w 662986"/>
                <a:gd name="csY52" fmla="*/ 2812 h 5316381"/>
                <a:gd name="csX53" fmla="*/ 11353 w 662986"/>
                <a:gd name="csY53" fmla="*/ 1243 h 53163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662986" h="5316381">
                  <a:moveTo>
                    <a:pt x="0" y="0"/>
                  </a:moveTo>
                  <a:lnTo>
                    <a:pt x="0" y="27615"/>
                  </a:lnTo>
                  <a:lnTo>
                    <a:pt x="11340" y="28859"/>
                  </a:lnTo>
                  <a:cubicBezTo>
                    <a:pt x="13092" y="29258"/>
                    <a:pt x="14994" y="29775"/>
                    <a:pt x="16993" y="30437"/>
                  </a:cubicBezTo>
                  <a:cubicBezTo>
                    <a:pt x="18782" y="31025"/>
                    <a:pt x="20671" y="31742"/>
                    <a:pt x="22635" y="32604"/>
                  </a:cubicBezTo>
                  <a:cubicBezTo>
                    <a:pt x="24443" y="33405"/>
                    <a:pt x="26325" y="34331"/>
                    <a:pt x="28267" y="35406"/>
                  </a:cubicBezTo>
                  <a:cubicBezTo>
                    <a:pt x="30085" y="36407"/>
                    <a:pt x="31964" y="37532"/>
                    <a:pt x="33893" y="38806"/>
                  </a:cubicBezTo>
                  <a:cubicBezTo>
                    <a:pt x="37454" y="41166"/>
                    <a:pt x="41217" y="44029"/>
                    <a:pt x="45124" y="47460"/>
                  </a:cubicBezTo>
                  <a:cubicBezTo>
                    <a:pt x="48724" y="50630"/>
                    <a:pt x="52474" y="54315"/>
                    <a:pt x="56338" y="58577"/>
                  </a:cubicBezTo>
                  <a:cubicBezTo>
                    <a:pt x="59965" y="62558"/>
                    <a:pt x="63708" y="67074"/>
                    <a:pt x="67548" y="72138"/>
                  </a:cubicBezTo>
                  <a:cubicBezTo>
                    <a:pt x="71192" y="76951"/>
                    <a:pt x="74935" y="82288"/>
                    <a:pt x="78760" y="88183"/>
                  </a:cubicBezTo>
                  <a:cubicBezTo>
                    <a:pt x="82421" y="93817"/>
                    <a:pt x="86167" y="99986"/>
                    <a:pt x="89984" y="106713"/>
                  </a:cubicBezTo>
                  <a:cubicBezTo>
                    <a:pt x="93661" y="113209"/>
                    <a:pt x="97413" y="120210"/>
                    <a:pt x="101227" y="127801"/>
                  </a:cubicBezTo>
                  <a:cubicBezTo>
                    <a:pt x="104920" y="135129"/>
                    <a:pt x="108680" y="143015"/>
                    <a:pt x="112498" y="151458"/>
                  </a:cubicBezTo>
                  <a:cubicBezTo>
                    <a:pt x="116207" y="159649"/>
                    <a:pt x="119976" y="168396"/>
                    <a:pt x="123801" y="177725"/>
                  </a:cubicBezTo>
                  <a:cubicBezTo>
                    <a:pt x="127528" y="186811"/>
                    <a:pt x="131311" y="196455"/>
                    <a:pt x="135142" y="206679"/>
                  </a:cubicBezTo>
                  <a:cubicBezTo>
                    <a:pt x="142743" y="226956"/>
                    <a:pt x="150421" y="249244"/>
                    <a:pt x="157964" y="272868"/>
                  </a:cubicBezTo>
                  <a:cubicBezTo>
                    <a:pt x="165630" y="296894"/>
                    <a:pt x="173378" y="323025"/>
                    <a:pt x="180997" y="350546"/>
                  </a:cubicBezTo>
                  <a:cubicBezTo>
                    <a:pt x="188740" y="378497"/>
                    <a:pt x="196568" y="408691"/>
                    <a:pt x="204264" y="440267"/>
                  </a:cubicBezTo>
                  <a:cubicBezTo>
                    <a:pt x="212072" y="472294"/>
                    <a:pt x="219982" y="506741"/>
                    <a:pt x="227775" y="542674"/>
                  </a:cubicBezTo>
                  <a:cubicBezTo>
                    <a:pt x="235683" y="579132"/>
                    <a:pt x="243676" y="618087"/>
                    <a:pt x="251531" y="658430"/>
                  </a:cubicBezTo>
                  <a:cubicBezTo>
                    <a:pt x="259528" y="699511"/>
                    <a:pt x="267599" y="743161"/>
                    <a:pt x="275518" y="788168"/>
                  </a:cubicBezTo>
                  <a:cubicBezTo>
                    <a:pt x="291814" y="880796"/>
                    <a:pt x="308153" y="983034"/>
                    <a:pt x="324082" y="1092055"/>
                  </a:cubicBezTo>
                  <a:cubicBezTo>
                    <a:pt x="340612" y="1205231"/>
                    <a:pt x="357124" y="1328611"/>
                    <a:pt x="373157" y="1458758"/>
                  </a:cubicBezTo>
                  <a:cubicBezTo>
                    <a:pt x="406839" y="1732229"/>
                    <a:pt x="439707" y="2045861"/>
                    <a:pt x="470845" y="2390942"/>
                  </a:cubicBezTo>
                  <a:cubicBezTo>
                    <a:pt x="503335" y="2751143"/>
                    <a:pt x="534552" y="3152360"/>
                    <a:pt x="563630" y="3583467"/>
                  </a:cubicBezTo>
                  <a:cubicBezTo>
                    <a:pt x="592329" y="4009131"/>
                    <a:pt x="619646" y="4476852"/>
                    <a:pt x="644880" y="4972849"/>
                  </a:cubicBezTo>
                  <a:lnTo>
                    <a:pt x="661168" y="5316381"/>
                  </a:lnTo>
                  <a:lnTo>
                    <a:pt x="662986" y="5316381"/>
                  </a:lnTo>
                  <a:lnTo>
                    <a:pt x="645730" y="4952431"/>
                  </a:lnTo>
                  <a:cubicBezTo>
                    <a:pt x="620452" y="4455550"/>
                    <a:pt x="593088" y="3987012"/>
                    <a:pt x="564340" y="3560621"/>
                  </a:cubicBezTo>
                  <a:cubicBezTo>
                    <a:pt x="535217" y="3128861"/>
                    <a:pt x="503955" y="2727045"/>
                    <a:pt x="471417" y="2366318"/>
                  </a:cubicBezTo>
                  <a:cubicBezTo>
                    <a:pt x="440236" y="2020753"/>
                    <a:pt x="407325" y="1706709"/>
                    <a:pt x="373596" y="1432870"/>
                  </a:cubicBezTo>
                  <a:cubicBezTo>
                    <a:pt x="357544" y="1302564"/>
                    <a:pt x="341011" y="1179025"/>
                    <a:pt x="324460" y="1065700"/>
                  </a:cubicBezTo>
                  <a:cubicBezTo>
                    <a:pt x="308513" y="956546"/>
                    <a:pt x="292152" y="854181"/>
                    <a:pt x="275835" y="761437"/>
                  </a:cubicBezTo>
                  <a:cubicBezTo>
                    <a:pt x="267907" y="716388"/>
                    <a:pt x="259827" y="672686"/>
                    <a:pt x="251819" y="631551"/>
                  </a:cubicBezTo>
                  <a:cubicBezTo>
                    <a:pt x="243955" y="591155"/>
                    <a:pt x="235954" y="552159"/>
                    <a:pt x="228036" y="515658"/>
                  </a:cubicBezTo>
                  <a:cubicBezTo>
                    <a:pt x="220234" y="479683"/>
                    <a:pt x="212315" y="445193"/>
                    <a:pt x="204497" y="413125"/>
                  </a:cubicBezTo>
                  <a:cubicBezTo>
                    <a:pt x="196793" y="381518"/>
                    <a:pt x="188955" y="351293"/>
                    <a:pt x="181204" y="323299"/>
                  </a:cubicBezTo>
                  <a:cubicBezTo>
                    <a:pt x="173577" y="295745"/>
                    <a:pt x="165818" y="269583"/>
                    <a:pt x="158143" y="245536"/>
                  </a:cubicBezTo>
                  <a:cubicBezTo>
                    <a:pt x="150592" y="221879"/>
                    <a:pt x="142905" y="199581"/>
                    <a:pt x="135296" y="179273"/>
                  </a:cubicBezTo>
                  <a:cubicBezTo>
                    <a:pt x="131460" y="169038"/>
                    <a:pt x="127673" y="159385"/>
                    <a:pt x="123941" y="150289"/>
                  </a:cubicBezTo>
                  <a:cubicBezTo>
                    <a:pt x="120113" y="140960"/>
                    <a:pt x="116339" y="132191"/>
                    <a:pt x="112625" y="123979"/>
                  </a:cubicBezTo>
                  <a:cubicBezTo>
                    <a:pt x="108802" y="115525"/>
                    <a:pt x="105040" y="107628"/>
                    <a:pt x="101343" y="100291"/>
                  </a:cubicBezTo>
                  <a:cubicBezTo>
                    <a:pt x="97523" y="92699"/>
                    <a:pt x="93768" y="85689"/>
                    <a:pt x="90087" y="79182"/>
                  </a:cubicBezTo>
                  <a:cubicBezTo>
                    <a:pt x="86265" y="72445"/>
                    <a:pt x="82514" y="66263"/>
                    <a:pt x="78851" y="60632"/>
                  </a:cubicBezTo>
                  <a:cubicBezTo>
                    <a:pt x="75021" y="54737"/>
                    <a:pt x="71273" y="49387"/>
                    <a:pt x="67625" y="44576"/>
                  </a:cubicBezTo>
                  <a:cubicBezTo>
                    <a:pt x="63781" y="39503"/>
                    <a:pt x="60032" y="34984"/>
                    <a:pt x="56404" y="30995"/>
                  </a:cubicBezTo>
                  <a:cubicBezTo>
                    <a:pt x="52534" y="26729"/>
                    <a:pt x="48780" y="23035"/>
                    <a:pt x="45175" y="19868"/>
                  </a:cubicBezTo>
                  <a:cubicBezTo>
                    <a:pt x="41265" y="16413"/>
                    <a:pt x="37497" y="13550"/>
                    <a:pt x="33930" y="11191"/>
                  </a:cubicBezTo>
                  <a:cubicBezTo>
                    <a:pt x="32001" y="9917"/>
                    <a:pt x="30121" y="8791"/>
                    <a:pt x="28300" y="7791"/>
                  </a:cubicBezTo>
                  <a:cubicBezTo>
                    <a:pt x="26355" y="6726"/>
                    <a:pt x="24470" y="5780"/>
                    <a:pt x="22660" y="4978"/>
                  </a:cubicBezTo>
                  <a:cubicBezTo>
                    <a:pt x="20693" y="4117"/>
                    <a:pt x="18802" y="3389"/>
                    <a:pt x="17012" y="2812"/>
                  </a:cubicBezTo>
                  <a:cubicBezTo>
                    <a:pt x="15010" y="2159"/>
                    <a:pt x="13107" y="1632"/>
                    <a:pt x="11353" y="124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08" name="Freeform: Shape 407">
              <a:extLst>
                <a:ext uri="{FF2B5EF4-FFF2-40B4-BE49-F238E27FC236}">
                  <a16:creationId xmlns:a16="http://schemas.microsoft.com/office/drawing/2014/main" id="{3F514EEF-2611-36D1-0600-D09B30F4164A}"/>
                </a:ext>
              </a:extLst>
            </p:cNvPr>
            <p:cNvSpPr/>
            <p:nvPr/>
          </p:nvSpPr>
          <p:spPr>
            <a:xfrm rot="16200000" flipH="1">
              <a:off x="9151232" y="374003"/>
              <a:ext cx="755267" cy="5326272"/>
            </a:xfrm>
            <a:custGeom>
              <a:avLst/>
              <a:gdLst>
                <a:gd name="csX0" fmla="*/ 0 w 755267"/>
                <a:gd name="csY0" fmla="*/ 0 h 5326272"/>
                <a:gd name="csX1" fmla="*/ 0 w 755267"/>
                <a:gd name="csY1" fmla="*/ 47345 h 5326272"/>
                <a:gd name="csX2" fmla="*/ 12966 w 755267"/>
                <a:gd name="csY2" fmla="*/ 48610 h 5326272"/>
                <a:gd name="csX3" fmla="*/ 19428 w 755267"/>
                <a:gd name="csY3" fmla="*/ 50199 h 5326272"/>
                <a:gd name="csX4" fmla="*/ 25880 w 755267"/>
                <a:gd name="csY4" fmla="*/ 52389 h 5326272"/>
                <a:gd name="csX5" fmla="*/ 32319 w 755267"/>
                <a:gd name="csY5" fmla="*/ 55201 h 5326272"/>
                <a:gd name="csX6" fmla="*/ 38749 w 755267"/>
                <a:gd name="csY6" fmla="*/ 58642 h 5326272"/>
                <a:gd name="csX7" fmla="*/ 45173 w 755267"/>
                <a:gd name="csY7" fmla="*/ 62705 h 5326272"/>
                <a:gd name="csX8" fmla="*/ 51591 w 755267"/>
                <a:gd name="csY8" fmla="*/ 67380 h 5326272"/>
                <a:gd name="csX9" fmla="*/ 64413 w 755267"/>
                <a:gd name="csY9" fmla="*/ 78605 h 5326272"/>
                <a:gd name="csX10" fmla="*/ 77231 w 755267"/>
                <a:gd name="csY10" fmla="*/ 92291 h 5326272"/>
                <a:gd name="csX11" fmla="*/ 90053 w 755267"/>
                <a:gd name="csY11" fmla="*/ 108492 h 5326272"/>
                <a:gd name="csX12" fmla="*/ 102888 w 755267"/>
                <a:gd name="csY12" fmla="*/ 127234 h 5326272"/>
                <a:gd name="csX13" fmla="*/ 115746 w 755267"/>
                <a:gd name="csY13" fmla="*/ 148522 h 5326272"/>
                <a:gd name="csX14" fmla="*/ 128636 w 755267"/>
                <a:gd name="csY14" fmla="*/ 172430 h 5326272"/>
                <a:gd name="csX15" fmla="*/ 141565 w 755267"/>
                <a:gd name="csY15" fmla="*/ 198973 h 5326272"/>
                <a:gd name="csX16" fmla="*/ 154538 w 755267"/>
                <a:gd name="csY16" fmla="*/ 228241 h 5326272"/>
                <a:gd name="csX17" fmla="*/ 180646 w 755267"/>
                <a:gd name="csY17" fmla="*/ 295137 h 5326272"/>
                <a:gd name="csX18" fmla="*/ 207003 w 755267"/>
                <a:gd name="csY18" fmla="*/ 373667 h 5326272"/>
                <a:gd name="csX19" fmla="*/ 233628 w 755267"/>
                <a:gd name="csY19" fmla="*/ 464399 h 5326272"/>
                <a:gd name="csX20" fmla="*/ 260538 w 755267"/>
                <a:gd name="csY20" fmla="*/ 567995 h 5326272"/>
                <a:gd name="csX21" fmla="*/ 287731 w 755267"/>
                <a:gd name="csY21" fmla="*/ 685130 h 5326272"/>
                <a:gd name="csX22" fmla="*/ 315192 w 755267"/>
                <a:gd name="csY22" fmla="*/ 816450 h 5326272"/>
                <a:gd name="csX23" fmla="*/ 342891 w 755267"/>
                <a:gd name="csY23" fmla="*/ 962578 h 5326272"/>
                <a:gd name="csX24" fmla="*/ 370792 w 755267"/>
                <a:gd name="csY24" fmla="*/ 1124154 h 5326272"/>
                <a:gd name="csX25" fmla="*/ 426973 w 755267"/>
                <a:gd name="csY25" fmla="*/ 1495609 h 5326272"/>
                <a:gd name="csX26" fmla="*/ 483187 w 755267"/>
                <a:gd name="csY26" fmla="*/ 1933917 h 5326272"/>
                <a:gd name="csX27" fmla="*/ 538749 w 755267"/>
                <a:gd name="csY27" fmla="*/ 2440228 h 5326272"/>
                <a:gd name="csX28" fmla="*/ 644759 w 755267"/>
                <a:gd name="csY28" fmla="*/ 3648566 h 5326272"/>
                <a:gd name="csX29" fmla="*/ 738648 w 755267"/>
                <a:gd name="csY29" fmla="*/ 5075150 h 5326272"/>
                <a:gd name="csX30" fmla="*/ 751956 w 755267"/>
                <a:gd name="csY30" fmla="*/ 5326272 h 5326272"/>
                <a:gd name="csX31" fmla="*/ 755267 w 755267"/>
                <a:gd name="csY31" fmla="*/ 5326272 h 5326272"/>
                <a:gd name="csX32" fmla="*/ 740003 w 755267"/>
                <a:gd name="csY32" fmla="*/ 5038240 h 5326272"/>
                <a:gd name="csX33" fmla="*/ 645874 w 755267"/>
                <a:gd name="csY33" fmla="*/ 3608012 h 5326272"/>
                <a:gd name="csX34" fmla="*/ 539637 w 755267"/>
                <a:gd name="csY34" fmla="*/ 2397041 h 5326272"/>
                <a:gd name="csX35" fmla="*/ 483965 w 755267"/>
                <a:gd name="csY35" fmla="*/ 1889742 h 5326272"/>
                <a:gd name="csX36" fmla="*/ 427648 w 755267"/>
                <a:gd name="csY36" fmla="*/ 1450624 h 5326272"/>
                <a:gd name="csX37" fmla="*/ 371369 w 755267"/>
                <a:gd name="csY37" fmla="*/ 1078526 h 5326272"/>
                <a:gd name="csX38" fmla="*/ 343422 w 755267"/>
                <a:gd name="csY38" fmla="*/ 916677 h 5326272"/>
                <a:gd name="csX39" fmla="*/ 315675 w 755267"/>
                <a:gd name="csY39" fmla="*/ 770305 h 5326272"/>
                <a:gd name="csX40" fmla="*/ 288170 w 755267"/>
                <a:gd name="csY40" fmla="*/ 638775 h 5326272"/>
                <a:gd name="csX41" fmla="*/ 260935 w 755267"/>
                <a:gd name="csY41" fmla="*/ 521448 h 5326272"/>
                <a:gd name="csX42" fmla="*/ 233983 w 755267"/>
                <a:gd name="csY42" fmla="*/ 417696 h 5326272"/>
                <a:gd name="csX43" fmla="*/ 207315 w 755267"/>
                <a:gd name="csY43" fmla="*/ 326805 h 5326272"/>
                <a:gd name="csX44" fmla="*/ 180920 w 755267"/>
                <a:gd name="csY44" fmla="*/ 248171 h 5326272"/>
                <a:gd name="csX45" fmla="*/ 154771 w 755267"/>
                <a:gd name="csY45" fmla="*/ 181170 h 5326272"/>
                <a:gd name="csX46" fmla="*/ 141778 w 755267"/>
                <a:gd name="csY46" fmla="*/ 151859 h 5326272"/>
                <a:gd name="csX47" fmla="*/ 128830 w 755267"/>
                <a:gd name="csY47" fmla="*/ 125274 h 5326272"/>
                <a:gd name="csX48" fmla="*/ 115920 w 755267"/>
                <a:gd name="csY48" fmla="*/ 101322 h 5326272"/>
                <a:gd name="csX49" fmla="*/ 103043 w 755267"/>
                <a:gd name="csY49" fmla="*/ 80015 h 5326272"/>
                <a:gd name="csX50" fmla="*/ 90188 w 755267"/>
                <a:gd name="csY50" fmla="*/ 61255 h 5326272"/>
                <a:gd name="csX51" fmla="*/ 77347 w 755267"/>
                <a:gd name="csY51" fmla="*/ 45020 h 5326272"/>
                <a:gd name="csX52" fmla="*/ 64511 w 755267"/>
                <a:gd name="csY52" fmla="*/ 31311 h 5326272"/>
                <a:gd name="csX53" fmla="*/ 51668 w 755267"/>
                <a:gd name="csY53" fmla="*/ 20068 h 5326272"/>
                <a:gd name="csX54" fmla="*/ 45240 w 755267"/>
                <a:gd name="csY54" fmla="*/ 15383 h 5326272"/>
                <a:gd name="csX55" fmla="*/ 38806 w 755267"/>
                <a:gd name="csY55" fmla="*/ 11307 h 5326272"/>
                <a:gd name="csX56" fmla="*/ 32366 w 755267"/>
                <a:gd name="csY56" fmla="*/ 7866 h 5326272"/>
                <a:gd name="csX57" fmla="*/ 25917 w 755267"/>
                <a:gd name="csY57" fmla="*/ 5044 h 5326272"/>
                <a:gd name="csX58" fmla="*/ 19457 w 755267"/>
                <a:gd name="csY58" fmla="*/ 2843 h 5326272"/>
                <a:gd name="csX59" fmla="*/ 12985 w 755267"/>
                <a:gd name="csY59" fmla="*/ 1265 h 53262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755267" h="5326272">
                  <a:moveTo>
                    <a:pt x="0" y="0"/>
                  </a:moveTo>
                  <a:lnTo>
                    <a:pt x="0" y="47345"/>
                  </a:lnTo>
                  <a:lnTo>
                    <a:pt x="12966" y="48610"/>
                  </a:lnTo>
                  <a:cubicBezTo>
                    <a:pt x="14967" y="49009"/>
                    <a:pt x="17143" y="49516"/>
                    <a:pt x="19428" y="50199"/>
                  </a:cubicBezTo>
                  <a:cubicBezTo>
                    <a:pt x="21473" y="50789"/>
                    <a:pt x="23633" y="51504"/>
                    <a:pt x="25880" y="52389"/>
                  </a:cubicBezTo>
                  <a:cubicBezTo>
                    <a:pt x="27944" y="53190"/>
                    <a:pt x="30098" y="54126"/>
                    <a:pt x="32319" y="55201"/>
                  </a:cubicBezTo>
                  <a:cubicBezTo>
                    <a:pt x="34396" y="56222"/>
                    <a:pt x="36544" y="57358"/>
                    <a:pt x="38749" y="58642"/>
                  </a:cubicBezTo>
                  <a:cubicBezTo>
                    <a:pt x="40835" y="59862"/>
                    <a:pt x="42981" y="61221"/>
                    <a:pt x="45173" y="62705"/>
                  </a:cubicBezTo>
                  <a:cubicBezTo>
                    <a:pt x="47267" y="64127"/>
                    <a:pt x="49407" y="65686"/>
                    <a:pt x="51591" y="67380"/>
                  </a:cubicBezTo>
                  <a:cubicBezTo>
                    <a:pt x="55707" y="70591"/>
                    <a:pt x="59995" y="74308"/>
                    <a:pt x="64413" y="78605"/>
                  </a:cubicBezTo>
                  <a:cubicBezTo>
                    <a:pt x="68559" y="82614"/>
                    <a:pt x="72840" y="87173"/>
                    <a:pt x="77231" y="92291"/>
                  </a:cubicBezTo>
                  <a:cubicBezTo>
                    <a:pt x="81398" y="97154"/>
                    <a:pt x="85678" y="102546"/>
                    <a:pt x="90053" y="108492"/>
                  </a:cubicBezTo>
                  <a:cubicBezTo>
                    <a:pt x="94239" y="114200"/>
                    <a:pt x="98523" y="120433"/>
                    <a:pt x="102888" y="127234"/>
                  </a:cubicBezTo>
                  <a:cubicBezTo>
                    <a:pt x="107093" y="133782"/>
                    <a:pt x="111382" y="140866"/>
                    <a:pt x="115746" y="148522"/>
                  </a:cubicBezTo>
                  <a:cubicBezTo>
                    <a:pt x="119970" y="155934"/>
                    <a:pt x="124269" y="163892"/>
                    <a:pt x="128636" y="172430"/>
                  </a:cubicBezTo>
                  <a:cubicBezTo>
                    <a:pt x="132879" y="180717"/>
                    <a:pt x="137191" y="189560"/>
                    <a:pt x="141565" y="198973"/>
                  </a:cubicBezTo>
                  <a:cubicBezTo>
                    <a:pt x="145828" y="208164"/>
                    <a:pt x="150154" y="217912"/>
                    <a:pt x="154538" y="228241"/>
                  </a:cubicBezTo>
                  <a:cubicBezTo>
                    <a:pt x="163215" y="248697"/>
                    <a:pt x="172001" y="271206"/>
                    <a:pt x="180646" y="295137"/>
                  </a:cubicBezTo>
                  <a:cubicBezTo>
                    <a:pt x="189419" y="319423"/>
                    <a:pt x="198286" y="345839"/>
                    <a:pt x="207003" y="373667"/>
                  </a:cubicBezTo>
                  <a:cubicBezTo>
                    <a:pt x="215864" y="401935"/>
                    <a:pt x="224823" y="432467"/>
                    <a:pt x="233628" y="464399"/>
                  </a:cubicBezTo>
                  <a:cubicBezTo>
                    <a:pt x="242580" y="496865"/>
                    <a:pt x="251634" y="531704"/>
                    <a:pt x="260538" y="567995"/>
                  </a:cubicBezTo>
                  <a:cubicBezTo>
                    <a:pt x="269615" y="605001"/>
                    <a:pt x="278764" y="644420"/>
                    <a:pt x="287731" y="685130"/>
                  </a:cubicBezTo>
                  <a:cubicBezTo>
                    <a:pt x="296861" y="726590"/>
                    <a:pt x="306101" y="770767"/>
                    <a:pt x="315192" y="816450"/>
                  </a:cubicBezTo>
                  <a:cubicBezTo>
                    <a:pt x="324412" y="862774"/>
                    <a:pt x="333731" y="911938"/>
                    <a:pt x="342891" y="962578"/>
                  </a:cubicBezTo>
                  <a:cubicBezTo>
                    <a:pt x="352213" y="1014135"/>
                    <a:pt x="361601" y="1068483"/>
                    <a:pt x="370792" y="1124154"/>
                  </a:cubicBezTo>
                  <a:cubicBezTo>
                    <a:pt x="389713" y="1238743"/>
                    <a:pt x="408615" y="1363724"/>
                    <a:pt x="426973" y="1495609"/>
                  </a:cubicBezTo>
                  <a:cubicBezTo>
                    <a:pt x="445967" y="1632098"/>
                    <a:pt x="464881" y="1779565"/>
                    <a:pt x="483187" y="1933917"/>
                  </a:cubicBezTo>
                  <a:cubicBezTo>
                    <a:pt x="502019" y="2092734"/>
                    <a:pt x="520714" y="2263081"/>
                    <a:pt x="538749" y="2440228"/>
                  </a:cubicBezTo>
                  <a:cubicBezTo>
                    <a:pt x="575903" y="2805239"/>
                    <a:pt x="611570" y="3211794"/>
                    <a:pt x="644759" y="3648566"/>
                  </a:cubicBezTo>
                  <a:cubicBezTo>
                    <a:pt x="678273" y="4089790"/>
                    <a:pt x="709863" y="4569758"/>
                    <a:pt x="738648" y="5075150"/>
                  </a:cubicBezTo>
                  <a:lnTo>
                    <a:pt x="751956" y="5326272"/>
                  </a:lnTo>
                  <a:lnTo>
                    <a:pt x="755267" y="5326272"/>
                  </a:lnTo>
                  <a:lnTo>
                    <a:pt x="740003" y="5038240"/>
                  </a:lnTo>
                  <a:cubicBezTo>
                    <a:pt x="711142" y="4531509"/>
                    <a:pt x="679472" y="4050318"/>
                    <a:pt x="645874" y="3608012"/>
                  </a:cubicBezTo>
                  <a:cubicBezTo>
                    <a:pt x="612611" y="3170249"/>
                    <a:pt x="576867" y="2762832"/>
                    <a:pt x="539637" y="2397041"/>
                  </a:cubicBezTo>
                  <a:cubicBezTo>
                    <a:pt x="521563" y="2219536"/>
                    <a:pt x="502834" y="2048864"/>
                    <a:pt x="483965" y="1889742"/>
                  </a:cubicBezTo>
                  <a:cubicBezTo>
                    <a:pt x="465625" y="1735103"/>
                    <a:pt x="446678" y="1587362"/>
                    <a:pt x="427648" y="1450624"/>
                  </a:cubicBezTo>
                  <a:cubicBezTo>
                    <a:pt x="409258" y="1318505"/>
                    <a:pt x="390322" y="1193314"/>
                    <a:pt x="371369" y="1078526"/>
                  </a:cubicBezTo>
                  <a:cubicBezTo>
                    <a:pt x="362162" y="1022758"/>
                    <a:pt x="352758" y="968307"/>
                    <a:pt x="343422" y="916677"/>
                  </a:cubicBezTo>
                  <a:cubicBezTo>
                    <a:pt x="334247" y="865962"/>
                    <a:pt x="324911" y="816711"/>
                    <a:pt x="315675" y="770305"/>
                  </a:cubicBezTo>
                  <a:cubicBezTo>
                    <a:pt x="306570" y="724548"/>
                    <a:pt x="297316" y="680299"/>
                    <a:pt x="288170" y="638775"/>
                  </a:cubicBezTo>
                  <a:cubicBezTo>
                    <a:pt x="279189" y="597990"/>
                    <a:pt x="270026" y="558508"/>
                    <a:pt x="260935" y="521448"/>
                  </a:cubicBezTo>
                  <a:cubicBezTo>
                    <a:pt x="252018" y="485116"/>
                    <a:pt x="242949" y="450206"/>
                    <a:pt x="233983" y="417696"/>
                  </a:cubicBezTo>
                  <a:cubicBezTo>
                    <a:pt x="225163" y="385700"/>
                    <a:pt x="216191" y="355127"/>
                    <a:pt x="207315" y="326805"/>
                  </a:cubicBezTo>
                  <a:cubicBezTo>
                    <a:pt x="198585" y="298947"/>
                    <a:pt x="189705" y="272491"/>
                    <a:pt x="180920" y="248171"/>
                  </a:cubicBezTo>
                  <a:cubicBezTo>
                    <a:pt x="172259" y="224186"/>
                    <a:pt x="163462" y="201657"/>
                    <a:pt x="154771" y="181170"/>
                  </a:cubicBezTo>
                  <a:cubicBezTo>
                    <a:pt x="150381" y="170831"/>
                    <a:pt x="146047" y="161059"/>
                    <a:pt x="141778" y="151859"/>
                  </a:cubicBezTo>
                  <a:cubicBezTo>
                    <a:pt x="137397" y="142425"/>
                    <a:pt x="133078" y="133572"/>
                    <a:pt x="128830" y="125274"/>
                  </a:cubicBezTo>
                  <a:cubicBezTo>
                    <a:pt x="124455" y="116725"/>
                    <a:pt x="120150" y="108745"/>
                    <a:pt x="115920" y="101322"/>
                  </a:cubicBezTo>
                  <a:cubicBezTo>
                    <a:pt x="111549" y="93659"/>
                    <a:pt x="107253" y="86562"/>
                    <a:pt x="103043" y="80015"/>
                  </a:cubicBezTo>
                  <a:cubicBezTo>
                    <a:pt x="98669" y="73203"/>
                    <a:pt x="94380" y="66960"/>
                    <a:pt x="90188" y="61255"/>
                  </a:cubicBezTo>
                  <a:cubicBezTo>
                    <a:pt x="85807" y="55295"/>
                    <a:pt x="81521" y="49894"/>
                    <a:pt x="77347" y="45020"/>
                  </a:cubicBezTo>
                  <a:cubicBezTo>
                    <a:pt x="72950" y="39892"/>
                    <a:pt x="68662" y="35333"/>
                    <a:pt x="64511" y="31311"/>
                  </a:cubicBezTo>
                  <a:cubicBezTo>
                    <a:pt x="60085" y="27005"/>
                    <a:pt x="55791" y="23289"/>
                    <a:pt x="51668" y="20068"/>
                  </a:cubicBezTo>
                  <a:cubicBezTo>
                    <a:pt x="49481" y="18372"/>
                    <a:pt x="47336" y="16814"/>
                    <a:pt x="45240" y="15383"/>
                  </a:cubicBezTo>
                  <a:cubicBezTo>
                    <a:pt x="43045" y="13886"/>
                    <a:pt x="40897" y="12530"/>
                    <a:pt x="38806" y="11307"/>
                  </a:cubicBezTo>
                  <a:cubicBezTo>
                    <a:pt x="36599" y="10023"/>
                    <a:pt x="34448" y="8877"/>
                    <a:pt x="32366" y="7866"/>
                  </a:cubicBezTo>
                  <a:cubicBezTo>
                    <a:pt x="30142" y="6802"/>
                    <a:pt x="27986" y="5845"/>
                    <a:pt x="25917" y="5044"/>
                  </a:cubicBezTo>
                  <a:cubicBezTo>
                    <a:pt x="23668" y="4168"/>
                    <a:pt x="21505" y="3444"/>
                    <a:pt x="19457" y="2843"/>
                  </a:cubicBezTo>
                  <a:cubicBezTo>
                    <a:pt x="17167" y="2170"/>
                    <a:pt x="14989" y="1653"/>
                    <a:pt x="12985" y="126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10" name="Freeform: Shape 409">
              <a:extLst>
                <a:ext uri="{FF2B5EF4-FFF2-40B4-BE49-F238E27FC236}">
                  <a16:creationId xmlns:a16="http://schemas.microsoft.com/office/drawing/2014/main" id="{4D11CEA2-7F64-67DB-3F78-E0877C79C943}"/>
                </a:ext>
              </a:extLst>
            </p:cNvPr>
            <p:cNvSpPr/>
            <p:nvPr/>
          </p:nvSpPr>
          <p:spPr>
            <a:xfrm rot="16200000" flipH="1">
              <a:off x="9108676" y="290113"/>
              <a:ext cx="846254" cy="5320395"/>
            </a:xfrm>
            <a:custGeom>
              <a:avLst/>
              <a:gdLst>
                <a:gd name="csX0" fmla="*/ 0 w 846254"/>
                <a:gd name="csY0" fmla="*/ 0 h 5320395"/>
                <a:gd name="csX1" fmla="*/ 0 w 846254"/>
                <a:gd name="csY1" fmla="*/ 35511 h 5320395"/>
                <a:gd name="csX2" fmla="*/ 14419 w 846254"/>
                <a:gd name="csY2" fmla="*/ 36764 h 5320395"/>
                <a:gd name="csX3" fmla="*/ 21605 w 846254"/>
                <a:gd name="csY3" fmla="*/ 38312 h 5320395"/>
                <a:gd name="csX4" fmla="*/ 28781 w 846254"/>
                <a:gd name="csY4" fmla="*/ 40479 h 5320395"/>
                <a:gd name="csX5" fmla="*/ 35942 w 846254"/>
                <a:gd name="csY5" fmla="*/ 43258 h 5320395"/>
                <a:gd name="csX6" fmla="*/ 43092 w 846254"/>
                <a:gd name="csY6" fmla="*/ 46628 h 5320395"/>
                <a:gd name="csX7" fmla="*/ 50236 w 846254"/>
                <a:gd name="csY7" fmla="*/ 50630 h 5320395"/>
                <a:gd name="csX8" fmla="*/ 57373 w 846254"/>
                <a:gd name="csY8" fmla="*/ 55230 h 5320395"/>
                <a:gd name="csX9" fmla="*/ 71632 w 846254"/>
                <a:gd name="csY9" fmla="*/ 66262 h 5320395"/>
                <a:gd name="csX10" fmla="*/ 85884 w 846254"/>
                <a:gd name="csY10" fmla="*/ 79729 h 5320395"/>
                <a:gd name="csX11" fmla="*/ 100138 w 846254"/>
                <a:gd name="csY11" fmla="*/ 95659 h 5320395"/>
                <a:gd name="csX12" fmla="*/ 114407 w 846254"/>
                <a:gd name="csY12" fmla="*/ 114071 h 5320395"/>
                <a:gd name="csX13" fmla="*/ 128699 w 846254"/>
                <a:gd name="csY13" fmla="*/ 135001 h 5320395"/>
                <a:gd name="csX14" fmla="*/ 143024 w 846254"/>
                <a:gd name="csY14" fmla="*/ 158489 h 5320395"/>
                <a:gd name="csX15" fmla="*/ 157390 w 846254"/>
                <a:gd name="csY15" fmla="*/ 184569 h 5320395"/>
                <a:gd name="csX16" fmla="*/ 171805 w 846254"/>
                <a:gd name="csY16" fmla="*/ 213310 h 5320395"/>
                <a:gd name="csX17" fmla="*/ 186276 w 846254"/>
                <a:gd name="csY17" fmla="*/ 244769 h 5320395"/>
                <a:gd name="csX18" fmla="*/ 200807 w 846254"/>
                <a:gd name="csY18" fmla="*/ 278985 h 5320395"/>
                <a:gd name="csX19" fmla="*/ 230076 w 846254"/>
                <a:gd name="csY19" fmla="*/ 356029 h 5320395"/>
                <a:gd name="csX20" fmla="*/ 259637 w 846254"/>
                <a:gd name="csY20" fmla="*/ 445023 h 5320395"/>
                <a:gd name="csX21" fmla="*/ 289506 w 846254"/>
                <a:gd name="csY21" fmla="*/ 546568 h 5320395"/>
                <a:gd name="csX22" fmla="*/ 319682 w 846254"/>
                <a:gd name="csY22" fmla="*/ 661335 h 5320395"/>
                <a:gd name="csX23" fmla="*/ 350152 w 846254"/>
                <a:gd name="csY23" fmla="*/ 789927 h 5320395"/>
                <a:gd name="csX24" fmla="*/ 380883 w 846254"/>
                <a:gd name="csY24" fmla="*/ 932974 h 5320395"/>
                <a:gd name="csX25" fmla="*/ 411836 w 846254"/>
                <a:gd name="csY25" fmla="*/ 1091064 h 5320395"/>
                <a:gd name="csX26" fmla="*/ 474169 w 846254"/>
                <a:gd name="csY26" fmla="*/ 1454306 h 5320395"/>
                <a:gd name="csX27" fmla="*/ 536565 w 846254"/>
                <a:gd name="csY27" fmla="*/ 1882687 h 5320395"/>
                <a:gd name="csX28" fmla="*/ 598288 w 846254"/>
                <a:gd name="csY28" fmla="*/ 2377415 h 5320395"/>
                <a:gd name="csX29" fmla="*/ 716297 w 846254"/>
                <a:gd name="csY29" fmla="*/ 3558285 h 5320395"/>
                <a:gd name="csX30" fmla="*/ 821302 w 846254"/>
                <a:gd name="csY30" fmla="*/ 4954233 h 5320395"/>
                <a:gd name="csX31" fmla="*/ 843556 w 846254"/>
                <a:gd name="csY31" fmla="*/ 5320395 h 5320395"/>
                <a:gd name="csX32" fmla="*/ 846254 w 846254"/>
                <a:gd name="csY32" fmla="*/ 5320395 h 5320395"/>
                <a:gd name="csX33" fmla="*/ 822234 w 846254"/>
                <a:gd name="csY33" fmla="*/ 4925154 h 5320395"/>
                <a:gd name="csX34" fmla="*/ 717053 w 846254"/>
                <a:gd name="csY34" fmla="*/ 3526868 h 5320395"/>
                <a:gd name="csX35" fmla="*/ 598883 w 846254"/>
                <a:gd name="csY35" fmla="*/ 2344334 h 5320395"/>
                <a:gd name="csX36" fmla="*/ 537086 w 846254"/>
                <a:gd name="csY36" fmla="*/ 1849007 h 5320395"/>
                <a:gd name="csX37" fmla="*/ 474620 w 846254"/>
                <a:gd name="csY37" fmla="*/ 1420131 h 5320395"/>
                <a:gd name="csX38" fmla="*/ 412220 w 846254"/>
                <a:gd name="csY38" fmla="*/ 1056519 h 5320395"/>
                <a:gd name="csX39" fmla="*/ 381236 w 846254"/>
                <a:gd name="csY39" fmla="*/ 898271 h 5320395"/>
                <a:gd name="csX40" fmla="*/ 350474 w 846254"/>
                <a:gd name="csY40" fmla="*/ 755089 h 5320395"/>
                <a:gd name="csX41" fmla="*/ 319974 w 846254"/>
                <a:gd name="csY41" fmla="*/ 626372 h 5320395"/>
                <a:gd name="csX42" fmla="*/ 289769 w 846254"/>
                <a:gd name="csY42" fmla="*/ 511499 h 5320395"/>
                <a:gd name="csX43" fmla="*/ 259871 w 846254"/>
                <a:gd name="csY43" fmla="*/ 409849 h 5320395"/>
                <a:gd name="csX44" fmla="*/ 230283 w 846254"/>
                <a:gd name="csY44" fmla="*/ 320771 h 5320395"/>
                <a:gd name="csX45" fmla="*/ 200987 w 846254"/>
                <a:gd name="csY45" fmla="*/ 243663 h 5320395"/>
                <a:gd name="csX46" fmla="*/ 186441 w 846254"/>
                <a:gd name="csY46" fmla="*/ 209414 h 5320395"/>
                <a:gd name="csX47" fmla="*/ 171957 w 846254"/>
                <a:gd name="csY47" fmla="*/ 177935 h 5320395"/>
                <a:gd name="csX48" fmla="*/ 157529 w 846254"/>
                <a:gd name="csY48" fmla="*/ 149173 h 5320395"/>
                <a:gd name="csX49" fmla="*/ 143150 w 846254"/>
                <a:gd name="csY49" fmla="*/ 123072 h 5320395"/>
                <a:gd name="csX50" fmla="*/ 128811 w 846254"/>
                <a:gd name="csY50" fmla="*/ 99573 h 5320395"/>
                <a:gd name="csX51" fmla="*/ 114507 w 846254"/>
                <a:gd name="csY51" fmla="*/ 78623 h 5320395"/>
                <a:gd name="csX52" fmla="*/ 100225 w 846254"/>
                <a:gd name="csY52" fmla="*/ 60189 h 5320395"/>
                <a:gd name="csX53" fmla="*/ 85960 w 846254"/>
                <a:gd name="csY53" fmla="*/ 44248 h 5320395"/>
                <a:gd name="csX54" fmla="*/ 71695 w 846254"/>
                <a:gd name="csY54" fmla="*/ 30762 h 5320395"/>
                <a:gd name="csX55" fmla="*/ 57424 w 846254"/>
                <a:gd name="csY55" fmla="*/ 19719 h 5320395"/>
                <a:gd name="csX56" fmla="*/ 50280 w 846254"/>
                <a:gd name="csY56" fmla="*/ 15128 h 5320395"/>
                <a:gd name="csX57" fmla="*/ 43130 w 846254"/>
                <a:gd name="csY57" fmla="*/ 11127 h 5320395"/>
                <a:gd name="csX58" fmla="*/ 35973 w 846254"/>
                <a:gd name="csY58" fmla="*/ 7747 h 5320395"/>
                <a:gd name="csX59" fmla="*/ 28805 w 846254"/>
                <a:gd name="csY59" fmla="*/ 4968 h 5320395"/>
                <a:gd name="csX60" fmla="*/ 21625 w 846254"/>
                <a:gd name="csY60" fmla="*/ 2798 h 5320395"/>
                <a:gd name="csX61" fmla="*/ 14431 w 846254"/>
                <a:gd name="csY61" fmla="*/ 1252 h 532039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46254" h="5320395">
                  <a:moveTo>
                    <a:pt x="0" y="0"/>
                  </a:moveTo>
                  <a:lnTo>
                    <a:pt x="0" y="35511"/>
                  </a:lnTo>
                  <a:lnTo>
                    <a:pt x="14419" y="36764"/>
                  </a:lnTo>
                  <a:cubicBezTo>
                    <a:pt x="16645" y="37143"/>
                    <a:pt x="19063" y="37657"/>
                    <a:pt x="21605" y="38312"/>
                  </a:cubicBezTo>
                  <a:cubicBezTo>
                    <a:pt x="23880" y="38911"/>
                    <a:pt x="26283" y="39617"/>
                    <a:pt x="28781" y="40479"/>
                  </a:cubicBezTo>
                  <a:cubicBezTo>
                    <a:pt x="31078" y="41270"/>
                    <a:pt x="33472" y="42186"/>
                    <a:pt x="35942" y="43258"/>
                  </a:cubicBezTo>
                  <a:cubicBezTo>
                    <a:pt x="38253" y="44238"/>
                    <a:pt x="40641" y="45364"/>
                    <a:pt x="43092" y="46628"/>
                  </a:cubicBezTo>
                  <a:cubicBezTo>
                    <a:pt x="45415" y="47838"/>
                    <a:pt x="47798" y="49166"/>
                    <a:pt x="50236" y="50630"/>
                  </a:cubicBezTo>
                  <a:cubicBezTo>
                    <a:pt x="52564" y="52029"/>
                    <a:pt x="54945" y="53557"/>
                    <a:pt x="57373" y="55230"/>
                  </a:cubicBezTo>
                  <a:cubicBezTo>
                    <a:pt x="61951" y="58377"/>
                    <a:pt x="66719" y="62051"/>
                    <a:pt x="71632" y="66262"/>
                  </a:cubicBezTo>
                  <a:cubicBezTo>
                    <a:pt x="76241" y="70221"/>
                    <a:pt x="81002" y="74706"/>
                    <a:pt x="85884" y="79729"/>
                  </a:cubicBezTo>
                  <a:cubicBezTo>
                    <a:pt x="90516" y="84519"/>
                    <a:pt x="95275" y="89795"/>
                    <a:pt x="100138" y="95659"/>
                  </a:cubicBezTo>
                  <a:cubicBezTo>
                    <a:pt x="104790" y="101270"/>
                    <a:pt x="109553" y="107385"/>
                    <a:pt x="114407" y="114071"/>
                  </a:cubicBezTo>
                  <a:cubicBezTo>
                    <a:pt x="119078" y="120513"/>
                    <a:pt x="123846" y="127483"/>
                    <a:pt x="128699" y="135001"/>
                  </a:cubicBezTo>
                  <a:cubicBezTo>
                    <a:pt x="133391" y="142288"/>
                    <a:pt x="138169" y="150099"/>
                    <a:pt x="143024" y="158489"/>
                  </a:cubicBezTo>
                  <a:cubicBezTo>
                    <a:pt x="147737" y="166628"/>
                    <a:pt x="152529" y="175315"/>
                    <a:pt x="157390" y="184569"/>
                  </a:cubicBezTo>
                  <a:cubicBezTo>
                    <a:pt x="162125" y="193591"/>
                    <a:pt x="166934" y="203160"/>
                    <a:pt x="171805" y="213310"/>
                  </a:cubicBezTo>
                  <a:cubicBezTo>
                    <a:pt x="176564" y="223238"/>
                    <a:pt x="181390" y="233713"/>
                    <a:pt x="186276" y="244769"/>
                  </a:cubicBezTo>
                  <a:cubicBezTo>
                    <a:pt x="191060" y="255592"/>
                    <a:pt x="195906" y="266993"/>
                    <a:pt x="200807" y="278985"/>
                  </a:cubicBezTo>
                  <a:cubicBezTo>
                    <a:pt x="210554" y="302842"/>
                    <a:pt x="220401" y="328761"/>
                    <a:pt x="230076" y="356029"/>
                  </a:cubicBezTo>
                  <a:cubicBezTo>
                    <a:pt x="239934" y="383823"/>
                    <a:pt x="249879" y="413767"/>
                    <a:pt x="259637" y="445023"/>
                  </a:cubicBezTo>
                  <a:cubicBezTo>
                    <a:pt x="269576" y="476850"/>
                    <a:pt x="279626" y="511026"/>
                    <a:pt x="289506" y="546568"/>
                  </a:cubicBezTo>
                  <a:cubicBezTo>
                    <a:pt x="299549" y="582722"/>
                    <a:pt x="309703" y="621339"/>
                    <a:pt x="319682" y="661335"/>
                  </a:cubicBezTo>
                  <a:cubicBezTo>
                    <a:pt x="329812" y="701933"/>
                    <a:pt x="340063" y="745203"/>
                    <a:pt x="350152" y="789927"/>
                  </a:cubicBezTo>
                  <a:cubicBezTo>
                    <a:pt x="360401" y="835377"/>
                    <a:pt x="370740" y="883513"/>
                    <a:pt x="380883" y="932974"/>
                  </a:cubicBezTo>
                  <a:cubicBezTo>
                    <a:pt x="391232" y="983465"/>
                    <a:pt x="401646" y="1036655"/>
                    <a:pt x="411836" y="1091064"/>
                  </a:cubicBezTo>
                  <a:cubicBezTo>
                    <a:pt x="432811" y="1203061"/>
                    <a:pt x="453783" y="1325272"/>
                    <a:pt x="474169" y="1454306"/>
                  </a:cubicBezTo>
                  <a:cubicBezTo>
                    <a:pt x="495231" y="1587635"/>
                    <a:pt x="516224" y="1731755"/>
                    <a:pt x="536565" y="1882687"/>
                  </a:cubicBezTo>
                  <a:cubicBezTo>
                    <a:pt x="557484" y="2037955"/>
                    <a:pt x="578251" y="2204395"/>
                    <a:pt x="598288" y="2377415"/>
                  </a:cubicBezTo>
                  <a:cubicBezTo>
                    <a:pt x="639583" y="2734046"/>
                    <a:pt x="679287" y="3131346"/>
                    <a:pt x="716297" y="3558285"/>
                  </a:cubicBezTo>
                  <a:cubicBezTo>
                    <a:pt x="753699" y="3989854"/>
                    <a:pt x="789029" y="4459525"/>
                    <a:pt x="821302" y="4954233"/>
                  </a:cubicBezTo>
                  <a:lnTo>
                    <a:pt x="843556" y="5320395"/>
                  </a:lnTo>
                  <a:lnTo>
                    <a:pt x="846254" y="5320395"/>
                  </a:lnTo>
                  <a:lnTo>
                    <a:pt x="822234" y="4925154"/>
                  </a:lnTo>
                  <a:cubicBezTo>
                    <a:pt x="789904" y="4429594"/>
                    <a:pt x="754518" y="3959145"/>
                    <a:pt x="717053" y="3526868"/>
                  </a:cubicBezTo>
                  <a:cubicBezTo>
                    <a:pt x="679992" y="3099340"/>
                    <a:pt x="640233" y="2701492"/>
                    <a:pt x="598883" y="2344334"/>
                  </a:cubicBezTo>
                  <a:cubicBezTo>
                    <a:pt x="578822" y="2171104"/>
                    <a:pt x="558030" y="2004455"/>
                    <a:pt x="537086" y="1849007"/>
                  </a:cubicBezTo>
                  <a:cubicBezTo>
                    <a:pt x="516723" y="1697907"/>
                    <a:pt x="495705" y="1553607"/>
                    <a:pt x="474620" y="1420131"/>
                  </a:cubicBezTo>
                  <a:cubicBezTo>
                    <a:pt x="454212" y="1290973"/>
                    <a:pt x="433217" y="1168624"/>
                    <a:pt x="412220" y="1056519"/>
                  </a:cubicBezTo>
                  <a:cubicBezTo>
                    <a:pt x="402020" y="1002049"/>
                    <a:pt x="391596" y="948806"/>
                    <a:pt x="381236" y="898271"/>
                  </a:cubicBezTo>
                  <a:cubicBezTo>
                    <a:pt x="371083" y="848758"/>
                    <a:pt x="360733" y="800582"/>
                    <a:pt x="350474" y="755089"/>
                  </a:cubicBezTo>
                  <a:cubicBezTo>
                    <a:pt x="340375" y="710313"/>
                    <a:pt x="330113" y="667000"/>
                    <a:pt x="319974" y="626372"/>
                  </a:cubicBezTo>
                  <a:cubicBezTo>
                    <a:pt x="309984" y="586322"/>
                    <a:pt x="299822" y="547673"/>
                    <a:pt x="289769" y="511499"/>
                  </a:cubicBezTo>
                  <a:cubicBezTo>
                    <a:pt x="279879" y="475914"/>
                    <a:pt x="269820" y="441707"/>
                    <a:pt x="259871" y="409849"/>
                  </a:cubicBezTo>
                  <a:cubicBezTo>
                    <a:pt x="250104" y="378560"/>
                    <a:pt x="240149" y="348596"/>
                    <a:pt x="230283" y="320771"/>
                  </a:cubicBezTo>
                  <a:cubicBezTo>
                    <a:pt x="220598" y="293482"/>
                    <a:pt x="210742" y="267530"/>
                    <a:pt x="200987" y="243663"/>
                  </a:cubicBezTo>
                  <a:cubicBezTo>
                    <a:pt x="196081" y="231661"/>
                    <a:pt x="191231" y="220249"/>
                    <a:pt x="186441" y="209414"/>
                  </a:cubicBezTo>
                  <a:cubicBezTo>
                    <a:pt x="181553" y="198350"/>
                    <a:pt x="176722" y="187865"/>
                    <a:pt x="171957" y="177935"/>
                  </a:cubicBezTo>
                  <a:cubicBezTo>
                    <a:pt x="167082" y="167777"/>
                    <a:pt x="162270" y="158205"/>
                    <a:pt x="157529" y="149173"/>
                  </a:cubicBezTo>
                  <a:cubicBezTo>
                    <a:pt x="152664" y="139908"/>
                    <a:pt x="147867" y="131211"/>
                    <a:pt x="143150" y="123072"/>
                  </a:cubicBezTo>
                  <a:cubicBezTo>
                    <a:pt x="138292" y="114672"/>
                    <a:pt x="133509" y="106850"/>
                    <a:pt x="128811" y="99573"/>
                  </a:cubicBezTo>
                  <a:cubicBezTo>
                    <a:pt x="123957" y="92036"/>
                    <a:pt x="119183" y="85066"/>
                    <a:pt x="114507" y="78623"/>
                  </a:cubicBezTo>
                  <a:cubicBezTo>
                    <a:pt x="109649" y="71938"/>
                    <a:pt x="104883" y="65799"/>
                    <a:pt x="100225" y="60189"/>
                  </a:cubicBezTo>
                  <a:cubicBezTo>
                    <a:pt x="95359" y="54324"/>
                    <a:pt x="90596" y="49027"/>
                    <a:pt x="85960" y="44248"/>
                  </a:cubicBezTo>
                  <a:cubicBezTo>
                    <a:pt x="81073" y="39215"/>
                    <a:pt x="76307" y="34720"/>
                    <a:pt x="71695" y="30762"/>
                  </a:cubicBezTo>
                  <a:cubicBezTo>
                    <a:pt x="66778" y="26540"/>
                    <a:pt x="62004" y="22876"/>
                    <a:pt x="57424" y="19719"/>
                  </a:cubicBezTo>
                  <a:cubicBezTo>
                    <a:pt x="54993" y="18055"/>
                    <a:pt x="52610" y="16518"/>
                    <a:pt x="50280" y="15128"/>
                  </a:cubicBezTo>
                  <a:cubicBezTo>
                    <a:pt x="47839" y="13665"/>
                    <a:pt x="45454" y="12337"/>
                    <a:pt x="43130" y="11127"/>
                  </a:cubicBezTo>
                  <a:cubicBezTo>
                    <a:pt x="40677" y="9865"/>
                    <a:pt x="38288" y="8737"/>
                    <a:pt x="35973" y="7747"/>
                  </a:cubicBezTo>
                  <a:cubicBezTo>
                    <a:pt x="33501" y="6674"/>
                    <a:pt x="31105" y="5749"/>
                    <a:pt x="28805" y="4968"/>
                  </a:cubicBezTo>
                  <a:cubicBezTo>
                    <a:pt x="26305" y="4106"/>
                    <a:pt x="23901" y="3400"/>
                    <a:pt x="21625" y="2798"/>
                  </a:cubicBezTo>
                  <a:cubicBezTo>
                    <a:pt x="19081" y="2146"/>
                    <a:pt x="16660" y="1632"/>
                    <a:pt x="14431" y="1252"/>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12" name="Freeform: Shape 411">
              <a:extLst>
                <a:ext uri="{FF2B5EF4-FFF2-40B4-BE49-F238E27FC236}">
                  <a16:creationId xmlns:a16="http://schemas.microsoft.com/office/drawing/2014/main" id="{BBF28CC3-BA95-430A-20A0-B774FDC8D196}"/>
                </a:ext>
              </a:extLst>
            </p:cNvPr>
            <p:cNvSpPr/>
            <p:nvPr/>
          </p:nvSpPr>
          <p:spPr>
            <a:xfrm rot="16200000" flipH="1">
              <a:off x="9085718" y="246930"/>
              <a:ext cx="892191" cy="5320375"/>
            </a:xfrm>
            <a:custGeom>
              <a:avLst/>
              <a:gdLst>
                <a:gd name="csX0" fmla="*/ 0 w 892191"/>
                <a:gd name="csY0" fmla="*/ 0 h 5320375"/>
                <a:gd name="csX1" fmla="*/ 0 w 892191"/>
                <a:gd name="csY1" fmla="*/ 35511 h 5320375"/>
                <a:gd name="csX2" fmla="*/ 15029 w 892191"/>
                <a:gd name="csY2" fmla="*/ 36732 h 5320375"/>
                <a:gd name="csX3" fmla="*/ 22518 w 892191"/>
                <a:gd name="csY3" fmla="*/ 38249 h 5320375"/>
                <a:gd name="csX4" fmla="*/ 29995 w 892191"/>
                <a:gd name="csY4" fmla="*/ 40364 h 5320375"/>
                <a:gd name="csX5" fmla="*/ 37459 w 892191"/>
                <a:gd name="csY5" fmla="*/ 43082 h 5320375"/>
                <a:gd name="csX6" fmla="*/ 44912 w 892191"/>
                <a:gd name="csY6" fmla="*/ 46375 h 5320375"/>
                <a:gd name="csX7" fmla="*/ 52355 w 892191"/>
                <a:gd name="csY7" fmla="*/ 50282 h 5320375"/>
                <a:gd name="csX8" fmla="*/ 59793 w 892191"/>
                <a:gd name="csY8" fmla="*/ 54788 h 5320375"/>
                <a:gd name="csX9" fmla="*/ 74651 w 892191"/>
                <a:gd name="csY9" fmla="*/ 65559 h 5320375"/>
                <a:gd name="csX10" fmla="*/ 89499 w 892191"/>
                <a:gd name="csY10" fmla="*/ 78728 h 5320375"/>
                <a:gd name="csX11" fmla="*/ 104348 w 892191"/>
                <a:gd name="csY11" fmla="*/ 94280 h 5320375"/>
                <a:gd name="csX12" fmla="*/ 119210 w 892191"/>
                <a:gd name="csY12" fmla="*/ 112272 h 5320375"/>
                <a:gd name="csX13" fmla="*/ 134095 w 892191"/>
                <a:gd name="csY13" fmla="*/ 132706 h 5320375"/>
                <a:gd name="csX14" fmla="*/ 149010 w 892191"/>
                <a:gd name="csY14" fmla="*/ 155625 h 5320375"/>
                <a:gd name="csX15" fmla="*/ 163968 w 892191"/>
                <a:gd name="csY15" fmla="*/ 181084 h 5320375"/>
                <a:gd name="csX16" fmla="*/ 178974 w 892191"/>
                <a:gd name="csY16" fmla="*/ 209129 h 5320375"/>
                <a:gd name="csX17" fmla="*/ 194034 w 892191"/>
                <a:gd name="csY17" fmla="*/ 239800 h 5320375"/>
                <a:gd name="csX18" fmla="*/ 209154 w 892191"/>
                <a:gd name="csY18" fmla="*/ 273183 h 5320375"/>
                <a:gd name="csX19" fmla="*/ 239602 w 892191"/>
                <a:gd name="csY19" fmla="*/ 348261 h 5320375"/>
                <a:gd name="csX20" fmla="*/ 270340 w 892191"/>
                <a:gd name="csY20" fmla="*/ 434927 h 5320375"/>
                <a:gd name="csX21" fmla="*/ 301390 w 892191"/>
                <a:gd name="csY21" fmla="*/ 533767 h 5320375"/>
                <a:gd name="csX22" fmla="*/ 332751 w 892191"/>
                <a:gd name="csY22" fmla="*/ 645375 h 5320375"/>
                <a:gd name="csX23" fmla="*/ 364408 w 892191"/>
                <a:gd name="csY23" fmla="*/ 770354 h 5320375"/>
                <a:gd name="csX24" fmla="*/ 396334 w 892191"/>
                <a:gd name="csY24" fmla="*/ 909306 h 5320375"/>
                <a:gd name="csX25" fmla="*/ 428486 w 892191"/>
                <a:gd name="csY25" fmla="*/ 1062773 h 5320375"/>
                <a:gd name="csX26" fmla="*/ 460811 w 892191"/>
                <a:gd name="csY26" fmla="*/ 1231236 h 5320375"/>
                <a:gd name="csX27" fmla="*/ 493242 w 892191"/>
                <a:gd name="csY27" fmla="*/ 1415141 h 5320375"/>
                <a:gd name="csX28" fmla="*/ 558094 w 892191"/>
                <a:gd name="csY28" fmla="*/ 1830393 h 5320375"/>
                <a:gd name="csX29" fmla="*/ 622309 w 892191"/>
                <a:gd name="csY29" fmla="*/ 2309752 h 5320375"/>
                <a:gd name="csX30" fmla="*/ 685045 w 892191"/>
                <a:gd name="csY30" fmla="*/ 2852183 h 5320375"/>
                <a:gd name="csX31" fmla="*/ 745409 w 892191"/>
                <a:gd name="csY31" fmla="*/ 3454098 h 5320375"/>
                <a:gd name="csX32" fmla="*/ 855593 w 892191"/>
                <a:gd name="csY32" fmla="*/ 4808945 h 5320375"/>
                <a:gd name="csX33" fmla="*/ 889343 w 892191"/>
                <a:gd name="csY33" fmla="*/ 5320375 h 5320375"/>
                <a:gd name="csX34" fmla="*/ 892191 w 892191"/>
                <a:gd name="csY34" fmla="*/ 5320375 h 5320375"/>
                <a:gd name="csX35" fmla="*/ 856473 w 892191"/>
                <a:gd name="csY35" fmla="*/ 4779119 h 5320375"/>
                <a:gd name="csX36" fmla="*/ 746124 w 892191"/>
                <a:gd name="csY36" fmla="*/ 3422197 h 5320375"/>
                <a:gd name="csX37" fmla="*/ 685680 w 892191"/>
                <a:gd name="csY37" fmla="*/ 2819491 h 5320375"/>
                <a:gd name="csX38" fmla="*/ 622869 w 892191"/>
                <a:gd name="csY38" fmla="*/ 2276418 h 5320375"/>
                <a:gd name="csX39" fmla="*/ 558582 w 892191"/>
                <a:gd name="csY39" fmla="*/ 1796504 h 5320375"/>
                <a:gd name="csX40" fmla="*/ 493665 w 892191"/>
                <a:gd name="csY40" fmla="*/ 1380819 h 5320375"/>
                <a:gd name="csX41" fmla="*/ 461202 w 892191"/>
                <a:gd name="csY41" fmla="*/ 1196733 h 5320375"/>
                <a:gd name="csX42" fmla="*/ 428848 w 892191"/>
                <a:gd name="csY42" fmla="*/ 1028127 h 5320375"/>
                <a:gd name="csX43" fmla="*/ 396666 w 892191"/>
                <a:gd name="csY43" fmla="*/ 874509 h 5320375"/>
                <a:gd name="csX44" fmla="*/ 364710 w 892191"/>
                <a:gd name="csY44" fmla="*/ 735444 h 5320375"/>
                <a:gd name="csX45" fmla="*/ 333026 w 892191"/>
                <a:gd name="csY45" fmla="*/ 610337 h 5320375"/>
                <a:gd name="csX46" fmla="*/ 301637 w 892191"/>
                <a:gd name="csY46" fmla="*/ 498645 h 5320375"/>
                <a:gd name="csX47" fmla="*/ 270561 w 892191"/>
                <a:gd name="csY47" fmla="*/ 399712 h 5320375"/>
                <a:gd name="csX48" fmla="*/ 239795 w 892191"/>
                <a:gd name="csY48" fmla="*/ 312969 h 5320375"/>
                <a:gd name="csX49" fmla="*/ 209323 w 892191"/>
                <a:gd name="csY49" fmla="*/ 237829 h 5320375"/>
                <a:gd name="csX50" fmla="*/ 194190 w 892191"/>
                <a:gd name="csY50" fmla="*/ 204424 h 5320375"/>
                <a:gd name="csX51" fmla="*/ 179117 w 892191"/>
                <a:gd name="csY51" fmla="*/ 173736 h 5320375"/>
                <a:gd name="csX52" fmla="*/ 164099 w 892191"/>
                <a:gd name="csY52" fmla="*/ 145668 h 5320375"/>
                <a:gd name="csX53" fmla="*/ 149130 w 892191"/>
                <a:gd name="csY53" fmla="*/ 120179 h 5320375"/>
                <a:gd name="csX54" fmla="*/ 134203 w 892191"/>
                <a:gd name="csY54" fmla="*/ 97248 h 5320375"/>
                <a:gd name="csX55" fmla="*/ 119307 w 892191"/>
                <a:gd name="csY55" fmla="*/ 76792 h 5320375"/>
                <a:gd name="csX56" fmla="*/ 104433 w 892191"/>
                <a:gd name="csY56" fmla="*/ 58799 h 5320375"/>
                <a:gd name="csX57" fmla="*/ 89571 w 892191"/>
                <a:gd name="csY57" fmla="*/ 43227 h 5320375"/>
                <a:gd name="csX58" fmla="*/ 74710 w 892191"/>
                <a:gd name="csY58" fmla="*/ 30058 h 5320375"/>
                <a:gd name="csX59" fmla="*/ 59840 w 892191"/>
                <a:gd name="csY59" fmla="*/ 19277 h 5320375"/>
                <a:gd name="csX60" fmla="*/ 52397 w 892191"/>
                <a:gd name="csY60" fmla="*/ 14781 h 5320375"/>
                <a:gd name="csX61" fmla="*/ 44947 w 892191"/>
                <a:gd name="csY61" fmla="*/ 10877 h 5320375"/>
                <a:gd name="csX62" fmla="*/ 37488 w 892191"/>
                <a:gd name="csY62" fmla="*/ 7558 h 5320375"/>
                <a:gd name="csX63" fmla="*/ 30020 w 892191"/>
                <a:gd name="csY63" fmla="*/ 4853 h 5320375"/>
                <a:gd name="csX64" fmla="*/ 22536 w 892191"/>
                <a:gd name="csY64" fmla="*/ 2737 h 5320375"/>
                <a:gd name="csX65" fmla="*/ 15041 w 892191"/>
                <a:gd name="csY65" fmla="*/ 1220 h 53203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Lst>
              <a:rect l="l" t="t" r="r" b="b"/>
              <a:pathLst>
                <a:path w="892191" h="5320375">
                  <a:moveTo>
                    <a:pt x="0" y="0"/>
                  </a:moveTo>
                  <a:lnTo>
                    <a:pt x="0" y="35511"/>
                  </a:lnTo>
                  <a:lnTo>
                    <a:pt x="15029" y="36732"/>
                  </a:lnTo>
                  <a:cubicBezTo>
                    <a:pt x="17349" y="37100"/>
                    <a:pt x="19870" y="37596"/>
                    <a:pt x="22518" y="38249"/>
                  </a:cubicBezTo>
                  <a:cubicBezTo>
                    <a:pt x="24888" y="38817"/>
                    <a:pt x="27392" y="39523"/>
                    <a:pt x="29995" y="40364"/>
                  </a:cubicBezTo>
                  <a:cubicBezTo>
                    <a:pt x="32391" y="41132"/>
                    <a:pt x="34885" y="42038"/>
                    <a:pt x="37459" y="43082"/>
                  </a:cubicBezTo>
                  <a:cubicBezTo>
                    <a:pt x="39868" y="44049"/>
                    <a:pt x="42357" y="45144"/>
                    <a:pt x="44912" y="46375"/>
                  </a:cubicBezTo>
                  <a:cubicBezTo>
                    <a:pt x="47331" y="47544"/>
                    <a:pt x="49816" y="48839"/>
                    <a:pt x="52355" y="50282"/>
                  </a:cubicBezTo>
                  <a:cubicBezTo>
                    <a:pt x="54781" y="51651"/>
                    <a:pt x="57262" y="53145"/>
                    <a:pt x="59793" y="54788"/>
                  </a:cubicBezTo>
                  <a:cubicBezTo>
                    <a:pt x="64562" y="57874"/>
                    <a:pt x="69531" y="61442"/>
                    <a:pt x="74651" y="65559"/>
                  </a:cubicBezTo>
                  <a:cubicBezTo>
                    <a:pt x="79452" y="69433"/>
                    <a:pt x="84412" y="73813"/>
                    <a:pt x="89499" y="78728"/>
                  </a:cubicBezTo>
                  <a:cubicBezTo>
                    <a:pt x="94325" y="83393"/>
                    <a:pt x="99282" y="88561"/>
                    <a:pt x="104348" y="94280"/>
                  </a:cubicBezTo>
                  <a:cubicBezTo>
                    <a:pt x="109195" y="99763"/>
                    <a:pt x="114154" y="105732"/>
                    <a:pt x="119210" y="112272"/>
                  </a:cubicBezTo>
                  <a:cubicBezTo>
                    <a:pt x="124077" y="118566"/>
                    <a:pt x="129042" y="125367"/>
                    <a:pt x="134095" y="132706"/>
                  </a:cubicBezTo>
                  <a:cubicBezTo>
                    <a:pt x="138981" y="139813"/>
                    <a:pt x="143956" y="147456"/>
                    <a:pt x="149010" y="155625"/>
                  </a:cubicBezTo>
                  <a:cubicBezTo>
                    <a:pt x="153918" y="163576"/>
                    <a:pt x="158907" y="172050"/>
                    <a:pt x="163968" y="181084"/>
                  </a:cubicBezTo>
                  <a:cubicBezTo>
                    <a:pt x="168899" y="189886"/>
                    <a:pt x="173902" y="199223"/>
                    <a:pt x="178974" y="209129"/>
                  </a:cubicBezTo>
                  <a:cubicBezTo>
                    <a:pt x="183926" y="218796"/>
                    <a:pt x="188950" y="229018"/>
                    <a:pt x="194034" y="239800"/>
                  </a:cubicBezTo>
                  <a:cubicBezTo>
                    <a:pt x="199012" y="250370"/>
                    <a:pt x="204054" y="261486"/>
                    <a:pt x="209154" y="273183"/>
                  </a:cubicBezTo>
                  <a:cubicBezTo>
                    <a:pt x="219274" y="296377"/>
                    <a:pt x="229517" y="321635"/>
                    <a:pt x="239602" y="348261"/>
                  </a:cubicBezTo>
                  <a:cubicBezTo>
                    <a:pt x="249834" y="375285"/>
                    <a:pt x="260176" y="404459"/>
                    <a:pt x="270340" y="434927"/>
                  </a:cubicBezTo>
                  <a:cubicBezTo>
                    <a:pt x="280681" y="465943"/>
                    <a:pt x="291127" y="499202"/>
                    <a:pt x="301390" y="533767"/>
                  </a:cubicBezTo>
                  <a:cubicBezTo>
                    <a:pt x="311837" y="568961"/>
                    <a:pt x="322388" y="606504"/>
                    <a:pt x="332751" y="645375"/>
                  </a:cubicBezTo>
                  <a:cubicBezTo>
                    <a:pt x="343285" y="684888"/>
                    <a:pt x="353937" y="726937"/>
                    <a:pt x="364408" y="770354"/>
                  </a:cubicBezTo>
                  <a:cubicBezTo>
                    <a:pt x="375052" y="814498"/>
                    <a:pt x="385794" y="861255"/>
                    <a:pt x="396334" y="909306"/>
                  </a:cubicBezTo>
                  <a:cubicBezTo>
                    <a:pt x="407087" y="958345"/>
                    <a:pt x="417905" y="1009986"/>
                    <a:pt x="428486" y="1062773"/>
                  </a:cubicBezTo>
                  <a:cubicBezTo>
                    <a:pt x="439266" y="1116553"/>
                    <a:pt x="450142" y="1173225"/>
                    <a:pt x="460811" y="1231236"/>
                  </a:cubicBezTo>
                  <a:cubicBezTo>
                    <a:pt x="471651" y="1290172"/>
                    <a:pt x="482562" y="1352045"/>
                    <a:pt x="493242" y="1415141"/>
                  </a:cubicBezTo>
                  <a:cubicBezTo>
                    <a:pt x="515137" y="1544491"/>
                    <a:pt x="536956" y="1684198"/>
                    <a:pt x="558094" y="1830393"/>
                  </a:cubicBezTo>
                  <a:cubicBezTo>
                    <a:pt x="579839" y="1980831"/>
                    <a:pt x="601445" y="2142110"/>
                    <a:pt x="622309" y="2309752"/>
                  </a:cubicBezTo>
                  <a:cubicBezTo>
                    <a:pt x="643628" y="2481086"/>
                    <a:pt x="664736" y="2663581"/>
                    <a:pt x="685045" y="2852183"/>
                  </a:cubicBezTo>
                  <a:cubicBezTo>
                    <a:pt x="705643" y="3043480"/>
                    <a:pt x="725953" y="3246009"/>
                    <a:pt x="745409" y="3454098"/>
                  </a:cubicBezTo>
                  <a:cubicBezTo>
                    <a:pt x="784544" y="3872740"/>
                    <a:pt x="821615" y="4328587"/>
                    <a:pt x="855593" y="4808945"/>
                  </a:cubicBezTo>
                  <a:lnTo>
                    <a:pt x="889343" y="5320375"/>
                  </a:lnTo>
                  <a:lnTo>
                    <a:pt x="892191" y="5320375"/>
                  </a:lnTo>
                  <a:lnTo>
                    <a:pt x="856473" y="4779119"/>
                  </a:lnTo>
                  <a:cubicBezTo>
                    <a:pt x="822442" y="4297993"/>
                    <a:pt x="785315" y="3841471"/>
                    <a:pt x="746124" y="3422197"/>
                  </a:cubicBezTo>
                  <a:cubicBezTo>
                    <a:pt x="726640" y="3213824"/>
                    <a:pt x="706304" y="3011041"/>
                    <a:pt x="685680" y="2819491"/>
                  </a:cubicBezTo>
                  <a:cubicBezTo>
                    <a:pt x="665347" y="2630669"/>
                    <a:pt x="644213" y="2447944"/>
                    <a:pt x="622869" y="2276418"/>
                  </a:cubicBezTo>
                  <a:cubicBezTo>
                    <a:pt x="601981" y="2108589"/>
                    <a:pt x="580352" y="1947129"/>
                    <a:pt x="558582" y="1796504"/>
                  </a:cubicBezTo>
                  <a:cubicBezTo>
                    <a:pt x="537423" y="1650150"/>
                    <a:pt x="515582" y="1510294"/>
                    <a:pt x="493665" y="1380819"/>
                  </a:cubicBezTo>
                  <a:cubicBezTo>
                    <a:pt x="482974" y="1317673"/>
                    <a:pt x="472053" y="1255735"/>
                    <a:pt x="461202" y="1196733"/>
                  </a:cubicBezTo>
                  <a:cubicBezTo>
                    <a:pt x="450523" y="1138673"/>
                    <a:pt x="439637" y="1081945"/>
                    <a:pt x="428848" y="1028127"/>
                  </a:cubicBezTo>
                  <a:cubicBezTo>
                    <a:pt x="418257" y="975276"/>
                    <a:pt x="407430" y="923604"/>
                    <a:pt x="396666" y="874509"/>
                  </a:cubicBezTo>
                  <a:cubicBezTo>
                    <a:pt x="386116" y="826417"/>
                    <a:pt x="375364" y="779629"/>
                    <a:pt x="364710" y="735444"/>
                  </a:cubicBezTo>
                  <a:cubicBezTo>
                    <a:pt x="354228" y="691983"/>
                    <a:pt x="343568" y="649890"/>
                    <a:pt x="333026" y="610337"/>
                  </a:cubicBezTo>
                  <a:cubicBezTo>
                    <a:pt x="322653" y="571435"/>
                    <a:pt x="312092" y="533862"/>
                    <a:pt x="301637" y="498645"/>
                  </a:cubicBezTo>
                  <a:cubicBezTo>
                    <a:pt x="291367" y="464049"/>
                    <a:pt x="280910" y="430759"/>
                    <a:pt x="270561" y="399712"/>
                  </a:cubicBezTo>
                  <a:cubicBezTo>
                    <a:pt x="260388" y="369211"/>
                    <a:pt x="250036" y="340027"/>
                    <a:pt x="239795" y="312969"/>
                  </a:cubicBezTo>
                  <a:cubicBezTo>
                    <a:pt x="229704" y="286323"/>
                    <a:pt x="219451" y="261044"/>
                    <a:pt x="209323" y="237829"/>
                  </a:cubicBezTo>
                  <a:cubicBezTo>
                    <a:pt x="204220" y="226134"/>
                    <a:pt x="199173" y="215004"/>
                    <a:pt x="194190" y="204424"/>
                  </a:cubicBezTo>
                  <a:cubicBezTo>
                    <a:pt x="189102" y="193632"/>
                    <a:pt x="184075" y="183399"/>
                    <a:pt x="179117" y="173736"/>
                  </a:cubicBezTo>
                  <a:cubicBezTo>
                    <a:pt x="174043" y="163816"/>
                    <a:pt x="169035" y="154469"/>
                    <a:pt x="164099" y="145668"/>
                  </a:cubicBezTo>
                  <a:cubicBezTo>
                    <a:pt x="159037" y="136623"/>
                    <a:pt x="154043" y="128148"/>
                    <a:pt x="149130" y="120179"/>
                  </a:cubicBezTo>
                  <a:cubicBezTo>
                    <a:pt x="144073" y="112008"/>
                    <a:pt x="139093" y="104353"/>
                    <a:pt x="134203" y="97248"/>
                  </a:cubicBezTo>
                  <a:cubicBezTo>
                    <a:pt x="129147" y="89889"/>
                    <a:pt x="124177" y="83088"/>
                    <a:pt x="119307" y="76792"/>
                  </a:cubicBezTo>
                  <a:cubicBezTo>
                    <a:pt x="114246" y="70265"/>
                    <a:pt x="109283" y="64285"/>
                    <a:pt x="104433" y="58799"/>
                  </a:cubicBezTo>
                  <a:cubicBezTo>
                    <a:pt x="99361" y="53071"/>
                    <a:pt x="94401" y="47902"/>
                    <a:pt x="89571" y="43227"/>
                  </a:cubicBezTo>
                  <a:cubicBezTo>
                    <a:pt x="84479" y="38300"/>
                    <a:pt x="79517" y="33921"/>
                    <a:pt x="74710" y="30058"/>
                  </a:cubicBezTo>
                  <a:cubicBezTo>
                    <a:pt x="69586" y="25932"/>
                    <a:pt x="64614" y="22352"/>
                    <a:pt x="59840" y="19277"/>
                  </a:cubicBezTo>
                  <a:cubicBezTo>
                    <a:pt x="57309" y="17644"/>
                    <a:pt x="54826" y="16150"/>
                    <a:pt x="52397" y="14781"/>
                  </a:cubicBezTo>
                  <a:cubicBezTo>
                    <a:pt x="49855" y="13348"/>
                    <a:pt x="47368" y="12043"/>
                    <a:pt x="44947" y="10877"/>
                  </a:cubicBezTo>
                  <a:cubicBezTo>
                    <a:pt x="42392" y="9643"/>
                    <a:pt x="39901" y="8537"/>
                    <a:pt x="37488" y="7558"/>
                  </a:cubicBezTo>
                  <a:cubicBezTo>
                    <a:pt x="34913" y="6517"/>
                    <a:pt x="32416" y="5621"/>
                    <a:pt x="30020" y="4853"/>
                  </a:cubicBezTo>
                  <a:cubicBezTo>
                    <a:pt x="27414" y="4012"/>
                    <a:pt x="24908" y="3305"/>
                    <a:pt x="22536" y="2737"/>
                  </a:cubicBezTo>
                  <a:cubicBezTo>
                    <a:pt x="19885" y="2085"/>
                    <a:pt x="17364" y="1588"/>
                    <a:pt x="15041" y="122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14" name="Freeform: Shape 413">
              <a:extLst>
                <a:ext uri="{FF2B5EF4-FFF2-40B4-BE49-F238E27FC236}">
                  <a16:creationId xmlns:a16="http://schemas.microsoft.com/office/drawing/2014/main" id="{37D257C8-C90B-B0D9-3CF6-A01ACC80BE55}"/>
                </a:ext>
              </a:extLst>
            </p:cNvPr>
            <p:cNvSpPr/>
            <p:nvPr/>
          </p:nvSpPr>
          <p:spPr>
            <a:xfrm rot="16200000" flipH="1">
              <a:off x="9062771" y="203754"/>
              <a:ext cx="938127" cy="5320332"/>
            </a:xfrm>
            <a:custGeom>
              <a:avLst/>
              <a:gdLst>
                <a:gd name="csX0" fmla="*/ 0 w 938127"/>
                <a:gd name="csY0" fmla="*/ 0 h 5320332"/>
                <a:gd name="csX1" fmla="*/ 0 w 938127"/>
                <a:gd name="csY1" fmla="*/ 35511 h 5320332"/>
                <a:gd name="csX2" fmla="*/ 24460 w 938127"/>
                <a:gd name="csY2" fmla="*/ 38428 h 5320332"/>
                <a:gd name="csX3" fmla="*/ 32581 w 938127"/>
                <a:gd name="csY3" fmla="*/ 40692 h 5320332"/>
                <a:gd name="csX4" fmla="*/ 40688 w 938127"/>
                <a:gd name="csY4" fmla="*/ 43575 h 5320332"/>
                <a:gd name="csX5" fmla="*/ 48785 w 938127"/>
                <a:gd name="csY5" fmla="*/ 47115 h 5320332"/>
                <a:gd name="csX6" fmla="*/ 56873 w 938127"/>
                <a:gd name="csY6" fmla="*/ 51283 h 5320332"/>
                <a:gd name="csX7" fmla="*/ 64953 w 938127"/>
                <a:gd name="csY7" fmla="*/ 56083 h 5320332"/>
                <a:gd name="csX8" fmla="*/ 73030 w 938127"/>
                <a:gd name="csY8" fmla="*/ 61515 h 5320332"/>
                <a:gd name="csX9" fmla="*/ 81102 w 938127"/>
                <a:gd name="csY9" fmla="*/ 67591 h 5320332"/>
                <a:gd name="csX10" fmla="*/ 97245 w 938127"/>
                <a:gd name="csY10" fmla="*/ 81656 h 5320332"/>
                <a:gd name="csX11" fmla="*/ 113395 w 938127"/>
                <a:gd name="csY11" fmla="*/ 98300 h 5320332"/>
                <a:gd name="csX12" fmla="*/ 129563 w 938127"/>
                <a:gd name="csY12" fmla="*/ 117535 h 5320332"/>
                <a:gd name="csX13" fmla="*/ 145764 w 938127"/>
                <a:gd name="csY13" fmla="*/ 139435 h 5320332"/>
                <a:gd name="csX14" fmla="*/ 162008 w 938127"/>
                <a:gd name="csY14" fmla="*/ 163995 h 5320332"/>
                <a:gd name="csX15" fmla="*/ 178305 w 938127"/>
                <a:gd name="csY15" fmla="*/ 191286 h 5320332"/>
                <a:gd name="csX16" fmla="*/ 194663 w 938127"/>
                <a:gd name="csY16" fmla="*/ 221385 h 5320332"/>
                <a:gd name="csX17" fmla="*/ 211089 w 938127"/>
                <a:gd name="csY17" fmla="*/ 254359 h 5320332"/>
                <a:gd name="csX18" fmla="*/ 227591 w 938127"/>
                <a:gd name="csY18" fmla="*/ 290238 h 5320332"/>
                <a:gd name="csX19" fmla="*/ 244174 w 938127"/>
                <a:gd name="csY19" fmla="*/ 329139 h 5320332"/>
                <a:gd name="csX20" fmla="*/ 260843 w 938127"/>
                <a:gd name="csY20" fmla="*/ 371127 h 5320332"/>
                <a:gd name="csX21" fmla="*/ 294451 w 938127"/>
                <a:gd name="csY21" fmla="*/ 464671 h 5320332"/>
                <a:gd name="csX22" fmla="*/ 328429 w 938127"/>
                <a:gd name="csY22" fmla="*/ 571550 h 5320332"/>
                <a:gd name="csX23" fmla="*/ 362776 w 938127"/>
                <a:gd name="csY23" fmla="*/ 692499 h 5320332"/>
                <a:gd name="csX24" fmla="*/ 397469 w 938127"/>
                <a:gd name="csY24" fmla="*/ 828187 h 5320332"/>
                <a:gd name="csX25" fmla="*/ 432472 w 938127"/>
                <a:gd name="csY25" fmla="*/ 979308 h 5320332"/>
                <a:gd name="csX26" fmla="*/ 467729 w 938127"/>
                <a:gd name="csY26" fmla="*/ 1146484 h 5320332"/>
                <a:gd name="csX27" fmla="*/ 503173 w 938127"/>
                <a:gd name="csY27" fmla="*/ 1330274 h 5320332"/>
                <a:gd name="csX28" fmla="*/ 538714 w 938127"/>
                <a:gd name="csY28" fmla="*/ 1531160 h 5320332"/>
                <a:gd name="csX29" fmla="*/ 609695 w 938127"/>
                <a:gd name="csY29" fmla="*/ 1985442 h 5320332"/>
                <a:gd name="csX30" fmla="*/ 679766 w 938127"/>
                <a:gd name="csY30" fmla="*/ 2510418 h 5320332"/>
                <a:gd name="csX31" fmla="*/ 747895 w 938127"/>
                <a:gd name="csY31" fmla="*/ 3104468 h 5320332"/>
                <a:gd name="csX32" fmla="*/ 813006 w 938127"/>
                <a:gd name="csY32" fmla="*/ 3762910 h 5320332"/>
                <a:gd name="csX33" fmla="*/ 874067 w 938127"/>
                <a:gd name="csY33" fmla="*/ 4477920 h 5320332"/>
                <a:gd name="csX34" fmla="*/ 930152 w 938127"/>
                <a:gd name="csY34" fmla="*/ 5238610 h 5320332"/>
                <a:gd name="csX35" fmla="*/ 935347 w 938127"/>
                <a:gd name="csY35" fmla="*/ 5320332 h 5320332"/>
                <a:gd name="csX36" fmla="*/ 938127 w 938127"/>
                <a:gd name="csY36" fmla="*/ 5320332 h 5320332"/>
                <a:gd name="csX37" fmla="*/ 931054 w 938127"/>
                <a:gd name="csY37" fmla="*/ 5209078 h 5320332"/>
                <a:gd name="csX38" fmla="*/ 874878 w 938127"/>
                <a:gd name="csY38" fmla="*/ 4447156 h 5320332"/>
                <a:gd name="csX39" fmla="*/ 813730 w 938127"/>
                <a:gd name="csY39" fmla="*/ 3731124 h 5320332"/>
                <a:gd name="csX40" fmla="*/ 748534 w 938127"/>
                <a:gd name="csY40" fmla="*/ 3071832 h 5320332"/>
                <a:gd name="csX41" fmla="*/ 680328 w 938127"/>
                <a:gd name="csY41" fmla="*/ 2477108 h 5320332"/>
                <a:gd name="csX42" fmla="*/ 610186 w 938127"/>
                <a:gd name="csY42" fmla="*/ 1951614 h 5320332"/>
                <a:gd name="csX43" fmla="*/ 539135 w 938127"/>
                <a:gd name="csY43" fmla="*/ 1496902 h 5320332"/>
                <a:gd name="csX44" fmla="*/ 503561 w 938127"/>
                <a:gd name="csY44" fmla="*/ 1295827 h 5320332"/>
                <a:gd name="csX45" fmla="*/ 468088 w 938127"/>
                <a:gd name="csY45" fmla="*/ 1111889 h 5320332"/>
                <a:gd name="csX46" fmla="*/ 432801 w 938127"/>
                <a:gd name="csY46" fmla="*/ 944564 h 5320332"/>
                <a:gd name="csX47" fmla="*/ 397769 w 938127"/>
                <a:gd name="csY47" fmla="*/ 793318 h 5320332"/>
                <a:gd name="csX48" fmla="*/ 363048 w 938127"/>
                <a:gd name="csY48" fmla="*/ 657526 h 5320332"/>
                <a:gd name="csX49" fmla="*/ 328674 w 938127"/>
                <a:gd name="csY49" fmla="*/ 536482 h 5320332"/>
                <a:gd name="csX50" fmla="*/ 294668 w 938127"/>
                <a:gd name="csY50" fmla="*/ 429505 h 5320332"/>
                <a:gd name="csX51" fmla="*/ 261033 w 938127"/>
                <a:gd name="csY51" fmla="*/ 335890 h 5320332"/>
                <a:gd name="csX52" fmla="*/ 244352 w 938127"/>
                <a:gd name="csY52" fmla="*/ 293872 h 5320332"/>
                <a:gd name="csX53" fmla="*/ 227756 w 938127"/>
                <a:gd name="csY53" fmla="*/ 254939 h 5320332"/>
                <a:gd name="csX54" fmla="*/ 211242 w 938127"/>
                <a:gd name="csY54" fmla="*/ 219026 h 5320332"/>
                <a:gd name="csX55" fmla="*/ 194803 w 938127"/>
                <a:gd name="csY55" fmla="*/ 186032 h 5320332"/>
                <a:gd name="csX56" fmla="*/ 178433 w 938127"/>
                <a:gd name="csY56" fmla="*/ 155900 h 5320332"/>
                <a:gd name="csX57" fmla="*/ 162126 w 938127"/>
                <a:gd name="csY57" fmla="*/ 128591 h 5320332"/>
                <a:gd name="csX58" fmla="*/ 145870 w 938127"/>
                <a:gd name="csY58" fmla="*/ 103998 h 5320332"/>
                <a:gd name="csX59" fmla="*/ 129656 w 938127"/>
                <a:gd name="csY59" fmla="*/ 82098 h 5320332"/>
                <a:gd name="csX60" fmla="*/ 113475 w 938127"/>
                <a:gd name="csY60" fmla="*/ 62832 h 5320332"/>
                <a:gd name="csX61" fmla="*/ 97313 w 938127"/>
                <a:gd name="csY61" fmla="*/ 46176 h 5320332"/>
                <a:gd name="csX62" fmla="*/ 81160 w 938127"/>
                <a:gd name="csY62" fmla="*/ 32100 h 5320332"/>
                <a:gd name="csX63" fmla="*/ 73081 w 938127"/>
                <a:gd name="csY63" fmla="*/ 26036 h 5320332"/>
                <a:gd name="csX64" fmla="*/ 64999 w 938127"/>
                <a:gd name="csY64" fmla="*/ 20581 h 5320332"/>
                <a:gd name="csX65" fmla="*/ 56914 w 938127"/>
                <a:gd name="csY65" fmla="*/ 15781 h 5320332"/>
                <a:gd name="csX66" fmla="*/ 48819 w 938127"/>
                <a:gd name="csY66" fmla="*/ 11601 h 5320332"/>
                <a:gd name="csX67" fmla="*/ 40717 w 938127"/>
                <a:gd name="csY67" fmla="*/ 8065 h 5320332"/>
                <a:gd name="csX68" fmla="*/ 32604 w 938127"/>
                <a:gd name="csY68" fmla="*/ 5178 h 5320332"/>
                <a:gd name="csX69" fmla="*/ 24477 w 938127"/>
                <a:gd name="csY69" fmla="*/ 2916 h 53203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Lst>
              <a:rect l="l" t="t" r="r" b="b"/>
              <a:pathLst>
                <a:path w="938127" h="5320332">
                  <a:moveTo>
                    <a:pt x="0" y="0"/>
                  </a:moveTo>
                  <a:lnTo>
                    <a:pt x="0" y="35511"/>
                  </a:lnTo>
                  <a:lnTo>
                    <a:pt x="24460" y="38428"/>
                  </a:lnTo>
                  <a:cubicBezTo>
                    <a:pt x="27033" y="39037"/>
                    <a:pt x="29754" y="39776"/>
                    <a:pt x="32581" y="40692"/>
                  </a:cubicBezTo>
                  <a:cubicBezTo>
                    <a:pt x="35182" y="41511"/>
                    <a:pt x="37892" y="42480"/>
                    <a:pt x="40688" y="43575"/>
                  </a:cubicBezTo>
                  <a:cubicBezTo>
                    <a:pt x="43304" y="44617"/>
                    <a:pt x="46009" y="45787"/>
                    <a:pt x="48785" y="47115"/>
                  </a:cubicBezTo>
                  <a:cubicBezTo>
                    <a:pt x="51412" y="48345"/>
                    <a:pt x="54112" y="49745"/>
                    <a:pt x="56873" y="51283"/>
                  </a:cubicBezTo>
                  <a:cubicBezTo>
                    <a:pt x="59509" y="52736"/>
                    <a:pt x="62204" y="54335"/>
                    <a:pt x="64953" y="56083"/>
                  </a:cubicBezTo>
                  <a:cubicBezTo>
                    <a:pt x="67593" y="57746"/>
                    <a:pt x="70289" y="59557"/>
                    <a:pt x="73030" y="61515"/>
                  </a:cubicBezTo>
                  <a:cubicBezTo>
                    <a:pt x="75674" y="63400"/>
                    <a:pt x="78368" y="65422"/>
                    <a:pt x="81102" y="67591"/>
                  </a:cubicBezTo>
                  <a:cubicBezTo>
                    <a:pt x="86323" y="71739"/>
                    <a:pt x="91713" y="76403"/>
                    <a:pt x="97245" y="81656"/>
                  </a:cubicBezTo>
                  <a:cubicBezTo>
                    <a:pt x="102491" y="86645"/>
                    <a:pt x="107883" y="92185"/>
                    <a:pt x="113395" y="98300"/>
                  </a:cubicBezTo>
                  <a:cubicBezTo>
                    <a:pt x="118666" y="104144"/>
                    <a:pt x="124062" y="110566"/>
                    <a:pt x="129563" y="117535"/>
                  </a:cubicBezTo>
                  <a:cubicBezTo>
                    <a:pt x="134860" y="124273"/>
                    <a:pt x="140265" y="131549"/>
                    <a:pt x="145764" y="139435"/>
                  </a:cubicBezTo>
                  <a:cubicBezTo>
                    <a:pt x="151087" y="147046"/>
                    <a:pt x="156504" y="155217"/>
                    <a:pt x="162008" y="163995"/>
                  </a:cubicBezTo>
                  <a:cubicBezTo>
                    <a:pt x="167355" y="172502"/>
                    <a:pt x="172790" y="181599"/>
                    <a:pt x="178305" y="191286"/>
                  </a:cubicBezTo>
                  <a:cubicBezTo>
                    <a:pt x="183678" y="200729"/>
                    <a:pt x="189133" y="210752"/>
                    <a:pt x="194663" y="221385"/>
                  </a:cubicBezTo>
                  <a:cubicBezTo>
                    <a:pt x="200064" y="231776"/>
                    <a:pt x="205542" y="242758"/>
                    <a:pt x="211089" y="254359"/>
                  </a:cubicBezTo>
                  <a:cubicBezTo>
                    <a:pt x="216520" y="265698"/>
                    <a:pt x="222023" y="277667"/>
                    <a:pt x="227591" y="290238"/>
                  </a:cubicBezTo>
                  <a:cubicBezTo>
                    <a:pt x="233054" y="302589"/>
                    <a:pt x="238583" y="315548"/>
                    <a:pt x="244174" y="329139"/>
                  </a:cubicBezTo>
                  <a:cubicBezTo>
                    <a:pt x="249670" y="342501"/>
                    <a:pt x="255227" y="356492"/>
                    <a:pt x="260843" y="371127"/>
                  </a:cubicBezTo>
                  <a:cubicBezTo>
                    <a:pt x="272016" y="400227"/>
                    <a:pt x="283323" y="431706"/>
                    <a:pt x="294451" y="464671"/>
                  </a:cubicBezTo>
                  <a:cubicBezTo>
                    <a:pt x="305769" y="498182"/>
                    <a:pt x="317202" y="534146"/>
                    <a:pt x="328429" y="571550"/>
                  </a:cubicBezTo>
                  <a:cubicBezTo>
                    <a:pt x="339870" y="609654"/>
                    <a:pt x="351425" y="650343"/>
                    <a:pt x="362776" y="692499"/>
                  </a:cubicBezTo>
                  <a:cubicBezTo>
                    <a:pt x="374338" y="735433"/>
                    <a:pt x="386011" y="781093"/>
                    <a:pt x="397469" y="828187"/>
                  </a:cubicBezTo>
                  <a:cubicBezTo>
                    <a:pt x="409140" y="876162"/>
                    <a:pt x="420917" y="927015"/>
                    <a:pt x="432472" y="979308"/>
                  </a:cubicBezTo>
                  <a:cubicBezTo>
                    <a:pt x="444252" y="1032622"/>
                    <a:pt x="456115" y="1088863"/>
                    <a:pt x="467729" y="1146484"/>
                  </a:cubicBezTo>
                  <a:cubicBezTo>
                    <a:pt x="479568" y="1205200"/>
                    <a:pt x="491492" y="1267042"/>
                    <a:pt x="503173" y="1330274"/>
                  </a:cubicBezTo>
                  <a:cubicBezTo>
                    <a:pt x="515076" y="1394739"/>
                    <a:pt x="527034" y="1462327"/>
                    <a:pt x="538714" y="1531160"/>
                  </a:cubicBezTo>
                  <a:cubicBezTo>
                    <a:pt x="562715" y="1672608"/>
                    <a:pt x="586596" y="1825444"/>
                    <a:pt x="609695" y="1985442"/>
                  </a:cubicBezTo>
                  <a:cubicBezTo>
                    <a:pt x="633476" y="2150164"/>
                    <a:pt x="657051" y="2326794"/>
                    <a:pt x="679766" y="2510418"/>
                  </a:cubicBezTo>
                  <a:cubicBezTo>
                    <a:pt x="702984" y="2698124"/>
                    <a:pt x="725906" y="2897990"/>
                    <a:pt x="747895" y="3104468"/>
                  </a:cubicBezTo>
                  <a:cubicBezTo>
                    <a:pt x="770185" y="3313780"/>
                    <a:pt x="792091" y="3535312"/>
                    <a:pt x="813006" y="3762910"/>
                  </a:cubicBezTo>
                  <a:cubicBezTo>
                    <a:pt x="834025" y="3991654"/>
                    <a:pt x="854570" y="4232212"/>
                    <a:pt x="874067" y="4477920"/>
                  </a:cubicBezTo>
                  <a:cubicBezTo>
                    <a:pt x="893475" y="4722510"/>
                    <a:pt x="912343" y="4978448"/>
                    <a:pt x="930152" y="5238610"/>
                  </a:cubicBezTo>
                  <a:lnTo>
                    <a:pt x="935347" y="5320332"/>
                  </a:lnTo>
                  <a:lnTo>
                    <a:pt x="938127" y="5320332"/>
                  </a:lnTo>
                  <a:lnTo>
                    <a:pt x="931054" y="5209078"/>
                  </a:lnTo>
                  <a:cubicBezTo>
                    <a:pt x="913216" y="4948486"/>
                    <a:pt x="894315" y="4692136"/>
                    <a:pt x="874878" y="4447156"/>
                  </a:cubicBezTo>
                  <a:cubicBezTo>
                    <a:pt x="855350" y="4201092"/>
                    <a:pt x="834777" y="3960186"/>
                    <a:pt x="813730" y="3731124"/>
                  </a:cubicBezTo>
                  <a:cubicBezTo>
                    <a:pt x="792786" y="3503222"/>
                    <a:pt x="770853" y="3281416"/>
                    <a:pt x="748534" y="3071832"/>
                  </a:cubicBezTo>
                  <a:cubicBezTo>
                    <a:pt x="726520" y="2865112"/>
                    <a:pt x="703572" y="2665014"/>
                    <a:pt x="680328" y="2477108"/>
                  </a:cubicBezTo>
                  <a:cubicBezTo>
                    <a:pt x="657588" y="2293284"/>
                    <a:pt x="633990" y="2116484"/>
                    <a:pt x="610186" y="1951614"/>
                  </a:cubicBezTo>
                  <a:cubicBezTo>
                    <a:pt x="587064" y="1791472"/>
                    <a:pt x="563160" y="1638474"/>
                    <a:pt x="539135" y="1496902"/>
                  </a:cubicBezTo>
                  <a:cubicBezTo>
                    <a:pt x="527445" y="1428006"/>
                    <a:pt x="515476" y="1360353"/>
                    <a:pt x="503561" y="1295827"/>
                  </a:cubicBezTo>
                  <a:cubicBezTo>
                    <a:pt x="491872" y="1232541"/>
                    <a:pt x="479937" y="1170655"/>
                    <a:pt x="468088" y="1111889"/>
                  </a:cubicBezTo>
                  <a:cubicBezTo>
                    <a:pt x="456462" y="1054215"/>
                    <a:pt x="444590" y="997922"/>
                    <a:pt x="432801" y="944564"/>
                  </a:cubicBezTo>
                  <a:cubicBezTo>
                    <a:pt x="421235" y="892219"/>
                    <a:pt x="409449" y="841325"/>
                    <a:pt x="397769" y="793318"/>
                  </a:cubicBezTo>
                  <a:cubicBezTo>
                    <a:pt x="386300" y="746183"/>
                    <a:pt x="374619" y="700491"/>
                    <a:pt x="363048" y="657526"/>
                  </a:cubicBezTo>
                  <a:cubicBezTo>
                    <a:pt x="351687" y="615339"/>
                    <a:pt x="340122" y="574615"/>
                    <a:pt x="328674" y="536482"/>
                  </a:cubicBezTo>
                  <a:cubicBezTo>
                    <a:pt x="317436" y="499044"/>
                    <a:pt x="305996" y="463049"/>
                    <a:pt x="294668" y="429505"/>
                  </a:cubicBezTo>
                  <a:cubicBezTo>
                    <a:pt x="283532" y="396522"/>
                    <a:pt x="272215" y="365019"/>
                    <a:pt x="261033" y="335890"/>
                  </a:cubicBezTo>
                  <a:cubicBezTo>
                    <a:pt x="255415" y="321244"/>
                    <a:pt x="249852" y="307243"/>
                    <a:pt x="244352" y="293872"/>
                  </a:cubicBezTo>
                  <a:cubicBezTo>
                    <a:pt x="238758" y="280260"/>
                    <a:pt x="233224" y="267287"/>
                    <a:pt x="227756" y="254939"/>
                  </a:cubicBezTo>
                  <a:cubicBezTo>
                    <a:pt x="222185" y="242358"/>
                    <a:pt x="216678" y="230387"/>
                    <a:pt x="211242" y="219026"/>
                  </a:cubicBezTo>
                  <a:cubicBezTo>
                    <a:pt x="205691" y="207415"/>
                    <a:pt x="200209" y="196423"/>
                    <a:pt x="194803" y="186032"/>
                  </a:cubicBezTo>
                  <a:cubicBezTo>
                    <a:pt x="189271" y="175399"/>
                    <a:pt x="183811" y="165354"/>
                    <a:pt x="178433" y="155900"/>
                  </a:cubicBezTo>
                  <a:cubicBezTo>
                    <a:pt x="172915" y="146202"/>
                    <a:pt x="167475" y="137106"/>
                    <a:pt x="162126" y="128591"/>
                  </a:cubicBezTo>
                  <a:cubicBezTo>
                    <a:pt x="156617" y="119790"/>
                    <a:pt x="151195" y="111620"/>
                    <a:pt x="145870" y="103998"/>
                  </a:cubicBezTo>
                  <a:cubicBezTo>
                    <a:pt x="140366" y="96122"/>
                    <a:pt x="134957" y="88836"/>
                    <a:pt x="129656" y="82098"/>
                  </a:cubicBezTo>
                  <a:cubicBezTo>
                    <a:pt x="124150" y="75109"/>
                    <a:pt x="118751" y="68686"/>
                    <a:pt x="113475" y="62832"/>
                  </a:cubicBezTo>
                  <a:cubicBezTo>
                    <a:pt x="107961" y="56715"/>
                    <a:pt x="102565" y="51177"/>
                    <a:pt x="97313" y="46176"/>
                  </a:cubicBezTo>
                  <a:cubicBezTo>
                    <a:pt x="91779" y="40912"/>
                    <a:pt x="86383" y="36248"/>
                    <a:pt x="81160" y="32100"/>
                  </a:cubicBezTo>
                  <a:cubicBezTo>
                    <a:pt x="78423" y="29940"/>
                    <a:pt x="75728" y="27920"/>
                    <a:pt x="73081" y="26036"/>
                  </a:cubicBezTo>
                  <a:cubicBezTo>
                    <a:pt x="70338" y="24066"/>
                    <a:pt x="67641" y="22257"/>
                    <a:pt x="64999" y="20581"/>
                  </a:cubicBezTo>
                  <a:cubicBezTo>
                    <a:pt x="62248" y="18834"/>
                    <a:pt x="59550" y="17235"/>
                    <a:pt x="56914" y="15781"/>
                  </a:cubicBezTo>
                  <a:cubicBezTo>
                    <a:pt x="54151" y="14254"/>
                    <a:pt x="51449" y="12854"/>
                    <a:pt x="48819" y="11601"/>
                  </a:cubicBezTo>
                  <a:cubicBezTo>
                    <a:pt x="46042" y="10285"/>
                    <a:pt x="43337" y="9105"/>
                    <a:pt x="40717" y="8065"/>
                  </a:cubicBezTo>
                  <a:cubicBezTo>
                    <a:pt x="37919" y="6969"/>
                    <a:pt x="35207" y="6013"/>
                    <a:pt x="32604" y="5178"/>
                  </a:cubicBezTo>
                  <a:cubicBezTo>
                    <a:pt x="29776" y="4275"/>
                    <a:pt x="27053" y="3526"/>
                    <a:pt x="24477" y="2916"/>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16" name="Freeform: Shape 415">
              <a:extLst>
                <a:ext uri="{FF2B5EF4-FFF2-40B4-BE49-F238E27FC236}">
                  <a16:creationId xmlns:a16="http://schemas.microsoft.com/office/drawing/2014/main" id="{8BF3A2B3-E94B-8D31-8FB9-2F6B7F028776}"/>
                </a:ext>
              </a:extLst>
            </p:cNvPr>
            <p:cNvSpPr/>
            <p:nvPr/>
          </p:nvSpPr>
          <p:spPr>
            <a:xfrm rot="16200000" flipH="1">
              <a:off x="9453487" y="941734"/>
              <a:ext cx="160642" cy="5316384"/>
            </a:xfrm>
            <a:custGeom>
              <a:avLst/>
              <a:gdLst>
                <a:gd name="csX0" fmla="*/ 0 w 160642"/>
                <a:gd name="csY0" fmla="*/ 27615 h 5316384"/>
                <a:gd name="csX1" fmla="*/ 1395 w 160642"/>
                <a:gd name="csY1" fmla="*/ 27942 h 5316384"/>
                <a:gd name="csX2" fmla="*/ 2789 w 160642"/>
                <a:gd name="csY2" fmla="*/ 28930 h 5316384"/>
                <a:gd name="csX3" fmla="*/ 5566 w 160642"/>
                <a:gd name="csY3" fmla="*/ 32837 h 5316384"/>
                <a:gd name="csX4" fmla="*/ 8335 w 160642"/>
                <a:gd name="csY4" fmla="*/ 39334 h 5316384"/>
                <a:gd name="csX5" fmla="*/ 11098 w 160642"/>
                <a:gd name="csY5" fmla="*/ 48409 h 5316384"/>
                <a:gd name="csX6" fmla="*/ 16618 w 160642"/>
                <a:gd name="csY6" fmla="*/ 74277 h 5316384"/>
                <a:gd name="csX7" fmla="*/ 22147 w 160642"/>
                <a:gd name="csY7" fmla="*/ 110597 h 5316384"/>
                <a:gd name="csX8" fmla="*/ 33298 w 160642"/>
                <a:gd name="csY8" fmla="*/ 215890 h 5316384"/>
                <a:gd name="csX9" fmla="*/ 44657 w 160642"/>
                <a:gd name="csY9" fmla="*/ 368075 h 5316384"/>
                <a:gd name="csX10" fmla="*/ 68175 w 160642"/>
                <a:gd name="csY10" fmla="*/ 834377 h 5316384"/>
                <a:gd name="csX11" fmla="*/ 92541 w 160642"/>
                <a:gd name="csY11" fmla="*/ 1554354 h 5316384"/>
                <a:gd name="csX12" fmla="*/ 116872 w 160642"/>
                <a:gd name="csY12" fmla="*/ 2559541 h 5316384"/>
                <a:gd name="csX13" fmla="*/ 139797 w 160642"/>
                <a:gd name="csY13" fmla="*/ 3845840 h 5316384"/>
                <a:gd name="csX14" fmla="*/ 150077 w 160642"/>
                <a:gd name="csY14" fmla="*/ 4565582 h 5316384"/>
                <a:gd name="csX15" fmla="*/ 159336 w 160642"/>
                <a:gd name="csY15" fmla="*/ 5316384 h 5316384"/>
                <a:gd name="csX16" fmla="*/ 160642 w 160642"/>
                <a:gd name="csY16" fmla="*/ 5316384 h 5316384"/>
                <a:gd name="csX17" fmla="*/ 151286 w 160642"/>
                <a:gd name="csY17" fmla="*/ 4557748 h 5316384"/>
                <a:gd name="csX18" fmla="*/ 140994 w 160642"/>
                <a:gd name="csY18" fmla="*/ 3837059 h 5316384"/>
                <a:gd name="csX19" fmla="*/ 118021 w 160642"/>
                <a:gd name="csY19" fmla="*/ 2548140 h 5316384"/>
                <a:gd name="csX20" fmla="*/ 93611 w 160642"/>
                <a:gd name="csY20" fmla="*/ 1539752 h 5316384"/>
                <a:gd name="csX21" fmla="*/ 69114 w 160642"/>
                <a:gd name="csY21" fmla="*/ 815952 h 5316384"/>
                <a:gd name="csX22" fmla="*/ 45386 w 160642"/>
                <a:gd name="csY22" fmla="*/ 345523 h 5316384"/>
                <a:gd name="csX23" fmla="*/ 33880 w 160642"/>
                <a:gd name="csY23" fmla="*/ 191411 h 5316384"/>
                <a:gd name="csX24" fmla="*/ 22557 w 160642"/>
                <a:gd name="csY24" fmla="*/ 84499 h 5316384"/>
                <a:gd name="csX25" fmla="*/ 16932 w 160642"/>
                <a:gd name="csY25" fmla="*/ 47544 h 5316384"/>
                <a:gd name="csX26" fmla="*/ 11311 w 160642"/>
                <a:gd name="csY26" fmla="*/ 21193 h 5316384"/>
                <a:gd name="csX27" fmla="*/ 8496 w 160642"/>
                <a:gd name="csY27" fmla="*/ 11958 h 5316384"/>
                <a:gd name="csX28" fmla="*/ 5675 w 160642"/>
                <a:gd name="csY28" fmla="*/ 5327 h 5316384"/>
                <a:gd name="csX29" fmla="*/ 2843 w 160642"/>
                <a:gd name="csY29" fmla="*/ 1348 h 5316384"/>
                <a:gd name="csX30" fmla="*/ 1424 w 160642"/>
                <a:gd name="csY30" fmla="*/ 327 h 5316384"/>
                <a:gd name="csX31" fmla="*/ 2 w 160642"/>
                <a:gd name="csY31" fmla="*/ 0 h 53163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60642" h="5316384">
                  <a:moveTo>
                    <a:pt x="0" y="27615"/>
                  </a:moveTo>
                  <a:lnTo>
                    <a:pt x="1395" y="27942"/>
                  </a:lnTo>
                  <a:cubicBezTo>
                    <a:pt x="1802" y="28142"/>
                    <a:pt x="2279" y="28447"/>
                    <a:pt x="2789" y="28930"/>
                  </a:cubicBezTo>
                  <a:cubicBezTo>
                    <a:pt x="3600" y="29690"/>
                    <a:pt x="4551" y="30921"/>
                    <a:pt x="5566" y="32837"/>
                  </a:cubicBezTo>
                  <a:cubicBezTo>
                    <a:pt x="6427" y="34447"/>
                    <a:pt x="7359" y="36585"/>
                    <a:pt x="8335" y="39334"/>
                  </a:cubicBezTo>
                  <a:cubicBezTo>
                    <a:pt x="9213" y="41808"/>
                    <a:pt x="10139" y="44819"/>
                    <a:pt x="11098" y="48409"/>
                  </a:cubicBezTo>
                  <a:cubicBezTo>
                    <a:pt x="12932" y="55271"/>
                    <a:pt x="14789" y="63978"/>
                    <a:pt x="16618" y="74277"/>
                  </a:cubicBezTo>
                  <a:cubicBezTo>
                    <a:pt x="18460" y="84647"/>
                    <a:pt x="20320" y="96859"/>
                    <a:pt x="22147" y="110597"/>
                  </a:cubicBezTo>
                  <a:cubicBezTo>
                    <a:pt x="25858" y="138499"/>
                    <a:pt x="29611" y="173915"/>
                    <a:pt x="33298" y="215890"/>
                  </a:cubicBezTo>
                  <a:cubicBezTo>
                    <a:pt x="37086" y="258992"/>
                    <a:pt x="40907" y="310191"/>
                    <a:pt x="44657" y="368075"/>
                  </a:cubicBezTo>
                  <a:cubicBezTo>
                    <a:pt x="52594" y="490580"/>
                    <a:pt x="60507" y="647461"/>
                    <a:pt x="68175" y="834377"/>
                  </a:cubicBezTo>
                  <a:cubicBezTo>
                    <a:pt x="76491" y="1037180"/>
                    <a:pt x="84688" y="1279414"/>
                    <a:pt x="92541" y="1554354"/>
                  </a:cubicBezTo>
                  <a:cubicBezTo>
                    <a:pt x="100961" y="1849260"/>
                    <a:pt x="109147" y="2187456"/>
                    <a:pt x="116872" y="2559541"/>
                  </a:cubicBezTo>
                  <a:cubicBezTo>
                    <a:pt x="124942" y="2948367"/>
                    <a:pt x="132656" y="3381138"/>
                    <a:pt x="139797" y="3845840"/>
                  </a:cubicBezTo>
                  <a:cubicBezTo>
                    <a:pt x="143356" y="4077546"/>
                    <a:pt x="146785" y="4317613"/>
                    <a:pt x="150077" y="4565582"/>
                  </a:cubicBezTo>
                  <a:lnTo>
                    <a:pt x="159336" y="5316384"/>
                  </a:lnTo>
                  <a:lnTo>
                    <a:pt x="160642" y="5316384"/>
                  </a:lnTo>
                  <a:lnTo>
                    <a:pt x="151286" y="4557748"/>
                  </a:lnTo>
                  <a:cubicBezTo>
                    <a:pt x="147990" y="4309462"/>
                    <a:pt x="144558" y="4069078"/>
                    <a:pt x="140994" y="3837059"/>
                  </a:cubicBezTo>
                  <a:cubicBezTo>
                    <a:pt x="133837" y="3371461"/>
                    <a:pt x="126109" y="2937818"/>
                    <a:pt x="118021" y="2548140"/>
                  </a:cubicBezTo>
                  <a:cubicBezTo>
                    <a:pt x="110273" y="2174957"/>
                    <a:pt x="102059" y="1835679"/>
                    <a:pt x="93611" y="1539752"/>
                  </a:cubicBezTo>
                  <a:cubicBezTo>
                    <a:pt x="85720" y="1263463"/>
                    <a:pt x="77478" y="1019947"/>
                    <a:pt x="69114" y="815952"/>
                  </a:cubicBezTo>
                  <a:cubicBezTo>
                    <a:pt x="61383" y="627498"/>
                    <a:pt x="53400" y="469228"/>
                    <a:pt x="45386" y="345523"/>
                  </a:cubicBezTo>
                  <a:cubicBezTo>
                    <a:pt x="41588" y="286933"/>
                    <a:pt x="37717" y="235072"/>
                    <a:pt x="33880" y="191411"/>
                  </a:cubicBezTo>
                  <a:cubicBezTo>
                    <a:pt x="30137" y="148805"/>
                    <a:pt x="26327" y="112841"/>
                    <a:pt x="22557" y="84499"/>
                  </a:cubicBezTo>
                  <a:cubicBezTo>
                    <a:pt x="20699" y="70529"/>
                    <a:pt x="18806" y="58104"/>
                    <a:pt x="16932" y="47544"/>
                  </a:cubicBezTo>
                  <a:cubicBezTo>
                    <a:pt x="15069" y="37069"/>
                    <a:pt x="13178" y="28193"/>
                    <a:pt x="11311" y="21193"/>
                  </a:cubicBezTo>
                  <a:cubicBezTo>
                    <a:pt x="10334" y="17529"/>
                    <a:pt x="9390" y="14476"/>
                    <a:pt x="8496" y="11958"/>
                  </a:cubicBezTo>
                  <a:cubicBezTo>
                    <a:pt x="7499" y="9149"/>
                    <a:pt x="6550" y="6969"/>
                    <a:pt x="5675" y="5327"/>
                  </a:cubicBezTo>
                  <a:cubicBezTo>
                    <a:pt x="4640" y="3390"/>
                    <a:pt x="3669" y="2125"/>
                    <a:pt x="2843" y="1348"/>
                  </a:cubicBezTo>
                  <a:cubicBezTo>
                    <a:pt x="2324" y="852"/>
                    <a:pt x="1839" y="537"/>
                    <a:pt x="1424" y="327"/>
                  </a:cubicBezTo>
                  <a:lnTo>
                    <a:pt x="2" y="0"/>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18" name="Freeform: Shape 417">
              <a:extLst>
                <a:ext uri="{FF2B5EF4-FFF2-40B4-BE49-F238E27FC236}">
                  <a16:creationId xmlns:a16="http://schemas.microsoft.com/office/drawing/2014/main" id="{6C21A316-3A3F-51A9-512B-6EA8B5CDC92F}"/>
                </a:ext>
              </a:extLst>
            </p:cNvPr>
            <p:cNvSpPr/>
            <p:nvPr/>
          </p:nvSpPr>
          <p:spPr>
            <a:xfrm rot="16200000" flipH="1">
              <a:off x="9402672" y="850334"/>
              <a:ext cx="252377" cy="5326281"/>
            </a:xfrm>
            <a:custGeom>
              <a:avLst/>
              <a:gdLst>
                <a:gd name="csX0" fmla="*/ 0 w 252377"/>
                <a:gd name="csY0" fmla="*/ 0 h 5326281"/>
                <a:gd name="csX1" fmla="*/ 0 w 252377"/>
                <a:gd name="csY1" fmla="*/ 47346 h 5326281"/>
                <a:gd name="csX2" fmla="*/ 2117 w 252377"/>
                <a:gd name="csY2" fmla="*/ 47663 h 5326281"/>
                <a:gd name="csX3" fmla="*/ 4227 w 252377"/>
                <a:gd name="csY3" fmla="*/ 48556 h 5326281"/>
                <a:gd name="csX4" fmla="*/ 8440 w 252377"/>
                <a:gd name="csY4" fmla="*/ 52210 h 5326281"/>
                <a:gd name="csX5" fmla="*/ 12638 w 252377"/>
                <a:gd name="csY5" fmla="*/ 58243 h 5326281"/>
                <a:gd name="csX6" fmla="*/ 16827 w 252377"/>
                <a:gd name="csY6" fmla="*/ 66666 h 5326281"/>
                <a:gd name="csX7" fmla="*/ 25189 w 252377"/>
                <a:gd name="csY7" fmla="*/ 90658 h 5326281"/>
                <a:gd name="csX8" fmla="*/ 33555 w 252377"/>
                <a:gd name="csY8" fmla="*/ 124273 h 5326281"/>
                <a:gd name="csX9" fmla="*/ 41947 w 252377"/>
                <a:gd name="csY9" fmla="*/ 167755 h 5326281"/>
                <a:gd name="csX10" fmla="*/ 50388 w 252377"/>
                <a:gd name="csY10" fmla="*/ 221417 h 5326281"/>
                <a:gd name="csX11" fmla="*/ 67476 w 252377"/>
                <a:gd name="csY11" fmla="*/ 361086 h 5326281"/>
                <a:gd name="csX12" fmla="*/ 139101 w 252377"/>
                <a:gd name="csY12" fmla="*/ 1435115 h 5326281"/>
                <a:gd name="csX13" fmla="*/ 175595 w 252377"/>
                <a:gd name="csY13" fmla="*/ 2337808 h 5326281"/>
                <a:gd name="csX14" fmla="*/ 210393 w 252377"/>
                <a:gd name="csY14" fmla="*/ 3493507 h 5326281"/>
                <a:gd name="csX15" fmla="*/ 241119 w 252377"/>
                <a:gd name="csY15" fmla="*/ 4843192 h 5326281"/>
                <a:gd name="csX16" fmla="*/ 250043 w 252377"/>
                <a:gd name="csY16" fmla="*/ 5326281 h 5326281"/>
                <a:gd name="csX17" fmla="*/ 252377 w 252377"/>
                <a:gd name="csY17" fmla="*/ 5326281 h 5326281"/>
                <a:gd name="csX18" fmla="*/ 243099 w 252377"/>
                <a:gd name="csY18" fmla="*/ 4824043 h 5326281"/>
                <a:gd name="csX19" fmla="*/ 212272 w 252377"/>
                <a:gd name="csY19" fmla="*/ 3470006 h 5326281"/>
                <a:gd name="csX20" fmla="*/ 177316 w 252377"/>
                <a:gd name="csY20" fmla="*/ 2309111 h 5326281"/>
                <a:gd name="csX21" fmla="*/ 140602 w 252377"/>
                <a:gd name="csY21" fmla="*/ 1401024 h 5326281"/>
                <a:gd name="csX22" fmla="*/ 68332 w 252377"/>
                <a:gd name="csY22" fmla="*/ 317605 h 5326281"/>
                <a:gd name="csX23" fmla="*/ 51044 w 252377"/>
                <a:gd name="csY23" fmla="*/ 176306 h 5326281"/>
                <a:gd name="csX24" fmla="*/ 42499 w 252377"/>
                <a:gd name="csY24" fmla="*/ 121968 h 5326281"/>
                <a:gd name="csX25" fmla="*/ 34001 w 252377"/>
                <a:gd name="csY25" fmla="*/ 77939 h 5326281"/>
                <a:gd name="csX26" fmla="*/ 25527 w 252377"/>
                <a:gd name="csY26" fmla="*/ 43881 h 5326281"/>
                <a:gd name="csX27" fmla="*/ 17053 w 252377"/>
                <a:gd name="csY27" fmla="*/ 19582 h 5326281"/>
                <a:gd name="csX28" fmla="*/ 12809 w 252377"/>
                <a:gd name="csY28" fmla="*/ 11054 h 5326281"/>
                <a:gd name="csX29" fmla="*/ 8555 w 252377"/>
                <a:gd name="csY29" fmla="*/ 4939 h 5326281"/>
                <a:gd name="csX30" fmla="*/ 4285 w 252377"/>
                <a:gd name="csY30" fmla="*/ 1231 h 5326281"/>
                <a:gd name="csX31" fmla="*/ 2146 w 252377"/>
                <a:gd name="csY31" fmla="*/ 315 h 53262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52377" h="5326281">
                  <a:moveTo>
                    <a:pt x="0" y="0"/>
                  </a:moveTo>
                  <a:lnTo>
                    <a:pt x="0" y="47346"/>
                  </a:lnTo>
                  <a:lnTo>
                    <a:pt x="2117" y="47663"/>
                  </a:lnTo>
                  <a:cubicBezTo>
                    <a:pt x="2731" y="47829"/>
                    <a:pt x="3454" y="48113"/>
                    <a:pt x="4227" y="48556"/>
                  </a:cubicBezTo>
                  <a:cubicBezTo>
                    <a:pt x="5457" y="49272"/>
                    <a:pt x="6898" y="50432"/>
                    <a:pt x="8440" y="52210"/>
                  </a:cubicBezTo>
                  <a:cubicBezTo>
                    <a:pt x="9743" y="53704"/>
                    <a:pt x="11156" y="55684"/>
                    <a:pt x="12638" y="58243"/>
                  </a:cubicBezTo>
                  <a:cubicBezTo>
                    <a:pt x="13968" y="60538"/>
                    <a:pt x="15372" y="63306"/>
                    <a:pt x="16827" y="66666"/>
                  </a:cubicBezTo>
                  <a:cubicBezTo>
                    <a:pt x="19610" y="73065"/>
                    <a:pt x="22424" y="81119"/>
                    <a:pt x="25189" y="90658"/>
                  </a:cubicBezTo>
                  <a:cubicBezTo>
                    <a:pt x="27968" y="100217"/>
                    <a:pt x="30782" y="111527"/>
                    <a:pt x="33555" y="124273"/>
                  </a:cubicBezTo>
                  <a:cubicBezTo>
                    <a:pt x="36338" y="137077"/>
                    <a:pt x="39161" y="151700"/>
                    <a:pt x="41947" y="167755"/>
                  </a:cubicBezTo>
                  <a:cubicBezTo>
                    <a:pt x="44743" y="183864"/>
                    <a:pt x="47582" y="201920"/>
                    <a:pt x="50388" y="221417"/>
                  </a:cubicBezTo>
                  <a:cubicBezTo>
                    <a:pt x="56087" y="261056"/>
                    <a:pt x="61836" y="308056"/>
                    <a:pt x="67476" y="361086"/>
                  </a:cubicBezTo>
                  <a:cubicBezTo>
                    <a:pt x="91528" y="587472"/>
                    <a:pt x="116965" y="968896"/>
                    <a:pt x="139101" y="1435115"/>
                  </a:cubicBezTo>
                  <a:cubicBezTo>
                    <a:pt x="151670" y="1699970"/>
                    <a:pt x="163947" y="2003678"/>
                    <a:pt x="175595" y="2337808"/>
                  </a:cubicBezTo>
                  <a:cubicBezTo>
                    <a:pt x="187752" y="2686671"/>
                    <a:pt x="199461" y="3075507"/>
                    <a:pt x="210393" y="3493507"/>
                  </a:cubicBezTo>
                  <a:cubicBezTo>
                    <a:pt x="221357" y="3912922"/>
                    <a:pt x="231621" y="4363934"/>
                    <a:pt x="241119" y="4843192"/>
                  </a:cubicBezTo>
                  <a:lnTo>
                    <a:pt x="250043" y="5326281"/>
                  </a:lnTo>
                  <a:lnTo>
                    <a:pt x="252377" y="5326281"/>
                  </a:lnTo>
                  <a:lnTo>
                    <a:pt x="243099" y="4824043"/>
                  </a:lnTo>
                  <a:cubicBezTo>
                    <a:pt x="233571" y="4343299"/>
                    <a:pt x="223273" y="3890833"/>
                    <a:pt x="212272" y="3470006"/>
                  </a:cubicBezTo>
                  <a:cubicBezTo>
                    <a:pt x="201293" y="3050207"/>
                    <a:pt x="189532" y="2659624"/>
                    <a:pt x="177316" y="2309111"/>
                  </a:cubicBezTo>
                  <a:cubicBezTo>
                    <a:pt x="165603" y="1973061"/>
                    <a:pt x="153250" y="1667545"/>
                    <a:pt x="140602" y="1401024"/>
                  </a:cubicBezTo>
                  <a:cubicBezTo>
                    <a:pt x="118283" y="930944"/>
                    <a:pt x="92618" y="546181"/>
                    <a:pt x="68332" y="317605"/>
                  </a:cubicBezTo>
                  <a:cubicBezTo>
                    <a:pt x="62628" y="263952"/>
                    <a:pt x="56811" y="216407"/>
                    <a:pt x="51044" y="176306"/>
                  </a:cubicBezTo>
                  <a:cubicBezTo>
                    <a:pt x="48205" y="156576"/>
                    <a:pt x="45329" y="138287"/>
                    <a:pt x="42499" y="121968"/>
                  </a:cubicBezTo>
                  <a:cubicBezTo>
                    <a:pt x="39679" y="105713"/>
                    <a:pt x="36818" y="90902"/>
                    <a:pt x="34001" y="77939"/>
                  </a:cubicBezTo>
                  <a:cubicBezTo>
                    <a:pt x="31192" y="65034"/>
                    <a:pt x="28340" y="53568"/>
                    <a:pt x="25527" y="43881"/>
                  </a:cubicBezTo>
                  <a:cubicBezTo>
                    <a:pt x="22725" y="34228"/>
                    <a:pt x="19874" y="26058"/>
                    <a:pt x="17053" y="19582"/>
                  </a:cubicBezTo>
                  <a:cubicBezTo>
                    <a:pt x="15579" y="16182"/>
                    <a:pt x="14157" y="13372"/>
                    <a:pt x="12809" y="11054"/>
                  </a:cubicBezTo>
                  <a:cubicBezTo>
                    <a:pt x="11307" y="8454"/>
                    <a:pt x="9875" y="6454"/>
                    <a:pt x="8555" y="4939"/>
                  </a:cubicBezTo>
                  <a:cubicBezTo>
                    <a:pt x="6993" y="3127"/>
                    <a:pt x="5532" y="1958"/>
                    <a:pt x="4285" y="1231"/>
                  </a:cubicBezTo>
                  <a:cubicBezTo>
                    <a:pt x="3501" y="781"/>
                    <a:pt x="2769" y="484"/>
                    <a:pt x="2146" y="31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20" name="Freeform: Shape 419">
              <a:extLst>
                <a:ext uri="{FF2B5EF4-FFF2-40B4-BE49-F238E27FC236}">
                  <a16:creationId xmlns:a16="http://schemas.microsoft.com/office/drawing/2014/main" id="{13055374-E906-27F9-2F8B-FAFEB22C0D0A}"/>
                </a:ext>
              </a:extLst>
            </p:cNvPr>
            <p:cNvSpPr/>
            <p:nvPr/>
          </p:nvSpPr>
          <p:spPr>
            <a:xfrm rot="16200000" flipH="1">
              <a:off x="9364293" y="770233"/>
              <a:ext cx="342977" cy="5312437"/>
            </a:xfrm>
            <a:custGeom>
              <a:avLst/>
              <a:gdLst>
                <a:gd name="csX0" fmla="*/ 0 w 342977"/>
                <a:gd name="csY0" fmla="*/ 0 h 5312437"/>
                <a:gd name="csX1" fmla="*/ 0 w 342977"/>
                <a:gd name="csY1" fmla="*/ 19730 h 5312437"/>
                <a:gd name="csX2" fmla="*/ 2948 w 342977"/>
                <a:gd name="csY2" fmla="*/ 20035 h 5312437"/>
                <a:gd name="csX3" fmla="*/ 5893 w 342977"/>
                <a:gd name="csY3" fmla="*/ 21005 h 5312437"/>
                <a:gd name="csX4" fmla="*/ 8830 w 342977"/>
                <a:gd name="csY4" fmla="*/ 22573 h 5312437"/>
                <a:gd name="csX5" fmla="*/ 11764 w 342977"/>
                <a:gd name="csY5" fmla="*/ 24784 h 5312437"/>
                <a:gd name="csX6" fmla="*/ 17617 w 342977"/>
                <a:gd name="csY6" fmla="*/ 31047 h 5312437"/>
                <a:gd name="csX7" fmla="*/ 23454 w 342977"/>
                <a:gd name="csY7" fmla="*/ 39798 h 5312437"/>
                <a:gd name="csX8" fmla="*/ 29284 w 342977"/>
                <a:gd name="csY8" fmla="*/ 51020 h 5312437"/>
                <a:gd name="csX9" fmla="*/ 35112 w 342977"/>
                <a:gd name="csY9" fmla="*/ 64739 h 5312437"/>
                <a:gd name="csX10" fmla="*/ 46777 w 342977"/>
                <a:gd name="csY10" fmla="*/ 99703 h 5312437"/>
                <a:gd name="csX11" fmla="*/ 58485 w 342977"/>
                <a:gd name="csY11" fmla="*/ 144963 h 5312437"/>
                <a:gd name="csX12" fmla="*/ 70263 w 342977"/>
                <a:gd name="csY12" fmla="*/ 200856 h 5312437"/>
                <a:gd name="csX13" fmla="*/ 82135 w 342977"/>
                <a:gd name="csY13" fmla="*/ 267847 h 5312437"/>
                <a:gd name="csX14" fmla="*/ 94121 w 342977"/>
                <a:gd name="csY14" fmla="*/ 346481 h 5312437"/>
                <a:gd name="csX15" fmla="*/ 118471 w 342977"/>
                <a:gd name="csY15" fmla="*/ 541148 h 5312437"/>
                <a:gd name="csX16" fmla="*/ 143331 w 342977"/>
                <a:gd name="csY16" fmla="*/ 790085 h 5312437"/>
                <a:gd name="csX17" fmla="*/ 194186 w 342977"/>
                <a:gd name="csY17" fmla="*/ 1470773 h 5312437"/>
                <a:gd name="csX18" fmla="*/ 293284 w 342977"/>
                <a:gd name="csY18" fmla="*/ 3629718 h 5312437"/>
                <a:gd name="csX19" fmla="*/ 335378 w 342977"/>
                <a:gd name="csY19" fmla="*/ 5039938 h 5312437"/>
                <a:gd name="csX20" fmla="*/ 341958 w 342977"/>
                <a:gd name="csY20" fmla="*/ 5312437 h 5312437"/>
                <a:gd name="csX21" fmla="*/ 342977 w 342977"/>
                <a:gd name="csY21" fmla="*/ 5312437 h 5312437"/>
                <a:gd name="csX22" fmla="*/ 336160 w 342977"/>
                <a:gd name="csY22" fmla="*/ 5030135 h 5312437"/>
                <a:gd name="csX23" fmla="*/ 294004 w 342977"/>
                <a:gd name="csY23" fmla="*/ 3617864 h 5312437"/>
                <a:gd name="csX24" fmla="*/ 194715 w 342977"/>
                <a:gd name="csY24" fmla="*/ 1454812 h 5312437"/>
                <a:gd name="csX25" fmla="*/ 143738 w 342977"/>
                <a:gd name="csY25" fmla="*/ 772515 h 5312437"/>
                <a:gd name="csX26" fmla="*/ 118814 w 342977"/>
                <a:gd name="csY26" fmla="*/ 522935 h 5312437"/>
                <a:gd name="csX27" fmla="*/ 94397 w 342977"/>
                <a:gd name="csY27" fmla="*/ 327742 h 5312437"/>
                <a:gd name="csX28" fmla="*/ 82379 w 342977"/>
                <a:gd name="csY28" fmla="*/ 248864 h 5312437"/>
                <a:gd name="csX29" fmla="*/ 70472 w 342977"/>
                <a:gd name="csY29" fmla="*/ 181685 h 5312437"/>
                <a:gd name="csX30" fmla="*/ 58659 w 342977"/>
                <a:gd name="csY30" fmla="*/ 125622 h 5312437"/>
                <a:gd name="csX31" fmla="*/ 46917 w 342977"/>
                <a:gd name="csY31" fmla="*/ 80237 h 5312437"/>
                <a:gd name="csX32" fmla="*/ 35217 w 342977"/>
                <a:gd name="csY32" fmla="*/ 45166 h 5312437"/>
                <a:gd name="csX33" fmla="*/ 29373 w 342977"/>
                <a:gd name="csY33" fmla="*/ 31405 h 5312437"/>
                <a:gd name="csX34" fmla="*/ 23524 w 342977"/>
                <a:gd name="csY34" fmla="*/ 20130 h 5312437"/>
                <a:gd name="csX35" fmla="*/ 17669 w 342977"/>
                <a:gd name="csY35" fmla="*/ 11361 h 5312437"/>
                <a:gd name="csX36" fmla="*/ 11799 w 342977"/>
                <a:gd name="csY36" fmla="*/ 5075 h 5312437"/>
                <a:gd name="csX37" fmla="*/ 8858 w 342977"/>
                <a:gd name="csY37" fmla="*/ 2854 h 5312437"/>
                <a:gd name="csX38" fmla="*/ 5911 w 342977"/>
                <a:gd name="csY38" fmla="*/ 1285 h 5312437"/>
                <a:gd name="csX39" fmla="*/ 2957 w 342977"/>
                <a:gd name="csY39" fmla="*/ 315 h 531243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42977" h="5312437">
                  <a:moveTo>
                    <a:pt x="0" y="0"/>
                  </a:moveTo>
                  <a:lnTo>
                    <a:pt x="0" y="19730"/>
                  </a:lnTo>
                  <a:lnTo>
                    <a:pt x="2948" y="20035"/>
                  </a:lnTo>
                  <a:cubicBezTo>
                    <a:pt x="3808" y="20237"/>
                    <a:pt x="4815" y="20531"/>
                    <a:pt x="5893" y="21005"/>
                  </a:cubicBezTo>
                  <a:cubicBezTo>
                    <a:pt x="6804" y="21383"/>
                    <a:pt x="7793" y="21910"/>
                    <a:pt x="8830" y="22573"/>
                  </a:cubicBezTo>
                  <a:cubicBezTo>
                    <a:pt x="9761" y="23162"/>
                    <a:pt x="10743" y="23898"/>
                    <a:pt x="11764" y="24784"/>
                  </a:cubicBezTo>
                  <a:cubicBezTo>
                    <a:pt x="13580" y="26342"/>
                    <a:pt x="15548" y="28396"/>
                    <a:pt x="17617" y="31047"/>
                  </a:cubicBezTo>
                  <a:cubicBezTo>
                    <a:pt x="19467" y="33427"/>
                    <a:pt x="21424" y="36323"/>
                    <a:pt x="23454" y="39798"/>
                  </a:cubicBezTo>
                  <a:cubicBezTo>
                    <a:pt x="25326" y="42998"/>
                    <a:pt x="27277" y="46714"/>
                    <a:pt x="29284" y="51020"/>
                  </a:cubicBezTo>
                  <a:cubicBezTo>
                    <a:pt x="31169" y="55063"/>
                    <a:pt x="33116" y="59612"/>
                    <a:pt x="35112" y="64739"/>
                  </a:cubicBezTo>
                  <a:cubicBezTo>
                    <a:pt x="38982" y="74687"/>
                    <a:pt x="42908" y="86437"/>
                    <a:pt x="46777" y="99703"/>
                  </a:cubicBezTo>
                  <a:cubicBezTo>
                    <a:pt x="50666" y="113052"/>
                    <a:pt x="54606" y="128276"/>
                    <a:pt x="58485" y="144963"/>
                  </a:cubicBezTo>
                  <a:cubicBezTo>
                    <a:pt x="62401" y="161796"/>
                    <a:pt x="66364" y="180600"/>
                    <a:pt x="70263" y="200856"/>
                  </a:cubicBezTo>
                  <a:cubicBezTo>
                    <a:pt x="74205" y="221312"/>
                    <a:pt x="78200" y="243844"/>
                    <a:pt x="82135" y="267847"/>
                  </a:cubicBezTo>
                  <a:cubicBezTo>
                    <a:pt x="86124" y="292156"/>
                    <a:pt x="90157" y="318615"/>
                    <a:pt x="94121" y="346481"/>
                  </a:cubicBezTo>
                  <a:cubicBezTo>
                    <a:pt x="102259" y="403682"/>
                    <a:pt x="110452" y="469178"/>
                    <a:pt x="118471" y="541148"/>
                  </a:cubicBezTo>
                  <a:cubicBezTo>
                    <a:pt x="126803" y="615973"/>
                    <a:pt x="135167" y="699722"/>
                    <a:pt x="143331" y="790085"/>
                  </a:cubicBezTo>
                  <a:cubicBezTo>
                    <a:pt x="160656" y="981878"/>
                    <a:pt x="177766" y="1210896"/>
                    <a:pt x="194186" y="1470773"/>
                  </a:cubicBezTo>
                  <a:cubicBezTo>
                    <a:pt x="229727" y="2033535"/>
                    <a:pt x="263996" y="2780087"/>
                    <a:pt x="293284" y="3629718"/>
                  </a:cubicBezTo>
                  <a:cubicBezTo>
                    <a:pt x="308176" y="4061937"/>
                    <a:pt x="322328" y="4536670"/>
                    <a:pt x="335378" y="5039938"/>
                  </a:cubicBezTo>
                  <a:lnTo>
                    <a:pt x="341958" y="5312437"/>
                  </a:lnTo>
                  <a:lnTo>
                    <a:pt x="342977" y="5312437"/>
                  </a:lnTo>
                  <a:lnTo>
                    <a:pt x="336160" y="5030135"/>
                  </a:lnTo>
                  <a:cubicBezTo>
                    <a:pt x="323092" y="4526152"/>
                    <a:pt x="308919" y="4050730"/>
                    <a:pt x="294004" y="3617864"/>
                  </a:cubicBezTo>
                  <a:cubicBezTo>
                    <a:pt x="264662" y="2766695"/>
                    <a:pt x="230328" y="2018723"/>
                    <a:pt x="194715" y="1454812"/>
                  </a:cubicBezTo>
                  <a:cubicBezTo>
                    <a:pt x="178255" y="1194334"/>
                    <a:pt x="161105" y="964769"/>
                    <a:pt x="143738" y="772515"/>
                  </a:cubicBezTo>
                  <a:cubicBezTo>
                    <a:pt x="135554" y="681919"/>
                    <a:pt x="127169" y="597947"/>
                    <a:pt x="118814" y="522935"/>
                  </a:cubicBezTo>
                  <a:cubicBezTo>
                    <a:pt x="110772" y="450764"/>
                    <a:pt x="102558" y="385099"/>
                    <a:pt x="94397" y="327742"/>
                  </a:cubicBezTo>
                  <a:cubicBezTo>
                    <a:pt x="90421" y="299789"/>
                    <a:pt x="86378" y="273258"/>
                    <a:pt x="82379" y="248864"/>
                  </a:cubicBezTo>
                  <a:cubicBezTo>
                    <a:pt x="78432" y="224797"/>
                    <a:pt x="74426" y="202204"/>
                    <a:pt x="70472" y="181685"/>
                  </a:cubicBezTo>
                  <a:cubicBezTo>
                    <a:pt x="66562" y="161387"/>
                    <a:pt x="62587" y="142530"/>
                    <a:pt x="58659" y="125622"/>
                  </a:cubicBezTo>
                  <a:cubicBezTo>
                    <a:pt x="54770" y="108904"/>
                    <a:pt x="50819" y="93626"/>
                    <a:pt x="46917" y="80237"/>
                  </a:cubicBezTo>
                  <a:cubicBezTo>
                    <a:pt x="43036" y="66940"/>
                    <a:pt x="39100" y="55137"/>
                    <a:pt x="35217" y="45166"/>
                  </a:cubicBezTo>
                  <a:cubicBezTo>
                    <a:pt x="33217" y="40018"/>
                    <a:pt x="31265" y="35448"/>
                    <a:pt x="29373" y="31405"/>
                  </a:cubicBezTo>
                  <a:cubicBezTo>
                    <a:pt x="27359" y="27089"/>
                    <a:pt x="25403" y="23353"/>
                    <a:pt x="23524" y="20130"/>
                  </a:cubicBezTo>
                  <a:cubicBezTo>
                    <a:pt x="21489" y="16657"/>
                    <a:pt x="19527" y="13751"/>
                    <a:pt x="17669" y="11361"/>
                  </a:cubicBezTo>
                  <a:cubicBezTo>
                    <a:pt x="15595" y="8698"/>
                    <a:pt x="13620" y="6633"/>
                    <a:pt x="11799" y="5075"/>
                  </a:cubicBezTo>
                  <a:cubicBezTo>
                    <a:pt x="10775" y="4192"/>
                    <a:pt x="9791" y="3454"/>
                    <a:pt x="8858" y="2854"/>
                  </a:cubicBezTo>
                  <a:cubicBezTo>
                    <a:pt x="7816" y="2191"/>
                    <a:pt x="6824" y="1664"/>
                    <a:pt x="5911" y="1285"/>
                  </a:cubicBezTo>
                  <a:cubicBezTo>
                    <a:pt x="4830" y="801"/>
                    <a:pt x="3820" y="507"/>
                    <a:pt x="2957" y="31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22" name="Freeform: Shape 421">
              <a:extLst>
                <a:ext uri="{FF2B5EF4-FFF2-40B4-BE49-F238E27FC236}">
                  <a16:creationId xmlns:a16="http://schemas.microsoft.com/office/drawing/2014/main" id="{4766C8FE-3F64-A30A-A54C-7C58977C3D71}"/>
                </a:ext>
              </a:extLst>
            </p:cNvPr>
            <p:cNvSpPr/>
            <p:nvPr/>
          </p:nvSpPr>
          <p:spPr>
            <a:xfrm rot="16200000" flipH="1">
              <a:off x="9293611" y="638465"/>
              <a:ext cx="480377" cy="5316402"/>
            </a:xfrm>
            <a:custGeom>
              <a:avLst/>
              <a:gdLst>
                <a:gd name="csX0" fmla="*/ 0 w 480377"/>
                <a:gd name="csY0" fmla="*/ 0 h 5316402"/>
                <a:gd name="csX1" fmla="*/ 0 w 480377"/>
                <a:gd name="csY1" fmla="*/ 27615 h 5316402"/>
                <a:gd name="csX2" fmla="*/ 4174 w 480377"/>
                <a:gd name="csY2" fmla="*/ 27943 h 5316402"/>
                <a:gd name="csX3" fmla="*/ 8340 w 480377"/>
                <a:gd name="csY3" fmla="*/ 28909 h 5316402"/>
                <a:gd name="csX4" fmla="*/ 12497 w 480377"/>
                <a:gd name="csY4" fmla="*/ 30521 h 5316402"/>
                <a:gd name="csX5" fmla="*/ 16647 w 480377"/>
                <a:gd name="csY5" fmla="*/ 32763 h 5316402"/>
                <a:gd name="csX6" fmla="*/ 20790 w 480377"/>
                <a:gd name="csY6" fmla="*/ 35649 h 5316402"/>
                <a:gd name="csX7" fmla="*/ 24926 w 480377"/>
                <a:gd name="csY7" fmla="*/ 39165 h 5316402"/>
                <a:gd name="csX8" fmla="*/ 33189 w 480377"/>
                <a:gd name="csY8" fmla="*/ 48102 h 5316402"/>
                <a:gd name="csX9" fmla="*/ 41440 w 480377"/>
                <a:gd name="csY9" fmla="*/ 59567 h 5316402"/>
                <a:gd name="csX10" fmla="*/ 49689 w 480377"/>
                <a:gd name="csY10" fmla="*/ 73571 h 5316402"/>
                <a:gd name="csX11" fmla="*/ 57941 w 480377"/>
                <a:gd name="csY11" fmla="*/ 90153 h 5316402"/>
                <a:gd name="csX12" fmla="*/ 66203 w 480377"/>
                <a:gd name="csY12" fmla="*/ 109312 h 5316402"/>
                <a:gd name="csX13" fmla="*/ 82781 w 480377"/>
                <a:gd name="csY13" fmla="*/ 155575 h 5316402"/>
                <a:gd name="csX14" fmla="*/ 99464 w 480377"/>
                <a:gd name="csY14" fmla="*/ 212742 h 5316402"/>
                <a:gd name="csX15" fmla="*/ 116287 w 480377"/>
                <a:gd name="csY15" fmla="*/ 281301 h 5316402"/>
                <a:gd name="csX16" fmla="*/ 133274 w 480377"/>
                <a:gd name="csY16" fmla="*/ 361821 h 5316402"/>
                <a:gd name="csX17" fmla="*/ 150442 w 480377"/>
                <a:gd name="csY17" fmla="*/ 454954 h 5316402"/>
                <a:gd name="csX18" fmla="*/ 167799 w 480377"/>
                <a:gd name="csY18" fmla="*/ 561350 h 5316402"/>
                <a:gd name="csX19" fmla="*/ 203065 w 480377"/>
                <a:gd name="csY19" fmla="*/ 816763 h 5316402"/>
                <a:gd name="csX20" fmla="*/ 275213 w 480377"/>
                <a:gd name="csY20" fmla="*/ 1516254 h 5316402"/>
                <a:gd name="csX21" fmla="*/ 415404 w 480377"/>
                <a:gd name="csY21" fmla="*/ 3736917 h 5316402"/>
                <a:gd name="csX22" fmla="*/ 474440 w 480377"/>
                <a:gd name="csY22" fmla="*/ 5183142 h 5316402"/>
                <a:gd name="csX23" fmla="*/ 478822 w 480377"/>
                <a:gd name="csY23" fmla="*/ 5316402 h 5316402"/>
                <a:gd name="csX24" fmla="*/ 480377 w 480377"/>
                <a:gd name="csY24" fmla="*/ 5316402 h 5316402"/>
                <a:gd name="csX25" fmla="*/ 475438 w 480377"/>
                <a:gd name="csY25" fmla="*/ 5166207 h 5316402"/>
                <a:gd name="csX26" fmla="*/ 416281 w 480377"/>
                <a:gd name="csY26" fmla="*/ 3717049 h 5316402"/>
                <a:gd name="csX27" fmla="*/ 275799 w 480377"/>
                <a:gd name="csY27" fmla="*/ 1491819 h 5316402"/>
                <a:gd name="csX28" fmla="*/ 203498 w 480377"/>
                <a:gd name="csY28" fmla="*/ 790844 h 5316402"/>
                <a:gd name="csX29" fmla="*/ 168157 w 480377"/>
                <a:gd name="csY29" fmla="*/ 534883 h 5316402"/>
                <a:gd name="csX30" fmla="*/ 150764 w 480377"/>
                <a:gd name="csY30" fmla="*/ 428254 h 5316402"/>
                <a:gd name="csX31" fmla="*/ 133558 w 480377"/>
                <a:gd name="csY31" fmla="*/ 334933 h 5316402"/>
                <a:gd name="csX32" fmla="*/ 116535 w 480377"/>
                <a:gd name="csY32" fmla="*/ 254244 h 5316402"/>
                <a:gd name="csX33" fmla="*/ 99677 w 480377"/>
                <a:gd name="csY33" fmla="*/ 185536 h 5316402"/>
                <a:gd name="csX34" fmla="*/ 82958 w 480377"/>
                <a:gd name="csY34" fmla="*/ 128254 h 5316402"/>
                <a:gd name="csX35" fmla="*/ 66344 w 480377"/>
                <a:gd name="csY35" fmla="*/ 81889 h 5316402"/>
                <a:gd name="csX36" fmla="*/ 58065 w 480377"/>
                <a:gd name="csY36" fmla="*/ 62684 h 5316402"/>
                <a:gd name="csX37" fmla="*/ 49796 w 480377"/>
                <a:gd name="csY37" fmla="*/ 46070 h 5316402"/>
                <a:gd name="csX38" fmla="*/ 41530 w 480377"/>
                <a:gd name="csY38" fmla="*/ 32036 h 5316402"/>
                <a:gd name="csX39" fmla="*/ 33261 w 480377"/>
                <a:gd name="csY39" fmla="*/ 20541 h 5316402"/>
                <a:gd name="csX40" fmla="*/ 24982 w 480377"/>
                <a:gd name="csY40" fmla="*/ 11590 h 5316402"/>
                <a:gd name="csX41" fmla="*/ 20835 w 480377"/>
                <a:gd name="csY41" fmla="*/ 8054 h 5316402"/>
                <a:gd name="csX42" fmla="*/ 16683 w 480377"/>
                <a:gd name="csY42" fmla="*/ 5168 h 5316402"/>
                <a:gd name="csX43" fmla="*/ 12524 w 480377"/>
                <a:gd name="csY43" fmla="*/ 2906 h 5316402"/>
                <a:gd name="csX44" fmla="*/ 8357 w 480377"/>
                <a:gd name="csY44" fmla="*/ 1294 h 5316402"/>
                <a:gd name="csX45" fmla="*/ 4184 w 480377"/>
                <a:gd name="csY45" fmla="*/ 327 h 531640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480377" h="5316402">
                  <a:moveTo>
                    <a:pt x="0" y="0"/>
                  </a:moveTo>
                  <a:lnTo>
                    <a:pt x="0" y="27615"/>
                  </a:lnTo>
                  <a:lnTo>
                    <a:pt x="4174" y="27943"/>
                  </a:lnTo>
                  <a:cubicBezTo>
                    <a:pt x="5387" y="28142"/>
                    <a:pt x="6814" y="28446"/>
                    <a:pt x="8340" y="28909"/>
                  </a:cubicBezTo>
                  <a:cubicBezTo>
                    <a:pt x="9628" y="29308"/>
                    <a:pt x="11025" y="29846"/>
                    <a:pt x="12497" y="30521"/>
                  </a:cubicBezTo>
                  <a:cubicBezTo>
                    <a:pt x="13813" y="31131"/>
                    <a:pt x="15202" y="31868"/>
                    <a:pt x="16647" y="32763"/>
                  </a:cubicBezTo>
                  <a:cubicBezTo>
                    <a:pt x="17976" y="33584"/>
                    <a:pt x="19360" y="34554"/>
                    <a:pt x="20790" y="35649"/>
                  </a:cubicBezTo>
                  <a:cubicBezTo>
                    <a:pt x="22127" y="36691"/>
                    <a:pt x="23510" y="37850"/>
                    <a:pt x="24926" y="39165"/>
                  </a:cubicBezTo>
                  <a:cubicBezTo>
                    <a:pt x="27548" y="41595"/>
                    <a:pt x="30317" y="44546"/>
                    <a:pt x="33189" y="48102"/>
                  </a:cubicBezTo>
                  <a:cubicBezTo>
                    <a:pt x="35838" y="51377"/>
                    <a:pt x="38599" y="55190"/>
                    <a:pt x="41440" y="59567"/>
                  </a:cubicBezTo>
                  <a:cubicBezTo>
                    <a:pt x="44109" y="63684"/>
                    <a:pt x="46863" y="68348"/>
                    <a:pt x="49689" y="73571"/>
                  </a:cubicBezTo>
                  <a:cubicBezTo>
                    <a:pt x="52371" y="78549"/>
                    <a:pt x="55126" y="84056"/>
                    <a:pt x="57941" y="90153"/>
                  </a:cubicBezTo>
                  <a:cubicBezTo>
                    <a:pt x="60636" y="95984"/>
                    <a:pt x="63393" y="102356"/>
                    <a:pt x="66203" y="109312"/>
                  </a:cubicBezTo>
                  <a:cubicBezTo>
                    <a:pt x="71696" y="122907"/>
                    <a:pt x="77275" y="138466"/>
                    <a:pt x="82781" y="155575"/>
                  </a:cubicBezTo>
                  <a:cubicBezTo>
                    <a:pt x="88317" y="172767"/>
                    <a:pt x="93930" y="192003"/>
                    <a:pt x="99464" y="212742"/>
                  </a:cubicBezTo>
                  <a:cubicBezTo>
                    <a:pt x="105069" y="233757"/>
                    <a:pt x="110729" y="256813"/>
                    <a:pt x="116287" y="281301"/>
                  </a:cubicBezTo>
                  <a:cubicBezTo>
                    <a:pt x="121943" y="306222"/>
                    <a:pt x="127658" y="333311"/>
                    <a:pt x="133274" y="361821"/>
                  </a:cubicBezTo>
                  <a:cubicBezTo>
                    <a:pt x="138992" y="390857"/>
                    <a:pt x="144767" y="422190"/>
                    <a:pt x="150442" y="454954"/>
                  </a:cubicBezTo>
                  <a:cubicBezTo>
                    <a:pt x="156225" y="488349"/>
                    <a:pt x="162065" y="524134"/>
                    <a:pt x="167799" y="561350"/>
                  </a:cubicBezTo>
                  <a:cubicBezTo>
                    <a:pt x="179614" y="638047"/>
                    <a:pt x="191479" y="723969"/>
                    <a:pt x="203065" y="816763"/>
                  </a:cubicBezTo>
                  <a:cubicBezTo>
                    <a:pt x="227667" y="1013860"/>
                    <a:pt x="251941" y="1249206"/>
                    <a:pt x="275213" y="1516254"/>
                  </a:cubicBezTo>
                  <a:cubicBezTo>
                    <a:pt x="325648" y="2095292"/>
                    <a:pt x="374125" y="2863196"/>
                    <a:pt x="415404" y="3736917"/>
                  </a:cubicBezTo>
                  <a:cubicBezTo>
                    <a:pt x="436350" y="4180532"/>
                    <a:pt x="456197" y="4667382"/>
                    <a:pt x="474440" y="5183142"/>
                  </a:cubicBezTo>
                  <a:lnTo>
                    <a:pt x="478822" y="5316402"/>
                  </a:lnTo>
                  <a:lnTo>
                    <a:pt x="480377" y="5316402"/>
                  </a:lnTo>
                  <a:lnTo>
                    <a:pt x="475438" y="5166207"/>
                  </a:lnTo>
                  <a:cubicBezTo>
                    <a:pt x="457158" y="4649402"/>
                    <a:pt x="437270" y="4161564"/>
                    <a:pt x="416281" y="3717049"/>
                  </a:cubicBezTo>
                  <a:cubicBezTo>
                    <a:pt x="374917" y="2841526"/>
                    <a:pt x="326339" y="2072047"/>
                    <a:pt x="275799" y="1491819"/>
                  </a:cubicBezTo>
                  <a:cubicBezTo>
                    <a:pt x="252478" y="1224203"/>
                    <a:pt x="228152" y="988371"/>
                    <a:pt x="203498" y="790844"/>
                  </a:cubicBezTo>
                  <a:cubicBezTo>
                    <a:pt x="191888" y="697858"/>
                    <a:pt x="179998" y="611737"/>
                    <a:pt x="168157" y="534883"/>
                  </a:cubicBezTo>
                  <a:cubicBezTo>
                    <a:pt x="162411" y="497601"/>
                    <a:pt x="156559" y="461721"/>
                    <a:pt x="150764" y="428254"/>
                  </a:cubicBezTo>
                  <a:cubicBezTo>
                    <a:pt x="145076" y="395417"/>
                    <a:pt x="139288" y="364022"/>
                    <a:pt x="133558" y="334933"/>
                  </a:cubicBezTo>
                  <a:cubicBezTo>
                    <a:pt x="127931" y="306358"/>
                    <a:pt x="122205" y="279216"/>
                    <a:pt x="116535" y="254244"/>
                  </a:cubicBezTo>
                  <a:cubicBezTo>
                    <a:pt x="110966" y="229704"/>
                    <a:pt x="105294" y="206594"/>
                    <a:pt x="99677" y="185536"/>
                  </a:cubicBezTo>
                  <a:cubicBezTo>
                    <a:pt x="94131" y="164745"/>
                    <a:pt x="88505" y="145478"/>
                    <a:pt x="82958" y="128254"/>
                  </a:cubicBezTo>
                  <a:cubicBezTo>
                    <a:pt x="77439" y="111114"/>
                    <a:pt x="71850" y="95511"/>
                    <a:pt x="66344" y="81889"/>
                  </a:cubicBezTo>
                  <a:cubicBezTo>
                    <a:pt x="63529" y="74906"/>
                    <a:pt x="60767" y="68538"/>
                    <a:pt x="58065" y="62684"/>
                  </a:cubicBezTo>
                  <a:cubicBezTo>
                    <a:pt x="55246" y="56579"/>
                    <a:pt x="52483" y="51049"/>
                    <a:pt x="49796" y="46070"/>
                  </a:cubicBezTo>
                  <a:cubicBezTo>
                    <a:pt x="46965" y="40838"/>
                    <a:pt x="44203" y="36174"/>
                    <a:pt x="41530" y="32036"/>
                  </a:cubicBezTo>
                  <a:cubicBezTo>
                    <a:pt x="38681" y="27635"/>
                    <a:pt x="35916" y="23825"/>
                    <a:pt x="33261" y="20541"/>
                  </a:cubicBezTo>
                  <a:cubicBezTo>
                    <a:pt x="30382" y="16992"/>
                    <a:pt x="27608" y="14034"/>
                    <a:pt x="24982" y="11590"/>
                  </a:cubicBezTo>
                  <a:cubicBezTo>
                    <a:pt x="23560" y="10275"/>
                    <a:pt x="22174" y="9105"/>
                    <a:pt x="20835" y="8054"/>
                  </a:cubicBezTo>
                  <a:cubicBezTo>
                    <a:pt x="19403" y="6959"/>
                    <a:pt x="18016" y="5990"/>
                    <a:pt x="16683" y="5168"/>
                  </a:cubicBezTo>
                  <a:cubicBezTo>
                    <a:pt x="15235" y="4262"/>
                    <a:pt x="13843" y="3538"/>
                    <a:pt x="12524" y="2906"/>
                  </a:cubicBezTo>
                  <a:cubicBezTo>
                    <a:pt x="11049" y="2231"/>
                    <a:pt x="9648" y="1693"/>
                    <a:pt x="8357" y="1294"/>
                  </a:cubicBezTo>
                  <a:cubicBezTo>
                    <a:pt x="6829" y="831"/>
                    <a:pt x="5400" y="516"/>
                    <a:pt x="4184" y="32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24" name="Freeform: Shape 423">
              <a:extLst>
                <a:ext uri="{FF2B5EF4-FFF2-40B4-BE49-F238E27FC236}">
                  <a16:creationId xmlns:a16="http://schemas.microsoft.com/office/drawing/2014/main" id="{E93E536F-B68B-4A38-EC1F-C3AAE2884280}"/>
                </a:ext>
              </a:extLst>
            </p:cNvPr>
            <p:cNvSpPr/>
            <p:nvPr/>
          </p:nvSpPr>
          <p:spPr>
            <a:xfrm rot="16200000" flipH="1">
              <a:off x="9222834" y="506817"/>
              <a:ext cx="617993" cy="5320340"/>
            </a:xfrm>
            <a:custGeom>
              <a:avLst/>
              <a:gdLst>
                <a:gd name="csX0" fmla="*/ 0 w 617993"/>
                <a:gd name="csY0" fmla="*/ 0 h 5320340"/>
                <a:gd name="csX1" fmla="*/ 0 w 617993"/>
                <a:gd name="csY1" fmla="*/ 35511 h 5320340"/>
                <a:gd name="csX2" fmla="*/ 10814 w 617993"/>
                <a:gd name="csY2" fmla="*/ 36826 h 5320340"/>
                <a:gd name="csX3" fmla="*/ 16204 w 617993"/>
                <a:gd name="csY3" fmla="*/ 38469 h 5320340"/>
                <a:gd name="csX4" fmla="*/ 21584 w 617993"/>
                <a:gd name="csY4" fmla="*/ 40754 h 5320340"/>
                <a:gd name="csX5" fmla="*/ 26957 w 617993"/>
                <a:gd name="csY5" fmla="*/ 43680 h 5320340"/>
                <a:gd name="csX6" fmla="*/ 32321 w 617993"/>
                <a:gd name="csY6" fmla="*/ 47260 h 5320340"/>
                <a:gd name="csX7" fmla="*/ 43035 w 617993"/>
                <a:gd name="csY7" fmla="*/ 56336 h 5320340"/>
                <a:gd name="csX8" fmla="*/ 53736 w 617993"/>
                <a:gd name="csY8" fmla="*/ 68001 h 5320340"/>
                <a:gd name="csX9" fmla="*/ 64435 w 617993"/>
                <a:gd name="csY9" fmla="*/ 82257 h 5320340"/>
                <a:gd name="csX10" fmla="*/ 75136 w 617993"/>
                <a:gd name="csY10" fmla="*/ 99121 h 5320340"/>
                <a:gd name="csX11" fmla="*/ 85854 w 617993"/>
                <a:gd name="csY11" fmla="*/ 118621 h 5320340"/>
                <a:gd name="csX12" fmla="*/ 96594 w 617993"/>
                <a:gd name="csY12" fmla="*/ 140793 h 5320340"/>
                <a:gd name="csX13" fmla="*/ 107361 w 617993"/>
                <a:gd name="csY13" fmla="*/ 165702 h 5320340"/>
                <a:gd name="csX14" fmla="*/ 118166 w 617993"/>
                <a:gd name="csY14" fmla="*/ 193382 h 5320340"/>
                <a:gd name="csX15" fmla="*/ 129013 w 617993"/>
                <a:gd name="csY15" fmla="*/ 223901 h 5320340"/>
                <a:gd name="csX16" fmla="*/ 150850 w 617993"/>
                <a:gd name="csY16" fmla="*/ 293746 h 5320340"/>
                <a:gd name="csX17" fmla="*/ 172907 w 617993"/>
                <a:gd name="csY17" fmla="*/ 375802 h 5320340"/>
                <a:gd name="csX18" fmla="*/ 195204 w 617993"/>
                <a:gd name="csY18" fmla="*/ 470766 h 5320340"/>
                <a:gd name="csX19" fmla="*/ 217753 w 617993"/>
                <a:gd name="csY19" fmla="*/ 579311 h 5320340"/>
                <a:gd name="csX20" fmla="*/ 240549 w 617993"/>
                <a:gd name="csY20" fmla="*/ 702174 h 5320340"/>
                <a:gd name="csX21" fmla="*/ 263578 w 617993"/>
                <a:gd name="csY21" fmla="*/ 840083 h 5320340"/>
                <a:gd name="csX22" fmla="*/ 310219 w 617993"/>
                <a:gd name="csY22" fmla="*/ 1163751 h 5320340"/>
                <a:gd name="csX23" fmla="*/ 357337 w 617993"/>
                <a:gd name="csY23" fmla="*/ 1555145 h 5320340"/>
                <a:gd name="csX24" fmla="*/ 539087 w 617993"/>
                <a:gd name="csY24" fmla="*/ 3826837 h 5320340"/>
                <a:gd name="csX25" fmla="*/ 615066 w 617993"/>
                <a:gd name="csY25" fmla="*/ 5302429 h 5320340"/>
                <a:gd name="csX26" fmla="*/ 615806 w 617993"/>
                <a:gd name="csY26" fmla="*/ 5320340 h 5320340"/>
                <a:gd name="csX27" fmla="*/ 617993 w 617993"/>
                <a:gd name="csY27" fmla="*/ 5320340 h 5320340"/>
                <a:gd name="csX28" fmla="*/ 616233 w 617993"/>
                <a:gd name="csY28" fmla="*/ 5277781 h 5320340"/>
                <a:gd name="csX29" fmla="*/ 540073 w 617993"/>
                <a:gd name="csY29" fmla="*/ 3798664 h 5320340"/>
                <a:gd name="csX30" fmla="*/ 357955 w 617993"/>
                <a:gd name="csY30" fmla="*/ 1522328 h 5320340"/>
                <a:gd name="csX31" fmla="*/ 310751 w 617993"/>
                <a:gd name="csY31" fmla="*/ 1130220 h 5320340"/>
                <a:gd name="csX32" fmla="*/ 264025 w 617993"/>
                <a:gd name="csY32" fmla="*/ 805960 h 5320340"/>
                <a:gd name="csX33" fmla="*/ 240957 w 617993"/>
                <a:gd name="csY33" fmla="*/ 667812 h 5320340"/>
                <a:gd name="csX34" fmla="*/ 218121 w 617993"/>
                <a:gd name="csY34" fmla="*/ 544736 h 5320340"/>
                <a:gd name="csX35" fmla="*/ 195533 w 617993"/>
                <a:gd name="csY35" fmla="*/ 436002 h 5320340"/>
                <a:gd name="csX36" fmla="*/ 173196 w 617993"/>
                <a:gd name="csY36" fmla="*/ 340879 h 5320340"/>
                <a:gd name="csX37" fmla="*/ 151103 w 617993"/>
                <a:gd name="csY37" fmla="*/ 258675 h 5320340"/>
                <a:gd name="csX38" fmla="*/ 129228 w 617993"/>
                <a:gd name="csY38" fmla="*/ 188707 h 5320340"/>
                <a:gd name="csX39" fmla="*/ 118364 w 617993"/>
                <a:gd name="csY39" fmla="*/ 158144 h 5320340"/>
                <a:gd name="csX40" fmla="*/ 107540 w 617993"/>
                <a:gd name="csY40" fmla="*/ 130411 h 5320340"/>
                <a:gd name="csX41" fmla="*/ 96754 w 617993"/>
                <a:gd name="csY41" fmla="*/ 105459 h 5320340"/>
                <a:gd name="csX42" fmla="*/ 85997 w 617993"/>
                <a:gd name="csY42" fmla="*/ 83245 h 5320340"/>
                <a:gd name="csX43" fmla="*/ 75262 w 617993"/>
                <a:gd name="csY43" fmla="*/ 63727 h 5320340"/>
                <a:gd name="csX44" fmla="*/ 64541 w 617993"/>
                <a:gd name="csY44" fmla="*/ 46828 h 5320340"/>
                <a:gd name="csX45" fmla="*/ 53825 w 617993"/>
                <a:gd name="csY45" fmla="*/ 32553 h 5320340"/>
                <a:gd name="csX46" fmla="*/ 43106 w 617993"/>
                <a:gd name="csY46" fmla="*/ 20878 h 5320340"/>
                <a:gd name="csX47" fmla="*/ 32375 w 617993"/>
                <a:gd name="csY47" fmla="*/ 11759 h 5320340"/>
                <a:gd name="csX48" fmla="*/ 27002 w 617993"/>
                <a:gd name="csY48" fmla="*/ 8180 h 5320340"/>
                <a:gd name="csX49" fmla="*/ 21620 w 617993"/>
                <a:gd name="csY49" fmla="*/ 5253 h 5320340"/>
                <a:gd name="csX50" fmla="*/ 16231 w 617993"/>
                <a:gd name="csY50" fmla="*/ 2958 h 5320340"/>
                <a:gd name="csX51" fmla="*/ 10831 w 617993"/>
                <a:gd name="csY51" fmla="*/ 1315 h 53203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617993" h="5320340">
                  <a:moveTo>
                    <a:pt x="0" y="0"/>
                  </a:moveTo>
                  <a:lnTo>
                    <a:pt x="0" y="35511"/>
                  </a:lnTo>
                  <a:lnTo>
                    <a:pt x="10814" y="36826"/>
                  </a:lnTo>
                  <a:cubicBezTo>
                    <a:pt x="12484" y="37238"/>
                    <a:pt x="14297" y="37775"/>
                    <a:pt x="16204" y="38469"/>
                  </a:cubicBezTo>
                  <a:cubicBezTo>
                    <a:pt x="17910" y="39091"/>
                    <a:pt x="19713" y="39838"/>
                    <a:pt x="21584" y="40754"/>
                  </a:cubicBezTo>
                  <a:cubicBezTo>
                    <a:pt x="23309" y="41596"/>
                    <a:pt x="25104" y="42565"/>
                    <a:pt x="26957" y="43680"/>
                  </a:cubicBezTo>
                  <a:cubicBezTo>
                    <a:pt x="28691" y="44735"/>
                    <a:pt x="30483" y="45924"/>
                    <a:pt x="32321" y="47260"/>
                  </a:cubicBezTo>
                  <a:cubicBezTo>
                    <a:pt x="35722" y="49724"/>
                    <a:pt x="39311" y="52736"/>
                    <a:pt x="43035" y="56336"/>
                  </a:cubicBezTo>
                  <a:cubicBezTo>
                    <a:pt x="46472" y="59672"/>
                    <a:pt x="50049" y="63549"/>
                    <a:pt x="53736" y="68001"/>
                  </a:cubicBezTo>
                  <a:cubicBezTo>
                    <a:pt x="57197" y="72201"/>
                    <a:pt x="60769" y="76941"/>
                    <a:pt x="64435" y="82257"/>
                  </a:cubicBezTo>
                  <a:cubicBezTo>
                    <a:pt x="67912" y="87321"/>
                    <a:pt x="71486" y="92921"/>
                    <a:pt x="75136" y="99121"/>
                  </a:cubicBezTo>
                  <a:cubicBezTo>
                    <a:pt x="78632" y="105060"/>
                    <a:pt x="82209" y="111556"/>
                    <a:pt x="85854" y="118621"/>
                  </a:cubicBezTo>
                  <a:cubicBezTo>
                    <a:pt x="89365" y="125442"/>
                    <a:pt x="92949" y="132834"/>
                    <a:pt x="96594" y="140793"/>
                  </a:cubicBezTo>
                  <a:cubicBezTo>
                    <a:pt x="100121" y="148511"/>
                    <a:pt x="103714" y="156816"/>
                    <a:pt x="107361" y="165702"/>
                  </a:cubicBezTo>
                  <a:cubicBezTo>
                    <a:pt x="110908" y="174345"/>
                    <a:pt x="114511" y="183559"/>
                    <a:pt x="118166" y="193382"/>
                  </a:cubicBezTo>
                  <a:cubicBezTo>
                    <a:pt x="121730" y="202950"/>
                    <a:pt x="125347" y="213132"/>
                    <a:pt x="129013" y="223901"/>
                  </a:cubicBezTo>
                  <a:cubicBezTo>
                    <a:pt x="136285" y="245283"/>
                    <a:pt x="143632" y="268785"/>
                    <a:pt x="150850" y="293746"/>
                  </a:cubicBezTo>
                  <a:cubicBezTo>
                    <a:pt x="158174" y="319054"/>
                    <a:pt x="165595" y="346659"/>
                    <a:pt x="172907" y="375802"/>
                  </a:cubicBezTo>
                  <a:cubicBezTo>
                    <a:pt x="180334" y="405408"/>
                    <a:pt x="187836" y="437360"/>
                    <a:pt x="195204" y="470766"/>
                  </a:cubicBezTo>
                  <a:cubicBezTo>
                    <a:pt x="202711" y="504793"/>
                    <a:pt x="210299" y="541305"/>
                    <a:pt x="217753" y="579311"/>
                  </a:cubicBezTo>
                  <a:cubicBezTo>
                    <a:pt x="225361" y="618108"/>
                    <a:pt x="233031" y="659440"/>
                    <a:pt x="240549" y="702174"/>
                  </a:cubicBezTo>
                  <a:cubicBezTo>
                    <a:pt x="248232" y="745856"/>
                    <a:pt x="255980" y="792254"/>
                    <a:pt x="263578" y="840083"/>
                  </a:cubicBezTo>
                  <a:cubicBezTo>
                    <a:pt x="279245" y="938711"/>
                    <a:pt x="294937" y="1047613"/>
                    <a:pt x="310219" y="1163751"/>
                  </a:cubicBezTo>
                  <a:cubicBezTo>
                    <a:pt x="326108" y="1284508"/>
                    <a:pt x="341959" y="1416193"/>
                    <a:pt x="357337" y="1555145"/>
                  </a:cubicBezTo>
                  <a:cubicBezTo>
                    <a:pt x="422892" y="2147659"/>
                    <a:pt x="485740" y="2933207"/>
                    <a:pt x="539087" y="3826837"/>
                  </a:cubicBezTo>
                  <a:cubicBezTo>
                    <a:pt x="566109" y="4279768"/>
                    <a:pt x="591653" y="4776503"/>
                    <a:pt x="615066" y="5302429"/>
                  </a:cubicBezTo>
                  <a:lnTo>
                    <a:pt x="615806" y="5320340"/>
                  </a:lnTo>
                  <a:lnTo>
                    <a:pt x="617993" y="5320340"/>
                  </a:lnTo>
                  <a:lnTo>
                    <a:pt x="616233" y="5277781"/>
                  </a:lnTo>
                  <a:cubicBezTo>
                    <a:pt x="592763" y="4750574"/>
                    <a:pt x="567159" y="4252654"/>
                    <a:pt x="540073" y="3798664"/>
                  </a:cubicBezTo>
                  <a:cubicBezTo>
                    <a:pt x="486615" y="2903158"/>
                    <a:pt x="423639" y="2116011"/>
                    <a:pt x="357955" y="1522328"/>
                  </a:cubicBezTo>
                  <a:cubicBezTo>
                    <a:pt x="342550" y="1383126"/>
                    <a:pt x="326668" y="1251197"/>
                    <a:pt x="310751" y="1130220"/>
                  </a:cubicBezTo>
                  <a:cubicBezTo>
                    <a:pt x="295442" y="1013870"/>
                    <a:pt x="279721" y="904777"/>
                    <a:pt x="264025" y="805960"/>
                  </a:cubicBezTo>
                  <a:cubicBezTo>
                    <a:pt x="256414" y="758048"/>
                    <a:pt x="248652" y="711567"/>
                    <a:pt x="240957" y="667812"/>
                  </a:cubicBezTo>
                  <a:cubicBezTo>
                    <a:pt x="233425" y="625014"/>
                    <a:pt x="225741" y="583597"/>
                    <a:pt x="218121" y="544736"/>
                  </a:cubicBezTo>
                  <a:cubicBezTo>
                    <a:pt x="210652" y="506667"/>
                    <a:pt x="203054" y="470093"/>
                    <a:pt x="195533" y="436002"/>
                  </a:cubicBezTo>
                  <a:cubicBezTo>
                    <a:pt x="188151" y="402543"/>
                    <a:pt x="180636" y="370539"/>
                    <a:pt x="173196" y="340879"/>
                  </a:cubicBezTo>
                  <a:cubicBezTo>
                    <a:pt x="165872" y="311685"/>
                    <a:pt x="158438" y="284029"/>
                    <a:pt x="151103" y="258675"/>
                  </a:cubicBezTo>
                  <a:cubicBezTo>
                    <a:pt x="143872" y="233672"/>
                    <a:pt x="136512" y="210131"/>
                    <a:pt x="129228" y="188707"/>
                  </a:cubicBezTo>
                  <a:cubicBezTo>
                    <a:pt x="125557" y="177925"/>
                    <a:pt x="121933" y="167734"/>
                    <a:pt x="118364" y="158144"/>
                  </a:cubicBezTo>
                  <a:cubicBezTo>
                    <a:pt x="114702" y="148288"/>
                    <a:pt x="111093" y="139067"/>
                    <a:pt x="107540" y="130411"/>
                  </a:cubicBezTo>
                  <a:cubicBezTo>
                    <a:pt x="103887" y="121504"/>
                    <a:pt x="100289" y="113188"/>
                    <a:pt x="96754" y="105459"/>
                  </a:cubicBezTo>
                  <a:cubicBezTo>
                    <a:pt x="93104" y="97478"/>
                    <a:pt x="89513" y="90089"/>
                    <a:pt x="85997" y="83245"/>
                  </a:cubicBezTo>
                  <a:cubicBezTo>
                    <a:pt x="82344" y="76170"/>
                    <a:pt x="78763" y="69664"/>
                    <a:pt x="75262" y="63727"/>
                  </a:cubicBezTo>
                  <a:cubicBezTo>
                    <a:pt x="71604" y="57505"/>
                    <a:pt x="68025" y="51884"/>
                    <a:pt x="64541" y="46828"/>
                  </a:cubicBezTo>
                  <a:cubicBezTo>
                    <a:pt x="60869" y="41490"/>
                    <a:pt x="57291" y="36755"/>
                    <a:pt x="53825" y="32553"/>
                  </a:cubicBezTo>
                  <a:cubicBezTo>
                    <a:pt x="50132" y="28098"/>
                    <a:pt x="46548" y="24204"/>
                    <a:pt x="43106" y="20878"/>
                  </a:cubicBezTo>
                  <a:cubicBezTo>
                    <a:pt x="39374" y="17255"/>
                    <a:pt x="35780" y="14243"/>
                    <a:pt x="32375" y="11759"/>
                  </a:cubicBezTo>
                  <a:cubicBezTo>
                    <a:pt x="30533" y="10433"/>
                    <a:pt x="28738" y="9233"/>
                    <a:pt x="27002" y="8180"/>
                  </a:cubicBezTo>
                  <a:cubicBezTo>
                    <a:pt x="25146" y="7054"/>
                    <a:pt x="23348" y="6094"/>
                    <a:pt x="21620" y="5253"/>
                  </a:cubicBezTo>
                  <a:cubicBezTo>
                    <a:pt x="19745" y="4337"/>
                    <a:pt x="17939" y="3590"/>
                    <a:pt x="16231" y="2958"/>
                  </a:cubicBezTo>
                  <a:cubicBezTo>
                    <a:pt x="14321" y="2264"/>
                    <a:pt x="12504" y="1716"/>
                    <a:pt x="10831" y="131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26" name="Freeform: Shape 425">
              <a:extLst>
                <a:ext uri="{FF2B5EF4-FFF2-40B4-BE49-F238E27FC236}">
                  <a16:creationId xmlns:a16="http://schemas.microsoft.com/office/drawing/2014/main" id="{18217EF7-374A-86D4-7EC9-190CA1036654}"/>
                </a:ext>
              </a:extLst>
            </p:cNvPr>
            <p:cNvSpPr/>
            <p:nvPr/>
          </p:nvSpPr>
          <p:spPr>
            <a:xfrm rot="16200000" flipH="1">
              <a:off x="9175058" y="418341"/>
              <a:ext cx="709615" cy="5324270"/>
            </a:xfrm>
            <a:custGeom>
              <a:avLst/>
              <a:gdLst>
                <a:gd name="csX0" fmla="*/ 0 w 709615"/>
                <a:gd name="csY0" fmla="*/ 0 h 5324270"/>
                <a:gd name="csX1" fmla="*/ 0 w 709615"/>
                <a:gd name="csY1" fmla="*/ 43397 h 5324270"/>
                <a:gd name="csX2" fmla="*/ 11883 w 709615"/>
                <a:gd name="csY2" fmla="*/ 44596 h 5324270"/>
                <a:gd name="csX3" fmla="*/ 17806 w 709615"/>
                <a:gd name="csY3" fmla="*/ 46101 h 5324270"/>
                <a:gd name="csX4" fmla="*/ 23716 w 709615"/>
                <a:gd name="csY4" fmla="*/ 48187 h 5324270"/>
                <a:gd name="csX5" fmla="*/ 29619 w 709615"/>
                <a:gd name="csY5" fmla="*/ 50860 h 5324270"/>
                <a:gd name="csX6" fmla="*/ 35512 w 709615"/>
                <a:gd name="csY6" fmla="*/ 54145 h 5324270"/>
                <a:gd name="csX7" fmla="*/ 41398 w 709615"/>
                <a:gd name="csY7" fmla="*/ 57998 h 5324270"/>
                <a:gd name="csX8" fmla="*/ 47278 w 709615"/>
                <a:gd name="csY8" fmla="*/ 62464 h 5324270"/>
                <a:gd name="csX9" fmla="*/ 59026 w 709615"/>
                <a:gd name="csY9" fmla="*/ 73128 h 5324270"/>
                <a:gd name="csX10" fmla="*/ 70766 w 709615"/>
                <a:gd name="csY10" fmla="*/ 86152 h 5324270"/>
                <a:gd name="csX11" fmla="*/ 82504 w 709615"/>
                <a:gd name="csY11" fmla="*/ 101565 h 5324270"/>
                <a:gd name="csX12" fmla="*/ 94254 w 709615"/>
                <a:gd name="csY12" fmla="*/ 119347 h 5324270"/>
                <a:gd name="csX13" fmla="*/ 106020 w 709615"/>
                <a:gd name="csY13" fmla="*/ 139570 h 5324270"/>
                <a:gd name="csX14" fmla="*/ 117809 w 709615"/>
                <a:gd name="csY14" fmla="*/ 162258 h 5324270"/>
                <a:gd name="csX15" fmla="*/ 129632 w 709615"/>
                <a:gd name="csY15" fmla="*/ 187443 h 5324270"/>
                <a:gd name="csX16" fmla="*/ 141489 w 709615"/>
                <a:gd name="csY16" fmla="*/ 215163 h 5324270"/>
                <a:gd name="csX17" fmla="*/ 165340 w 709615"/>
                <a:gd name="csY17" fmla="*/ 278499 h 5324270"/>
                <a:gd name="csX18" fmla="*/ 189394 w 709615"/>
                <a:gd name="csY18" fmla="*/ 352736 h 5324270"/>
                <a:gd name="csX19" fmla="*/ 213678 w 709615"/>
                <a:gd name="csY19" fmla="*/ 438402 h 5324270"/>
                <a:gd name="csX20" fmla="*/ 238204 w 709615"/>
                <a:gd name="csY20" fmla="*/ 536063 h 5324270"/>
                <a:gd name="csX21" fmla="*/ 262970 w 709615"/>
                <a:gd name="csY21" fmla="*/ 646302 h 5324270"/>
                <a:gd name="csX22" fmla="*/ 287969 w 709615"/>
                <a:gd name="csY22" fmla="*/ 769723 h 5324270"/>
                <a:gd name="csX23" fmla="*/ 313179 w 709615"/>
                <a:gd name="csY23" fmla="*/ 906906 h 5324270"/>
                <a:gd name="csX24" fmla="*/ 338567 w 709615"/>
                <a:gd name="csY24" fmla="*/ 1058363 h 5324270"/>
                <a:gd name="csX25" fmla="*/ 389696 w 709615"/>
                <a:gd name="csY25" fmla="*/ 1406046 h 5324270"/>
                <a:gd name="csX26" fmla="*/ 491648 w 709615"/>
                <a:gd name="csY26" fmla="*/ 2288366 h 5324270"/>
                <a:gd name="csX27" fmla="*/ 589010 w 709615"/>
                <a:gd name="csY27" fmla="*/ 3416902 h 5324270"/>
                <a:gd name="csX28" fmla="*/ 675263 w 709615"/>
                <a:gd name="csY28" fmla="*/ 4737438 h 5324270"/>
                <a:gd name="csX29" fmla="*/ 706569 w 709615"/>
                <a:gd name="csY29" fmla="*/ 5324270 h 5324270"/>
                <a:gd name="csX30" fmla="*/ 709615 w 709615"/>
                <a:gd name="csY30" fmla="*/ 5324270 h 5324270"/>
                <a:gd name="csX31" fmla="*/ 676513 w 709615"/>
                <a:gd name="csY31" fmla="*/ 4703769 h 5324270"/>
                <a:gd name="csX32" fmla="*/ 590041 w 709615"/>
                <a:gd name="csY32" fmla="*/ 3379864 h 5324270"/>
                <a:gd name="csX33" fmla="*/ 492474 w 709615"/>
                <a:gd name="csY33" fmla="*/ 2248940 h 5324270"/>
                <a:gd name="csX34" fmla="*/ 390332 w 709615"/>
                <a:gd name="csY34" fmla="*/ 1364954 h 5324270"/>
                <a:gd name="csX35" fmla="*/ 339110 w 709615"/>
                <a:gd name="csY35" fmla="*/ 1016652 h 5324270"/>
                <a:gd name="csX36" fmla="*/ 313680 w 709615"/>
                <a:gd name="csY36" fmla="*/ 864929 h 5324270"/>
                <a:gd name="csX37" fmla="*/ 288428 w 709615"/>
                <a:gd name="csY37" fmla="*/ 727515 h 5324270"/>
                <a:gd name="csX38" fmla="*/ 263387 w 709615"/>
                <a:gd name="csY38" fmla="*/ 603885 h 5324270"/>
                <a:gd name="csX39" fmla="*/ 238579 w 709615"/>
                <a:gd name="csY39" fmla="*/ 493464 h 5324270"/>
                <a:gd name="csX40" fmla="*/ 214014 w 709615"/>
                <a:gd name="csY40" fmla="*/ 395647 h 5324270"/>
                <a:gd name="csX41" fmla="*/ 189691 w 709615"/>
                <a:gd name="csY41" fmla="*/ 309843 h 5324270"/>
                <a:gd name="csX42" fmla="*/ 165598 w 709615"/>
                <a:gd name="csY42" fmla="*/ 235484 h 5324270"/>
                <a:gd name="csX43" fmla="*/ 141710 w 709615"/>
                <a:gd name="csY43" fmla="*/ 172050 h 5324270"/>
                <a:gd name="csX44" fmla="*/ 129833 w 709615"/>
                <a:gd name="csY44" fmla="*/ 144276 h 5324270"/>
                <a:gd name="csX45" fmla="*/ 117993 w 709615"/>
                <a:gd name="csY45" fmla="*/ 119053 h 5324270"/>
                <a:gd name="csX46" fmla="*/ 106183 w 709615"/>
                <a:gd name="csY46" fmla="*/ 96343 h 5324270"/>
                <a:gd name="csX47" fmla="*/ 94400 w 709615"/>
                <a:gd name="csY47" fmla="*/ 76086 h 5324270"/>
                <a:gd name="csX48" fmla="*/ 82633 w 709615"/>
                <a:gd name="csY48" fmla="*/ 58273 h 5324270"/>
                <a:gd name="csX49" fmla="*/ 70875 w 709615"/>
                <a:gd name="csY49" fmla="*/ 42839 h 5324270"/>
                <a:gd name="csX50" fmla="*/ 59118 w 709615"/>
                <a:gd name="csY50" fmla="*/ 29785 h 5324270"/>
                <a:gd name="csX51" fmla="*/ 47351 w 709615"/>
                <a:gd name="csY51" fmla="*/ 19107 h 5324270"/>
                <a:gd name="csX52" fmla="*/ 41462 w 709615"/>
                <a:gd name="csY52" fmla="*/ 14645 h 5324270"/>
                <a:gd name="csX53" fmla="*/ 35567 w 709615"/>
                <a:gd name="csY53" fmla="*/ 10769 h 5324270"/>
                <a:gd name="csX54" fmla="*/ 29664 w 709615"/>
                <a:gd name="csY54" fmla="*/ 7496 h 5324270"/>
                <a:gd name="csX55" fmla="*/ 23753 w 709615"/>
                <a:gd name="csY55" fmla="*/ 4810 h 5324270"/>
                <a:gd name="csX56" fmla="*/ 17833 w 709615"/>
                <a:gd name="csY56" fmla="*/ 2717 h 5324270"/>
                <a:gd name="csX57" fmla="*/ 11902 w 709615"/>
                <a:gd name="csY57" fmla="*/ 1209 h 532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709615" h="5324270">
                  <a:moveTo>
                    <a:pt x="0" y="0"/>
                  </a:moveTo>
                  <a:lnTo>
                    <a:pt x="0" y="43397"/>
                  </a:lnTo>
                  <a:lnTo>
                    <a:pt x="11883" y="44596"/>
                  </a:lnTo>
                  <a:cubicBezTo>
                    <a:pt x="13718" y="44965"/>
                    <a:pt x="15709" y="45459"/>
                    <a:pt x="17806" y="46101"/>
                  </a:cubicBezTo>
                  <a:cubicBezTo>
                    <a:pt x="19680" y="46662"/>
                    <a:pt x="21660" y="47355"/>
                    <a:pt x="23716" y="48187"/>
                  </a:cubicBezTo>
                  <a:cubicBezTo>
                    <a:pt x="25610" y="48957"/>
                    <a:pt x="27583" y="49839"/>
                    <a:pt x="29619" y="50860"/>
                  </a:cubicBezTo>
                  <a:cubicBezTo>
                    <a:pt x="31524" y="51820"/>
                    <a:pt x="33492" y="52925"/>
                    <a:pt x="35512" y="54145"/>
                  </a:cubicBezTo>
                  <a:lnTo>
                    <a:pt x="41398" y="57998"/>
                  </a:lnTo>
                  <a:cubicBezTo>
                    <a:pt x="43316" y="59358"/>
                    <a:pt x="45278" y="60842"/>
                    <a:pt x="47278" y="62464"/>
                  </a:cubicBezTo>
                  <a:cubicBezTo>
                    <a:pt x="51049" y="65506"/>
                    <a:pt x="54978" y="69045"/>
                    <a:pt x="59026" y="73128"/>
                  </a:cubicBezTo>
                  <a:cubicBezTo>
                    <a:pt x="62822" y="76951"/>
                    <a:pt x="66743" y="81288"/>
                    <a:pt x="70766" y="86152"/>
                  </a:cubicBezTo>
                  <a:cubicBezTo>
                    <a:pt x="74579" y="90782"/>
                    <a:pt x="78500" y="95900"/>
                    <a:pt x="82504" y="101565"/>
                  </a:cubicBezTo>
                  <a:cubicBezTo>
                    <a:pt x="86337" y="106966"/>
                    <a:pt x="90258" y="112871"/>
                    <a:pt x="94254" y="119347"/>
                  </a:cubicBezTo>
                  <a:cubicBezTo>
                    <a:pt x="98101" y="125570"/>
                    <a:pt x="102026" y="132296"/>
                    <a:pt x="106020" y="139570"/>
                  </a:cubicBezTo>
                  <a:cubicBezTo>
                    <a:pt x="109881" y="146605"/>
                    <a:pt x="113815" y="154152"/>
                    <a:pt x="117809" y="162258"/>
                  </a:cubicBezTo>
                  <a:cubicBezTo>
                    <a:pt x="121689" y="170103"/>
                    <a:pt x="125632" y="178493"/>
                    <a:pt x="129632" y="187443"/>
                  </a:cubicBezTo>
                  <a:cubicBezTo>
                    <a:pt x="133529" y="196130"/>
                    <a:pt x="137483" y="205371"/>
                    <a:pt x="141489" y="215163"/>
                  </a:cubicBezTo>
                  <a:cubicBezTo>
                    <a:pt x="149434" y="234588"/>
                    <a:pt x="157458" y="255897"/>
                    <a:pt x="165340" y="278499"/>
                  </a:cubicBezTo>
                  <a:cubicBezTo>
                    <a:pt x="173346" y="301474"/>
                    <a:pt x="181439" y="326456"/>
                    <a:pt x="189394" y="352736"/>
                  </a:cubicBezTo>
                  <a:cubicBezTo>
                    <a:pt x="197499" y="379518"/>
                    <a:pt x="205669" y="408345"/>
                    <a:pt x="213678" y="438402"/>
                  </a:cubicBezTo>
                  <a:cubicBezTo>
                    <a:pt x="221840" y="469039"/>
                    <a:pt x="230091" y="501887"/>
                    <a:pt x="238204" y="536063"/>
                  </a:cubicBezTo>
                  <a:cubicBezTo>
                    <a:pt x="246453" y="570814"/>
                    <a:pt x="254786" y="607907"/>
                    <a:pt x="262970" y="646302"/>
                  </a:cubicBezTo>
                  <a:cubicBezTo>
                    <a:pt x="271288" y="685318"/>
                    <a:pt x="279699" y="726843"/>
                    <a:pt x="287969" y="769723"/>
                  </a:cubicBezTo>
                  <a:cubicBezTo>
                    <a:pt x="296396" y="813416"/>
                    <a:pt x="304877" y="859571"/>
                    <a:pt x="313179" y="906906"/>
                  </a:cubicBezTo>
                  <a:cubicBezTo>
                    <a:pt x="321649" y="955188"/>
                    <a:pt x="330191" y="1006144"/>
                    <a:pt x="338567" y="1058363"/>
                  </a:cubicBezTo>
                  <a:cubicBezTo>
                    <a:pt x="355766" y="1165623"/>
                    <a:pt x="372968" y="1282601"/>
                    <a:pt x="389696" y="1406046"/>
                  </a:cubicBezTo>
                  <a:cubicBezTo>
                    <a:pt x="424771" y="1664921"/>
                    <a:pt x="459072" y="1961774"/>
                    <a:pt x="491648" y="2288366"/>
                  </a:cubicBezTo>
                  <a:cubicBezTo>
                    <a:pt x="525619" y="2629049"/>
                    <a:pt x="558376" y="3008746"/>
                    <a:pt x="589010" y="3416902"/>
                  </a:cubicBezTo>
                  <a:cubicBezTo>
                    <a:pt x="619319" y="3820920"/>
                    <a:pt x="648320" y="4265469"/>
                    <a:pt x="675263" y="4737438"/>
                  </a:cubicBezTo>
                  <a:lnTo>
                    <a:pt x="706569" y="5324270"/>
                  </a:lnTo>
                  <a:lnTo>
                    <a:pt x="709615" y="5324270"/>
                  </a:lnTo>
                  <a:lnTo>
                    <a:pt x="676513" y="4703769"/>
                  </a:lnTo>
                  <a:cubicBezTo>
                    <a:pt x="649501" y="4230565"/>
                    <a:pt x="620427" y="3784882"/>
                    <a:pt x="590041" y="3379864"/>
                  </a:cubicBezTo>
                  <a:cubicBezTo>
                    <a:pt x="559343" y="2970834"/>
                    <a:pt x="526517" y="2590337"/>
                    <a:pt x="492474" y="2248940"/>
                  </a:cubicBezTo>
                  <a:cubicBezTo>
                    <a:pt x="459837" y="1921724"/>
                    <a:pt x="425472" y="1624305"/>
                    <a:pt x="390332" y="1364954"/>
                  </a:cubicBezTo>
                  <a:cubicBezTo>
                    <a:pt x="373574" y="1241290"/>
                    <a:pt x="356341" y="1124102"/>
                    <a:pt x="339110" y="1016652"/>
                  </a:cubicBezTo>
                  <a:cubicBezTo>
                    <a:pt x="330721" y="964348"/>
                    <a:pt x="322164" y="913296"/>
                    <a:pt x="313680" y="864929"/>
                  </a:cubicBezTo>
                  <a:cubicBezTo>
                    <a:pt x="305364" y="817520"/>
                    <a:pt x="296868" y="771291"/>
                    <a:pt x="288428" y="727515"/>
                  </a:cubicBezTo>
                  <a:cubicBezTo>
                    <a:pt x="280144" y="684560"/>
                    <a:pt x="271719" y="642965"/>
                    <a:pt x="263387" y="603885"/>
                  </a:cubicBezTo>
                  <a:cubicBezTo>
                    <a:pt x="255189" y="565426"/>
                    <a:pt x="246842" y="528272"/>
                    <a:pt x="238579" y="493464"/>
                  </a:cubicBezTo>
                  <a:cubicBezTo>
                    <a:pt x="230453" y="459237"/>
                    <a:pt x="222189" y="426327"/>
                    <a:pt x="214014" y="395647"/>
                  </a:cubicBezTo>
                  <a:cubicBezTo>
                    <a:pt x="205992" y="365547"/>
                    <a:pt x="197809" y="336680"/>
                    <a:pt x="189691" y="309843"/>
                  </a:cubicBezTo>
                  <a:cubicBezTo>
                    <a:pt x="181723" y="283512"/>
                    <a:pt x="173616" y="258496"/>
                    <a:pt x="165598" y="235484"/>
                  </a:cubicBezTo>
                  <a:cubicBezTo>
                    <a:pt x="157704" y="212838"/>
                    <a:pt x="149667" y="191495"/>
                    <a:pt x="141710" y="172050"/>
                  </a:cubicBezTo>
                  <a:cubicBezTo>
                    <a:pt x="137697" y="162248"/>
                    <a:pt x="133737" y="152983"/>
                    <a:pt x="129833" y="144276"/>
                  </a:cubicBezTo>
                  <a:cubicBezTo>
                    <a:pt x="125828" y="135328"/>
                    <a:pt x="121878" y="126926"/>
                    <a:pt x="117993" y="119053"/>
                  </a:cubicBezTo>
                  <a:cubicBezTo>
                    <a:pt x="113992" y="110945"/>
                    <a:pt x="110053" y="103387"/>
                    <a:pt x="106183" y="96343"/>
                  </a:cubicBezTo>
                  <a:cubicBezTo>
                    <a:pt x="102185" y="89058"/>
                    <a:pt x="98252" y="82309"/>
                    <a:pt x="94400" y="76086"/>
                  </a:cubicBezTo>
                  <a:cubicBezTo>
                    <a:pt x="90397" y="69613"/>
                    <a:pt x="86470" y="63684"/>
                    <a:pt x="82633" y="58273"/>
                  </a:cubicBezTo>
                  <a:cubicBezTo>
                    <a:pt x="78621" y="52598"/>
                    <a:pt x="74696" y="47459"/>
                    <a:pt x="70875" y="42839"/>
                  </a:cubicBezTo>
                  <a:cubicBezTo>
                    <a:pt x="66847" y="37975"/>
                    <a:pt x="62919" y="33628"/>
                    <a:pt x="59118" y="29785"/>
                  </a:cubicBezTo>
                  <a:cubicBezTo>
                    <a:pt x="55062" y="25698"/>
                    <a:pt x="51128" y="22163"/>
                    <a:pt x="47351" y="19107"/>
                  </a:cubicBezTo>
                  <a:cubicBezTo>
                    <a:pt x="45346" y="17498"/>
                    <a:pt x="43382" y="16001"/>
                    <a:pt x="41462" y="14645"/>
                  </a:cubicBezTo>
                  <a:cubicBezTo>
                    <a:pt x="39449" y="13233"/>
                    <a:pt x="37481" y="11938"/>
                    <a:pt x="35567" y="10769"/>
                  </a:cubicBezTo>
                  <a:cubicBezTo>
                    <a:pt x="33543" y="9559"/>
                    <a:pt x="31573" y="8453"/>
                    <a:pt x="29664" y="7496"/>
                  </a:cubicBezTo>
                  <a:cubicBezTo>
                    <a:pt x="27625" y="6463"/>
                    <a:pt x="25650" y="5580"/>
                    <a:pt x="23753" y="4810"/>
                  </a:cubicBezTo>
                  <a:cubicBezTo>
                    <a:pt x="21692" y="3978"/>
                    <a:pt x="19709" y="3285"/>
                    <a:pt x="17833" y="2717"/>
                  </a:cubicBezTo>
                  <a:cubicBezTo>
                    <a:pt x="15734" y="2074"/>
                    <a:pt x="13737" y="1578"/>
                    <a:pt x="11902" y="1209"/>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28" name="Freeform: Shape 427">
              <a:extLst>
                <a:ext uri="{FF2B5EF4-FFF2-40B4-BE49-F238E27FC236}">
                  <a16:creationId xmlns:a16="http://schemas.microsoft.com/office/drawing/2014/main" id="{05E5A2B8-419E-9FB7-E589-49CE7B213A96}"/>
                </a:ext>
              </a:extLst>
            </p:cNvPr>
            <p:cNvSpPr/>
            <p:nvPr/>
          </p:nvSpPr>
          <p:spPr>
            <a:xfrm rot="16200000" flipH="1">
              <a:off x="9133465" y="335520"/>
              <a:ext cx="800709" cy="5316361"/>
            </a:xfrm>
            <a:custGeom>
              <a:avLst/>
              <a:gdLst>
                <a:gd name="csX0" fmla="*/ 0 w 800709"/>
                <a:gd name="csY0" fmla="*/ 0 h 5316361"/>
                <a:gd name="csX1" fmla="*/ 0 w 800709"/>
                <a:gd name="csY1" fmla="*/ 27615 h 5316361"/>
                <a:gd name="csX2" fmla="*/ 14115 w 800709"/>
                <a:gd name="csY2" fmla="*/ 28941 h 5316361"/>
                <a:gd name="csX3" fmla="*/ 21148 w 800709"/>
                <a:gd name="csY3" fmla="*/ 30606 h 5316361"/>
                <a:gd name="csX4" fmla="*/ 28169 w 800709"/>
                <a:gd name="csY4" fmla="*/ 32932 h 5316361"/>
                <a:gd name="csX5" fmla="*/ 35181 w 800709"/>
                <a:gd name="csY5" fmla="*/ 35900 h 5316361"/>
                <a:gd name="csX6" fmla="*/ 42183 w 800709"/>
                <a:gd name="csY6" fmla="*/ 39512 h 5316361"/>
                <a:gd name="csX7" fmla="*/ 49178 w 800709"/>
                <a:gd name="csY7" fmla="*/ 43796 h 5316361"/>
                <a:gd name="csX8" fmla="*/ 56166 w 800709"/>
                <a:gd name="csY8" fmla="*/ 48724 h 5316361"/>
                <a:gd name="csX9" fmla="*/ 70133 w 800709"/>
                <a:gd name="csY9" fmla="*/ 60537 h 5316361"/>
                <a:gd name="csX10" fmla="*/ 84097 w 800709"/>
                <a:gd name="csY10" fmla="*/ 74981 h 5316361"/>
                <a:gd name="csX11" fmla="*/ 98068 w 800709"/>
                <a:gd name="csY11" fmla="*/ 92047 h 5316361"/>
                <a:gd name="csX12" fmla="*/ 112061 w 800709"/>
                <a:gd name="csY12" fmla="*/ 111819 h 5316361"/>
                <a:gd name="csX13" fmla="*/ 126081 w 800709"/>
                <a:gd name="csY13" fmla="*/ 134308 h 5316361"/>
                <a:gd name="csX14" fmla="*/ 140144 w 800709"/>
                <a:gd name="csY14" fmla="*/ 159554 h 5316361"/>
                <a:gd name="csX15" fmla="*/ 154253 w 800709"/>
                <a:gd name="csY15" fmla="*/ 187632 h 5316361"/>
                <a:gd name="csX16" fmla="*/ 168418 w 800709"/>
                <a:gd name="csY16" fmla="*/ 218584 h 5316361"/>
                <a:gd name="csX17" fmla="*/ 182647 w 800709"/>
                <a:gd name="csY17" fmla="*/ 252507 h 5316361"/>
                <a:gd name="csX18" fmla="*/ 196943 w 800709"/>
                <a:gd name="csY18" fmla="*/ 289451 h 5316361"/>
                <a:gd name="csX19" fmla="*/ 225762 w 800709"/>
                <a:gd name="csY19" fmla="*/ 372740 h 5316361"/>
                <a:gd name="csX20" fmla="*/ 254901 w 800709"/>
                <a:gd name="csY20" fmla="*/ 469154 h 5316361"/>
                <a:gd name="csX21" fmla="*/ 284373 w 800709"/>
                <a:gd name="csY21" fmla="*/ 579416 h 5316361"/>
                <a:gd name="csX22" fmla="*/ 314172 w 800709"/>
                <a:gd name="csY22" fmla="*/ 704280 h 5316361"/>
                <a:gd name="csX23" fmla="*/ 344281 w 800709"/>
                <a:gd name="csY23" fmla="*/ 844473 h 5316361"/>
                <a:gd name="csX24" fmla="*/ 374660 w 800709"/>
                <a:gd name="csY24" fmla="*/ 1000722 h 5316361"/>
                <a:gd name="csX25" fmla="*/ 405264 w 800709"/>
                <a:gd name="csY25" fmla="*/ 1173678 h 5316361"/>
                <a:gd name="csX26" fmla="*/ 466864 w 800709"/>
                <a:gd name="csY26" fmla="*/ 1571978 h 5316361"/>
                <a:gd name="csX27" fmla="*/ 528416 w 800709"/>
                <a:gd name="csY27" fmla="*/ 2042734 h 5316361"/>
                <a:gd name="csX28" fmla="*/ 589093 w 800709"/>
                <a:gd name="csY28" fmla="*/ 2586913 h 5316361"/>
                <a:gd name="csX29" fmla="*/ 704056 w 800709"/>
                <a:gd name="csY29" fmla="*/ 3884719 h 5316361"/>
                <a:gd name="csX30" fmla="*/ 756288 w 800709"/>
                <a:gd name="csY30" fmla="*/ 4622282 h 5316361"/>
                <a:gd name="csX31" fmla="*/ 798609 w 800709"/>
                <a:gd name="csY31" fmla="*/ 5316361 h 5316361"/>
                <a:gd name="csX32" fmla="*/ 800709 w 800709"/>
                <a:gd name="csY32" fmla="*/ 5316361 h 5316361"/>
                <a:gd name="csX33" fmla="*/ 757013 w 800709"/>
                <a:gd name="csY33" fmla="*/ 4599701 h 5316361"/>
                <a:gd name="csX34" fmla="*/ 704706 w 800709"/>
                <a:gd name="csY34" fmla="*/ 3861075 h 5316361"/>
                <a:gd name="csX35" fmla="*/ 589604 w 800709"/>
                <a:gd name="csY35" fmla="*/ 2561711 h 5316361"/>
                <a:gd name="csX36" fmla="*/ 528863 w 800709"/>
                <a:gd name="csY36" fmla="*/ 2016951 h 5316361"/>
                <a:gd name="csX37" fmla="*/ 467251 w 800709"/>
                <a:gd name="csY37" fmla="*/ 1545742 h 5316361"/>
                <a:gd name="csX38" fmla="*/ 405593 w 800709"/>
                <a:gd name="csY38" fmla="*/ 1147063 h 5316361"/>
                <a:gd name="csX39" fmla="*/ 374963 w 800709"/>
                <a:gd name="csY39" fmla="*/ 973948 h 5316361"/>
                <a:gd name="csX40" fmla="*/ 344556 w 800709"/>
                <a:gd name="csY40" fmla="*/ 817553 h 5316361"/>
                <a:gd name="csX41" fmla="*/ 314422 w 800709"/>
                <a:gd name="csY41" fmla="*/ 677243 h 5316361"/>
                <a:gd name="csX42" fmla="*/ 284598 w 800709"/>
                <a:gd name="csY42" fmla="*/ 552274 h 5316361"/>
                <a:gd name="csX43" fmla="*/ 255101 w 800709"/>
                <a:gd name="csY43" fmla="*/ 441930 h 5316361"/>
                <a:gd name="csX44" fmla="*/ 225938 w 800709"/>
                <a:gd name="csY44" fmla="*/ 345429 h 5316361"/>
                <a:gd name="csX45" fmla="*/ 197097 w 800709"/>
                <a:gd name="csY45" fmla="*/ 262065 h 5316361"/>
                <a:gd name="csX46" fmla="*/ 182789 w 800709"/>
                <a:gd name="csY46" fmla="*/ 225091 h 5316361"/>
                <a:gd name="csX47" fmla="*/ 168550 w 800709"/>
                <a:gd name="csY47" fmla="*/ 191147 h 5316361"/>
                <a:gd name="csX48" fmla="*/ 154372 w 800709"/>
                <a:gd name="csY48" fmla="*/ 160165 h 5316361"/>
                <a:gd name="csX49" fmla="*/ 140252 w 800709"/>
                <a:gd name="csY49" fmla="*/ 132064 h 5316361"/>
                <a:gd name="csX50" fmla="*/ 126179 w 800709"/>
                <a:gd name="csY50" fmla="*/ 106797 h 5316361"/>
                <a:gd name="csX51" fmla="*/ 112147 w 800709"/>
                <a:gd name="csY51" fmla="*/ 84299 h 5316361"/>
                <a:gd name="csX52" fmla="*/ 98144 w 800709"/>
                <a:gd name="csY52" fmla="*/ 64516 h 5316361"/>
                <a:gd name="csX53" fmla="*/ 84162 w 800709"/>
                <a:gd name="csY53" fmla="*/ 47419 h 5316361"/>
                <a:gd name="csX54" fmla="*/ 70187 w 800709"/>
                <a:gd name="csY54" fmla="*/ 32962 h 5316361"/>
                <a:gd name="csX55" fmla="*/ 56210 w 800709"/>
                <a:gd name="csY55" fmla="*/ 21128 h 5316361"/>
                <a:gd name="csX56" fmla="*/ 49215 w 800709"/>
                <a:gd name="csY56" fmla="*/ 16190 h 5316361"/>
                <a:gd name="csX57" fmla="*/ 42216 w 800709"/>
                <a:gd name="csY57" fmla="*/ 11908 h 5316361"/>
                <a:gd name="csX58" fmla="*/ 35208 w 800709"/>
                <a:gd name="csY58" fmla="*/ 8284 h 5316361"/>
                <a:gd name="csX59" fmla="*/ 28191 w 800709"/>
                <a:gd name="csY59" fmla="*/ 5317 h 5316361"/>
                <a:gd name="csX60" fmla="*/ 21165 w 800709"/>
                <a:gd name="csY60" fmla="*/ 2991 h 5316361"/>
                <a:gd name="csX61" fmla="*/ 14124 w 800709"/>
                <a:gd name="csY61" fmla="*/ 1325 h 53163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00709" h="5316361">
                  <a:moveTo>
                    <a:pt x="0" y="0"/>
                  </a:moveTo>
                  <a:lnTo>
                    <a:pt x="0" y="27615"/>
                  </a:lnTo>
                  <a:lnTo>
                    <a:pt x="14115" y="28941"/>
                  </a:lnTo>
                  <a:cubicBezTo>
                    <a:pt x="16292" y="29363"/>
                    <a:pt x="18659" y="29900"/>
                    <a:pt x="21148" y="30606"/>
                  </a:cubicBezTo>
                  <a:cubicBezTo>
                    <a:pt x="23374" y="31236"/>
                    <a:pt x="25726" y="32015"/>
                    <a:pt x="28169" y="32932"/>
                  </a:cubicBezTo>
                  <a:cubicBezTo>
                    <a:pt x="30420" y="33773"/>
                    <a:pt x="32764" y="34764"/>
                    <a:pt x="35181" y="35900"/>
                  </a:cubicBezTo>
                  <a:cubicBezTo>
                    <a:pt x="37444" y="36964"/>
                    <a:pt x="39784" y="38154"/>
                    <a:pt x="42183" y="39512"/>
                  </a:cubicBezTo>
                  <a:cubicBezTo>
                    <a:pt x="44455" y="40797"/>
                    <a:pt x="46790" y="42217"/>
                    <a:pt x="49178" y="43796"/>
                  </a:cubicBezTo>
                  <a:cubicBezTo>
                    <a:pt x="51456" y="45293"/>
                    <a:pt x="53787" y="46935"/>
                    <a:pt x="56166" y="48724"/>
                  </a:cubicBezTo>
                  <a:cubicBezTo>
                    <a:pt x="60650" y="52094"/>
                    <a:pt x="65320" y="56008"/>
                    <a:pt x="70133" y="60537"/>
                  </a:cubicBezTo>
                  <a:cubicBezTo>
                    <a:pt x="74648" y="64779"/>
                    <a:pt x="79312" y="69569"/>
                    <a:pt x="84097" y="74981"/>
                  </a:cubicBezTo>
                  <a:cubicBezTo>
                    <a:pt x="88636" y="80098"/>
                    <a:pt x="93301" y="85772"/>
                    <a:pt x="98068" y="92047"/>
                  </a:cubicBezTo>
                  <a:cubicBezTo>
                    <a:pt x="102631" y="98060"/>
                    <a:pt x="107299" y="104638"/>
                    <a:pt x="112061" y="111819"/>
                  </a:cubicBezTo>
                  <a:cubicBezTo>
                    <a:pt x="116644" y="118736"/>
                    <a:pt x="121322" y="126222"/>
                    <a:pt x="126081" y="134308"/>
                  </a:cubicBezTo>
                  <a:cubicBezTo>
                    <a:pt x="130688" y="142140"/>
                    <a:pt x="135379" y="150553"/>
                    <a:pt x="140144" y="159554"/>
                  </a:cubicBezTo>
                  <a:cubicBezTo>
                    <a:pt x="144773" y="168325"/>
                    <a:pt x="149479" y="177651"/>
                    <a:pt x="154253" y="187632"/>
                  </a:cubicBezTo>
                  <a:cubicBezTo>
                    <a:pt x="158907" y="197329"/>
                    <a:pt x="163632" y="207646"/>
                    <a:pt x="168418" y="218584"/>
                  </a:cubicBezTo>
                  <a:cubicBezTo>
                    <a:pt x="173098" y="229281"/>
                    <a:pt x="177843" y="240578"/>
                    <a:pt x="182647" y="252507"/>
                  </a:cubicBezTo>
                  <a:cubicBezTo>
                    <a:pt x="187353" y="264192"/>
                    <a:pt x="192122" y="276491"/>
                    <a:pt x="196943" y="289451"/>
                  </a:cubicBezTo>
                  <a:cubicBezTo>
                    <a:pt x="206545" y="315224"/>
                    <a:pt x="216241" y="343249"/>
                    <a:pt x="225762" y="372740"/>
                  </a:cubicBezTo>
                  <a:cubicBezTo>
                    <a:pt x="235454" y="402755"/>
                    <a:pt x="245258" y="435181"/>
                    <a:pt x="254901" y="469154"/>
                  </a:cubicBezTo>
                  <a:cubicBezTo>
                    <a:pt x="264721" y="503739"/>
                    <a:pt x="274637" y="540842"/>
                    <a:pt x="284373" y="579416"/>
                  </a:cubicBezTo>
                  <a:cubicBezTo>
                    <a:pt x="294294" y="618730"/>
                    <a:pt x="304320" y="660748"/>
                    <a:pt x="314172" y="704280"/>
                  </a:cubicBezTo>
                  <a:cubicBezTo>
                    <a:pt x="324222" y="748698"/>
                    <a:pt x="334352" y="795864"/>
                    <a:pt x="344281" y="844473"/>
                  </a:cubicBezTo>
                  <a:cubicBezTo>
                    <a:pt x="354413" y="894073"/>
                    <a:pt x="364634" y="946650"/>
                    <a:pt x="374660" y="1000722"/>
                  </a:cubicBezTo>
                  <a:cubicBezTo>
                    <a:pt x="384869" y="1055773"/>
                    <a:pt x="395166" y="1113962"/>
                    <a:pt x="405264" y="1173678"/>
                  </a:cubicBezTo>
                  <a:cubicBezTo>
                    <a:pt x="426021" y="1296447"/>
                    <a:pt x="446746" y="1430461"/>
                    <a:pt x="466864" y="1571978"/>
                  </a:cubicBezTo>
                  <a:cubicBezTo>
                    <a:pt x="487688" y="1718532"/>
                    <a:pt x="508397" y="1876906"/>
                    <a:pt x="528416" y="2042734"/>
                  </a:cubicBezTo>
                  <a:cubicBezTo>
                    <a:pt x="549025" y="2213480"/>
                    <a:pt x="569441" y="2396576"/>
                    <a:pt x="589093" y="2586913"/>
                  </a:cubicBezTo>
                  <a:cubicBezTo>
                    <a:pt x="629593" y="2979288"/>
                    <a:pt x="668272" y="3415943"/>
                    <a:pt x="704056" y="3884719"/>
                  </a:cubicBezTo>
                  <a:cubicBezTo>
                    <a:pt x="722087" y="4120977"/>
                    <a:pt x="739536" y="4367426"/>
                    <a:pt x="756288" y="4622282"/>
                  </a:cubicBezTo>
                  <a:lnTo>
                    <a:pt x="798609" y="5316361"/>
                  </a:lnTo>
                  <a:lnTo>
                    <a:pt x="800709" y="5316361"/>
                  </a:lnTo>
                  <a:lnTo>
                    <a:pt x="757013" y="4599701"/>
                  </a:lnTo>
                  <a:cubicBezTo>
                    <a:pt x="740236" y="4344471"/>
                    <a:pt x="722762" y="4097668"/>
                    <a:pt x="704706" y="3861075"/>
                  </a:cubicBezTo>
                  <a:cubicBezTo>
                    <a:pt x="668878" y="3391718"/>
                    <a:pt x="630151" y="2954546"/>
                    <a:pt x="589604" y="2561711"/>
                  </a:cubicBezTo>
                  <a:cubicBezTo>
                    <a:pt x="569930" y="2371171"/>
                    <a:pt x="549494" y="2187876"/>
                    <a:pt x="528863" y="2016951"/>
                  </a:cubicBezTo>
                  <a:cubicBezTo>
                    <a:pt x="508825" y="1850964"/>
                    <a:pt x="488096" y="1692421"/>
                    <a:pt x="467251" y="1545742"/>
                  </a:cubicBezTo>
                  <a:cubicBezTo>
                    <a:pt x="447114" y="1404076"/>
                    <a:pt x="426369" y="1269937"/>
                    <a:pt x="405593" y="1147063"/>
                  </a:cubicBezTo>
                  <a:cubicBezTo>
                    <a:pt x="395486" y="1087296"/>
                    <a:pt x="385180" y="1029053"/>
                    <a:pt x="374963" y="973948"/>
                  </a:cubicBezTo>
                  <a:cubicBezTo>
                    <a:pt x="364927" y="919823"/>
                    <a:pt x="354697" y="867215"/>
                    <a:pt x="344556" y="817553"/>
                  </a:cubicBezTo>
                  <a:cubicBezTo>
                    <a:pt x="334619" y="768914"/>
                    <a:pt x="324480" y="721705"/>
                    <a:pt x="314422" y="677243"/>
                  </a:cubicBezTo>
                  <a:cubicBezTo>
                    <a:pt x="304561" y="633669"/>
                    <a:pt x="294527" y="591618"/>
                    <a:pt x="284598" y="552274"/>
                  </a:cubicBezTo>
                  <a:cubicBezTo>
                    <a:pt x="274854" y="513670"/>
                    <a:pt x="264930" y="476546"/>
                    <a:pt x="255101" y="441930"/>
                  </a:cubicBezTo>
                  <a:cubicBezTo>
                    <a:pt x="245450" y="407934"/>
                    <a:pt x="235639" y="375465"/>
                    <a:pt x="225938" y="345429"/>
                  </a:cubicBezTo>
                  <a:cubicBezTo>
                    <a:pt x="216410" y="315917"/>
                    <a:pt x="206706" y="287872"/>
                    <a:pt x="197097" y="262065"/>
                  </a:cubicBezTo>
                  <a:cubicBezTo>
                    <a:pt x="192272" y="249096"/>
                    <a:pt x="187499" y="236789"/>
                    <a:pt x="182789" y="225091"/>
                  </a:cubicBezTo>
                  <a:cubicBezTo>
                    <a:pt x="177982" y="213142"/>
                    <a:pt x="173232" y="201845"/>
                    <a:pt x="168550" y="191147"/>
                  </a:cubicBezTo>
                  <a:cubicBezTo>
                    <a:pt x="163758" y="180189"/>
                    <a:pt x="159031" y="169883"/>
                    <a:pt x="154372" y="160165"/>
                  </a:cubicBezTo>
                  <a:cubicBezTo>
                    <a:pt x="149595" y="150184"/>
                    <a:pt x="144884" y="140835"/>
                    <a:pt x="140252" y="132064"/>
                  </a:cubicBezTo>
                  <a:cubicBezTo>
                    <a:pt x="135483" y="123042"/>
                    <a:pt x="130789" y="114642"/>
                    <a:pt x="126179" y="106797"/>
                  </a:cubicBezTo>
                  <a:cubicBezTo>
                    <a:pt x="121415" y="98702"/>
                    <a:pt x="116733" y="91215"/>
                    <a:pt x="112147" y="84299"/>
                  </a:cubicBezTo>
                  <a:cubicBezTo>
                    <a:pt x="107382" y="77107"/>
                    <a:pt x="102711" y="70538"/>
                    <a:pt x="98144" y="64516"/>
                  </a:cubicBezTo>
                  <a:cubicBezTo>
                    <a:pt x="93373" y="58222"/>
                    <a:pt x="88705" y="52546"/>
                    <a:pt x="84162" y="47419"/>
                  </a:cubicBezTo>
                  <a:cubicBezTo>
                    <a:pt x="79374" y="42007"/>
                    <a:pt x="74705" y="37207"/>
                    <a:pt x="70187" y="32962"/>
                  </a:cubicBezTo>
                  <a:cubicBezTo>
                    <a:pt x="65370" y="28426"/>
                    <a:pt x="60697" y="24498"/>
                    <a:pt x="56210" y="21128"/>
                  </a:cubicBezTo>
                  <a:cubicBezTo>
                    <a:pt x="53829" y="19341"/>
                    <a:pt x="51496" y="17698"/>
                    <a:pt x="49215" y="16190"/>
                  </a:cubicBezTo>
                  <a:cubicBezTo>
                    <a:pt x="46827" y="14622"/>
                    <a:pt x="44490" y="13192"/>
                    <a:pt x="42216" y="11908"/>
                  </a:cubicBezTo>
                  <a:cubicBezTo>
                    <a:pt x="39814" y="10559"/>
                    <a:pt x="37474" y="9359"/>
                    <a:pt x="35208" y="8284"/>
                  </a:cubicBezTo>
                  <a:cubicBezTo>
                    <a:pt x="32789" y="7149"/>
                    <a:pt x="30442" y="6158"/>
                    <a:pt x="28191" y="5317"/>
                  </a:cubicBezTo>
                  <a:cubicBezTo>
                    <a:pt x="25746" y="4390"/>
                    <a:pt x="23391" y="3610"/>
                    <a:pt x="21165" y="2991"/>
                  </a:cubicBezTo>
                  <a:cubicBezTo>
                    <a:pt x="18674" y="2284"/>
                    <a:pt x="16304" y="1747"/>
                    <a:pt x="14124" y="1325"/>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30" name="Freeform: Shape 429">
              <a:extLst>
                <a:ext uri="{FF2B5EF4-FFF2-40B4-BE49-F238E27FC236}">
                  <a16:creationId xmlns:a16="http://schemas.microsoft.com/office/drawing/2014/main" id="{4A18C044-F6EC-9E1D-FCA8-37D06F3D45DD}"/>
                </a:ext>
              </a:extLst>
            </p:cNvPr>
            <p:cNvSpPr/>
            <p:nvPr/>
          </p:nvSpPr>
          <p:spPr>
            <a:xfrm rot="16200000" flipH="1">
              <a:off x="9516931" y="1066950"/>
              <a:ext cx="23878" cy="5326259"/>
            </a:xfrm>
            <a:custGeom>
              <a:avLst/>
              <a:gdLst>
                <a:gd name="csX0" fmla="*/ 0 w 23878"/>
                <a:gd name="csY0" fmla="*/ 0 h 5326259"/>
                <a:gd name="csX1" fmla="*/ 179 w 23878"/>
                <a:gd name="csY1" fmla="*/ 48977 h 5326259"/>
                <a:gd name="csX2" fmla="*/ 665 w 23878"/>
                <a:gd name="csY2" fmla="*/ 58347 h 5326259"/>
                <a:gd name="csX3" fmla="*/ 2008 w 23878"/>
                <a:gd name="csY3" fmla="*/ 109292 h 5326259"/>
                <a:gd name="csX4" fmla="*/ 5016 w 23878"/>
                <a:gd name="csY4" fmla="*/ 338858 h 5326259"/>
                <a:gd name="csX5" fmla="*/ 8188 w 23878"/>
                <a:gd name="csY5" fmla="*/ 755468 h 5326259"/>
                <a:gd name="csX6" fmla="*/ 11471 w 23878"/>
                <a:gd name="csY6" fmla="*/ 1393087 h 5326259"/>
                <a:gd name="csX7" fmla="*/ 13126 w 23878"/>
                <a:gd name="csY7" fmla="*/ 1803863 h 5326259"/>
                <a:gd name="csX8" fmla="*/ 14764 w 23878"/>
                <a:gd name="csY8" fmla="*/ 2278104 h 5326259"/>
                <a:gd name="csX9" fmla="*/ 17910 w 23878"/>
                <a:gd name="csY9" fmla="*/ 3410585 h 5326259"/>
                <a:gd name="csX10" fmla="*/ 20733 w 23878"/>
                <a:gd name="csY10" fmla="*/ 4752387 h 5326259"/>
                <a:gd name="csX11" fmla="*/ 21713 w 23878"/>
                <a:gd name="csY11" fmla="*/ 5326259 h 5326259"/>
                <a:gd name="csX12" fmla="*/ 23878 w 23878"/>
                <a:gd name="csY12" fmla="*/ 5326259 h 5326259"/>
                <a:gd name="csX13" fmla="*/ 22894 w 23878"/>
                <a:gd name="csY13" fmla="*/ 4750483 h 5326259"/>
                <a:gd name="csX14" fmla="*/ 20071 w 23878"/>
                <a:gd name="csY14" fmla="*/ 3408078 h 5326259"/>
                <a:gd name="csX15" fmla="*/ 16923 w 23878"/>
                <a:gd name="csY15" fmla="*/ 2274775 h 5326259"/>
                <a:gd name="csX16" fmla="*/ 15282 w 23878"/>
                <a:gd name="csY16" fmla="*/ 1800009 h 5326259"/>
                <a:gd name="csX17" fmla="*/ 13625 w 23878"/>
                <a:gd name="csY17" fmla="*/ 1388578 h 5326259"/>
                <a:gd name="csX18" fmla="*/ 10332 w 23878"/>
                <a:gd name="csY18" fmla="*/ 749077 h 5326259"/>
                <a:gd name="csX19" fmla="*/ 7132 w 23878"/>
                <a:gd name="csY19" fmla="*/ 328984 h 5326259"/>
                <a:gd name="csX20" fmla="*/ 3991 w 23878"/>
                <a:gd name="csY20" fmla="*/ 90363 h 5326259"/>
                <a:gd name="csX21" fmla="*/ 2296 w 23878"/>
                <a:gd name="csY21" fmla="*/ 27247 h 5326259"/>
                <a:gd name="csX22" fmla="*/ 1258 w 23878"/>
                <a:gd name="csY22" fmla="*/ 7939 h 5326259"/>
                <a:gd name="csX23" fmla="*/ 636 w 23878"/>
                <a:gd name="csY23" fmla="*/ 2116 h 5326259"/>
                <a:gd name="csX24" fmla="*/ 0 w 23878"/>
                <a:gd name="csY24" fmla="*/ 0 h 53262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3878" h="5326259">
                  <a:moveTo>
                    <a:pt x="0" y="0"/>
                  </a:moveTo>
                  <a:lnTo>
                    <a:pt x="179" y="48977"/>
                  </a:lnTo>
                  <a:cubicBezTo>
                    <a:pt x="248" y="49829"/>
                    <a:pt x="431" y="52462"/>
                    <a:pt x="665" y="58347"/>
                  </a:cubicBezTo>
                  <a:cubicBezTo>
                    <a:pt x="961" y="65779"/>
                    <a:pt x="1435" y="80655"/>
                    <a:pt x="2008" y="109292"/>
                  </a:cubicBezTo>
                  <a:cubicBezTo>
                    <a:pt x="3009" y="159574"/>
                    <a:pt x="4020" y="236820"/>
                    <a:pt x="5016" y="338858"/>
                  </a:cubicBezTo>
                  <a:cubicBezTo>
                    <a:pt x="6082" y="448258"/>
                    <a:pt x="7150" y="588428"/>
                    <a:pt x="8188" y="755468"/>
                  </a:cubicBezTo>
                  <a:cubicBezTo>
                    <a:pt x="9307" y="935763"/>
                    <a:pt x="10411" y="1150284"/>
                    <a:pt x="11471" y="1393087"/>
                  </a:cubicBezTo>
                  <a:cubicBezTo>
                    <a:pt x="12032" y="1521212"/>
                    <a:pt x="12582" y="1658258"/>
                    <a:pt x="13126" y="1803863"/>
                  </a:cubicBezTo>
                  <a:cubicBezTo>
                    <a:pt x="13684" y="1953215"/>
                    <a:pt x="14229" y="2111462"/>
                    <a:pt x="14764" y="2278104"/>
                  </a:cubicBezTo>
                  <a:cubicBezTo>
                    <a:pt x="15861" y="2619582"/>
                    <a:pt x="16919" y="3000597"/>
                    <a:pt x="17910" y="3410585"/>
                  </a:cubicBezTo>
                  <a:cubicBezTo>
                    <a:pt x="18908" y="3823972"/>
                    <a:pt x="19858" y="4275421"/>
                    <a:pt x="20733" y="4752387"/>
                  </a:cubicBezTo>
                  <a:lnTo>
                    <a:pt x="21713" y="5326259"/>
                  </a:lnTo>
                  <a:lnTo>
                    <a:pt x="23878" y="5326259"/>
                  </a:lnTo>
                  <a:lnTo>
                    <a:pt x="22894" y="4750483"/>
                  </a:lnTo>
                  <a:cubicBezTo>
                    <a:pt x="22021" y="4273315"/>
                    <a:pt x="21070" y="3821667"/>
                    <a:pt x="20071" y="3408078"/>
                  </a:cubicBezTo>
                  <a:cubicBezTo>
                    <a:pt x="19079" y="2997828"/>
                    <a:pt x="18021" y="2616530"/>
                    <a:pt x="16923" y="2274775"/>
                  </a:cubicBezTo>
                  <a:cubicBezTo>
                    <a:pt x="16387" y="2107957"/>
                    <a:pt x="15840" y="1949518"/>
                    <a:pt x="15282" y="1800009"/>
                  </a:cubicBezTo>
                  <a:cubicBezTo>
                    <a:pt x="14738" y="1654172"/>
                    <a:pt x="14185" y="1516906"/>
                    <a:pt x="13625" y="1388578"/>
                  </a:cubicBezTo>
                  <a:cubicBezTo>
                    <a:pt x="12563" y="1145167"/>
                    <a:pt x="11455" y="930004"/>
                    <a:pt x="10332" y="749077"/>
                  </a:cubicBezTo>
                  <a:cubicBezTo>
                    <a:pt x="9286" y="580869"/>
                    <a:pt x="8209" y="439530"/>
                    <a:pt x="7132" y="328984"/>
                  </a:cubicBezTo>
                  <a:cubicBezTo>
                    <a:pt x="6107" y="223850"/>
                    <a:pt x="5050" y="143573"/>
                    <a:pt x="3991" y="90363"/>
                  </a:cubicBezTo>
                  <a:cubicBezTo>
                    <a:pt x="3442" y="62917"/>
                    <a:pt x="2873" y="41680"/>
                    <a:pt x="2296" y="27247"/>
                  </a:cubicBezTo>
                  <a:cubicBezTo>
                    <a:pt x="1971" y="19087"/>
                    <a:pt x="1613" y="12422"/>
                    <a:pt x="1258" y="7939"/>
                  </a:cubicBezTo>
                  <a:cubicBezTo>
                    <a:pt x="1060" y="5432"/>
                    <a:pt x="843" y="3420"/>
                    <a:pt x="636" y="2116"/>
                  </a:cubicBezTo>
                  <a:cubicBezTo>
                    <a:pt x="375" y="463"/>
                    <a:pt x="83" y="84"/>
                    <a:pt x="0" y="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32" name="Freeform: Shape 431">
              <a:extLst>
                <a:ext uri="{FF2B5EF4-FFF2-40B4-BE49-F238E27FC236}">
                  <a16:creationId xmlns:a16="http://schemas.microsoft.com/office/drawing/2014/main" id="{99D410E3-2C56-0061-26B8-4980C819CFEB}"/>
                </a:ext>
              </a:extLst>
            </p:cNvPr>
            <p:cNvSpPr/>
            <p:nvPr/>
          </p:nvSpPr>
          <p:spPr>
            <a:xfrm rot="16200000" flipH="1">
              <a:off x="9501275" y="1030206"/>
              <a:ext cx="69004" cy="5312446"/>
            </a:xfrm>
            <a:custGeom>
              <a:avLst/>
              <a:gdLst>
                <a:gd name="csX0" fmla="*/ 0 w 69004"/>
                <a:gd name="csY0" fmla="*/ 19730 h 5312446"/>
                <a:gd name="csX1" fmla="*/ 587 w 69004"/>
                <a:gd name="csY1" fmla="*/ 20058 h 5312446"/>
                <a:gd name="csX2" fmla="*/ 1169 w 69004"/>
                <a:gd name="csY2" fmla="*/ 21015 h 5312446"/>
                <a:gd name="csX3" fmla="*/ 2333 w 69004"/>
                <a:gd name="csY3" fmla="*/ 24848 h 5312446"/>
                <a:gd name="csX4" fmla="*/ 4655 w 69004"/>
                <a:gd name="csY4" fmla="*/ 40166 h 5312446"/>
                <a:gd name="csX5" fmla="*/ 9338 w 69004"/>
                <a:gd name="csY5" fmla="*/ 101955 h 5312446"/>
                <a:gd name="csX6" fmla="*/ 18994 w 69004"/>
                <a:gd name="csY6" fmla="*/ 360884 h 5312446"/>
                <a:gd name="csX7" fmla="*/ 29131 w 69004"/>
                <a:gd name="csY7" fmla="*/ 832221 h 5312446"/>
                <a:gd name="csX8" fmla="*/ 39640 w 69004"/>
                <a:gd name="csY8" fmla="*/ 1560706 h 5312446"/>
                <a:gd name="csX9" fmla="*/ 44920 w 69004"/>
                <a:gd name="csY9" fmla="*/ 2032419 h 5312446"/>
                <a:gd name="csX10" fmla="*/ 50127 w 69004"/>
                <a:gd name="csY10" fmla="*/ 2577862 h 5312446"/>
                <a:gd name="csX11" fmla="*/ 59988 w 69004"/>
                <a:gd name="csY11" fmla="*/ 3878962 h 5312446"/>
                <a:gd name="csX12" fmla="*/ 64399 w 69004"/>
                <a:gd name="csY12" fmla="*/ 4605877 h 5312446"/>
                <a:gd name="csX13" fmla="*/ 68097 w 69004"/>
                <a:gd name="csY13" fmla="*/ 5312446 h 5312446"/>
                <a:gd name="csX14" fmla="*/ 69004 w 69004"/>
                <a:gd name="csY14" fmla="*/ 5312446 h 5312446"/>
                <a:gd name="csX15" fmla="*/ 65293 w 69004"/>
                <a:gd name="csY15" fmla="*/ 4603397 h 5312446"/>
                <a:gd name="csX16" fmla="*/ 60880 w 69004"/>
                <a:gd name="csY16" fmla="*/ 3876161 h 5312446"/>
                <a:gd name="csX17" fmla="*/ 51011 w 69004"/>
                <a:gd name="csY17" fmla="*/ 2574113 h 5312446"/>
                <a:gd name="csX18" fmla="*/ 45799 w 69004"/>
                <a:gd name="csY18" fmla="*/ 2028048 h 5312446"/>
                <a:gd name="csX19" fmla="*/ 40512 w 69004"/>
                <a:gd name="csY19" fmla="*/ 1555619 h 5312446"/>
                <a:gd name="csX20" fmla="*/ 29973 w 69004"/>
                <a:gd name="csY20" fmla="*/ 825157 h 5312446"/>
                <a:gd name="csX21" fmla="*/ 19765 w 69004"/>
                <a:gd name="csY21" fmla="*/ 350672 h 5312446"/>
                <a:gd name="csX22" fmla="*/ 9902 w 69004"/>
                <a:gd name="csY22" fmla="*/ 86595 h 5312446"/>
                <a:gd name="csX23" fmla="*/ 4992 w 69004"/>
                <a:gd name="csY23" fmla="*/ 21867 h 5312446"/>
                <a:gd name="csX24" fmla="*/ 2511 w 69004"/>
                <a:gd name="csY24" fmla="*/ 5507 h 5312446"/>
                <a:gd name="csX25" fmla="*/ 1260 w 69004"/>
                <a:gd name="csY25" fmla="*/ 1379 h 5312446"/>
                <a:gd name="csX26" fmla="*/ 633 w 69004"/>
                <a:gd name="csY26" fmla="*/ 359 h 5312446"/>
                <a:gd name="csX27" fmla="*/ 8 w 69004"/>
                <a:gd name="csY27" fmla="*/ 0 h 53124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69004" h="5312446">
                  <a:moveTo>
                    <a:pt x="0" y="19730"/>
                  </a:moveTo>
                  <a:cubicBezTo>
                    <a:pt x="2" y="19730"/>
                    <a:pt x="341" y="19784"/>
                    <a:pt x="587" y="20058"/>
                  </a:cubicBezTo>
                  <a:cubicBezTo>
                    <a:pt x="757" y="20247"/>
                    <a:pt x="957" y="20542"/>
                    <a:pt x="1169" y="21015"/>
                  </a:cubicBezTo>
                  <a:cubicBezTo>
                    <a:pt x="1510" y="21762"/>
                    <a:pt x="1910" y="22995"/>
                    <a:pt x="2333" y="24848"/>
                  </a:cubicBezTo>
                  <a:cubicBezTo>
                    <a:pt x="2864" y="27184"/>
                    <a:pt x="3699" y="31743"/>
                    <a:pt x="4655" y="40166"/>
                  </a:cubicBezTo>
                  <a:cubicBezTo>
                    <a:pt x="5724" y="49546"/>
                    <a:pt x="7402" y="67887"/>
                    <a:pt x="9338" y="101955"/>
                  </a:cubicBezTo>
                  <a:cubicBezTo>
                    <a:pt x="12519" y="157986"/>
                    <a:pt x="15858" y="247528"/>
                    <a:pt x="18994" y="360884"/>
                  </a:cubicBezTo>
                  <a:cubicBezTo>
                    <a:pt x="22415" y="484652"/>
                    <a:pt x="25825" y="643239"/>
                    <a:pt x="29131" y="832221"/>
                  </a:cubicBezTo>
                  <a:cubicBezTo>
                    <a:pt x="32718" y="1037309"/>
                    <a:pt x="36254" y="1282392"/>
                    <a:pt x="39640" y="1560706"/>
                  </a:cubicBezTo>
                  <a:cubicBezTo>
                    <a:pt x="41425" y="1707372"/>
                    <a:pt x="43201" y="1866074"/>
                    <a:pt x="44920" y="2032419"/>
                  </a:cubicBezTo>
                  <a:cubicBezTo>
                    <a:pt x="46682" y="2202880"/>
                    <a:pt x="48434" y="2386396"/>
                    <a:pt x="50127" y="2577862"/>
                  </a:cubicBezTo>
                  <a:cubicBezTo>
                    <a:pt x="53599" y="2971066"/>
                    <a:pt x="56917" y="3408828"/>
                    <a:pt x="59988" y="3878962"/>
                  </a:cubicBezTo>
                  <a:cubicBezTo>
                    <a:pt x="61516" y="4112995"/>
                    <a:pt x="62987" y="4355455"/>
                    <a:pt x="64399" y="4605877"/>
                  </a:cubicBezTo>
                  <a:lnTo>
                    <a:pt x="68097" y="5312446"/>
                  </a:lnTo>
                  <a:lnTo>
                    <a:pt x="69004" y="5312446"/>
                  </a:lnTo>
                  <a:lnTo>
                    <a:pt x="65293" y="4603397"/>
                  </a:lnTo>
                  <a:cubicBezTo>
                    <a:pt x="63880" y="4352869"/>
                    <a:pt x="62409" y="4110302"/>
                    <a:pt x="60880" y="3876161"/>
                  </a:cubicBezTo>
                  <a:cubicBezTo>
                    <a:pt x="57807" y="3405712"/>
                    <a:pt x="54487" y="2967644"/>
                    <a:pt x="51011" y="2574113"/>
                  </a:cubicBezTo>
                  <a:cubicBezTo>
                    <a:pt x="49316" y="2382428"/>
                    <a:pt x="47563" y="2198720"/>
                    <a:pt x="45799" y="2028048"/>
                  </a:cubicBezTo>
                  <a:cubicBezTo>
                    <a:pt x="44078" y="1861463"/>
                    <a:pt x="42298" y="1702518"/>
                    <a:pt x="40512" y="1555619"/>
                  </a:cubicBezTo>
                  <a:cubicBezTo>
                    <a:pt x="37117" y="1276643"/>
                    <a:pt x="33571" y="1030886"/>
                    <a:pt x="29973" y="825157"/>
                  </a:cubicBezTo>
                  <a:cubicBezTo>
                    <a:pt x="26648" y="635080"/>
                    <a:pt x="23213" y="475441"/>
                    <a:pt x="19765" y="350672"/>
                  </a:cubicBezTo>
                  <a:cubicBezTo>
                    <a:pt x="16576" y="235357"/>
                    <a:pt x="13165" y="144046"/>
                    <a:pt x="9902" y="86595"/>
                  </a:cubicBezTo>
                  <a:cubicBezTo>
                    <a:pt x="8302" y="58422"/>
                    <a:pt x="6605" y="36039"/>
                    <a:pt x="4992" y="21867"/>
                  </a:cubicBezTo>
                  <a:cubicBezTo>
                    <a:pt x="4183" y="14761"/>
                    <a:pt x="3325" y="9106"/>
                    <a:pt x="2511" y="5507"/>
                  </a:cubicBezTo>
                  <a:cubicBezTo>
                    <a:pt x="2056" y="3506"/>
                    <a:pt x="1626" y="2190"/>
                    <a:pt x="1260" y="1379"/>
                  </a:cubicBezTo>
                  <a:cubicBezTo>
                    <a:pt x="1031" y="886"/>
                    <a:pt x="814" y="559"/>
                    <a:pt x="633" y="359"/>
                  </a:cubicBezTo>
                  <a:cubicBezTo>
                    <a:pt x="369" y="64"/>
                    <a:pt x="8" y="0"/>
                    <a:pt x="8" y="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34" name="Freeform: Shape 433">
              <a:extLst>
                <a:ext uri="{FF2B5EF4-FFF2-40B4-BE49-F238E27FC236}">
                  <a16:creationId xmlns:a16="http://schemas.microsoft.com/office/drawing/2014/main" id="{65B3F295-9D86-7F69-2FD7-FF0A7FE6E383}"/>
                </a:ext>
              </a:extLst>
            </p:cNvPr>
            <p:cNvSpPr/>
            <p:nvPr/>
          </p:nvSpPr>
          <p:spPr>
            <a:xfrm rot="16200000" flipH="1">
              <a:off x="9478442" y="986851"/>
              <a:ext cx="114641" cy="5312478"/>
            </a:xfrm>
            <a:custGeom>
              <a:avLst/>
              <a:gdLst>
                <a:gd name="csX0" fmla="*/ 0 w 114641"/>
                <a:gd name="csY0" fmla="*/ 19730 h 5312478"/>
                <a:gd name="csX1" fmla="*/ 959 w 114641"/>
                <a:gd name="csY1" fmla="*/ 20035 h 5312478"/>
                <a:gd name="csX2" fmla="*/ 1913 w 114641"/>
                <a:gd name="csY2" fmla="*/ 20951 h 5312478"/>
                <a:gd name="csX3" fmla="*/ 3819 w 114641"/>
                <a:gd name="csY3" fmla="*/ 24574 h 5312478"/>
                <a:gd name="csX4" fmla="*/ 7616 w 114641"/>
                <a:gd name="csY4" fmla="*/ 38997 h 5312478"/>
                <a:gd name="csX5" fmla="*/ 11405 w 114641"/>
                <a:gd name="csY5" fmla="*/ 62968 h 5312478"/>
                <a:gd name="csX6" fmla="*/ 15197 w 114641"/>
                <a:gd name="csY6" fmla="*/ 96587 h 5312478"/>
                <a:gd name="csX7" fmla="*/ 22846 w 114641"/>
                <a:gd name="csY7" fmla="*/ 193920 h 5312478"/>
                <a:gd name="csX8" fmla="*/ 30627 w 114641"/>
                <a:gd name="csY8" fmla="*/ 334154 h 5312478"/>
                <a:gd name="csX9" fmla="*/ 46694 w 114641"/>
                <a:gd name="csY9" fmla="*/ 761260 h 5312478"/>
                <a:gd name="csX10" fmla="*/ 63320 w 114641"/>
                <a:gd name="csY10" fmla="*/ 1415775 h 5312478"/>
                <a:gd name="csX11" fmla="*/ 79981 w 114641"/>
                <a:gd name="csY11" fmla="*/ 2325534 h 5312478"/>
                <a:gd name="csX12" fmla="*/ 95855 w 114641"/>
                <a:gd name="csY12" fmla="*/ 3489915 h 5312478"/>
                <a:gd name="csX13" fmla="*/ 110023 w 114641"/>
                <a:gd name="csY13" fmla="*/ 4867832 h 5312478"/>
                <a:gd name="csX14" fmla="*/ 113724 w 114641"/>
                <a:gd name="csY14" fmla="*/ 5312478 h 5312478"/>
                <a:gd name="csX15" fmla="*/ 114641 w 114641"/>
                <a:gd name="csY15" fmla="*/ 5312478 h 5312478"/>
                <a:gd name="csX16" fmla="*/ 110908 w 114641"/>
                <a:gd name="csY16" fmla="*/ 4864050 h 5312478"/>
                <a:gd name="csX17" fmla="*/ 96728 w 114641"/>
                <a:gd name="csY17" fmla="*/ 3484966 h 5312478"/>
                <a:gd name="csX18" fmla="*/ 80834 w 114641"/>
                <a:gd name="csY18" fmla="*/ 2319090 h 5312478"/>
                <a:gd name="csX19" fmla="*/ 64135 w 114641"/>
                <a:gd name="csY19" fmla="*/ 1407372 h 5312478"/>
                <a:gd name="csX20" fmla="*/ 47443 w 114641"/>
                <a:gd name="csY20" fmla="*/ 750258 h 5312478"/>
                <a:gd name="csX21" fmla="*/ 31246 w 114641"/>
                <a:gd name="csY21" fmla="*/ 319836 h 5312478"/>
                <a:gd name="csX22" fmla="*/ 23364 w 114641"/>
                <a:gd name="csY22" fmla="*/ 177757 h 5312478"/>
                <a:gd name="csX23" fmla="*/ 15577 w 114641"/>
                <a:gd name="csY23" fmla="*/ 78689 h 5312478"/>
                <a:gd name="csX24" fmla="*/ 11699 w 114641"/>
                <a:gd name="csY24" fmla="*/ 44324 h 5312478"/>
                <a:gd name="csX25" fmla="*/ 7819 w 114641"/>
                <a:gd name="csY25" fmla="*/ 19784 h 5312478"/>
                <a:gd name="csX26" fmla="*/ 3924 w 114641"/>
                <a:gd name="csY26" fmla="*/ 4980 h 5312478"/>
                <a:gd name="csX27" fmla="*/ 1966 w 114641"/>
                <a:gd name="csY27" fmla="*/ 1254 h 5312478"/>
                <a:gd name="csX28" fmla="*/ 985 w 114641"/>
                <a:gd name="csY28" fmla="*/ 315 h 5312478"/>
                <a:gd name="csX29" fmla="*/ 2 w 114641"/>
                <a:gd name="csY29" fmla="*/ 0 h 531247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114641" h="5312478">
                  <a:moveTo>
                    <a:pt x="0" y="19730"/>
                  </a:moveTo>
                  <a:lnTo>
                    <a:pt x="959" y="20035"/>
                  </a:lnTo>
                  <a:cubicBezTo>
                    <a:pt x="1237" y="20214"/>
                    <a:pt x="1564" y="20510"/>
                    <a:pt x="1913" y="20951"/>
                  </a:cubicBezTo>
                  <a:cubicBezTo>
                    <a:pt x="2470" y="21657"/>
                    <a:pt x="3124" y="22805"/>
                    <a:pt x="3819" y="24574"/>
                  </a:cubicBezTo>
                  <a:cubicBezTo>
                    <a:pt x="5060" y="27711"/>
                    <a:pt x="6373" y="32700"/>
                    <a:pt x="7616" y="38997"/>
                  </a:cubicBezTo>
                  <a:cubicBezTo>
                    <a:pt x="8873" y="45365"/>
                    <a:pt x="10147" y="53420"/>
                    <a:pt x="11405" y="62968"/>
                  </a:cubicBezTo>
                  <a:cubicBezTo>
                    <a:pt x="12670" y="72582"/>
                    <a:pt x="13946" y="83899"/>
                    <a:pt x="15197" y="96587"/>
                  </a:cubicBezTo>
                  <a:cubicBezTo>
                    <a:pt x="17742" y="122380"/>
                    <a:pt x="20315" y="155134"/>
                    <a:pt x="22846" y="193920"/>
                  </a:cubicBezTo>
                  <a:cubicBezTo>
                    <a:pt x="25438" y="233663"/>
                    <a:pt x="28056" y="280839"/>
                    <a:pt x="30627" y="334154"/>
                  </a:cubicBezTo>
                  <a:cubicBezTo>
                    <a:pt x="36040" y="446488"/>
                    <a:pt x="41446" y="590176"/>
                    <a:pt x="46694" y="761260"/>
                  </a:cubicBezTo>
                  <a:cubicBezTo>
                    <a:pt x="52352" y="945786"/>
                    <a:pt x="57946" y="1165993"/>
                    <a:pt x="63320" y="1415775"/>
                  </a:cubicBezTo>
                  <a:cubicBezTo>
                    <a:pt x="69061" y="1682779"/>
                    <a:pt x="74667" y="1988864"/>
                    <a:pt x="79981" y="2325534"/>
                  </a:cubicBezTo>
                  <a:cubicBezTo>
                    <a:pt x="85527" y="2676879"/>
                    <a:pt x="90868" y="3068632"/>
                    <a:pt x="95855" y="3489915"/>
                  </a:cubicBezTo>
                  <a:cubicBezTo>
                    <a:pt x="100895" y="3915696"/>
                    <a:pt x="105662" y="4379292"/>
                    <a:pt x="110023" y="4867832"/>
                  </a:cubicBezTo>
                  <a:lnTo>
                    <a:pt x="113724" y="5312478"/>
                  </a:lnTo>
                  <a:lnTo>
                    <a:pt x="114641" y="5312478"/>
                  </a:lnTo>
                  <a:lnTo>
                    <a:pt x="110908" y="4864050"/>
                  </a:lnTo>
                  <a:cubicBezTo>
                    <a:pt x="106543" y="4375122"/>
                    <a:pt x="101773" y="3911136"/>
                    <a:pt x="96728" y="3484966"/>
                  </a:cubicBezTo>
                  <a:cubicBezTo>
                    <a:pt x="91736" y="3063178"/>
                    <a:pt x="86388" y="2670920"/>
                    <a:pt x="80834" y="2319090"/>
                  </a:cubicBezTo>
                  <a:cubicBezTo>
                    <a:pt x="75508" y="1981758"/>
                    <a:pt x="69891" y="1675008"/>
                    <a:pt x="64135" y="1407372"/>
                  </a:cubicBezTo>
                  <a:cubicBezTo>
                    <a:pt x="58743" y="1156697"/>
                    <a:pt x="53127" y="935605"/>
                    <a:pt x="47443" y="750258"/>
                  </a:cubicBezTo>
                  <a:cubicBezTo>
                    <a:pt x="42158" y="577974"/>
                    <a:pt x="36709" y="433160"/>
                    <a:pt x="31246" y="319836"/>
                  </a:cubicBezTo>
                  <a:cubicBezTo>
                    <a:pt x="28643" y="265859"/>
                    <a:pt x="25991" y="218061"/>
                    <a:pt x="23364" y="177757"/>
                  </a:cubicBezTo>
                  <a:cubicBezTo>
                    <a:pt x="20790" y="138298"/>
                    <a:pt x="18170" y="104966"/>
                    <a:pt x="15577" y="78689"/>
                  </a:cubicBezTo>
                  <a:cubicBezTo>
                    <a:pt x="14299" y="65716"/>
                    <a:pt x="12995" y="54157"/>
                    <a:pt x="11699" y="44324"/>
                  </a:cubicBezTo>
                  <a:cubicBezTo>
                    <a:pt x="10412" y="34565"/>
                    <a:pt x="9107" y="26301"/>
                    <a:pt x="7819" y="19784"/>
                  </a:cubicBezTo>
                  <a:cubicBezTo>
                    <a:pt x="6544" y="13329"/>
                    <a:pt x="5197" y="8201"/>
                    <a:pt x="3924" y="4980"/>
                  </a:cubicBezTo>
                  <a:cubicBezTo>
                    <a:pt x="3209" y="3170"/>
                    <a:pt x="2537" y="1981"/>
                    <a:pt x="1966" y="1254"/>
                  </a:cubicBezTo>
                  <a:cubicBezTo>
                    <a:pt x="1606" y="801"/>
                    <a:pt x="1269" y="495"/>
                    <a:pt x="985" y="315"/>
                  </a:cubicBezTo>
                  <a:lnTo>
                    <a:pt x="2" y="0"/>
                  </a:ln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36" name="Freeform: Shape 435">
              <a:extLst>
                <a:ext uri="{FF2B5EF4-FFF2-40B4-BE49-F238E27FC236}">
                  <a16:creationId xmlns:a16="http://schemas.microsoft.com/office/drawing/2014/main" id="{A49F2EAE-39B9-1816-A800-7C054DA26331}"/>
                </a:ext>
              </a:extLst>
            </p:cNvPr>
            <p:cNvSpPr/>
            <p:nvPr/>
          </p:nvSpPr>
          <p:spPr>
            <a:xfrm rot="16200000" flipH="1">
              <a:off x="9432741" y="900252"/>
              <a:ext cx="206065" cy="5312455"/>
            </a:xfrm>
            <a:custGeom>
              <a:avLst/>
              <a:gdLst>
                <a:gd name="csX0" fmla="*/ 0 w 206065"/>
                <a:gd name="csY0" fmla="*/ 0 h 5312455"/>
                <a:gd name="csX1" fmla="*/ 0 w 206065"/>
                <a:gd name="csY1" fmla="*/ 19729 h 5312455"/>
                <a:gd name="csX2" fmla="*/ 1819 w 206065"/>
                <a:gd name="csY2" fmla="*/ 20067 h 5312455"/>
                <a:gd name="csX3" fmla="*/ 3635 w 206065"/>
                <a:gd name="csY3" fmla="*/ 21068 h 5312455"/>
                <a:gd name="csX4" fmla="*/ 7255 w 206065"/>
                <a:gd name="csY4" fmla="*/ 25077 h 5312455"/>
                <a:gd name="csX5" fmla="*/ 10863 w 206065"/>
                <a:gd name="csY5" fmla="*/ 31722 h 5312455"/>
                <a:gd name="csX6" fmla="*/ 14466 w 206065"/>
                <a:gd name="csY6" fmla="*/ 40996 h 5312455"/>
                <a:gd name="csX7" fmla="*/ 21662 w 206065"/>
                <a:gd name="csY7" fmla="*/ 67443 h 5312455"/>
                <a:gd name="csX8" fmla="*/ 28868 w 206065"/>
                <a:gd name="csY8" fmla="*/ 104587 h 5312455"/>
                <a:gd name="csX9" fmla="*/ 36106 w 206065"/>
                <a:gd name="csY9" fmla="*/ 152709 h 5312455"/>
                <a:gd name="csX10" fmla="*/ 43398 w 206065"/>
                <a:gd name="csY10" fmla="*/ 212247 h 5312455"/>
                <a:gd name="csX11" fmla="*/ 58195 w 206065"/>
                <a:gd name="csY11" fmla="*/ 367863 h 5312455"/>
                <a:gd name="csX12" fmla="*/ 120511 w 206065"/>
                <a:gd name="csY12" fmla="*/ 1582033 h 5312455"/>
                <a:gd name="csX13" fmla="*/ 152116 w 206065"/>
                <a:gd name="csY13" fmla="*/ 2611635 h 5312455"/>
                <a:gd name="csX14" fmla="*/ 181800 w 206065"/>
                <a:gd name="csY14" fmla="*/ 3928581 h 5312455"/>
                <a:gd name="csX15" fmla="*/ 195042 w 206065"/>
                <a:gd name="csY15" fmla="*/ 4663679 h 5312455"/>
                <a:gd name="csX16" fmla="*/ 205112 w 206065"/>
                <a:gd name="csY16" fmla="*/ 5312455 h 5312455"/>
                <a:gd name="csX17" fmla="*/ 206065 w 206065"/>
                <a:gd name="csY17" fmla="*/ 5312455 h 5312455"/>
                <a:gd name="csX18" fmla="*/ 195888 w 206065"/>
                <a:gd name="csY18" fmla="*/ 4656774 h 5312455"/>
                <a:gd name="csX19" fmla="*/ 182631 w 206065"/>
                <a:gd name="csY19" fmla="*/ 3920862 h 5312455"/>
                <a:gd name="csX20" fmla="*/ 152897 w 206065"/>
                <a:gd name="csY20" fmla="*/ 2601791 h 5312455"/>
                <a:gd name="csX21" fmla="*/ 121218 w 206065"/>
                <a:gd name="csY21" fmla="*/ 1569767 h 5312455"/>
                <a:gd name="csX22" fmla="*/ 58633 w 206065"/>
                <a:gd name="csY22" fmla="*/ 350597 h 5312455"/>
                <a:gd name="csX23" fmla="*/ 43740 w 206065"/>
                <a:gd name="csY23" fmla="*/ 193980 h 5312455"/>
                <a:gd name="csX24" fmla="*/ 36397 w 206065"/>
                <a:gd name="csY24" fmla="*/ 134024 h 5312455"/>
                <a:gd name="csX25" fmla="*/ 29104 w 206065"/>
                <a:gd name="csY25" fmla="*/ 85530 h 5312455"/>
                <a:gd name="csX26" fmla="*/ 21841 w 206065"/>
                <a:gd name="csY26" fmla="*/ 48102 h 5312455"/>
                <a:gd name="csX27" fmla="*/ 14588 w 206065"/>
                <a:gd name="csY27" fmla="*/ 21436 h 5312455"/>
                <a:gd name="csX28" fmla="*/ 10955 w 206065"/>
                <a:gd name="csY28" fmla="*/ 12087 h 5312455"/>
                <a:gd name="csX29" fmla="*/ 7316 w 206065"/>
                <a:gd name="csY29" fmla="*/ 5390 h 5312455"/>
                <a:gd name="csX30" fmla="*/ 3665 w 206065"/>
                <a:gd name="csY30" fmla="*/ 1348 h 5312455"/>
                <a:gd name="csX31" fmla="*/ 1834 w 206065"/>
                <a:gd name="csY31" fmla="*/ 337 h 53124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06065" h="5312455">
                  <a:moveTo>
                    <a:pt x="0" y="0"/>
                  </a:moveTo>
                  <a:lnTo>
                    <a:pt x="0" y="19729"/>
                  </a:lnTo>
                  <a:lnTo>
                    <a:pt x="1819" y="20067"/>
                  </a:lnTo>
                  <a:cubicBezTo>
                    <a:pt x="2347" y="20267"/>
                    <a:pt x="2970" y="20581"/>
                    <a:pt x="3635" y="21068"/>
                  </a:cubicBezTo>
                  <a:cubicBezTo>
                    <a:pt x="4691" y="21845"/>
                    <a:pt x="5930" y="23120"/>
                    <a:pt x="7255" y="25077"/>
                  </a:cubicBezTo>
                  <a:cubicBezTo>
                    <a:pt x="8374" y="26719"/>
                    <a:pt x="9590" y="28910"/>
                    <a:pt x="10863" y="31722"/>
                  </a:cubicBezTo>
                  <a:cubicBezTo>
                    <a:pt x="12008" y="34247"/>
                    <a:pt x="13215" y="37312"/>
                    <a:pt x="14466" y="40996"/>
                  </a:cubicBezTo>
                  <a:cubicBezTo>
                    <a:pt x="16865" y="48061"/>
                    <a:pt x="19286" y="56957"/>
                    <a:pt x="21662" y="67443"/>
                  </a:cubicBezTo>
                  <a:cubicBezTo>
                    <a:pt x="24055" y="77992"/>
                    <a:pt x="26478" y="90499"/>
                    <a:pt x="28868" y="104587"/>
                  </a:cubicBezTo>
                  <a:cubicBezTo>
                    <a:pt x="31275" y="118779"/>
                    <a:pt x="33710" y="134971"/>
                    <a:pt x="36106" y="152709"/>
                  </a:cubicBezTo>
                  <a:cubicBezTo>
                    <a:pt x="38524" y="170596"/>
                    <a:pt x="40978" y="190623"/>
                    <a:pt x="43398" y="212247"/>
                  </a:cubicBezTo>
                  <a:cubicBezTo>
                    <a:pt x="48332" y="256319"/>
                    <a:pt x="53309" y="308674"/>
                    <a:pt x="58195" y="367863"/>
                  </a:cubicBezTo>
                  <a:cubicBezTo>
                    <a:pt x="79238" y="622992"/>
                    <a:pt x="101369" y="1054195"/>
                    <a:pt x="120511" y="1582033"/>
                  </a:cubicBezTo>
                  <a:cubicBezTo>
                    <a:pt x="131461" y="1884170"/>
                    <a:pt x="142095" y="2230579"/>
                    <a:pt x="152116" y="2611635"/>
                  </a:cubicBezTo>
                  <a:cubicBezTo>
                    <a:pt x="162583" y="3009831"/>
                    <a:pt x="172571" y="3452917"/>
                    <a:pt x="181800" y="3928581"/>
                  </a:cubicBezTo>
                  <a:cubicBezTo>
                    <a:pt x="186391" y="4165317"/>
                    <a:pt x="190807" y="4410506"/>
                    <a:pt x="195042" y="4663679"/>
                  </a:cubicBezTo>
                  <a:lnTo>
                    <a:pt x="205112" y="5312455"/>
                  </a:lnTo>
                  <a:lnTo>
                    <a:pt x="206065" y="5312455"/>
                  </a:lnTo>
                  <a:lnTo>
                    <a:pt x="195888" y="4656774"/>
                  </a:lnTo>
                  <a:cubicBezTo>
                    <a:pt x="191648" y="4403327"/>
                    <a:pt x="187227" y="4157867"/>
                    <a:pt x="182631" y="3920862"/>
                  </a:cubicBezTo>
                  <a:cubicBezTo>
                    <a:pt x="173387" y="3444464"/>
                    <a:pt x="163384" y="3000660"/>
                    <a:pt x="152897" y="2601791"/>
                  </a:cubicBezTo>
                  <a:cubicBezTo>
                    <a:pt x="142854" y="2219881"/>
                    <a:pt x="132197" y="1872651"/>
                    <a:pt x="121218" y="1569767"/>
                  </a:cubicBezTo>
                  <a:cubicBezTo>
                    <a:pt x="102003" y="1039941"/>
                    <a:pt x="79777" y="606968"/>
                    <a:pt x="58633" y="350597"/>
                  </a:cubicBezTo>
                  <a:cubicBezTo>
                    <a:pt x="53717" y="291040"/>
                    <a:pt x="48706" y="238347"/>
                    <a:pt x="43740" y="193980"/>
                  </a:cubicBezTo>
                  <a:cubicBezTo>
                    <a:pt x="41303" y="172209"/>
                    <a:pt x="38831" y="152037"/>
                    <a:pt x="36397" y="134024"/>
                  </a:cubicBezTo>
                  <a:cubicBezTo>
                    <a:pt x="33983" y="116157"/>
                    <a:pt x="31529" y="99838"/>
                    <a:pt x="29104" y="85530"/>
                  </a:cubicBezTo>
                  <a:cubicBezTo>
                    <a:pt x="26695" y="71339"/>
                    <a:pt x="24252" y="58746"/>
                    <a:pt x="21841" y="48102"/>
                  </a:cubicBezTo>
                  <a:cubicBezTo>
                    <a:pt x="19445" y="37532"/>
                    <a:pt x="17005" y="28552"/>
                    <a:pt x="14588" y="21436"/>
                  </a:cubicBezTo>
                  <a:cubicBezTo>
                    <a:pt x="13325" y="17718"/>
                    <a:pt x="12108" y="14633"/>
                    <a:pt x="10955" y="12087"/>
                  </a:cubicBezTo>
                  <a:cubicBezTo>
                    <a:pt x="9670" y="9265"/>
                    <a:pt x="8444" y="7053"/>
                    <a:pt x="7316" y="5390"/>
                  </a:cubicBezTo>
                  <a:cubicBezTo>
                    <a:pt x="5980" y="3410"/>
                    <a:pt x="4731" y="2136"/>
                    <a:pt x="3665" y="1348"/>
                  </a:cubicBezTo>
                  <a:cubicBezTo>
                    <a:pt x="2995" y="852"/>
                    <a:pt x="2367" y="527"/>
                    <a:pt x="1834" y="33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38" name="Freeform: Shape 437">
              <a:extLst>
                <a:ext uri="{FF2B5EF4-FFF2-40B4-BE49-F238E27FC236}">
                  <a16:creationId xmlns:a16="http://schemas.microsoft.com/office/drawing/2014/main" id="{2A6DE6D2-F321-67F9-EEC6-33695EE97ADA}"/>
                </a:ext>
              </a:extLst>
            </p:cNvPr>
            <p:cNvSpPr/>
            <p:nvPr/>
          </p:nvSpPr>
          <p:spPr>
            <a:xfrm rot="16200000" flipH="1">
              <a:off x="9384957" y="811794"/>
              <a:ext cx="297712" cy="5316374"/>
            </a:xfrm>
            <a:custGeom>
              <a:avLst/>
              <a:gdLst>
                <a:gd name="csX0" fmla="*/ 0 w 297712"/>
                <a:gd name="csY0" fmla="*/ 0 h 5316374"/>
                <a:gd name="csX1" fmla="*/ 0 w 297712"/>
                <a:gd name="csY1" fmla="*/ 27616 h 5316374"/>
                <a:gd name="csX2" fmla="*/ 2614 w 297712"/>
                <a:gd name="csY2" fmla="*/ 27954 h 5316374"/>
                <a:gd name="csX3" fmla="*/ 5223 w 297712"/>
                <a:gd name="csY3" fmla="*/ 28942 h 5316374"/>
                <a:gd name="csX4" fmla="*/ 7827 w 297712"/>
                <a:gd name="csY4" fmla="*/ 30594 h 5316374"/>
                <a:gd name="csX5" fmla="*/ 10427 w 297712"/>
                <a:gd name="csY5" fmla="*/ 32902 h 5316374"/>
                <a:gd name="csX6" fmla="*/ 15613 w 297712"/>
                <a:gd name="csY6" fmla="*/ 39450 h 5316374"/>
                <a:gd name="csX7" fmla="*/ 20787 w 297712"/>
                <a:gd name="csY7" fmla="*/ 48620 h 5316374"/>
                <a:gd name="csX8" fmla="*/ 25956 w 297712"/>
                <a:gd name="csY8" fmla="*/ 60390 h 5316374"/>
                <a:gd name="csX9" fmla="*/ 31125 w 297712"/>
                <a:gd name="csY9" fmla="*/ 74762 h 5316374"/>
                <a:gd name="csX10" fmla="*/ 41474 w 297712"/>
                <a:gd name="csY10" fmla="*/ 111442 h 5316374"/>
                <a:gd name="csX11" fmla="*/ 51869 w 297712"/>
                <a:gd name="csY11" fmla="*/ 158954 h 5316374"/>
                <a:gd name="csX12" fmla="*/ 62333 w 297712"/>
                <a:gd name="csY12" fmla="*/ 217712 h 5316374"/>
                <a:gd name="csX13" fmla="*/ 72892 w 297712"/>
                <a:gd name="csY13" fmla="*/ 288242 h 5316374"/>
                <a:gd name="csX14" fmla="*/ 83559 w 297712"/>
                <a:gd name="csY14" fmla="*/ 371149 h 5316374"/>
                <a:gd name="csX15" fmla="*/ 105255 w 297712"/>
                <a:gd name="csY15" fmla="*/ 576859 h 5316374"/>
                <a:gd name="csX16" fmla="*/ 127434 w 297712"/>
                <a:gd name="csY16" fmla="*/ 840675 h 5316374"/>
                <a:gd name="csX17" fmla="*/ 172833 w 297712"/>
                <a:gd name="csY17" fmla="*/ 1564925 h 5316374"/>
                <a:gd name="csX18" fmla="*/ 260758 w 297712"/>
                <a:gd name="csY18" fmla="*/ 3868498 h 5316374"/>
                <a:gd name="csX19" fmla="*/ 279729 w 297712"/>
                <a:gd name="csY19" fmla="*/ 4588259 h 5316374"/>
                <a:gd name="csX20" fmla="*/ 296300 w 297712"/>
                <a:gd name="csY20" fmla="*/ 5316374 h 5316374"/>
                <a:gd name="csX21" fmla="*/ 297712 w 297712"/>
                <a:gd name="csY21" fmla="*/ 5316374 h 5316374"/>
                <a:gd name="csX22" fmla="*/ 280839 w 297712"/>
                <a:gd name="csY22" fmla="*/ 4575040 h 5316374"/>
                <a:gd name="csX23" fmla="*/ 261831 w 297712"/>
                <a:gd name="csY23" fmla="*/ 3853906 h 5316374"/>
                <a:gd name="csX24" fmla="*/ 173659 w 297712"/>
                <a:gd name="csY24" fmla="*/ 1544018 h 5316374"/>
                <a:gd name="csX25" fmla="*/ 128086 w 297712"/>
                <a:gd name="csY25" fmla="*/ 816984 h 5316374"/>
                <a:gd name="csX26" fmla="*/ 105809 w 297712"/>
                <a:gd name="csY26" fmla="*/ 552002 h 5316374"/>
                <a:gd name="csX27" fmla="*/ 84009 w 297712"/>
                <a:gd name="csY27" fmla="*/ 345315 h 5316374"/>
                <a:gd name="csX28" fmla="*/ 73289 w 297712"/>
                <a:gd name="csY28" fmla="*/ 261982 h 5316374"/>
                <a:gd name="csX29" fmla="*/ 62676 w 297712"/>
                <a:gd name="csY29" fmla="*/ 191098 h 5316374"/>
                <a:gd name="csX30" fmla="*/ 52154 w 297712"/>
                <a:gd name="csY30" fmla="*/ 132034 h 5316374"/>
                <a:gd name="csX31" fmla="*/ 41705 w 297712"/>
                <a:gd name="csY31" fmla="*/ 84267 h 5316374"/>
                <a:gd name="csX32" fmla="*/ 31299 w 297712"/>
                <a:gd name="csY32" fmla="*/ 47387 h 5316374"/>
                <a:gd name="csX33" fmla="*/ 26102 w 297712"/>
                <a:gd name="csY33" fmla="*/ 32932 h 5316374"/>
                <a:gd name="csX34" fmla="*/ 20904 w 297712"/>
                <a:gd name="csY34" fmla="*/ 21120 h 5316374"/>
                <a:gd name="csX35" fmla="*/ 15699 w 297712"/>
                <a:gd name="csY35" fmla="*/ 11898 h 5316374"/>
                <a:gd name="csX36" fmla="*/ 10485 w 297712"/>
                <a:gd name="csY36" fmla="*/ 5307 h 5316374"/>
                <a:gd name="csX37" fmla="*/ 7871 w 297712"/>
                <a:gd name="csY37" fmla="*/ 2979 h 5316374"/>
                <a:gd name="csX38" fmla="*/ 5252 w 297712"/>
                <a:gd name="csY38" fmla="*/ 1326 h 5316374"/>
                <a:gd name="csX39" fmla="*/ 2629 w 297712"/>
                <a:gd name="csY39" fmla="*/ 338 h 531637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297712" h="5316374">
                  <a:moveTo>
                    <a:pt x="0" y="0"/>
                  </a:moveTo>
                  <a:lnTo>
                    <a:pt x="0" y="27616"/>
                  </a:lnTo>
                  <a:lnTo>
                    <a:pt x="2614" y="27954"/>
                  </a:lnTo>
                  <a:cubicBezTo>
                    <a:pt x="3373" y="28143"/>
                    <a:pt x="4266" y="28457"/>
                    <a:pt x="5223" y="28942"/>
                  </a:cubicBezTo>
                  <a:cubicBezTo>
                    <a:pt x="6030" y="29343"/>
                    <a:pt x="6906" y="29891"/>
                    <a:pt x="7827" y="30594"/>
                  </a:cubicBezTo>
                  <a:cubicBezTo>
                    <a:pt x="8649" y="31216"/>
                    <a:pt x="9520" y="31974"/>
                    <a:pt x="10427" y="32902"/>
                  </a:cubicBezTo>
                  <a:cubicBezTo>
                    <a:pt x="12034" y="34522"/>
                    <a:pt x="13781" y="36681"/>
                    <a:pt x="15613" y="39450"/>
                  </a:cubicBezTo>
                  <a:cubicBezTo>
                    <a:pt x="17255" y="41955"/>
                    <a:pt x="18989" y="44976"/>
                    <a:pt x="20787" y="48620"/>
                  </a:cubicBezTo>
                  <a:cubicBezTo>
                    <a:pt x="22446" y="51990"/>
                    <a:pt x="24176" y="55884"/>
                    <a:pt x="25956" y="60390"/>
                  </a:cubicBezTo>
                  <a:cubicBezTo>
                    <a:pt x="27628" y="64622"/>
                    <a:pt x="29356" y="69391"/>
                    <a:pt x="31125" y="74762"/>
                  </a:cubicBezTo>
                  <a:cubicBezTo>
                    <a:pt x="34565" y="85216"/>
                    <a:pt x="38048" y="97554"/>
                    <a:pt x="41474" y="111442"/>
                  </a:cubicBezTo>
                  <a:cubicBezTo>
                    <a:pt x="44932" y="125463"/>
                    <a:pt x="48428" y="141447"/>
                    <a:pt x="51869" y="158954"/>
                  </a:cubicBezTo>
                  <a:cubicBezTo>
                    <a:pt x="55352" y="176695"/>
                    <a:pt x="58873" y="196456"/>
                    <a:pt x="62333" y="217712"/>
                  </a:cubicBezTo>
                  <a:cubicBezTo>
                    <a:pt x="65857" y="239369"/>
                    <a:pt x="69409" y="263088"/>
                    <a:pt x="72892" y="288242"/>
                  </a:cubicBezTo>
                  <a:cubicBezTo>
                    <a:pt x="76440" y="313866"/>
                    <a:pt x="80029" y="341756"/>
                    <a:pt x="83559" y="371149"/>
                  </a:cubicBezTo>
                  <a:cubicBezTo>
                    <a:pt x="90813" y="431582"/>
                    <a:pt x="98114" y="500793"/>
                    <a:pt x="105255" y="576859"/>
                  </a:cubicBezTo>
                  <a:cubicBezTo>
                    <a:pt x="112685" y="656030"/>
                    <a:pt x="120148" y="744795"/>
                    <a:pt x="127434" y="840675"/>
                  </a:cubicBezTo>
                  <a:cubicBezTo>
                    <a:pt x="142928" y="1044647"/>
                    <a:pt x="158202" y="1288322"/>
                    <a:pt x="172833" y="1564925"/>
                  </a:cubicBezTo>
                  <a:cubicBezTo>
                    <a:pt x="204594" y="2165758"/>
                    <a:pt x="234997" y="2962328"/>
                    <a:pt x="260758" y="3868498"/>
                  </a:cubicBezTo>
                  <a:cubicBezTo>
                    <a:pt x="267278" y="4097983"/>
                    <a:pt x="273614" y="4338519"/>
                    <a:pt x="279729" y="4588259"/>
                  </a:cubicBezTo>
                  <a:lnTo>
                    <a:pt x="296300" y="5316374"/>
                  </a:lnTo>
                  <a:lnTo>
                    <a:pt x="297712" y="5316374"/>
                  </a:lnTo>
                  <a:lnTo>
                    <a:pt x="280839" y="4575040"/>
                  </a:lnTo>
                  <a:cubicBezTo>
                    <a:pt x="274713" y="4324831"/>
                    <a:pt x="268364" y="4083835"/>
                    <a:pt x="261831" y="3853906"/>
                  </a:cubicBezTo>
                  <a:cubicBezTo>
                    <a:pt x="236006" y="2945400"/>
                    <a:pt x="205516" y="2146650"/>
                    <a:pt x="173659" y="1544018"/>
                  </a:cubicBezTo>
                  <a:cubicBezTo>
                    <a:pt x="158975" y="1266381"/>
                    <a:pt x="143642" y="1021768"/>
                    <a:pt x="128086" y="816984"/>
                  </a:cubicBezTo>
                  <a:cubicBezTo>
                    <a:pt x="120768" y="720685"/>
                    <a:pt x="113273" y="631521"/>
                    <a:pt x="105809" y="552002"/>
                  </a:cubicBezTo>
                  <a:cubicBezTo>
                    <a:pt x="98634" y="475578"/>
                    <a:pt x="91299" y="406028"/>
                    <a:pt x="84009" y="345315"/>
                  </a:cubicBezTo>
                  <a:cubicBezTo>
                    <a:pt x="80462" y="315773"/>
                    <a:pt x="76855" y="287735"/>
                    <a:pt x="73289" y="261982"/>
                  </a:cubicBezTo>
                  <a:cubicBezTo>
                    <a:pt x="69788" y="236706"/>
                    <a:pt x="66217" y="212859"/>
                    <a:pt x="62676" y="191098"/>
                  </a:cubicBezTo>
                  <a:cubicBezTo>
                    <a:pt x="59195" y="169736"/>
                    <a:pt x="55656" y="149868"/>
                    <a:pt x="52154" y="132034"/>
                  </a:cubicBezTo>
                  <a:cubicBezTo>
                    <a:pt x="48697" y="114441"/>
                    <a:pt x="45180" y="98365"/>
                    <a:pt x="41705" y="84267"/>
                  </a:cubicBezTo>
                  <a:cubicBezTo>
                    <a:pt x="38259" y="70307"/>
                    <a:pt x="34759" y="57905"/>
                    <a:pt x="31299" y="47387"/>
                  </a:cubicBezTo>
                  <a:cubicBezTo>
                    <a:pt x="29520" y="41988"/>
                    <a:pt x="27783" y="37195"/>
                    <a:pt x="26102" y="32932"/>
                  </a:cubicBezTo>
                  <a:cubicBezTo>
                    <a:pt x="24312" y="28416"/>
                    <a:pt x="22573" y="24500"/>
                    <a:pt x="20904" y="21120"/>
                  </a:cubicBezTo>
                  <a:cubicBezTo>
                    <a:pt x="19095" y="17455"/>
                    <a:pt x="17352" y="14414"/>
                    <a:pt x="15699" y="11898"/>
                  </a:cubicBezTo>
                  <a:cubicBezTo>
                    <a:pt x="13858" y="9117"/>
                    <a:pt x="12101" y="6940"/>
                    <a:pt x="10485" y="5307"/>
                  </a:cubicBezTo>
                  <a:cubicBezTo>
                    <a:pt x="9576" y="4381"/>
                    <a:pt x="8700" y="3621"/>
                    <a:pt x="7871" y="2979"/>
                  </a:cubicBezTo>
                  <a:cubicBezTo>
                    <a:pt x="6946" y="2275"/>
                    <a:pt x="6065" y="1728"/>
                    <a:pt x="5252" y="1326"/>
                  </a:cubicBezTo>
                  <a:cubicBezTo>
                    <a:pt x="4290" y="842"/>
                    <a:pt x="3394" y="528"/>
                    <a:pt x="2629" y="33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40" name="Freeform: Shape 439">
              <a:extLst>
                <a:ext uri="{FF2B5EF4-FFF2-40B4-BE49-F238E27FC236}">
                  <a16:creationId xmlns:a16="http://schemas.microsoft.com/office/drawing/2014/main" id="{A1974935-83CA-62B4-613A-FA3118AC706A}"/>
                </a:ext>
              </a:extLst>
            </p:cNvPr>
            <p:cNvSpPr/>
            <p:nvPr/>
          </p:nvSpPr>
          <p:spPr>
            <a:xfrm rot="16200000" flipH="1">
              <a:off x="9314881" y="679403"/>
              <a:ext cx="433885" cy="5320354"/>
            </a:xfrm>
            <a:custGeom>
              <a:avLst/>
              <a:gdLst>
                <a:gd name="csX0" fmla="*/ 0 w 433885"/>
                <a:gd name="csY0" fmla="*/ 0 h 5320354"/>
                <a:gd name="csX1" fmla="*/ 0 w 433885"/>
                <a:gd name="csY1" fmla="*/ 35511 h 5320354"/>
                <a:gd name="csX2" fmla="*/ 3852 w 433885"/>
                <a:gd name="csY2" fmla="*/ 35849 h 5320354"/>
                <a:gd name="csX3" fmla="*/ 7697 w 433885"/>
                <a:gd name="csY3" fmla="*/ 36859 h 5320354"/>
                <a:gd name="csX4" fmla="*/ 11534 w 433885"/>
                <a:gd name="csY4" fmla="*/ 38532 h 5320354"/>
                <a:gd name="csX5" fmla="*/ 15363 w 433885"/>
                <a:gd name="csY5" fmla="*/ 40881 h 5320354"/>
                <a:gd name="csX6" fmla="*/ 23008 w 433885"/>
                <a:gd name="csY6" fmla="*/ 47544 h 5320354"/>
                <a:gd name="csX7" fmla="*/ 30634 w 433885"/>
                <a:gd name="csY7" fmla="*/ 56862 h 5320354"/>
                <a:gd name="csX8" fmla="*/ 38255 w 433885"/>
                <a:gd name="csY8" fmla="*/ 68812 h 5320354"/>
                <a:gd name="csX9" fmla="*/ 45872 w 433885"/>
                <a:gd name="csY9" fmla="*/ 83403 h 5320354"/>
                <a:gd name="csX10" fmla="*/ 53494 w 433885"/>
                <a:gd name="csY10" fmla="*/ 100689 h 5320354"/>
                <a:gd name="csX11" fmla="*/ 61129 w 433885"/>
                <a:gd name="csY11" fmla="*/ 120683 h 5320354"/>
                <a:gd name="csX12" fmla="*/ 76453 w 433885"/>
                <a:gd name="csY12" fmla="*/ 168977 h 5320354"/>
                <a:gd name="csX13" fmla="*/ 91886 w 433885"/>
                <a:gd name="csY13" fmla="*/ 228703 h 5320354"/>
                <a:gd name="csX14" fmla="*/ 107459 w 433885"/>
                <a:gd name="csY14" fmla="*/ 300430 h 5320354"/>
                <a:gd name="csX15" fmla="*/ 123195 w 433885"/>
                <a:gd name="csY15" fmla="*/ 384783 h 5320354"/>
                <a:gd name="csX16" fmla="*/ 139109 w 433885"/>
                <a:gd name="csY16" fmla="*/ 482475 h 5320354"/>
                <a:gd name="csX17" fmla="*/ 155208 w 433885"/>
                <a:gd name="csY17" fmla="*/ 594220 h 5320354"/>
                <a:gd name="csX18" fmla="*/ 187941 w 433885"/>
                <a:gd name="csY18" fmla="*/ 863002 h 5320354"/>
                <a:gd name="csX19" fmla="*/ 254928 w 433885"/>
                <a:gd name="csY19" fmla="*/ 1601500 h 5320354"/>
                <a:gd name="csX20" fmla="*/ 412445 w 433885"/>
                <a:gd name="csY20" fmla="*/ 4734461 h 5320354"/>
                <a:gd name="csX21" fmla="*/ 431883 w 433885"/>
                <a:gd name="csY21" fmla="*/ 5320354 h 5320354"/>
                <a:gd name="csX22" fmla="*/ 433885 w 433885"/>
                <a:gd name="csY22" fmla="*/ 5320354 h 5320354"/>
                <a:gd name="csX23" fmla="*/ 413720 w 433885"/>
                <a:gd name="csY23" fmla="*/ 4712593 h 5320354"/>
                <a:gd name="csX24" fmla="*/ 255761 w 433885"/>
                <a:gd name="csY24" fmla="*/ 1571000 h 5320354"/>
                <a:gd name="csX25" fmla="*/ 188563 w 433885"/>
                <a:gd name="csY25" fmla="*/ 830186 h 5320354"/>
                <a:gd name="csX26" fmla="*/ 155726 w 433885"/>
                <a:gd name="csY26" fmla="*/ 560539 h 5320354"/>
                <a:gd name="csX27" fmla="*/ 139573 w 433885"/>
                <a:gd name="csY27" fmla="*/ 448426 h 5320354"/>
                <a:gd name="csX28" fmla="*/ 123607 w 433885"/>
                <a:gd name="csY28" fmla="*/ 350418 h 5320354"/>
                <a:gd name="csX29" fmla="*/ 107818 w 433885"/>
                <a:gd name="csY29" fmla="*/ 265783 h 5320354"/>
                <a:gd name="csX30" fmla="*/ 92193 w 433885"/>
                <a:gd name="csY30" fmla="*/ 193824 h 5320354"/>
                <a:gd name="csX31" fmla="*/ 76711 w 433885"/>
                <a:gd name="csY31" fmla="*/ 133896 h 5320354"/>
                <a:gd name="csX32" fmla="*/ 61335 w 433885"/>
                <a:gd name="csY32" fmla="*/ 85435 h 5320354"/>
                <a:gd name="csX33" fmla="*/ 53675 w 433885"/>
                <a:gd name="csY33" fmla="*/ 65381 h 5320354"/>
                <a:gd name="csX34" fmla="*/ 46025 w 433885"/>
                <a:gd name="csY34" fmla="*/ 48041 h 5320354"/>
                <a:gd name="csX35" fmla="*/ 38384 w 433885"/>
                <a:gd name="csY35" fmla="*/ 33405 h 5320354"/>
                <a:gd name="csX36" fmla="*/ 30739 w 433885"/>
                <a:gd name="csY36" fmla="*/ 21413 h 5320354"/>
                <a:gd name="csX37" fmla="*/ 23086 w 433885"/>
                <a:gd name="csY37" fmla="*/ 12077 h 5320354"/>
                <a:gd name="csX38" fmla="*/ 15416 w 433885"/>
                <a:gd name="csY38" fmla="*/ 5381 h 5320354"/>
                <a:gd name="csX39" fmla="*/ 11574 w 433885"/>
                <a:gd name="csY39" fmla="*/ 3032 h 5320354"/>
                <a:gd name="csX40" fmla="*/ 7723 w 433885"/>
                <a:gd name="csY40" fmla="*/ 1348 h 5320354"/>
                <a:gd name="csX41" fmla="*/ 3865 w 433885"/>
                <a:gd name="csY41" fmla="*/ 337 h 5320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33885" h="5320354">
                  <a:moveTo>
                    <a:pt x="0" y="0"/>
                  </a:moveTo>
                  <a:lnTo>
                    <a:pt x="0" y="35511"/>
                  </a:lnTo>
                  <a:lnTo>
                    <a:pt x="3852" y="35849"/>
                  </a:lnTo>
                  <a:cubicBezTo>
                    <a:pt x="4972" y="36048"/>
                    <a:pt x="6289" y="36373"/>
                    <a:pt x="7697" y="36859"/>
                  </a:cubicBezTo>
                  <a:cubicBezTo>
                    <a:pt x="8887" y="37279"/>
                    <a:pt x="10177" y="37837"/>
                    <a:pt x="11534" y="38532"/>
                  </a:cubicBezTo>
                  <a:cubicBezTo>
                    <a:pt x="12749" y="39165"/>
                    <a:pt x="14031" y="39953"/>
                    <a:pt x="15363" y="40881"/>
                  </a:cubicBezTo>
                  <a:cubicBezTo>
                    <a:pt x="17735" y="42535"/>
                    <a:pt x="20306" y="44722"/>
                    <a:pt x="23008" y="47544"/>
                  </a:cubicBezTo>
                  <a:cubicBezTo>
                    <a:pt x="25427" y="50072"/>
                    <a:pt x="27983" y="53166"/>
                    <a:pt x="30634" y="56862"/>
                  </a:cubicBezTo>
                  <a:cubicBezTo>
                    <a:pt x="33081" y="60273"/>
                    <a:pt x="35629" y="64232"/>
                    <a:pt x="38255" y="68812"/>
                  </a:cubicBezTo>
                  <a:cubicBezTo>
                    <a:pt x="40718" y="73108"/>
                    <a:pt x="43263" y="77961"/>
                    <a:pt x="45872" y="83403"/>
                  </a:cubicBezTo>
                  <a:cubicBezTo>
                    <a:pt x="48349" y="88595"/>
                    <a:pt x="50894" y="94341"/>
                    <a:pt x="53494" y="100689"/>
                  </a:cubicBezTo>
                  <a:cubicBezTo>
                    <a:pt x="55984" y="106776"/>
                    <a:pt x="58532" y="113429"/>
                    <a:pt x="61129" y="120683"/>
                  </a:cubicBezTo>
                  <a:cubicBezTo>
                    <a:pt x="66241" y="134991"/>
                    <a:pt x="71397" y="151236"/>
                    <a:pt x="76453" y="168977"/>
                  </a:cubicBezTo>
                  <a:cubicBezTo>
                    <a:pt x="81598" y="187020"/>
                    <a:pt x="86790" y="207119"/>
                    <a:pt x="91886" y="228703"/>
                  </a:cubicBezTo>
                  <a:cubicBezTo>
                    <a:pt x="97060" y="250610"/>
                    <a:pt x="102299" y="274754"/>
                    <a:pt x="107459" y="300430"/>
                  </a:cubicBezTo>
                  <a:cubicBezTo>
                    <a:pt x="112690" y="326487"/>
                    <a:pt x="117984" y="354862"/>
                    <a:pt x="123195" y="384783"/>
                  </a:cubicBezTo>
                  <a:cubicBezTo>
                    <a:pt x="128512" y="415346"/>
                    <a:pt x="133867" y="448204"/>
                    <a:pt x="139109" y="482475"/>
                  </a:cubicBezTo>
                  <a:cubicBezTo>
                    <a:pt x="144466" y="517469"/>
                    <a:pt x="149882" y="555075"/>
                    <a:pt x="155208" y="594220"/>
                  </a:cubicBezTo>
                  <a:cubicBezTo>
                    <a:pt x="166181" y="674896"/>
                    <a:pt x="177194" y="765322"/>
                    <a:pt x="187941" y="863002"/>
                  </a:cubicBezTo>
                  <a:cubicBezTo>
                    <a:pt x="210822" y="1070997"/>
                    <a:pt x="233361" y="1319461"/>
                    <a:pt x="254928" y="1601500"/>
                  </a:cubicBezTo>
                  <a:cubicBezTo>
                    <a:pt x="311701" y="2344511"/>
                    <a:pt x="366970" y="3456591"/>
                    <a:pt x="412445" y="4734461"/>
                  </a:cubicBezTo>
                  <a:lnTo>
                    <a:pt x="431883" y="5320354"/>
                  </a:lnTo>
                  <a:lnTo>
                    <a:pt x="433885" y="5320354"/>
                  </a:lnTo>
                  <a:lnTo>
                    <a:pt x="413720" y="4712593"/>
                  </a:lnTo>
                  <a:cubicBezTo>
                    <a:pt x="368119" y="3431277"/>
                    <a:pt x="312696" y="2316137"/>
                    <a:pt x="255761" y="1571000"/>
                  </a:cubicBezTo>
                  <a:cubicBezTo>
                    <a:pt x="234125" y="1288087"/>
                    <a:pt x="211517" y="1038855"/>
                    <a:pt x="188563" y="830186"/>
                  </a:cubicBezTo>
                  <a:cubicBezTo>
                    <a:pt x="177781" y="732212"/>
                    <a:pt x="166733" y="641481"/>
                    <a:pt x="155726" y="560539"/>
                  </a:cubicBezTo>
                  <a:cubicBezTo>
                    <a:pt x="150383" y="521269"/>
                    <a:pt x="144948" y="483546"/>
                    <a:pt x="139573" y="448426"/>
                  </a:cubicBezTo>
                  <a:cubicBezTo>
                    <a:pt x="134314" y="414051"/>
                    <a:pt x="128942" y="381076"/>
                    <a:pt x="123607" y="350418"/>
                  </a:cubicBezTo>
                  <a:cubicBezTo>
                    <a:pt x="118378" y="320392"/>
                    <a:pt x="113066" y="291925"/>
                    <a:pt x="107818" y="265783"/>
                  </a:cubicBezTo>
                  <a:cubicBezTo>
                    <a:pt x="102640" y="240010"/>
                    <a:pt x="97384" y="215806"/>
                    <a:pt x="92193" y="193824"/>
                  </a:cubicBezTo>
                  <a:cubicBezTo>
                    <a:pt x="87082" y="172165"/>
                    <a:pt x="81872" y="152005"/>
                    <a:pt x="76711" y="133896"/>
                  </a:cubicBezTo>
                  <a:cubicBezTo>
                    <a:pt x="71638" y="116093"/>
                    <a:pt x="66465" y="99786"/>
                    <a:pt x="61335" y="85435"/>
                  </a:cubicBezTo>
                  <a:cubicBezTo>
                    <a:pt x="58731" y="78161"/>
                    <a:pt x="56172" y="71495"/>
                    <a:pt x="53675" y="65381"/>
                  </a:cubicBezTo>
                  <a:cubicBezTo>
                    <a:pt x="51065" y="59019"/>
                    <a:pt x="48513" y="53239"/>
                    <a:pt x="46025" y="48041"/>
                  </a:cubicBezTo>
                  <a:cubicBezTo>
                    <a:pt x="43409" y="42565"/>
                    <a:pt x="40855" y="37711"/>
                    <a:pt x="38384" y="33405"/>
                  </a:cubicBezTo>
                  <a:cubicBezTo>
                    <a:pt x="35748" y="28815"/>
                    <a:pt x="33193" y="24847"/>
                    <a:pt x="30739" y="21413"/>
                  </a:cubicBezTo>
                  <a:cubicBezTo>
                    <a:pt x="28078" y="17708"/>
                    <a:pt x="25514" y="14622"/>
                    <a:pt x="23086" y="12077"/>
                  </a:cubicBezTo>
                  <a:cubicBezTo>
                    <a:pt x="20376" y="9244"/>
                    <a:pt x="17795" y="7053"/>
                    <a:pt x="15416" y="5381"/>
                  </a:cubicBezTo>
                  <a:cubicBezTo>
                    <a:pt x="14079" y="4454"/>
                    <a:pt x="12791" y="3674"/>
                    <a:pt x="11574" y="3032"/>
                  </a:cubicBezTo>
                  <a:cubicBezTo>
                    <a:pt x="10212" y="2325"/>
                    <a:pt x="8917" y="1768"/>
                    <a:pt x="7723" y="1348"/>
                  </a:cubicBezTo>
                  <a:cubicBezTo>
                    <a:pt x="6309" y="852"/>
                    <a:pt x="4990" y="526"/>
                    <a:pt x="3865" y="33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42" name="Freeform: Shape 441">
              <a:extLst>
                <a:ext uri="{FF2B5EF4-FFF2-40B4-BE49-F238E27FC236}">
                  <a16:creationId xmlns:a16="http://schemas.microsoft.com/office/drawing/2014/main" id="{E62032DB-40D8-586F-A7EF-BCC8A9CD589A}"/>
                </a:ext>
              </a:extLst>
            </p:cNvPr>
            <p:cNvSpPr/>
            <p:nvPr/>
          </p:nvSpPr>
          <p:spPr>
            <a:xfrm rot="16200000" flipH="1">
              <a:off x="9249960" y="553740"/>
              <a:ext cx="571625" cy="5312456"/>
            </a:xfrm>
            <a:custGeom>
              <a:avLst/>
              <a:gdLst>
                <a:gd name="csX0" fmla="*/ 0 w 571625"/>
                <a:gd name="csY0" fmla="*/ 0 h 5312456"/>
                <a:gd name="csX1" fmla="*/ 0 w 571625"/>
                <a:gd name="csY1" fmla="*/ 19730 h 5312456"/>
                <a:gd name="csX2" fmla="*/ 9596 w 571625"/>
                <a:gd name="csY2" fmla="*/ 20941 h 5312456"/>
                <a:gd name="csX3" fmla="*/ 14379 w 571625"/>
                <a:gd name="csY3" fmla="*/ 22447 h 5312456"/>
                <a:gd name="csX4" fmla="*/ 19153 w 571625"/>
                <a:gd name="csY4" fmla="*/ 24540 h 5312456"/>
                <a:gd name="csX5" fmla="*/ 23919 w 571625"/>
                <a:gd name="csY5" fmla="*/ 27237 h 5312456"/>
                <a:gd name="csX6" fmla="*/ 28677 w 571625"/>
                <a:gd name="csY6" fmla="*/ 30512 h 5312456"/>
                <a:gd name="csX7" fmla="*/ 38178 w 571625"/>
                <a:gd name="csY7" fmla="*/ 38849 h 5312456"/>
                <a:gd name="csX8" fmla="*/ 47666 w 571625"/>
                <a:gd name="csY8" fmla="*/ 49546 h 5312456"/>
                <a:gd name="csX9" fmla="*/ 57147 w 571625"/>
                <a:gd name="csY9" fmla="*/ 62600 h 5312456"/>
                <a:gd name="csX10" fmla="*/ 66629 w 571625"/>
                <a:gd name="csY10" fmla="*/ 78046 h 5312456"/>
                <a:gd name="csX11" fmla="*/ 76118 w 571625"/>
                <a:gd name="csY11" fmla="*/ 95891 h 5312456"/>
                <a:gd name="csX12" fmla="*/ 85620 w 571625"/>
                <a:gd name="csY12" fmla="*/ 116158 h 5312456"/>
                <a:gd name="csX13" fmla="*/ 95141 w 571625"/>
                <a:gd name="csY13" fmla="*/ 138899 h 5312456"/>
                <a:gd name="csX14" fmla="*/ 114268 w 571625"/>
                <a:gd name="csY14" fmla="*/ 191960 h 5312456"/>
                <a:gd name="csX15" fmla="*/ 133533 w 571625"/>
                <a:gd name="csY15" fmla="*/ 255489 h 5312456"/>
                <a:gd name="csX16" fmla="*/ 152964 w 571625"/>
                <a:gd name="csY16" fmla="*/ 329932 h 5312456"/>
                <a:gd name="csX17" fmla="*/ 172579 w 571625"/>
                <a:gd name="csY17" fmla="*/ 415851 h 5312456"/>
                <a:gd name="csX18" fmla="*/ 192391 w 571625"/>
                <a:gd name="csY18" fmla="*/ 513806 h 5312456"/>
                <a:gd name="csX19" fmla="*/ 212399 w 571625"/>
                <a:gd name="csY19" fmla="*/ 624405 h 5312456"/>
                <a:gd name="csX20" fmla="*/ 232594 w 571625"/>
                <a:gd name="csY20" fmla="*/ 748216 h 5312456"/>
                <a:gd name="csX21" fmla="*/ 273472 w 571625"/>
                <a:gd name="csY21" fmla="*/ 1037823 h 5312456"/>
                <a:gd name="csX22" fmla="*/ 314781 w 571625"/>
                <a:gd name="csY22" fmla="*/ 1386696 h 5312456"/>
                <a:gd name="csX23" fmla="*/ 475782 w 571625"/>
                <a:gd name="csY23" fmla="*/ 3404847 h 5312456"/>
                <a:gd name="csX24" fmla="*/ 545415 w 571625"/>
                <a:gd name="csY24" fmla="*/ 4730154 h 5312456"/>
                <a:gd name="csX25" fmla="*/ 570392 w 571625"/>
                <a:gd name="csY25" fmla="*/ 5312456 h 5312456"/>
                <a:gd name="csX26" fmla="*/ 571625 w 571625"/>
                <a:gd name="csY26" fmla="*/ 5312456 h 5312456"/>
                <a:gd name="csX27" fmla="*/ 546051 w 571625"/>
                <a:gd name="csY27" fmla="*/ 4716237 h 5312456"/>
                <a:gd name="csX28" fmla="*/ 476327 w 571625"/>
                <a:gd name="csY28" fmla="*/ 3389140 h 5312456"/>
                <a:gd name="csX29" fmla="*/ 315130 w 571625"/>
                <a:gd name="csY29" fmla="*/ 1368534 h 5312456"/>
                <a:gd name="csX30" fmla="*/ 273772 w 571625"/>
                <a:gd name="csY30" fmla="*/ 1019252 h 5312456"/>
                <a:gd name="csX31" fmla="*/ 232850 w 571625"/>
                <a:gd name="csY31" fmla="*/ 729317 h 5312456"/>
                <a:gd name="csX32" fmla="*/ 212632 w 571625"/>
                <a:gd name="csY32" fmla="*/ 605369 h 5312456"/>
                <a:gd name="csX33" fmla="*/ 192602 w 571625"/>
                <a:gd name="csY33" fmla="*/ 494644 h 5312456"/>
                <a:gd name="csX34" fmla="*/ 172768 w 571625"/>
                <a:gd name="csY34" fmla="*/ 396574 h 5312456"/>
                <a:gd name="csX35" fmla="*/ 153130 w 571625"/>
                <a:gd name="csY35" fmla="*/ 310561 h 5312456"/>
                <a:gd name="csX36" fmla="*/ 133678 w 571625"/>
                <a:gd name="csY36" fmla="*/ 236033 h 5312456"/>
                <a:gd name="csX37" fmla="*/ 114393 w 571625"/>
                <a:gd name="csY37" fmla="*/ 172440 h 5312456"/>
                <a:gd name="csX38" fmla="*/ 95246 w 571625"/>
                <a:gd name="csY38" fmla="*/ 119315 h 5312456"/>
                <a:gd name="csX39" fmla="*/ 85713 w 571625"/>
                <a:gd name="csY39" fmla="*/ 96554 h 5312456"/>
                <a:gd name="csX40" fmla="*/ 76200 w 571625"/>
                <a:gd name="csY40" fmla="*/ 76266 h 5312456"/>
                <a:gd name="csX41" fmla="*/ 66701 w 571625"/>
                <a:gd name="csY41" fmla="*/ 58399 h 5312456"/>
                <a:gd name="csX42" fmla="*/ 57210 w 571625"/>
                <a:gd name="csY42" fmla="*/ 42945 h 5312456"/>
                <a:gd name="csX43" fmla="*/ 47718 w 571625"/>
                <a:gd name="csY43" fmla="*/ 29870 h 5312456"/>
                <a:gd name="csX44" fmla="*/ 38221 w 571625"/>
                <a:gd name="csY44" fmla="*/ 19152 h 5312456"/>
                <a:gd name="csX45" fmla="*/ 28709 w 571625"/>
                <a:gd name="csY45" fmla="*/ 10814 h 5312456"/>
                <a:gd name="csX46" fmla="*/ 23944 w 571625"/>
                <a:gd name="csY46" fmla="*/ 7528 h 5312456"/>
                <a:gd name="csX47" fmla="*/ 19172 w 571625"/>
                <a:gd name="csY47" fmla="*/ 4824 h 5312456"/>
                <a:gd name="csX48" fmla="*/ 14393 w 571625"/>
                <a:gd name="csY48" fmla="*/ 2718 h 5312456"/>
                <a:gd name="csX49" fmla="*/ 9605 w 571625"/>
                <a:gd name="csY49" fmla="*/ 1210 h 531245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571625" h="5312456">
                  <a:moveTo>
                    <a:pt x="0" y="0"/>
                  </a:moveTo>
                  <a:lnTo>
                    <a:pt x="0" y="19730"/>
                  </a:lnTo>
                  <a:lnTo>
                    <a:pt x="9596" y="20941"/>
                  </a:lnTo>
                  <a:cubicBezTo>
                    <a:pt x="11077" y="21319"/>
                    <a:pt x="12685" y="21805"/>
                    <a:pt x="14379" y="22447"/>
                  </a:cubicBezTo>
                  <a:cubicBezTo>
                    <a:pt x="15892" y="23005"/>
                    <a:pt x="17491" y="23699"/>
                    <a:pt x="19153" y="24540"/>
                  </a:cubicBezTo>
                  <a:cubicBezTo>
                    <a:pt x="20682" y="25301"/>
                    <a:pt x="22275" y="26193"/>
                    <a:pt x="23919" y="27237"/>
                  </a:cubicBezTo>
                  <a:cubicBezTo>
                    <a:pt x="25457" y="28194"/>
                    <a:pt x="27046" y="29279"/>
                    <a:pt x="28677" y="30512"/>
                  </a:cubicBezTo>
                  <a:cubicBezTo>
                    <a:pt x="31692" y="32774"/>
                    <a:pt x="34876" y="35543"/>
                    <a:pt x="38178" y="38849"/>
                  </a:cubicBezTo>
                  <a:cubicBezTo>
                    <a:pt x="41226" y="41904"/>
                    <a:pt x="44400" y="45439"/>
                    <a:pt x="47666" y="49546"/>
                  </a:cubicBezTo>
                  <a:cubicBezTo>
                    <a:pt x="50734" y="53379"/>
                    <a:pt x="53901" y="57716"/>
                    <a:pt x="57147" y="62600"/>
                  </a:cubicBezTo>
                  <a:cubicBezTo>
                    <a:pt x="60230" y="67234"/>
                    <a:pt x="63394" y="72372"/>
                    <a:pt x="66629" y="78046"/>
                  </a:cubicBezTo>
                  <a:cubicBezTo>
                    <a:pt x="69724" y="83479"/>
                    <a:pt x="72890" y="89418"/>
                    <a:pt x="76118" y="95891"/>
                  </a:cubicBezTo>
                  <a:cubicBezTo>
                    <a:pt x="79224" y="102124"/>
                    <a:pt x="82395" y="108873"/>
                    <a:pt x="85620" y="116158"/>
                  </a:cubicBezTo>
                  <a:cubicBezTo>
                    <a:pt x="88739" y="123212"/>
                    <a:pt x="91916" y="130780"/>
                    <a:pt x="95141" y="138899"/>
                  </a:cubicBezTo>
                  <a:cubicBezTo>
                    <a:pt x="101508" y="154924"/>
                    <a:pt x="107944" y="172778"/>
                    <a:pt x="114268" y="191960"/>
                  </a:cubicBezTo>
                  <a:cubicBezTo>
                    <a:pt x="120668" y="211385"/>
                    <a:pt x="127150" y="232757"/>
                    <a:pt x="133533" y="255489"/>
                  </a:cubicBezTo>
                  <a:cubicBezTo>
                    <a:pt x="139976" y="278429"/>
                    <a:pt x="146513" y="303476"/>
                    <a:pt x="152964" y="329932"/>
                  </a:cubicBezTo>
                  <a:cubicBezTo>
                    <a:pt x="159517" y="356831"/>
                    <a:pt x="166117" y="385741"/>
                    <a:pt x="172579" y="415851"/>
                  </a:cubicBezTo>
                  <a:cubicBezTo>
                    <a:pt x="179181" y="446616"/>
                    <a:pt x="185847" y="479569"/>
                    <a:pt x="192391" y="513806"/>
                  </a:cubicBezTo>
                  <a:cubicBezTo>
                    <a:pt x="199067" y="548739"/>
                    <a:pt x="205798" y="585944"/>
                    <a:pt x="212399" y="624405"/>
                  </a:cubicBezTo>
                  <a:cubicBezTo>
                    <a:pt x="219126" y="663591"/>
                    <a:pt x="225921" y="705241"/>
                    <a:pt x="232594" y="748216"/>
                  </a:cubicBezTo>
                  <a:cubicBezTo>
                    <a:pt x="246302" y="836493"/>
                    <a:pt x="260054" y="933932"/>
                    <a:pt x="273472" y="1037823"/>
                  </a:cubicBezTo>
                  <a:cubicBezTo>
                    <a:pt x="287370" y="1145475"/>
                    <a:pt x="301267" y="1262843"/>
                    <a:pt x="314781" y="1386696"/>
                  </a:cubicBezTo>
                  <a:cubicBezTo>
                    <a:pt x="372128" y="1912513"/>
                    <a:pt x="427802" y="2610392"/>
                    <a:pt x="475782" y="3404847"/>
                  </a:cubicBezTo>
                  <a:cubicBezTo>
                    <a:pt x="500258" y="3810344"/>
                    <a:pt x="523671" y="4256498"/>
                    <a:pt x="545415" y="4730154"/>
                  </a:cubicBezTo>
                  <a:lnTo>
                    <a:pt x="570392" y="5312456"/>
                  </a:lnTo>
                  <a:lnTo>
                    <a:pt x="571625" y="5312456"/>
                  </a:lnTo>
                  <a:lnTo>
                    <a:pt x="546051" y="4716237"/>
                  </a:lnTo>
                  <a:cubicBezTo>
                    <a:pt x="524278" y="4241936"/>
                    <a:pt x="500835" y="3795179"/>
                    <a:pt x="476327" y="3389140"/>
                  </a:cubicBezTo>
                  <a:cubicBezTo>
                    <a:pt x="428286" y="2593674"/>
                    <a:pt x="372545" y="1894954"/>
                    <a:pt x="315130" y="1368534"/>
                  </a:cubicBezTo>
                  <a:cubicBezTo>
                    <a:pt x="301601" y="1244532"/>
                    <a:pt x="287686" y="1127030"/>
                    <a:pt x="273772" y="1019252"/>
                  </a:cubicBezTo>
                  <a:cubicBezTo>
                    <a:pt x="260341" y="915244"/>
                    <a:pt x="246572" y="817690"/>
                    <a:pt x="232850" y="729317"/>
                  </a:cubicBezTo>
                  <a:cubicBezTo>
                    <a:pt x="226168" y="686299"/>
                    <a:pt x="219366" y="644599"/>
                    <a:pt x="212632" y="605369"/>
                  </a:cubicBezTo>
                  <a:cubicBezTo>
                    <a:pt x="206023" y="566856"/>
                    <a:pt x="199284" y="529608"/>
                    <a:pt x="192602" y="494644"/>
                  </a:cubicBezTo>
                  <a:cubicBezTo>
                    <a:pt x="186051" y="460366"/>
                    <a:pt x="179376" y="427370"/>
                    <a:pt x="172768" y="396574"/>
                  </a:cubicBezTo>
                  <a:cubicBezTo>
                    <a:pt x="166297" y="366423"/>
                    <a:pt x="159690" y="337480"/>
                    <a:pt x="153130" y="310561"/>
                  </a:cubicBezTo>
                  <a:cubicBezTo>
                    <a:pt x="146673" y="284071"/>
                    <a:pt x="140128" y="259004"/>
                    <a:pt x="133678" y="236033"/>
                  </a:cubicBezTo>
                  <a:cubicBezTo>
                    <a:pt x="127289" y="213281"/>
                    <a:pt x="120801" y="191886"/>
                    <a:pt x="114393" y="172440"/>
                  </a:cubicBezTo>
                  <a:cubicBezTo>
                    <a:pt x="108061" y="153238"/>
                    <a:pt x="101619" y="135360"/>
                    <a:pt x="95246" y="119315"/>
                  </a:cubicBezTo>
                  <a:cubicBezTo>
                    <a:pt x="92016" y="111189"/>
                    <a:pt x="88837" y="103608"/>
                    <a:pt x="85713" y="96554"/>
                  </a:cubicBezTo>
                  <a:cubicBezTo>
                    <a:pt x="82486" y="89258"/>
                    <a:pt x="79312" y="82509"/>
                    <a:pt x="76200" y="76266"/>
                  </a:cubicBezTo>
                  <a:cubicBezTo>
                    <a:pt x="72970" y="69769"/>
                    <a:pt x="69798" y="63834"/>
                    <a:pt x="66701" y="58399"/>
                  </a:cubicBezTo>
                  <a:cubicBezTo>
                    <a:pt x="63464" y="52716"/>
                    <a:pt x="60295" y="47578"/>
                    <a:pt x="57210" y="42945"/>
                  </a:cubicBezTo>
                  <a:cubicBezTo>
                    <a:pt x="53957" y="38050"/>
                    <a:pt x="50789" y="33711"/>
                    <a:pt x="47718" y="29870"/>
                  </a:cubicBezTo>
                  <a:cubicBezTo>
                    <a:pt x="44447" y="25753"/>
                    <a:pt x="41272" y="22215"/>
                    <a:pt x="38221" y="19152"/>
                  </a:cubicBezTo>
                  <a:cubicBezTo>
                    <a:pt x="34913" y="15836"/>
                    <a:pt x="31726" y="13077"/>
                    <a:pt x="28709" y="10814"/>
                  </a:cubicBezTo>
                  <a:cubicBezTo>
                    <a:pt x="27076" y="9570"/>
                    <a:pt x="25484" y="8485"/>
                    <a:pt x="23944" y="7528"/>
                  </a:cubicBezTo>
                  <a:cubicBezTo>
                    <a:pt x="22299" y="6487"/>
                    <a:pt x="20704" y="5591"/>
                    <a:pt x="19172" y="4824"/>
                  </a:cubicBezTo>
                  <a:cubicBezTo>
                    <a:pt x="17510" y="3979"/>
                    <a:pt x="15909" y="3286"/>
                    <a:pt x="14393" y="2718"/>
                  </a:cubicBezTo>
                  <a:cubicBezTo>
                    <a:pt x="12700" y="2086"/>
                    <a:pt x="11088" y="1590"/>
                    <a:pt x="9605" y="121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44" name="Freeform: Shape 443">
              <a:extLst>
                <a:ext uri="{FF2B5EF4-FFF2-40B4-BE49-F238E27FC236}">
                  <a16:creationId xmlns:a16="http://schemas.microsoft.com/office/drawing/2014/main" id="{5BBC9A6D-ACB0-DAE2-C4C8-970DAD979332}"/>
                </a:ext>
              </a:extLst>
            </p:cNvPr>
            <p:cNvSpPr/>
            <p:nvPr/>
          </p:nvSpPr>
          <p:spPr>
            <a:xfrm rot="16200000" flipH="1">
              <a:off x="9245896" y="1632087"/>
              <a:ext cx="571843" cy="5320366"/>
            </a:xfrm>
            <a:custGeom>
              <a:avLst/>
              <a:gdLst>
                <a:gd name="csX0" fmla="*/ 0 w 571843"/>
                <a:gd name="csY0" fmla="*/ 5320366 h 5320366"/>
                <a:gd name="csX1" fmla="*/ 2177 w 571843"/>
                <a:gd name="csY1" fmla="*/ 5320366 h 5320366"/>
                <a:gd name="csX2" fmla="*/ 16251 w 571843"/>
                <a:gd name="csY2" fmla="*/ 4976228 h 5320366"/>
                <a:gd name="csX3" fmla="*/ 86263 w 571843"/>
                <a:gd name="csY3" fmla="*/ 3588059 h 5320366"/>
                <a:gd name="csX4" fmla="*/ 250366 w 571843"/>
                <a:gd name="csY4" fmla="*/ 1465361 h 5320366"/>
                <a:gd name="csX5" fmla="*/ 292642 w 571843"/>
                <a:gd name="csY5" fmla="*/ 1099002 h 5320366"/>
                <a:gd name="csX6" fmla="*/ 334481 w 571843"/>
                <a:gd name="csY6" fmla="*/ 795402 h 5320366"/>
                <a:gd name="csX7" fmla="*/ 355146 w 571843"/>
                <a:gd name="csY7" fmla="*/ 665769 h 5320366"/>
                <a:gd name="csX8" fmla="*/ 375613 w 571843"/>
                <a:gd name="csY8" fmla="*/ 550128 h 5320366"/>
                <a:gd name="csX9" fmla="*/ 395866 w 571843"/>
                <a:gd name="csY9" fmla="*/ 447806 h 5320366"/>
                <a:gd name="csX10" fmla="*/ 415911 w 571843"/>
                <a:gd name="csY10" fmla="*/ 358159 h 5320366"/>
                <a:gd name="csX11" fmla="*/ 435754 w 571843"/>
                <a:gd name="csY11" fmla="*/ 280566 h 5320366"/>
                <a:gd name="csX12" fmla="*/ 455416 w 571843"/>
                <a:gd name="csY12" fmla="*/ 214438 h 5320366"/>
                <a:gd name="csX13" fmla="*/ 474924 w 571843"/>
                <a:gd name="csY13" fmla="*/ 159250 h 5320366"/>
                <a:gd name="csX14" fmla="*/ 484633 w 571843"/>
                <a:gd name="csY14" fmla="*/ 135624 h 5320366"/>
                <a:gd name="csX15" fmla="*/ 494320 w 571843"/>
                <a:gd name="csY15" fmla="*/ 114558 h 5320366"/>
                <a:gd name="csX16" fmla="*/ 503990 w 571843"/>
                <a:gd name="csY16" fmla="*/ 96019 h 5320366"/>
                <a:gd name="csX17" fmla="*/ 513649 w 571843"/>
                <a:gd name="csY17" fmla="*/ 79983 h 5320366"/>
                <a:gd name="csX18" fmla="*/ 523305 w 571843"/>
                <a:gd name="csY18" fmla="*/ 66433 h 5320366"/>
                <a:gd name="csX19" fmla="*/ 532968 w 571843"/>
                <a:gd name="csY19" fmla="*/ 55336 h 5320366"/>
                <a:gd name="csX20" fmla="*/ 542645 w 571843"/>
                <a:gd name="csY20" fmla="*/ 46693 h 5320366"/>
                <a:gd name="csX21" fmla="*/ 547492 w 571843"/>
                <a:gd name="csY21" fmla="*/ 43283 h 5320366"/>
                <a:gd name="csX22" fmla="*/ 552344 w 571843"/>
                <a:gd name="csY22" fmla="*/ 40491 h 5320366"/>
                <a:gd name="csX23" fmla="*/ 557206 w 571843"/>
                <a:gd name="csY23" fmla="*/ 38334 h 5320366"/>
                <a:gd name="csX24" fmla="*/ 562075 w 571843"/>
                <a:gd name="csY24" fmla="*/ 36765 h 5320366"/>
                <a:gd name="csX25" fmla="*/ 571843 w 571843"/>
                <a:gd name="csY25" fmla="*/ 35512 h 5320366"/>
                <a:gd name="csX26" fmla="*/ 571843 w 571843"/>
                <a:gd name="csY26" fmla="*/ 0 h 5320366"/>
                <a:gd name="csX27" fmla="*/ 562055 w 571843"/>
                <a:gd name="csY27" fmla="*/ 1254 h 5320366"/>
                <a:gd name="csX28" fmla="*/ 557178 w 571843"/>
                <a:gd name="csY28" fmla="*/ 2823 h 5320366"/>
                <a:gd name="csX29" fmla="*/ 552307 w 571843"/>
                <a:gd name="csY29" fmla="*/ 5003 h 5320366"/>
                <a:gd name="csX30" fmla="*/ 547445 w 571843"/>
                <a:gd name="csY30" fmla="*/ 7791 h 5320366"/>
                <a:gd name="csX31" fmla="*/ 542589 w 571843"/>
                <a:gd name="csY31" fmla="*/ 11213 h 5320366"/>
                <a:gd name="csX32" fmla="*/ 532893 w 571843"/>
                <a:gd name="csY32" fmla="*/ 19868 h 5320366"/>
                <a:gd name="csX33" fmla="*/ 523212 w 571843"/>
                <a:gd name="csY33" fmla="*/ 30996 h 5320366"/>
                <a:gd name="csX34" fmla="*/ 513536 w 571843"/>
                <a:gd name="csY34" fmla="*/ 44567 h 5320366"/>
                <a:gd name="csX35" fmla="*/ 503858 w 571843"/>
                <a:gd name="csY35" fmla="*/ 60643 h 5320366"/>
                <a:gd name="csX36" fmla="*/ 494169 w 571843"/>
                <a:gd name="csY36" fmla="*/ 79203 h 5320366"/>
                <a:gd name="csX37" fmla="*/ 484463 w 571843"/>
                <a:gd name="csY37" fmla="*/ 100302 h 5320366"/>
                <a:gd name="csX38" fmla="*/ 474736 w 571843"/>
                <a:gd name="csY38" fmla="*/ 123989 h 5320366"/>
                <a:gd name="csX39" fmla="*/ 455188 w 571843"/>
                <a:gd name="csY39" fmla="*/ 179295 h 5320366"/>
                <a:gd name="csX40" fmla="*/ 435489 w 571843"/>
                <a:gd name="csY40" fmla="*/ 245548 h 5320366"/>
                <a:gd name="csX41" fmla="*/ 415606 w 571843"/>
                <a:gd name="csY41" fmla="*/ 323310 h 5320366"/>
                <a:gd name="csX42" fmla="*/ 395522 w 571843"/>
                <a:gd name="csY42" fmla="*/ 413136 h 5320366"/>
                <a:gd name="csX43" fmla="*/ 375227 w 571843"/>
                <a:gd name="csY43" fmla="*/ 515668 h 5320366"/>
                <a:gd name="csX44" fmla="*/ 354720 w 571843"/>
                <a:gd name="csY44" fmla="*/ 631542 h 5320366"/>
                <a:gd name="csX45" fmla="*/ 334013 w 571843"/>
                <a:gd name="csY45" fmla="*/ 761429 h 5320366"/>
                <a:gd name="csX46" fmla="*/ 292090 w 571843"/>
                <a:gd name="csY46" fmla="*/ 1065651 h 5320366"/>
                <a:gd name="csX47" fmla="*/ 249724 w 571843"/>
                <a:gd name="csY47" fmla="*/ 1432767 h 5320366"/>
                <a:gd name="csX48" fmla="*/ 85259 w 571843"/>
                <a:gd name="csY48" fmla="*/ 3560160 h 5320366"/>
                <a:gd name="csX49" fmla="*/ 15076 w 571843"/>
                <a:gd name="csY49" fmla="*/ 4951736 h 53203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Lst>
              <a:rect l="l" t="t" r="r" b="b"/>
              <a:pathLst>
                <a:path w="571843" h="5320366">
                  <a:moveTo>
                    <a:pt x="0" y="5320366"/>
                  </a:moveTo>
                  <a:lnTo>
                    <a:pt x="2177" y="5320366"/>
                  </a:lnTo>
                  <a:lnTo>
                    <a:pt x="16251" y="4976228"/>
                  </a:lnTo>
                  <a:cubicBezTo>
                    <a:pt x="37996" y="4480650"/>
                    <a:pt x="61535" y="4013339"/>
                    <a:pt x="86263" y="3588059"/>
                  </a:cubicBezTo>
                  <a:cubicBezTo>
                    <a:pt x="134865" y="2752651"/>
                    <a:pt x="191612" y="2018628"/>
                    <a:pt x="250366" y="1465361"/>
                  </a:cubicBezTo>
                  <a:cubicBezTo>
                    <a:pt x="264190" y="1335234"/>
                    <a:pt x="278413" y="1211971"/>
                    <a:pt x="292642" y="1099002"/>
                  </a:cubicBezTo>
                  <a:cubicBezTo>
                    <a:pt x="306367" y="990079"/>
                    <a:pt x="320443" y="887925"/>
                    <a:pt x="334481" y="795402"/>
                  </a:cubicBezTo>
                  <a:cubicBezTo>
                    <a:pt x="341299" y="750470"/>
                    <a:pt x="348253" y="706850"/>
                    <a:pt x="355146" y="665769"/>
                  </a:cubicBezTo>
                  <a:cubicBezTo>
                    <a:pt x="361914" y="625457"/>
                    <a:pt x="368800" y="586555"/>
                    <a:pt x="375613" y="550128"/>
                  </a:cubicBezTo>
                  <a:cubicBezTo>
                    <a:pt x="382286" y="514438"/>
                    <a:pt x="389100" y="480012"/>
                    <a:pt x="395866" y="447806"/>
                  </a:cubicBezTo>
                  <a:cubicBezTo>
                    <a:pt x="402495" y="416263"/>
                    <a:pt x="409239" y="386099"/>
                    <a:pt x="415911" y="358159"/>
                  </a:cubicBezTo>
                  <a:cubicBezTo>
                    <a:pt x="422499" y="330574"/>
                    <a:pt x="429174" y="304476"/>
                    <a:pt x="435754" y="280566"/>
                  </a:cubicBezTo>
                  <a:cubicBezTo>
                    <a:pt x="442275" y="256868"/>
                    <a:pt x="448891" y="234620"/>
                    <a:pt x="455416" y="214438"/>
                  </a:cubicBezTo>
                  <a:cubicBezTo>
                    <a:pt x="461877" y="194454"/>
                    <a:pt x="468441" y="175884"/>
                    <a:pt x="474924" y="159250"/>
                  </a:cubicBezTo>
                  <a:cubicBezTo>
                    <a:pt x="478214" y="150817"/>
                    <a:pt x="481452" y="142952"/>
                    <a:pt x="484633" y="135624"/>
                  </a:cubicBezTo>
                  <a:cubicBezTo>
                    <a:pt x="487921" y="128045"/>
                    <a:pt x="491152" y="121032"/>
                    <a:pt x="494320" y="114558"/>
                  </a:cubicBezTo>
                  <a:cubicBezTo>
                    <a:pt x="497608" y="107819"/>
                    <a:pt x="500835" y="101661"/>
                    <a:pt x="503990" y="96019"/>
                  </a:cubicBezTo>
                  <a:cubicBezTo>
                    <a:pt x="507285" y="90131"/>
                    <a:pt x="510510" y="84794"/>
                    <a:pt x="513649" y="79983"/>
                  </a:cubicBezTo>
                  <a:cubicBezTo>
                    <a:pt x="516957" y="74920"/>
                    <a:pt x="520183" y="70424"/>
                    <a:pt x="523305" y="66433"/>
                  </a:cubicBezTo>
                  <a:cubicBezTo>
                    <a:pt x="526637" y="62191"/>
                    <a:pt x="529867" y="58507"/>
                    <a:pt x="532968" y="55336"/>
                  </a:cubicBezTo>
                  <a:cubicBezTo>
                    <a:pt x="536334" y="51916"/>
                    <a:pt x="539575" y="49052"/>
                    <a:pt x="542645" y="46693"/>
                  </a:cubicBezTo>
                  <a:cubicBezTo>
                    <a:pt x="544307" y="45429"/>
                    <a:pt x="545925" y="44293"/>
                    <a:pt x="547492" y="43283"/>
                  </a:cubicBezTo>
                  <a:cubicBezTo>
                    <a:pt x="549165" y="42218"/>
                    <a:pt x="550787" y="41292"/>
                    <a:pt x="552344" y="40491"/>
                  </a:cubicBezTo>
                  <a:cubicBezTo>
                    <a:pt x="554036" y="39629"/>
                    <a:pt x="555665" y="38913"/>
                    <a:pt x="557206" y="38334"/>
                  </a:cubicBezTo>
                  <a:cubicBezTo>
                    <a:pt x="558928" y="37672"/>
                    <a:pt x="560566" y="37165"/>
                    <a:pt x="562075" y="36765"/>
                  </a:cubicBezTo>
                  <a:lnTo>
                    <a:pt x="571843" y="35512"/>
                  </a:lnTo>
                  <a:lnTo>
                    <a:pt x="571843" y="0"/>
                  </a:lnTo>
                  <a:lnTo>
                    <a:pt x="562055" y="1254"/>
                  </a:lnTo>
                  <a:cubicBezTo>
                    <a:pt x="560544" y="1643"/>
                    <a:pt x="558903" y="2160"/>
                    <a:pt x="557178" y="2823"/>
                  </a:cubicBezTo>
                  <a:cubicBezTo>
                    <a:pt x="555632" y="3411"/>
                    <a:pt x="554001" y="4138"/>
                    <a:pt x="552307" y="5003"/>
                  </a:cubicBezTo>
                  <a:cubicBezTo>
                    <a:pt x="550745" y="5801"/>
                    <a:pt x="549120" y="6717"/>
                    <a:pt x="547445" y="7791"/>
                  </a:cubicBezTo>
                  <a:cubicBezTo>
                    <a:pt x="545875" y="8792"/>
                    <a:pt x="544252" y="9928"/>
                    <a:pt x="542589" y="11213"/>
                  </a:cubicBezTo>
                  <a:cubicBezTo>
                    <a:pt x="539514" y="13572"/>
                    <a:pt x="536265" y="16434"/>
                    <a:pt x="532893" y="19868"/>
                  </a:cubicBezTo>
                  <a:cubicBezTo>
                    <a:pt x="529786" y="23046"/>
                    <a:pt x="526548" y="26741"/>
                    <a:pt x="523212" y="30996"/>
                  </a:cubicBezTo>
                  <a:cubicBezTo>
                    <a:pt x="520082" y="34985"/>
                    <a:pt x="516851" y="39504"/>
                    <a:pt x="513536" y="44567"/>
                  </a:cubicBezTo>
                  <a:cubicBezTo>
                    <a:pt x="510391" y="49388"/>
                    <a:pt x="507159" y="54738"/>
                    <a:pt x="503858" y="60643"/>
                  </a:cubicBezTo>
                  <a:cubicBezTo>
                    <a:pt x="500696" y="66285"/>
                    <a:pt x="497464" y="72456"/>
                    <a:pt x="494169" y="79203"/>
                  </a:cubicBezTo>
                  <a:cubicBezTo>
                    <a:pt x="490995" y="85690"/>
                    <a:pt x="487757" y="92710"/>
                    <a:pt x="484463" y="100302"/>
                  </a:cubicBezTo>
                  <a:cubicBezTo>
                    <a:pt x="481276" y="107650"/>
                    <a:pt x="478030" y="115536"/>
                    <a:pt x="474736" y="123989"/>
                  </a:cubicBezTo>
                  <a:cubicBezTo>
                    <a:pt x="468239" y="140657"/>
                    <a:pt x="461663" y="159261"/>
                    <a:pt x="455188" y="179295"/>
                  </a:cubicBezTo>
                  <a:cubicBezTo>
                    <a:pt x="448651" y="199521"/>
                    <a:pt x="442023" y="221809"/>
                    <a:pt x="435489" y="245548"/>
                  </a:cubicBezTo>
                  <a:cubicBezTo>
                    <a:pt x="428895" y="269523"/>
                    <a:pt x="422206" y="295674"/>
                    <a:pt x="415606" y="323310"/>
                  </a:cubicBezTo>
                  <a:cubicBezTo>
                    <a:pt x="408921" y="351304"/>
                    <a:pt x="402163" y="381529"/>
                    <a:pt x="395522" y="413136"/>
                  </a:cubicBezTo>
                  <a:cubicBezTo>
                    <a:pt x="388742" y="445406"/>
                    <a:pt x="381914" y="479907"/>
                    <a:pt x="375227" y="515668"/>
                  </a:cubicBezTo>
                  <a:cubicBezTo>
                    <a:pt x="368401" y="552160"/>
                    <a:pt x="361501" y="591156"/>
                    <a:pt x="354720" y="631542"/>
                  </a:cubicBezTo>
                  <a:cubicBezTo>
                    <a:pt x="347813" y="672697"/>
                    <a:pt x="340846" y="716399"/>
                    <a:pt x="334013" y="761429"/>
                  </a:cubicBezTo>
                  <a:cubicBezTo>
                    <a:pt x="319947" y="854151"/>
                    <a:pt x="305842" y="956504"/>
                    <a:pt x="292090" y="1065651"/>
                  </a:cubicBezTo>
                  <a:cubicBezTo>
                    <a:pt x="277830" y="1178860"/>
                    <a:pt x="263577" y="1302376"/>
                    <a:pt x="249724" y="1432767"/>
                  </a:cubicBezTo>
                  <a:cubicBezTo>
                    <a:pt x="190843" y="1987231"/>
                    <a:pt x="133972" y="2722876"/>
                    <a:pt x="85259" y="3560160"/>
                  </a:cubicBezTo>
                  <a:cubicBezTo>
                    <a:pt x="60472" y="3986471"/>
                    <a:pt x="36875" y="4454929"/>
                    <a:pt x="15076" y="4951736"/>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46" name="Freeform: Shape 445">
              <a:extLst>
                <a:ext uri="{FF2B5EF4-FFF2-40B4-BE49-F238E27FC236}">
                  <a16:creationId xmlns:a16="http://schemas.microsoft.com/office/drawing/2014/main" id="{A05F1BC8-3251-3C4E-DA42-8033F557BFB8}"/>
                </a:ext>
              </a:extLst>
            </p:cNvPr>
            <p:cNvSpPr/>
            <p:nvPr/>
          </p:nvSpPr>
          <p:spPr>
            <a:xfrm rot="16200000" flipH="1">
              <a:off x="9316433" y="1504140"/>
              <a:ext cx="434741" cy="5316393"/>
            </a:xfrm>
            <a:custGeom>
              <a:avLst/>
              <a:gdLst>
                <a:gd name="csX0" fmla="*/ 0 w 434741"/>
                <a:gd name="csY0" fmla="*/ 5316393 h 5316393"/>
                <a:gd name="csX1" fmla="*/ 1501 w 434741"/>
                <a:gd name="csY1" fmla="*/ 5316393 h 5316393"/>
                <a:gd name="csX2" fmla="*/ 1609 w 434741"/>
                <a:gd name="csY2" fmla="*/ 5312748 h 5316393"/>
                <a:gd name="csX3" fmla="*/ 199326 w 434741"/>
                <a:gd name="csY3" fmla="*/ 1350058 h 5316393"/>
                <a:gd name="csX4" fmla="*/ 260696 w 434741"/>
                <a:gd name="csY4" fmla="*/ 733758 h 5316393"/>
                <a:gd name="csX5" fmla="*/ 290728 w 434741"/>
                <a:gd name="csY5" fmla="*/ 507024 h 5316393"/>
                <a:gd name="csX6" fmla="*/ 305533 w 434741"/>
                <a:gd name="csY6" fmla="*/ 412166 h 5316393"/>
                <a:gd name="csX7" fmla="*/ 320197 w 434741"/>
                <a:gd name="csY7" fmla="*/ 328900 h 5316393"/>
                <a:gd name="csX8" fmla="*/ 334729 w 434741"/>
                <a:gd name="csY8" fmla="*/ 256687 h 5316393"/>
                <a:gd name="csX9" fmla="*/ 349143 w 434741"/>
                <a:gd name="csY9" fmla="*/ 195045 h 5316393"/>
                <a:gd name="csX10" fmla="*/ 363459 w 434741"/>
                <a:gd name="csY10" fmla="*/ 143508 h 5316393"/>
                <a:gd name="csX11" fmla="*/ 377705 w 434741"/>
                <a:gd name="csY11" fmla="*/ 101701 h 5316393"/>
                <a:gd name="csX12" fmla="*/ 384813 w 434741"/>
                <a:gd name="csY12" fmla="*/ 84350 h 5316393"/>
                <a:gd name="csX13" fmla="*/ 391915 w 434741"/>
                <a:gd name="csY13" fmla="*/ 69339 h 5316393"/>
                <a:gd name="csX14" fmla="*/ 399018 w 434741"/>
                <a:gd name="csY14" fmla="*/ 56630 h 5316393"/>
                <a:gd name="csX15" fmla="*/ 406128 w 434741"/>
                <a:gd name="csY15" fmla="*/ 46219 h 5316393"/>
                <a:gd name="csX16" fmla="*/ 413248 w 434741"/>
                <a:gd name="csY16" fmla="*/ 38111 h 5316393"/>
                <a:gd name="csX17" fmla="*/ 420387 w 434741"/>
                <a:gd name="csY17" fmla="*/ 32300 h 5316393"/>
                <a:gd name="csX18" fmla="*/ 423964 w 434741"/>
                <a:gd name="csY18" fmla="*/ 30258 h 5316393"/>
                <a:gd name="csX19" fmla="*/ 427550 w 434741"/>
                <a:gd name="csY19" fmla="*/ 28795 h 5316393"/>
                <a:gd name="csX20" fmla="*/ 431142 w 434741"/>
                <a:gd name="csY20" fmla="*/ 27909 h 5316393"/>
                <a:gd name="csX21" fmla="*/ 434741 w 434741"/>
                <a:gd name="csY21" fmla="*/ 27615 h 5316393"/>
                <a:gd name="csX22" fmla="*/ 434741 w 434741"/>
                <a:gd name="csY22" fmla="*/ 0 h 5316393"/>
                <a:gd name="csX23" fmla="*/ 431132 w 434741"/>
                <a:gd name="csY23" fmla="*/ 294 h 5316393"/>
                <a:gd name="csX24" fmla="*/ 427530 w 434741"/>
                <a:gd name="csY24" fmla="*/ 1179 h 5316393"/>
                <a:gd name="csX25" fmla="*/ 423937 w 434741"/>
                <a:gd name="csY25" fmla="*/ 2643 h 5316393"/>
                <a:gd name="csX26" fmla="*/ 420350 w 434741"/>
                <a:gd name="csY26" fmla="*/ 4695 h 5316393"/>
                <a:gd name="csX27" fmla="*/ 413191 w 434741"/>
                <a:gd name="csY27" fmla="*/ 10518 h 5316393"/>
                <a:gd name="csX28" fmla="*/ 406053 w 434741"/>
                <a:gd name="csY28" fmla="*/ 18655 h 5316393"/>
                <a:gd name="csX29" fmla="*/ 398925 w 434741"/>
                <a:gd name="csY29" fmla="*/ 29089 h 5316393"/>
                <a:gd name="csX30" fmla="*/ 391804 w 434741"/>
                <a:gd name="csY30" fmla="*/ 41818 h 5316393"/>
                <a:gd name="csX31" fmla="*/ 384683 w 434741"/>
                <a:gd name="csY31" fmla="*/ 56883 h 5316393"/>
                <a:gd name="csX32" fmla="*/ 377557 w 434741"/>
                <a:gd name="csY32" fmla="*/ 74264 h 5316393"/>
                <a:gd name="csX33" fmla="*/ 363274 w 434741"/>
                <a:gd name="csY33" fmla="*/ 116177 h 5316393"/>
                <a:gd name="csX34" fmla="*/ 348921 w 434741"/>
                <a:gd name="csY34" fmla="*/ 167849 h 5316393"/>
                <a:gd name="csX35" fmla="*/ 334470 w 434741"/>
                <a:gd name="csY35" fmla="*/ 229660 h 5316393"/>
                <a:gd name="csX36" fmla="*/ 319901 w 434741"/>
                <a:gd name="csY36" fmla="*/ 302062 h 5316393"/>
                <a:gd name="csX37" fmla="*/ 305198 w 434741"/>
                <a:gd name="csY37" fmla="*/ 385541 h 5316393"/>
                <a:gd name="csX38" fmla="*/ 290355 w 434741"/>
                <a:gd name="csY38" fmla="*/ 480643 h 5316393"/>
                <a:gd name="csX39" fmla="*/ 260249 w 434741"/>
                <a:gd name="csY39" fmla="*/ 707955 h 5316393"/>
                <a:gd name="csX40" fmla="*/ 198728 w 434741"/>
                <a:gd name="csY40" fmla="*/ 1325758 h 5316393"/>
                <a:gd name="csX41" fmla="*/ 571 w 434741"/>
                <a:gd name="csY41" fmla="*/ 5297078 h 531639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434741" h="5316393">
                  <a:moveTo>
                    <a:pt x="0" y="5316393"/>
                  </a:moveTo>
                  <a:lnTo>
                    <a:pt x="1501" y="5316393"/>
                  </a:lnTo>
                  <a:lnTo>
                    <a:pt x="1609" y="5312748"/>
                  </a:lnTo>
                  <a:cubicBezTo>
                    <a:pt x="53457" y="3687313"/>
                    <a:pt x="126661" y="2210571"/>
                    <a:pt x="199326" y="1350058"/>
                  </a:cubicBezTo>
                  <a:cubicBezTo>
                    <a:pt x="219194" y="1114963"/>
                    <a:pt x="239841" y="907600"/>
                    <a:pt x="260696" y="733758"/>
                  </a:cubicBezTo>
                  <a:cubicBezTo>
                    <a:pt x="270576" y="651418"/>
                    <a:pt x="280681" y="575133"/>
                    <a:pt x="290728" y="507024"/>
                  </a:cubicBezTo>
                  <a:cubicBezTo>
                    <a:pt x="295616" y="473903"/>
                    <a:pt x="300598" y="441982"/>
                    <a:pt x="305533" y="412166"/>
                  </a:cubicBezTo>
                  <a:cubicBezTo>
                    <a:pt x="310391" y="382836"/>
                    <a:pt x="315325" y="354809"/>
                    <a:pt x="320197" y="328900"/>
                  </a:cubicBezTo>
                  <a:cubicBezTo>
                    <a:pt x="325005" y="303326"/>
                    <a:pt x="329895" y="279037"/>
                    <a:pt x="334729" y="256687"/>
                  </a:cubicBezTo>
                  <a:cubicBezTo>
                    <a:pt x="339511" y="234609"/>
                    <a:pt x="344360" y="213869"/>
                    <a:pt x="349143" y="195045"/>
                  </a:cubicBezTo>
                  <a:cubicBezTo>
                    <a:pt x="353881" y="176399"/>
                    <a:pt x="358697" y="159049"/>
                    <a:pt x="363459" y="143508"/>
                  </a:cubicBezTo>
                  <a:cubicBezTo>
                    <a:pt x="368184" y="128095"/>
                    <a:pt x="372976" y="114020"/>
                    <a:pt x="377705" y="101701"/>
                  </a:cubicBezTo>
                  <a:cubicBezTo>
                    <a:pt x="380122" y="95416"/>
                    <a:pt x="382493" y="89637"/>
                    <a:pt x="384813" y="84350"/>
                  </a:cubicBezTo>
                  <a:cubicBezTo>
                    <a:pt x="387234" y="78844"/>
                    <a:pt x="389606" y="73844"/>
                    <a:pt x="391915" y="69339"/>
                  </a:cubicBezTo>
                  <a:cubicBezTo>
                    <a:pt x="394348" y="64600"/>
                    <a:pt x="396721" y="60368"/>
                    <a:pt x="399018" y="56630"/>
                  </a:cubicBezTo>
                  <a:cubicBezTo>
                    <a:pt x="401467" y="52651"/>
                    <a:pt x="403845" y="49197"/>
                    <a:pt x="406128" y="46219"/>
                  </a:cubicBezTo>
                  <a:cubicBezTo>
                    <a:pt x="408604" y="43007"/>
                    <a:pt x="410989" y="40321"/>
                    <a:pt x="413248" y="38111"/>
                  </a:cubicBezTo>
                  <a:cubicBezTo>
                    <a:pt x="415771" y="35649"/>
                    <a:pt x="418173" y="33743"/>
                    <a:pt x="420387" y="32300"/>
                  </a:cubicBezTo>
                  <a:cubicBezTo>
                    <a:pt x="421633" y="31488"/>
                    <a:pt x="422831" y="30806"/>
                    <a:pt x="423964" y="30258"/>
                  </a:cubicBezTo>
                  <a:cubicBezTo>
                    <a:pt x="425232" y="29636"/>
                    <a:pt x="426439" y="29163"/>
                    <a:pt x="427550" y="28795"/>
                  </a:cubicBezTo>
                  <a:cubicBezTo>
                    <a:pt x="428867" y="28362"/>
                    <a:pt x="430096" y="28078"/>
                    <a:pt x="431142" y="27909"/>
                  </a:cubicBezTo>
                  <a:lnTo>
                    <a:pt x="434741" y="27615"/>
                  </a:lnTo>
                  <a:lnTo>
                    <a:pt x="434741" y="0"/>
                  </a:lnTo>
                  <a:lnTo>
                    <a:pt x="431132" y="294"/>
                  </a:lnTo>
                  <a:cubicBezTo>
                    <a:pt x="430083" y="463"/>
                    <a:pt x="428851" y="746"/>
                    <a:pt x="427530" y="1179"/>
                  </a:cubicBezTo>
                  <a:cubicBezTo>
                    <a:pt x="426417" y="1547"/>
                    <a:pt x="425207" y="2011"/>
                    <a:pt x="423937" y="2643"/>
                  </a:cubicBezTo>
                  <a:cubicBezTo>
                    <a:pt x="422799" y="3201"/>
                    <a:pt x="421599" y="3873"/>
                    <a:pt x="420350" y="4695"/>
                  </a:cubicBezTo>
                  <a:cubicBezTo>
                    <a:pt x="418130" y="6128"/>
                    <a:pt x="415721" y="8044"/>
                    <a:pt x="413191" y="10518"/>
                  </a:cubicBezTo>
                  <a:cubicBezTo>
                    <a:pt x="410927" y="12729"/>
                    <a:pt x="408535" y="15423"/>
                    <a:pt x="406053" y="18655"/>
                  </a:cubicBezTo>
                  <a:cubicBezTo>
                    <a:pt x="403763" y="21635"/>
                    <a:pt x="401381" y="25100"/>
                    <a:pt x="398925" y="29089"/>
                  </a:cubicBezTo>
                  <a:cubicBezTo>
                    <a:pt x="396622" y="32837"/>
                    <a:pt x="394242" y="37069"/>
                    <a:pt x="391804" y="41818"/>
                  </a:cubicBezTo>
                  <a:cubicBezTo>
                    <a:pt x="389488" y="46344"/>
                    <a:pt x="387111" y="51357"/>
                    <a:pt x="384683" y="56883"/>
                  </a:cubicBezTo>
                  <a:cubicBezTo>
                    <a:pt x="382357" y="62170"/>
                    <a:pt x="379979" y="67970"/>
                    <a:pt x="377557" y="74264"/>
                  </a:cubicBezTo>
                  <a:cubicBezTo>
                    <a:pt x="372817" y="86615"/>
                    <a:pt x="368012" y="100723"/>
                    <a:pt x="363274" y="116177"/>
                  </a:cubicBezTo>
                  <a:cubicBezTo>
                    <a:pt x="358501" y="131759"/>
                    <a:pt x="353670" y="149153"/>
                    <a:pt x="348921" y="167849"/>
                  </a:cubicBezTo>
                  <a:cubicBezTo>
                    <a:pt x="344125" y="186727"/>
                    <a:pt x="339263" y="207531"/>
                    <a:pt x="334470" y="229660"/>
                  </a:cubicBezTo>
                  <a:cubicBezTo>
                    <a:pt x="329622" y="252064"/>
                    <a:pt x="324720" y="276427"/>
                    <a:pt x="319901" y="302062"/>
                  </a:cubicBezTo>
                  <a:cubicBezTo>
                    <a:pt x="315015" y="328047"/>
                    <a:pt x="310069" y="356126"/>
                    <a:pt x="305198" y="385541"/>
                  </a:cubicBezTo>
                  <a:cubicBezTo>
                    <a:pt x="300251" y="415431"/>
                    <a:pt x="295256" y="447437"/>
                    <a:pt x="290355" y="480643"/>
                  </a:cubicBezTo>
                  <a:cubicBezTo>
                    <a:pt x="280283" y="548917"/>
                    <a:pt x="270154" y="625393"/>
                    <a:pt x="260249" y="707955"/>
                  </a:cubicBezTo>
                  <a:cubicBezTo>
                    <a:pt x="239342" y="882229"/>
                    <a:pt x="218643" y="1090084"/>
                    <a:pt x="198728" y="1325758"/>
                  </a:cubicBezTo>
                  <a:cubicBezTo>
                    <a:pt x="125897" y="2188226"/>
                    <a:pt x="52531" y="3668176"/>
                    <a:pt x="571" y="529707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48" name="Freeform: Shape 447">
              <a:extLst>
                <a:ext uri="{FF2B5EF4-FFF2-40B4-BE49-F238E27FC236}">
                  <a16:creationId xmlns:a16="http://schemas.microsoft.com/office/drawing/2014/main" id="{615D7A0A-7639-93F1-270E-FBD2A062C065}"/>
                </a:ext>
              </a:extLst>
            </p:cNvPr>
            <p:cNvSpPr/>
            <p:nvPr/>
          </p:nvSpPr>
          <p:spPr>
            <a:xfrm rot="16200000" flipH="1">
              <a:off x="9385033" y="1374256"/>
              <a:ext cx="297489" cy="5316447"/>
            </a:xfrm>
            <a:custGeom>
              <a:avLst/>
              <a:gdLst>
                <a:gd name="csX0" fmla="*/ 0 w 297489"/>
                <a:gd name="csY0" fmla="*/ 5316447 h 5316447"/>
                <a:gd name="csX1" fmla="*/ 1393 w 297489"/>
                <a:gd name="csY1" fmla="*/ 5316447 h 5316447"/>
                <a:gd name="csX2" fmla="*/ 8780 w 297489"/>
                <a:gd name="csY2" fmla="*/ 4968877 h 5316447"/>
                <a:gd name="csX3" fmla="*/ 45196 w 297489"/>
                <a:gd name="csY3" fmla="*/ 3579699 h 5316447"/>
                <a:gd name="csX4" fmla="*/ 130518 w 297489"/>
                <a:gd name="csY4" fmla="*/ 1456487 h 5316447"/>
                <a:gd name="csX5" fmla="*/ 174228 w 297489"/>
                <a:gd name="csY5" fmla="*/ 786778 h 5316447"/>
                <a:gd name="csX6" fmla="*/ 195595 w 297489"/>
                <a:gd name="csY6" fmla="*/ 541694 h 5316447"/>
                <a:gd name="csX7" fmla="*/ 216525 w 297489"/>
                <a:gd name="csY7" fmla="*/ 349904 h 5316447"/>
                <a:gd name="csX8" fmla="*/ 226831 w 297489"/>
                <a:gd name="csY8" fmla="*/ 272385 h 5316447"/>
                <a:gd name="csX9" fmla="*/ 237041 w 297489"/>
                <a:gd name="csY9" fmla="*/ 206331 h 5316447"/>
                <a:gd name="csX10" fmla="*/ 247171 w 297489"/>
                <a:gd name="csY10" fmla="*/ 151205 h 5316447"/>
                <a:gd name="csX11" fmla="*/ 257241 w 297489"/>
                <a:gd name="csY11" fmla="*/ 106565 h 5316447"/>
                <a:gd name="csX12" fmla="*/ 267277 w 297489"/>
                <a:gd name="csY12" fmla="*/ 72054 h 5316447"/>
                <a:gd name="csX13" fmla="*/ 272291 w 297489"/>
                <a:gd name="csY13" fmla="*/ 58515 h 5316447"/>
                <a:gd name="csX14" fmla="*/ 277308 w 297489"/>
                <a:gd name="csY14" fmla="*/ 47439 h 5316447"/>
                <a:gd name="csX15" fmla="*/ 282330 w 297489"/>
                <a:gd name="csY15" fmla="*/ 38796 h 5316447"/>
                <a:gd name="csX16" fmla="*/ 287366 w 297489"/>
                <a:gd name="csY16" fmla="*/ 32604 h 5316447"/>
                <a:gd name="csX17" fmla="*/ 289890 w 297489"/>
                <a:gd name="csY17" fmla="*/ 30437 h 5316447"/>
                <a:gd name="csX18" fmla="*/ 292416 w 297489"/>
                <a:gd name="csY18" fmla="*/ 28869 h 5316447"/>
                <a:gd name="csX19" fmla="*/ 294950 w 297489"/>
                <a:gd name="csY19" fmla="*/ 27929 h 5316447"/>
                <a:gd name="csX20" fmla="*/ 297489 w 297489"/>
                <a:gd name="csY20" fmla="*/ 27615 h 5316447"/>
                <a:gd name="csX21" fmla="*/ 297489 w 297489"/>
                <a:gd name="csY21" fmla="*/ 0 h 5316447"/>
                <a:gd name="csX22" fmla="*/ 294936 w 297489"/>
                <a:gd name="csY22" fmla="*/ 314 h 5316447"/>
                <a:gd name="csX23" fmla="*/ 292388 w 297489"/>
                <a:gd name="csY23" fmla="*/ 1253 h 5316447"/>
                <a:gd name="csX24" fmla="*/ 289847 w 297489"/>
                <a:gd name="csY24" fmla="*/ 2832 h 5316447"/>
                <a:gd name="csX25" fmla="*/ 287308 w 297489"/>
                <a:gd name="csY25" fmla="*/ 4999 h 5316447"/>
                <a:gd name="csX26" fmla="*/ 282245 w 297489"/>
                <a:gd name="csY26" fmla="*/ 11232 h 5316447"/>
                <a:gd name="csX27" fmla="*/ 277193 w 297489"/>
                <a:gd name="csY27" fmla="*/ 19918 h 5316447"/>
                <a:gd name="csX28" fmla="*/ 272149 w 297489"/>
                <a:gd name="csY28" fmla="*/ 31069 h 5316447"/>
                <a:gd name="csX29" fmla="*/ 267107 w 297489"/>
                <a:gd name="csY29" fmla="*/ 44671 h 5316447"/>
                <a:gd name="csX30" fmla="*/ 257017 w 297489"/>
                <a:gd name="csY30" fmla="*/ 79371 h 5316447"/>
                <a:gd name="csX31" fmla="*/ 246892 w 297489"/>
                <a:gd name="csY31" fmla="*/ 124262 h 5316447"/>
                <a:gd name="csX32" fmla="*/ 236708 w 297489"/>
                <a:gd name="csY32" fmla="*/ 179673 h 5316447"/>
                <a:gd name="csX33" fmla="*/ 226445 w 297489"/>
                <a:gd name="csY33" fmla="*/ 246074 h 5316447"/>
                <a:gd name="csX34" fmla="*/ 216087 w 297489"/>
                <a:gd name="csY34" fmla="*/ 323982 h 5316447"/>
                <a:gd name="csX35" fmla="*/ 195056 w 297489"/>
                <a:gd name="csY35" fmla="*/ 516701 h 5316447"/>
                <a:gd name="csX36" fmla="*/ 173594 w 297489"/>
                <a:gd name="csY36" fmla="*/ 762891 h 5316447"/>
                <a:gd name="csX37" fmla="*/ 129710 w 297489"/>
                <a:gd name="csY37" fmla="*/ 1435220 h 5316447"/>
                <a:gd name="csX38" fmla="*/ 44141 w 297489"/>
                <a:gd name="csY38" fmla="*/ 3564475 h 5316447"/>
                <a:gd name="csX39" fmla="*/ 7653 w 297489"/>
                <a:gd name="csY39" fmla="*/ 4956386 h 53164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297489" h="5316447">
                  <a:moveTo>
                    <a:pt x="0" y="5316447"/>
                  </a:moveTo>
                  <a:lnTo>
                    <a:pt x="1393" y="5316447"/>
                  </a:lnTo>
                  <a:lnTo>
                    <a:pt x="8780" y="4968877"/>
                  </a:lnTo>
                  <a:cubicBezTo>
                    <a:pt x="20091" y="4472911"/>
                    <a:pt x="32334" y="4005258"/>
                    <a:pt x="45196" y="3579699"/>
                  </a:cubicBezTo>
                  <a:cubicBezTo>
                    <a:pt x="70468" y="2743993"/>
                    <a:pt x="99971" y="2009802"/>
                    <a:pt x="130518" y="1456487"/>
                  </a:cubicBezTo>
                  <a:cubicBezTo>
                    <a:pt x="144640" y="1200790"/>
                    <a:pt x="159346" y="975466"/>
                    <a:pt x="174228" y="786778"/>
                  </a:cubicBezTo>
                  <a:cubicBezTo>
                    <a:pt x="181249" y="697784"/>
                    <a:pt x="188438" y="615317"/>
                    <a:pt x="195595" y="541694"/>
                  </a:cubicBezTo>
                  <a:cubicBezTo>
                    <a:pt x="202498" y="470702"/>
                    <a:pt x="209540" y="406176"/>
                    <a:pt x="216525" y="349904"/>
                  </a:cubicBezTo>
                  <a:cubicBezTo>
                    <a:pt x="219930" y="322478"/>
                    <a:pt x="223397" y="296400"/>
                    <a:pt x="226831" y="272385"/>
                  </a:cubicBezTo>
                  <a:cubicBezTo>
                    <a:pt x="230215" y="248727"/>
                    <a:pt x="233650" y="226514"/>
                    <a:pt x="237041" y="206331"/>
                  </a:cubicBezTo>
                  <a:cubicBezTo>
                    <a:pt x="240399" y="186348"/>
                    <a:pt x="243807" y="167798"/>
                    <a:pt x="247171" y="151205"/>
                  </a:cubicBezTo>
                  <a:cubicBezTo>
                    <a:pt x="250498" y="134791"/>
                    <a:pt x="253885" y="119777"/>
                    <a:pt x="257241" y="106565"/>
                  </a:cubicBezTo>
                  <a:cubicBezTo>
                    <a:pt x="260567" y="93490"/>
                    <a:pt x="263943" y="81876"/>
                    <a:pt x="267277" y="72054"/>
                  </a:cubicBezTo>
                  <a:cubicBezTo>
                    <a:pt x="268993" y="67000"/>
                    <a:pt x="270667" y="62495"/>
                    <a:pt x="272291" y="58515"/>
                  </a:cubicBezTo>
                  <a:cubicBezTo>
                    <a:pt x="274019" y="54274"/>
                    <a:pt x="275696" y="50610"/>
                    <a:pt x="277308" y="47439"/>
                  </a:cubicBezTo>
                  <a:cubicBezTo>
                    <a:pt x="279055" y="43998"/>
                    <a:pt x="280737" y="41143"/>
                    <a:pt x="282330" y="38796"/>
                  </a:cubicBezTo>
                  <a:cubicBezTo>
                    <a:pt x="284109" y="36173"/>
                    <a:pt x="285805" y="34142"/>
                    <a:pt x="287366" y="32604"/>
                  </a:cubicBezTo>
                  <a:cubicBezTo>
                    <a:pt x="288245" y="31732"/>
                    <a:pt x="289090" y="31016"/>
                    <a:pt x="289890" y="30437"/>
                  </a:cubicBezTo>
                  <a:cubicBezTo>
                    <a:pt x="290783" y="29774"/>
                    <a:pt x="291635" y="29258"/>
                    <a:pt x="292416" y="28869"/>
                  </a:cubicBezTo>
                  <a:cubicBezTo>
                    <a:pt x="293346" y="28415"/>
                    <a:pt x="294212" y="28119"/>
                    <a:pt x="294950" y="27929"/>
                  </a:cubicBezTo>
                  <a:lnTo>
                    <a:pt x="297489" y="27615"/>
                  </a:lnTo>
                  <a:lnTo>
                    <a:pt x="297489" y="0"/>
                  </a:lnTo>
                  <a:lnTo>
                    <a:pt x="294936" y="314"/>
                  </a:lnTo>
                  <a:cubicBezTo>
                    <a:pt x="294194" y="503"/>
                    <a:pt x="293324" y="800"/>
                    <a:pt x="292388" y="1253"/>
                  </a:cubicBezTo>
                  <a:cubicBezTo>
                    <a:pt x="291602" y="1653"/>
                    <a:pt x="290745" y="2169"/>
                    <a:pt x="289847" y="2832"/>
                  </a:cubicBezTo>
                  <a:cubicBezTo>
                    <a:pt x="289042" y="3410"/>
                    <a:pt x="288192" y="4137"/>
                    <a:pt x="287308" y="4999"/>
                  </a:cubicBezTo>
                  <a:cubicBezTo>
                    <a:pt x="285739" y="6557"/>
                    <a:pt x="284034" y="8592"/>
                    <a:pt x="282245" y="11232"/>
                  </a:cubicBezTo>
                  <a:cubicBezTo>
                    <a:pt x="280641" y="13591"/>
                    <a:pt x="278949" y="16477"/>
                    <a:pt x="277193" y="19918"/>
                  </a:cubicBezTo>
                  <a:cubicBezTo>
                    <a:pt x="275574" y="23099"/>
                    <a:pt x="273887" y="26794"/>
                    <a:pt x="272149" y="31069"/>
                  </a:cubicBezTo>
                  <a:cubicBezTo>
                    <a:pt x="270518" y="35058"/>
                    <a:pt x="268833" y="39584"/>
                    <a:pt x="267107" y="44671"/>
                  </a:cubicBezTo>
                  <a:cubicBezTo>
                    <a:pt x="263756" y="54558"/>
                    <a:pt x="260361" y="66222"/>
                    <a:pt x="257017" y="79371"/>
                  </a:cubicBezTo>
                  <a:cubicBezTo>
                    <a:pt x="253642" y="92658"/>
                    <a:pt x="250236" y="107754"/>
                    <a:pt x="246892" y="124262"/>
                  </a:cubicBezTo>
                  <a:cubicBezTo>
                    <a:pt x="243511" y="140950"/>
                    <a:pt x="240084" y="159595"/>
                    <a:pt x="236708" y="179673"/>
                  </a:cubicBezTo>
                  <a:cubicBezTo>
                    <a:pt x="233299" y="199960"/>
                    <a:pt x="229846" y="222302"/>
                    <a:pt x="226445" y="246074"/>
                  </a:cubicBezTo>
                  <a:cubicBezTo>
                    <a:pt x="222993" y="270205"/>
                    <a:pt x="219508" y="296421"/>
                    <a:pt x="216087" y="323982"/>
                  </a:cubicBezTo>
                  <a:cubicBezTo>
                    <a:pt x="209069" y="380528"/>
                    <a:pt x="201993" y="445362"/>
                    <a:pt x="195056" y="516701"/>
                  </a:cubicBezTo>
                  <a:cubicBezTo>
                    <a:pt x="187866" y="590672"/>
                    <a:pt x="180646" y="673484"/>
                    <a:pt x="173594" y="762891"/>
                  </a:cubicBezTo>
                  <a:cubicBezTo>
                    <a:pt x="158652" y="952345"/>
                    <a:pt x="143887" y="1178552"/>
                    <a:pt x="129710" y="1435220"/>
                  </a:cubicBezTo>
                  <a:cubicBezTo>
                    <a:pt x="99071" y="1990252"/>
                    <a:pt x="69481" y="2726539"/>
                    <a:pt x="44141" y="3564475"/>
                  </a:cubicBezTo>
                  <a:cubicBezTo>
                    <a:pt x="31254" y="3990903"/>
                    <a:pt x="18986" y="4459474"/>
                    <a:pt x="7653" y="4956386"/>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50" name="Freeform: Shape 449">
              <a:extLst>
                <a:ext uri="{FF2B5EF4-FFF2-40B4-BE49-F238E27FC236}">
                  <a16:creationId xmlns:a16="http://schemas.microsoft.com/office/drawing/2014/main" id="{6C7DD49F-5CE0-B04F-BAD9-77227FC9B034}"/>
                </a:ext>
              </a:extLst>
            </p:cNvPr>
            <p:cNvSpPr/>
            <p:nvPr/>
          </p:nvSpPr>
          <p:spPr>
            <a:xfrm rot="16200000" flipH="1">
              <a:off x="9428634" y="1285530"/>
              <a:ext cx="206369" cy="5320365"/>
            </a:xfrm>
            <a:custGeom>
              <a:avLst/>
              <a:gdLst>
                <a:gd name="csX0" fmla="*/ 0 w 206369"/>
                <a:gd name="csY0" fmla="*/ 5320365 h 5320365"/>
                <a:gd name="csX1" fmla="*/ 1701 w 206369"/>
                <a:gd name="csY1" fmla="*/ 5320365 h 5320365"/>
                <a:gd name="csX2" fmla="*/ 5843 w 206369"/>
                <a:gd name="csY2" fmla="*/ 5034840 h 5320365"/>
                <a:gd name="csX3" fmla="*/ 31113 w 206369"/>
                <a:gd name="csY3" fmla="*/ 3629688 h 5320365"/>
                <a:gd name="csX4" fmla="*/ 60011 w 206369"/>
                <a:gd name="csY4" fmla="*/ 2421929 h 5320365"/>
                <a:gd name="csX5" fmla="*/ 90455 w 206369"/>
                <a:gd name="csY5" fmla="*/ 1478533 h 5320365"/>
                <a:gd name="csX6" fmla="*/ 150255 w 206369"/>
                <a:gd name="csY6" fmla="*/ 359967 h 5320365"/>
                <a:gd name="csX7" fmla="*/ 164491 w 206369"/>
                <a:gd name="csY7" fmla="*/ 215292 h 5320365"/>
                <a:gd name="csX8" fmla="*/ 171515 w 206369"/>
                <a:gd name="csY8" fmla="*/ 159808 h 5320365"/>
                <a:gd name="csX9" fmla="*/ 178494 w 206369"/>
                <a:gd name="csY9" fmla="*/ 114883 h 5320365"/>
                <a:gd name="csX10" fmla="*/ 185446 w 206369"/>
                <a:gd name="csY10" fmla="*/ 80173 h 5320365"/>
                <a:gd name="csX11" fmla="*/ 192395 w 206369"/>
                <a:gd name="csY11" fmla="*/ 55420 h 5320365"/>
                <a:gd name="csX12" fmla="*/ 195874 w 206369"/>
                <a:gd name="csY12" fmla="*/ 46744 h 5320365"/>
                <a:gd name="csX13" fmla="*/ 199360 w 206369"/>
                <a:gd name="csY13" fmla="*/ 40524 h 5320365"/>
                <a:gd name="csX14" fmla="*/ 202856 w 206369"/>
                <a:gd name="csY14" fmla="*/ 36776 h 5320365"/>
                <a:gd name="csX15" fmla="*/ 204611 w 206369"/>
                <a:gd name="csY15" fmla="*/ 35827 h 5320365"/>
                <a:gd name="csX16" fmla="*/ 206369 w 206369"/>
                <a:gd name="csY16" fmla="*/ 35512 h 5320365"/>
                <a:gd name="csX17" fmla="*/ 206369 w 206369"/>
                <a:gd name="csY17" fmla="*/ 0 h 5320365"/>
                <a:gd name="csX18" fmla="*/ 204585 w 206369"/>
                <a:gd name="csY18" fmla="*/ 305 h 5320365"/>
                <a:gd name="csX19" fmla="*/ 202804 w 206369"/>
                <a:gd name="csY19" fmla="*/ 1265 h 5320365"/>
                <a:gd name="csX20" fmla="*/ 199254 w 206369"/>
                <a:gd name="csY20" fmla="*/ 5074 h 5320365"/>
                <a:gd name="csX21" fmla="*/ 195716 w 206369"/>
                <a:gd name="csY21" fmla="*/ 11392 h 5320365"/>
                <a:gd name="csX22" fmla="*/ 192184 w 206369"/>
                <a:gd name="csY22" fmla="*/ 20204 h 5320365"/>
                <a:gd name="csX23" fmla="*/ 185135 w 206369"/>
                <a:gd name="csY23" fmla="*/ 45324 h 5320365"/>
                <a:gd name="csX24" fmla="*/ 178085 w 206369"/>
                <a:gd name="csY24" fmla="*/ 80531 h 5320365"/>
                <a:gd name="csX25" fmla="*/ 171009 w 206369"/>
                <a:gd name="csY25" fmla="*/ 126065 h 5320365"/>
                <a:gd name="csX26" fmla="*/ 163894 w 206369"/>
                <a:gd name="csY26" fmla="*/ 182276 h 5320365"/>
                <a:gd name="csX27" fmla="*/ 149489 w 206369"/>
                <a:gd name="csY27" fmla="*/ 328668 h 5320365"/>
                <a:gd name="csX28" fmla="*/ 89207 w 206369"/>
                <a:gd name="csY28" fmla="*/ 1455866 h 5320365"/>
                <a:gd name="csX29" fmla="*/ 58625 w 206369"/>
                <a:gd name="csY29" fmla="*/ 2403504 h 5320365"/>
                <a:gd name="csX30" fmla="*/ 29637 w 206369"/>
                <a:gd name="csY30" fmla="*/ 3615042 h 5320365"/>
                <a:gd name="csX31" fmla="*/ 4312 w 206369"/>
                <a:gd name="csY31" fmla="*/ 5023124 h 532036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06369" h="5320365">
                  <a:moveTo>
                    <a:pt x="0" y="5320365"/>
                  </a:moveTo>
                  <a:lnTo>
                    <a:pt x="1701" y="5320365"/>
                  </a:lnTo>
                  <a:lnTo>
                    <a:pt x="5843" y="5034840"/>
                  </a:lnTo>
                  <a:cubicBezTo>
                    <a:pt x="13617" y="4536398"/>
                    <a:pt x="22058" y="4066853"/>
                    <a:pt x="31113" y="3629688"/>
                  </a:cubicBezTo>
                  <a:cubicBezTo>
                    <a:pt x="40161" y="3193095"/>
                    <a:pt x="49885" y="2786739"/>
                    <a:pt x="60011" y="2421929"/>
                  </a:cubicBezTo>
                  <a:cubicBezTo>
                    <a:pt x="69708" y="2072710"/>
                    <a:pt x="79951" y="1755309"/>
                    <a:pt x="90455" y="1478533"/>
                  </a:cubicBezTo>
                  <a:cubicBezTo>
                    <a:pt x="108904" y="992678"/>
                    <a:pt x="130141" y="595432"/>
                    <a:pt x="150255" y="359967"/>
                  </a:cubicBezTo>
                  <a:cubicBezTo>
                    <a:pt x="154952" y="305001"/>
                    <a:pt x="159742" y="256330"/>
                    <a:pt x="164491" y="215292"/>
                  </a:cubicBezTo>
                  <a:cubicBezTo>
                    <a:pt x="166806" y="195276"/>
                    <a:pt x="169170" y="176610"/>
                    <a:pt x="171515" y="159808"/>
                  </a:cubicBezTo>
                  <a:cubicBezTo>
                    <a:pt x="173832" y="143205"/>
                    <a:pt x="176181" y="128086"/>
                    <a:pt x="178494" y="114883"/>
                  </a:cubicBezTo>
                  <a:cubicBezTo>
                    <a:pt x="180797" y="101745"/>
                    <a:pt x="183135" y="90060"/>
                    <a:pt x="185446" y="80173"/>
                  </a:cubicBezTo>
                  <a:cubicBezTo>
                    <a:pt x="187758" y="70307"/>
                    <a:pt x="190097" y="61981"/>
                    <a:pt x="192395" y="55420"/>
                  </a:cubicBezTo>
                  <a:cubicBezTo>
                    <a:pt x="193602" y="51979"/>
                    <a:pt x="194768" y="49113"/>
                    <a:pt x="195874" y="46744"/>
                  </a:cubicBezTo>
                  <a:cubicBezTo>
                    <a:pt x="197104" y="44124"/>
                    <a:pt x="198278" y="42083"/>
                    <a:pt x="199360" y="40524"/>
                  </a:cubicBezTo>
                  <a:cubicBezTo>
                    <a:pt x="200639" y="38703"/>
                    <a:pt x="201838" y="37512"/>
                    <a:pt x="202856" y="36776"/>
                  </a:cubicBezTo>
                  <a:cubicBezTo>
                    <a:pt x="203501" y="36312"/>
                    <a:pt x="204101" y="36018"/>
                    <a:pt x="204611" y="35827"/>
                  </a:cubicBezTo>
                  <a:lnTo>
                    <a:pt x="206369" y="35512"/>
                  </a:lnTo>
                  <a:lnTo>
                    <a:pt x="206369" y="0"/>
                  </a:lnTo>
                  <a:lnTo>
                    <a:pt x="204585" y="305"/>
                  </a:lnTo>
                  <a:cubicBezTo>
                    <a:pt x="204067" y="507"/>
                    <a:pt x="203457" y="802"/>
                    <a:pt x="202804" y="1265"/>
                  </a:cubicBezTo>
                  <a:cubicBezTo>
                    <a:pt x="201769" y="2022"/>
                    <a:pt x="200553" y="3222"/>
                    <a:pt x="199254" y="5074"/>
                  </a:cubicBezTo>
                  <a:cubicBezTo>
                    <a:pt x="198157" y="6656"/>
                    <a:pt x="196965" y="8728"/>
                    <a:pt x="195716" y="11392"/>
                  </a:cubicBezTo>
                  <a:cubicBezTo>
                    <a:pt x="194595" y="13792"/>
                    <a:pt x="193411" y="16709"/>
                    <a:pt x="192184" y="20204"/>
                  </a:cubicBezTo>
                  <a:cubicBezTo>
                    <a:pt x="189853" y="26859"/>
                    <a:pt x="187482" y="35302"/>
                    <a:pt x="185135" y="45324"/>
                  </a:cubicBezTo>
                  <a:cubicBezTo>
                    <a:pt x="182791" y="55357"/>
                    <a:pt x="180419" y="67200"/>
                    <a:pt x="178085" y="80531"/>
                  </a:cubicBezTo>
                  <a:cubicBezTo>
                    <a:pt x="175739" y="93923"/>
                    <a:pt x="173359" y="109231"/>
                    <a:pt x="171009" y="126065"/>
                  </a:cubicBezTo>
                  <a:cubicBezTo>
                    <a:pt x="168633" y="143090"/>
                    <a:pt x="166240" y="161998"/>
                    <a:pt x="163894" y="182276"/>
                  </a:cubicBezTo>
                  <a:cubicBezTo>
                    <a:pt x="159089" y="223807"/>
                    <a:pt x="154243" y="273069"/>
                    <a:pt x="149489" y="328668"/>
                  </a:cubicBezTo>
                  <a:cubicBezTo>
                    <a:pt x="129196" y="566258"/>
                    <a:pt x="107787" y="966560"/>
                    <a:pt x="89207" y="1455866"/>
                  </a:cubicBezTo>
                  <a:cubicBezTo>
                    <a:pt x="78652" y="1733967"/>
                    <a:pt x="68363" y="2052801"/>
                    <a:pt x="58625" y="2403504"/>
                  </a:cubicBezTo>
                  <a:cubicBezTo>
                    <a:pt x="48464" y="2769537"/>
                    <a:pt x="38711" y="3177157"/>
                    <a:pt x="29637" y="3615042"/>
                  </a:cubicBezTo>
                  <a:cubicBezTo>
                    <a:pt x="20562" y="4053161"/>
                    <a:pt x="12102" y="4523686"/>
                    <a:pt x="4312" y="502312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52" name="Freeform: Shape 451">
              <a:extLst>
                <a:ext uri="{FF2B5EF4-FFF2-40B4-BE49-F238E27FC236}">
                  <a16:creationId xmlns:a16="http://schemas.microsoft.com/office/drawing/2014/main" id="{245C8B41-4DC4-7F4B-509E-65A283CF11E7}"/>
                </a:ext>
              </a:extLst>
            </p:cNvPr>
            <p:cNvSpPr/>
            <p:nvPr/>
          </p:nvSpPr>
          <p:spPr>
            <a:xfrm rot="16200000" flipH="1">
              <a:off x="9476394" y="1200970"/>
              <a:ext cx="114818" cy="5316396"/>
            </a:xfrm>
            <a:custGeom>
              <a:avLst/>
              <a:gdLst>
                <a:gd name="csX0" fmla="*/ 0 w 114818"/>
                <a:gd name="csY0" fmla="*/ 5316396 h 5316396"/>
                <a:gd name="csX1" fmla="*/ 1283 w 114818"/>
                <a:gd name="csY1" fmla="*/ 5316396 h 5316396"/>
                <a:gd name="csX2" fmla="*/ 4388 w 114818"/>
                <a:gd name="csY2" fmla="*/ 4938326 h 5316396"/>
                <a:gd name="csX3" fmla="*/ 18581 w 114818"/>
                <a:gd name="csY3" fmla="*/ 3542018 h 5316396"/>
                <a:gd name="csX4" fmla="*/ 34526 w 114818"/>
                <a:gd name="csY4" fmla="*/ 2361380 h 5316396"/>
                <a:gd name="csX5" fmla="*/ 51282 w 114818"/>
                <a:gd name="csY5" fmla="*/ 1439104 h 5316396"/>
                <a:gd name="csX6" fmla="*/ 68004 w 114818"/>
                <a:gd name="csY6" fmla="*/ 776209 h 5316396"/>
                <a:gd name="csX7" fmla="*/ 84148 w 114818"/>
                <a:gd name="csY7" fmla="*/ 344428 h 5316396"/>
                <a:gd name="csX8" fmla="*/ 91954 w 114818"/>
                <a:gd name="csY8" fmla="*/ 202951 h 5316396"/>
                <a:gd name="csX9" fmla="*/ 99617 w 114818"/>
                <a:gd name="csY9" fmla="*/ 104914 h 5316396"/>
                <a:gd name="csX10" fmla="*/ 103414 w 114818"/>
                <a:gd name="csY10" fmla="*/ 71086 h 5316396"/>
                <a:gd name="csX11" fmla="*/ 107203 w 114818"/>
                <a:gd name="csY11" fmla="*/ 46976 h 5316396"/>
                <a:gd name="csX12" fmla="*/ 111000 w 114818"/>
                <a:gd name="csY12" fmla="*/ 32489 h 5316396"/>
                <a:gd name="csX13" fmla="*/ 112906 w 114818"/>
                <a:gd name="csY13" fmla="*/ 28846 h 5316396"/>
                <a:gd name="csX14" fmla="*/ 113860 w 114818"/>
                <a:gd name="csY14" fmla="*/ 27920 h 5316396"/>
                <a:gd name="csX15" fmla="*/ 114818 w 114818"/>
                <a:gd name="csY15" fmla="*/ 27615 h 5316396"/>
                <a:gd name="csX16" fmla="*/ 114816 w 114818"/>
                <a:gd name="csY16" fmla="*/ 0 h 5316396"/>
                <a:gd name="csX17" fmla="*/ 113825 w 114818"/>
                <a:gd name="csY17" fmla="*/ 317 h 5316396"/>
                <a:gd name="csX18" fmla="*/ 112832 w 114818"/>
                <a:gd name="csY18" fmla="*/ 1264 h 5316396"/>
                <a:gd name="csX19" fmla="*/ 110854 w 114818"/>
                <a:gd name="csY19" fmla="*/ 5053 h 5316396"/>
                <a:gd name="csX20" fmla="*/ 106916 w 114818"/>
                <a:gd name="csY20" fmla="*/ 20067 h 5316396"/>
                <a:gd name="csX21" fmla="*/ 102997 w 114818"/>
                <a:gd name="csY21" fmla="*/ 44996 h 5316396"/>
                <a:gd name="csX22" fmla="*/ 99083 w 114818"/>
                <a:gd name="csY22" fmla="*/ 79867 h 5316396"/>
                <a:gd name="csX23" fmla="*/ 91226 w 114818"/>
                <a:gd name="csY23" fmla="*/ 180368 h 5316396"/>
                <a:gd name="csX24" fmla="*/ 83276 w 114818"/>
                <a:gd name="csY24" fmla="*/ 324445 h 5316396"/>
                <a:gd name="csX25" fmla="*/ 66952 w 114818"/>
                <a:gd name="csY25" fmla="*/ 760880 h 5316396"/>
                <a:gd name="csX26" fmla="*/ 50139 w 114818"/>
                <a:gd name="csY26" fmla="*/ 1427408 h 5316396"/>
                <a:gd name="csX27" fmla="*/ 33330 w 114818"/>
                <a:gd name="csY27" fmla="*/ 2352432 h 5316396"/>
                <a:gd name="csX28" fmla="*/ 17358 w 114818"/>
                <a:gd name="csY28" fmla="*/ 3535156 h 5316396"/>
                <a:gd name="csX29" fmla="*/ 3148 w 114818"/>
                <a:gd name="csY29" fmla="*/ 4933084 h 531639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114818" h="5316396">
                  <a:moveTo>
                    <a:pt x="0" y="5316396"/>
                  </a:moveTo>
                  <a:lnTo>
                    <a:pt x="1283" y="5316396"/>
                  </a:lnTo>
                  <a:lnTo>
                    <a:pt x="4388" y="4938326"/>
                  </a:lnTo>
                  <a:cubicBezTo>
                    <a:pt x="8748" y="4443662"/>
                    <a:pt x="13524" y="3973873"/>
                    <a:pt x="18581" y="3542018"/>
                  </a:cubicBezTo>
                  <a:cubicBezTo>
                    <a:pt x="23586" y="3114838"/>
                    <a:pt x="28951" y="2717622"/>
                    <a:pt x="34526" y="2361380"/>
                  </a:cubicBezTo>
                  <a:cubicBezTo>
                    <a:pt x="39869" y="2019984"/>
                    <a:pt x="45507" y="1709677"/>
                    <a:pt x="51282" y="1439104"/>
                  </a:cubicBezTo>
                  <a:cubicBezTo>
                    <a:pt x="56684" y="1186113"/>
                    <a:pt x="62311" y="963084"/>
                    <a:pt x="68004" y="776209"/>
                  </a:cubicBezTo>
                  <a:cubicBezTo>
                    <a:pt x="73276" y="603232"/>
                    <a:pt x="78708" y="457962"/>
                    <a:pt x="84148" y="344428"/>
                  </a:cubicBezTo>
                  <a:cubicBezTo>
                    <a:pt x="86725" y="290682"/>
                    <a:pt x="89351" y="243083"/>
                    <a:pt x="91954" y="202951"/>
                  </a:cubicBezTo>
                  <a:cubicBezTo>
                    <a:pt x="94490" y="163881"/>
                    <a:pt x="97067" y="130887"/>
                    <a:pt x="99617" y="104914"/>
                  </a:cubicBezTo>
                  <a:cubicBezTo>
                    <a:pt x="100874" y="92110"/>
                    <a:pt x="102151" y="80729"/>
                    <a:pt x="103414" y="71086"/>
                  </a:cubicBezTo>
                  <a:cubicBezTo>
                    <a:pt x="104670" y="61504"/>
                    <a:pt x="105945" y="53399"/>
                    <a:pt x="107203" y="46976"/>
                  </a:cubicBezTo>
                  <a:cubicBezTo>
                    <a:pt x="108448" y="40659"/>
                    <a:pt x="109760" y="35649"/>
                    <a:pt x="111000" y="32489"/>
                  </a:cubicBezTo>
                  <a:cubicBezTo>
                    <a:pt x="111695" y="30721"/>
                    <a:pt x="112348" y="29552"/>
                    <a:pt x="112906" y="28846"/>
                  </a:cubicBezTo>
                  <a:cubicBezTo>
                    <a:pt x="113255" y="28383"/>
                    <a:pt x="113581" y="28088"/>
                    <a:pt x="113860" y="27920"/>
                  </a:cubicBezTo>
                  <a:lnTo>
                    <a:pt x="114818" y="27615"/>
                  </a:lnTo>
                  <a:lnTo>
                    <a:pt x="114816" y="0"/>
                  </a:lnTo>
                  <a:lnTo>
                    <a:pt x="113825" y="317"/>
                  </a:lnTo>
                  <a:cubicBezTo>
                    <a:pt x="113534" y="494"/>
                    <a:pt x="113196" y="801"/>
                    <a:pt x="112832" y="1264"/>
                  </a:cubicBezTo>
                  <a:cubicBezTo>
                    <a:pt x="112254" y="2000"/>
                    <a:pt x="111576" y="3211"/>
                    <a:pt x="110854" y="5053"/>
                  </a:cubicBezTo>
                  <a:cubicBezTo>
                    <a:pt x="109567" y="8318"/>
                    <a:pt x="108206" y="13517"/>
                    <a:pt x="106916" y="20067"/>
                  </a:cubicBezTo>
                  <a:cubicBezTo>
                    <a:pt x="105614" y="26709"/>
                    <a:pt x="104294" y="35088"/>
                    <a:pt x="102997" y="44996"/>
                  </a:cubicBezTo>
                  <a:cubicBezTo>
                    <a:pt x="101695" y="54936"/>
                    <a:pt x="100378" y="66675"/>
                    <a:pt x="99083" y="79867"/>
                  </a:cubicBezTo>
                  <a:cubicBezTo>
                    <a:pt x="96466" y="106534"/>
                    <a:pt x="93823" y="140351"/>
                    <a:pt x="91226" y="180368"/>
                  </a:cubicBezTo>
                  <a:cubicBezTo>
                    <a:pt x="88573" y="221281"/>
                    <a:pt x="85898" y="269752"/>
                    <a:pt x="83276" y="324445"/>
                  </a:cubicBezTo>
                  <a:cubicBezTo>
                    <a:pt x="77769" y="439382"/>
                    <a:pt x="72277" y="586217"/>
                    <a:pt x="66952" y="760880"/>
                  </a:cubicBezTo>
                  <a:cubicBezTo>
                    <a:pt x="61224" y="948912"/>
                    <a:pt x="55566" y="1173164"/>
                    <a:pt x="50139" y="1427408"/>
                  </a:cubicBezTo>
                  <a:cubicBezTo>
                    <a:pt x="44344" y="1698874"/>
                    <a:pt x="38688" y="2010100"/>
                    <a:pt x="33330" y="2352432"/>
                  </a:cubicBezTo>
                  <a:cubicBezTo>
                    <a:pt x="27746" y="2709348"/>
                    <a:pt x="22371" y="3107280"/>
                    <a:pt x="17358" y="3535156"/>
                  </a:cubicBezTo>
                  <a:cubicBezTo>
                    <a:pt x="12294" y="3967556"/>
                    <a:pt x="7513" y="4437882"/>
                    <a:pt x="3148" y="493308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54" name="Freeform: Shape 453">
              <a:extLst>
                <a:ext uri="{FF2B5EF4-FFF2-40B4-BE49-F238E27FC236}">
                  <a16:creationId xmlns:a16="http://schemas.microsoft.com/office/drawing/2014/main" id="{3CDDE58D-3B8B-A622-C4E8-F42CC17A779E}"/>
                </a:ext>
              </a:extLst>
            </p:cNvPr>
            <p:cNvSpPr/>
            <p:nvPr/>
          </p:nvSpPr>
          <p:spPr>
            <a:xfrm rot="16200000" flipH="1">
              <a:off x="9494047" y="1152470"/>
              <a:ext cx="69617" cy="5326289"/>
            </a:xfrm>
            <a:custGeom>
              <a:avLst/>
              <a:gdLst>
                <a:gd name="csX0" fmla="*/ 0 w 69617"/>
                <a:gd name="csY0" fmla="*/ 5326289 h 5326289"/>
                <a:gd name="csX1" fmla="*/ 2176 w 69617"/>
                <a:gd name="csY1" fmla="*/ 5326289 h 5326289"/>
                <a:gd name="csX2" fmla="*/ 4834 w 69617"/>
                <a:gd name="csY2" fmla="*/ 4802723 h 5326289"/>
                <a:gd name="csX3" fmla="*/ 13311 w 69617"/>
                <a:gd name="csY3" fmla="*/ 3447717 h 5326289"/>
                <a:gd name="csX4" fmla="*/ 22776 w 69617"/>
                <a:gd name="csY4" fmla="*/ 2303824 h 5326289"/>
                <a:gd name="csX5" fmla="*/ 32692 w 69617"/>
                <a:gd name="csY5" fmla="*/ 1410373 h 5326289"/>
                <a:gd name="csX6" fmla="*/ 42568 w 69617"/>
                <a:gd name="csY6" fmla="*/ 767702 h 5326289"/>
                <a:gd name="csX7" fmla="*/ 52083 w 69617"/>
                <a:gd name="csY7" fmla="*/ 349240 h 5326289"/>
                <a:gd name="csX8" fmla="*/ 61094 w 69617"/>
                <a:gd name="csY8" fmla="*/ 119220 h 5326289"/>
                <a:gd name="csX9" fmla="*/ 65395 w 69617"/>
                <a:gd name="csY9" fmla="*/ 65054 h 5326289"/>
                <a:gd name="csX10" fmla="*/ 67505 w 69617"/>
                <a:gd name="csY10" fmla="*/ 51767 h 5326289"/>
                <a:gd name="csX11" fmla="*/ 68556 w 69617"/>
                <a:gd name="csY11" fmla="*/ 48451 h 5326289"/>
                <a:gd name="csX12" fmla="*/ 69617 w 69617"/>
                <a:gd name="csY12" fmla="*/ 47346 h 5326289"/>
                <a:gd name="csX13" fmla="*/ 69601 w 69617"/>
                <a:gd name="csY13" fmla="*/ 0 h 5326289"/>
                <a:gd name="csX14" fmla="*/ 68974 w 69617"/>
                <a:gd name="csY14" fmla="*/ 338 h 5326289"/>
                <a:gd name="csX15" fmla="*/ 68349 w 69617"/>
                <a:gd name="csY15" fmla="*/ 1339 h 5326289"/>
                <a:gd name="csX16" fmla="*/ 67096 w 69617"/>
                <a:gd name="csY16" fmla="*/ 5287 h 5326289"/>
                <a:gd name="csX17" fmla="*/ 64621 w 69617"/>
                <a:gd name="csY17" fmla="*/ 20856 h 5326289"/>
                <a:gd name="csX18" fmla="*/ 59778 w 69617"/>
                <a:gd name="csY18" fmla="*/ 81688 h 5326289"/>
                <a:gd name="csX19" fmla="*/ 50259 w 69617"/>
                <a:gd name="csY19" fmla="*/ 323824 h 5326289"/>
                <a:gd name="csX20" fmla="*/ 40563 w 69617"/>
                <a:gd name="csY20" fmla="*/ 749933 h 5326289"/>
                <a:gd name="csX21" fmla="*/ 30611 w 69617"/>
                <a:gd name="csY21" fmla="*/ 1397424 h 5326289"/>
                <a:gd name="csX22" fmla="*/ 20659 w 69617"/>
                <a:gd name="csY22" fmla="*/ 2294147 h 5326289"/>
                <a:gd name="csX23" fmla="*/ 11174 w 69617"/>
                <a:gd name="csY23" fmla="*/ 3440391 h 5326289"/>
                <a:gd name="csX24" fmla="*/ 2686 w 69617"/>
                <a:gd name="csY24" fmla="*/ 4797153 h 53262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69617" h="5326289">
                  <a:moveTo>
                    <a:pt x="0" y="5326289"/>
                  </a:moveTo>
                  <a:lnTo>
                    <a:pt x="2176" y="5326289"/>
                  </a:lnTo>
                  <a:lnTo>
                    <a:pt x="4834" y="4802723"/>
                  </a:lnTo>
                  <a:cubicBezTo>
                    <a:pt x="7451" y="4322019"/>
                    <a:pt x="10303" y="3866118"/>
                    <a:pt x="13311" y="3447717"/>
                  </a:cubicBezTo>
                  <a:cubicBezTo>
                    <a:pt x="16288" y="3033931"/>
                    <a:pt x="19472" y="2649074"/>
                    <a:pt x="22776" y="2303824"/>
                  </a:cubicBezTo>
                  <a:cubicBezTo>
                    <a:pt x="25944" y="1972956"/>
                    <a:pt x="29280" y="1672344"/>
                    <a:pt x="32692" y="1410373"/>
                  </a:cubicBezTo>
                  <a:cubicBezTo>
                    <a:pt x="35886" y="1165077"/>
                    <a:pt x="39209" y="948851"/>
                    <a:pt x="42568" y="767702"/>
                  </a:cubicBezTo>
                  <a:cubicBezTo>
                    <a:pt x="45680" y="599948"/>
                    <a:pt x="48882" y="459154"/>
                    <a:pt x="52083" y="349240"/>
                  </a:cubicBezTo>
                  <a:cubicBezTo>
                    <a:pt x="55020" y="248424"/>
                    <a:pt x="58136" y="168873"/>
                    <a:pt x="61094" y="119220"/>
                  </a:cubicBezTo>
                  <a:cubicBezTo>
                    <a:pt x="62485" y="95891"/>
                    <a:pt x="64013" y="76644"/>
                    <a:pt x="65395" y="65054"/>
                  </a:cubicBezTo>
                  <a:cubicBezTo>
                    <a:pt x="66270" y="57726"/>
                    <a:pt x="67026" y="53788"/>
                    <a:pt x="67505" y="51767"/>
                  </a:cubicBezTo>
                  <a:cubicBezTo>
                    <a:pt x="67887" y="50158"/>
                    <a:pt x="68248" y="49093"/>
                    <a:pt x="68556" y="48451"/>
                  </a:cubicBezTo>
                  <a:lnTo>
                    <a:pt x="69617" y="47346"/>
                  </a:lnTo>
                  <a:lnTo>
                    <a:pt x="69601" y="0"/>
                  </a:lnTo>
                  <a:lnTo>
                    <a:pt x="68974" y="338"/>
                  </a:lnTo>
                  <a:cubicBezTo>
                    <a:pt x="68792" y="548"/>
                    <a:pt x="68578" y="853"/>
                    <a:pt x="68349" y="1339"/>
                  </a:cubicBezTo>
                  <a:cubicBezTo>
                    <a:pt x="67982" y="2106"/>
                    <a:pt x="67553" y="3370"/>
                    <a:pt x="67096" y="5287"/>
                  </a:cubicBezTo>
                  <a:cubicBezTo>
                    <a:pt x="66287" y="8687"/>
                    <a:pt x="65430" y="14075"/>
                    <a:pt x="64621" y="20856"/>
                  </a:cubicBezTo>
                  <a:cubicBezTo>
                    <a:pt x="63026" y="34238"/>
                    <a:pt x="61351" y="55262"/>
                    <a:pt x="59778" y="81688"/>
                  </a:cubicBezTo>
                  <a:cubicBezTo>
                    <a:pt x="56622" y="134657"/>
                    <a:pt x="53330" y="218396"/>
                    <a:pt x="50259" y="323824"/>
                  </a:cubicBezTo>
                  <a:cubicBezTo>
                    <a:pt x="46987" y="436151"/>
                    <a:pt x="43725" y="579522"/>
                    <a:pt x="40563" y="749933"/>
                  </a:cubicBezTo>
                  <a:cubicBezTo>
                    <a:pt x="37176" y="932658"/>
                    <a:pt x="33827" y="1150508"/>
                    <a:pt x="30611" y="1397424"/>
                  </a:cubicBezTo>
                  <a:cubicBezTo>
                    <a:pt x="27185" y="1660490"/>
                    <a:pt x="23837" y="1962184"/>
                    <a:pt x="20659" y="2294147"/>
                  </a:cubicBezTo>
                  <a:cubicBezTo>
                    <a:pt x="17347" y="2640177"/>
                    <a:pt x="14155" y="3025823"/>
                    <a:pt x="11174" y="3440391"/>
                  </a:cubicBezTo>
                  <a:cubicBezTo>
                    <a:pt x="8161" y="3859369"/>
                    <a:pt x="5304" y="4315861"/>
                    <a:pt x="2686" y="479715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56" name="Freeform: Shape 455">
              <a:extLst>
                <a:ext uri="{FF2B5EF4-FFF2-40B4-BE49-F238E27FC236}">
                  <a16:creationId xmlns:a16="http://schemas.microsoft.com/office/drawing/2014/main" id="{5BA5D993-0826-4278-ED10-D635122DF2E2}"/>
                </a:ext>
              </a:extLst>
            </p:cNvPr>
            <p:cNvSpPr/>
            <p:nvPr/>
          </p:nvSpPr>
          <p:spPr>
            <a:xfrm rot="16200000" flipH="1">
              <a:off x="9519996" y="1112288"/>
              <a:ext cx="23698" cy="5320310"/>
            </a:xfrm>
            <a:custGeom>
              <a:avLst/>
              <a:gdLst>
                <a:gd name="csX0" fmla="*/ 0 w 23698"/>
                <a:gd name="csY0" fmla="*/ 5320310 h 5320310"/>
                <a:gd name="csX1" fmla="*/ 1623 w 23698"/>
                <a:gd name="csY1" fmla="*/ 5320310 h 5320310"/>
                <a:gd name="csX2" fmla="*/ 1771 w 23698"/>
                <a:gd name="csY2" fmla="*/ 5224471 h 5320310"/>
                <a:gd name="csX3" fmla="*/ 4631 w 23698"/>
                <a:gd name="csY3" fmla="*/ 3747865 h 5320310"/>
                <a:gd name="csX4" fmla="*/ 7881 w 23698"/>
                <a:gd name="csY4" fmla="*/ 2494920 h 5320310"/>
                <a:gd name="csX5" fmla="*/ 9591 w 23698"/>
                <a:gd name="csY5" fmla="*/ 1969870 h 5320310"/>
                <a:gd name="csX6" fmla="*/ 11321 w 23698"/>
                <a:gd name="csY6" fmla="*/ 1515612 h 5320310"/>
                <a:gd name="csX7" fmla="*/ 13053 w 23698"/>
                <a:gd name="csY7" fmla="*/ 1131061 h 5320310"/>
                <a:gd name="csX8" fmla="*/ 14764 w 23698"/>
                <a:gd name="csY8" fmla="*/ 813015 h 5320310"/>
                <a:gd name="csX9" fmla="*/ 18088 w 23698"/>
                <a:gd name="csY9" fmla="*/ 357063 h 5320310"/>
                <a:gd name="csX10" fmla="*/ 21245 w 23698"/>
                <a:gd name="csY10" fmla="*/ 106672 h 5320310"/>
                <a:gd name="csX11" fmla="*/ 22694 w 23698"/>
                <a:gd name="csY11" fmla="*/ 49734 h 5320310"/>
                <a:gd name="csX12" fmla="*/ 23276 w 23698"/>
                <a:gd name="csY12" fmla="*/ 38175 h 5320310"/>
                <a:gd name="csX13" fmla="*/ 23489 w 23698"/>
                <a:gd name="csY13" fmla="*/ 36059 h 5320310"/>
                <a:gd name="csX14" fmla="*/ 23698 w 23698"/>
                <a:gd name="csY14" fmla="*/ 35470 h 5320310"/>
                <a:gd name="csX15" fmla="*/ 23620 w 23698"/>
                <a:gd name="csY15" fmla="*/ 0 h 5320310"/>
                <a:gd name="csX16" fmla="*/ 23026 w 23698"/>
                <a:gd name="csY16" fmla="*/ 2021 h 5320310"/>
                <a:gd name="csX17" fmla="*/ 22447 w 23698"/>
                <a:gd name="csY17" fmla="*/ 7652 h 5320310"/>
                <a:gd name="csX18" fmla="*/ 21452 w 23698"/>
                <a:gd name="csY18" fmla="*/ 26878 h 5320310"/>
                <a:gd name="csX19" fmla="*/ 19748 w 23698"/>
                <a:gd name="csY19" fmla="*/ 92922 h 5320310"/>
                <a:gd name="csX20" fmla="*/ 16500 w 23698"/>
                <a:gd name="csY20" fmla="*/ 349934 h 5320310"/>
                <a:gd name="csX21" fmla="*/ 13156 w 23698"/>
                <a:gd name="csY21" fmla="*/ 808445 h 5320310"/>
                <a:gd name="csX22" fmla="*/ 11439 w 23698"/>
                <a:gd name="csY22" fmla="*/ 1127270 h 5320310"/>
                <a:gd name="csX23" fmla="*/ 9705 w 23698"/>
                <a:gd name="csY23" fmla="*/ 1512411 h 5320310"/>
                <a:gd name="csX24" fmla="*/ 7973 w 23698"/>
                <a:gd name="csY24" fmla="*/ 1967142 h 5320310"/>
                <a:gd name="csX25" fmla="*/ 6263 w 23698"/>
                <a:gd name="csY25" fmla="*/ 2492582 h 5320310"/>
                <a:gd name="csX26" fmla="*/ 3010 w 23698"/>
                <a:gd name="csY26" fmla="*/ 3746128 h 5320310"/>
                <a:gd name="csX27" fmla="*/ 151 w 23698"/>
                <a:gd name="csY27" fmla="*/ 5223164 h 532031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3698" h="5320310">
                  <a:moveTo>
                    <a:pt x="0" y="5320310"/>
                  </a:moveTo>
                  <a:lnTo>
                    <a:pt x="1623" y="5320310"/>
                  </a:lnTo>
                  <a:lnTo>
                    <a:pt x="1771" y="5224471"/>
                  </a:lnTo>
                  <a:cubicBezTo>
                    <a:pt x="2644" y="4701674"/>
                    <a:pt x="3606" y="4204882"/>
                    <a:pt x="4631" y="3747865"/>
                  </a:cubicBezTo>
                  <a:cubicBezTo>
                    <a:pt x="5643" y="3295818"/>
                    <a:pt x="6738" y="2874259"/>
                    <a:pt x="7881" y="2494920"/>
                  </a:cubicBezTo>
                  <a:cubicBezTo>
                    <a:pt x="8439" y="2310381"/>
                    <a:pt x="9009" y="2135173"/>
                    <a:pt x="9591" y="1969870"/>
                  </a:cubicBezTo>
                  <a:cubicBezTo>
                    <a:pt x="10156" y="1809220"/>
                    <a:pt x="10739" y="1656382"/>
                    <a:pt x="11321" y="1515612"/>
                  </a:cubicBezTo>
                  <a:cubicBezTo>
                    <a:pt x="11893" y="1377934"/>
                    <a:pt x="12475" y="1248544"/>
                    <a:pt x="13053" y="1131061"/>
                  </a:cubicBezTo>
                  <a:cubicBezTo>
                    <a:pt x="13612" y="1017389"/>
                    <a:pt x="14187" y="910392"/>
                    <a:pt x="14764" y="813015"/>
                  </a:cubicBezTo>
                  <a:cubicBezTo>
                    <a:pt x="15849" y="630363"/>
                    <a:pt x="16967" y="476956"/>
                    <a:pt x="18088" y="357063"/>
                  </a:cubicBezTo>
                  <a:cubicBezTo>
                    <a:pt x="19131" y="245769"/>
                    <a:pt x="20193" y="161534"/>
                    <a:pt x="21245" y="106672"/>
                  </a:cubicBezTo>
                  <a:cubicBezTo>
                    <a:pt x="21728" y="81508"/>
                    <a:pt x="22229" y="61822"/>
                    <a:pt x="22694" y="49734"/>
                  </a:cubicBezTo>
                  <a:cubicBezTo>
                    <a:pt x="22960" y="42808"/>
                    <a:pt x="23173" y="39513"/>
                    <a:pt x="23276" y="38175"/>
                  </a:cubicBezTo>
                  <a:cubicBezTo>
                    <a:pt x="23378" y="36849"/>
                    <a:pt x="23461" y="36238"/>
                    <a:pt x="23489" y="36059"/>
                  </a:cubicBezTo>
                  <a:cubicBezTo>
                    <a:pt x="23524" y="35839"/>
                    <a:pt x="23626" y="35541"/>
                    <a:pt x="23698" y="35470"/>
                  </a:cubicBezTo>
                  <a:lnTo>
                    <a:pt x="23620" y="0"/>
                  </a:lnTo>
                  <a:cubicBezTo>
                    <a:pt x="23542" y="74"/>
                    <a:pt x="23268" y="453"/>
                    <a:pt x="23026" y="2021"/>
                  </a:cubicBezTo>
                  <a:cubicBezTo>
                    <a:pt x="22834" y="3285"/>
                    <a:pt x="22634" y="5222"/>
                    <a:pt x="22447" y="7652"/>
                  </a:cubicBezTo>
                  <a:cubicBezTo>
                    <a:pt x="22111" y="12043"/>
                    <a:pt x="21767" y="18688"/>
                    <a:pt x="21452" y="26878"/>
                  </a:cubicBezTo>
                  <a:cubicBezTo>
                    <a:pt x="20876" y="41859"/>
                    <a:pt x="20302" y="64083"/>
                    <a:pt x="19748" y="92922"/>
                  </a:cubicBezTo>
                  <a:cubicBezTo>
                    <a:pt x="18655" y="149921"/>
                    <a:pt x="17562" y="236387"/>
                    <a:pt x="16500" y="349934"/>
                  </a:cubicBezTo>
                  <a:cubicBezTo>
                    <a:pt x="15369" y="470681"/>
                    <a:pt x="14244" y="624939"/>
                    <a:pt x="13156" y="808445"/>
                  </a:cubicBezTo>
                  <a:cubicBezTo>
                    <a:pt x="12576" y="906075"/>
                    <a:pt x="11998" y="1013336"/>
                    <a:pt x="11439" y="1127270"/>
                  </a:cubicBezTo>
                  <a:cubicBezTo>
                    <a:pt x="10861" y="1244944"/>
                    <a:pt x="10277" y="1374524"/>
                    <a:pt x="9705" y="1512411"/>
                  </a:cubicBezTo>
                  <a:cubicBezTo>
                    <a:pt x="9122" y="1653330"/>
                    <a:pt x="8539" y="1806326"/>
                    <a:pt x="7973" y="1967142"/>
                  </a:cubicBezTo>
                  <a:cubicBezTo>
                    <a:pt x="7391" y="2132571"/>
                    <a:pt x="6820" y="2307896"/>
                    <a:pt x="6263" y="2492582"/>
                  </a:cubicBezTo>
                  <a:cubicBezTo>
                    <a:pt x="5117" y="2872122"/>
                    <a:pt x="4024" y="3293881"/>
                    <a:pt x="3010" y="3746128"/>
                  </a:cubicBezTo>
                  <a:cubicBezTo>
                    <a:pt x="1985" y="4203282"/>
                    <a:pt x="1022" y="4700221"/>
                    <a:pt x="151" y="5223164"/>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58" name="Freeform: Shape 457">
              <a:extLst>
                <a:ext uri="{FF2B5EF4-FFF2-40B4-BE49-F238E27FC236}">
                  <a16:creationId xmlns:a16="http://schemas.microsoft.com/office/drawing/2014/main" id="{2F8FA259-A034-01EC-2625-17BB20FE7167}"/>
                </a:ext>
              </a:extLst>
            </p:cNvPr>
            <p:cNvSpPr/>
            <p:nvPr/>
          </p:nvSpPr>
          <p:spPr>
            <a:xfrm rot="16200000" flipH="1">
              <a:off x="9131240" y="1848237"/>
              <a:ext cx="801186" cy="5320333"/>
            </a:xfrm>
            <a:custGeom>
              <a:avLst/>
              <a:gdLst>
                <a:gd name="csX0" fmla="*/ 0 w 801186"/>
                <a:gd name="csY0" fmla="*/ 5320333 h 5320333"/>
                <a:gd name="csX1" fmla="*/ 2720 w 801186"/>
                <a:gd name="csY1" fmla="*/ 5320333 h 5320333"/>
                <a:gd name="csX2" fmla="*/ 47467 w 801186"/>
                <a:gd name="csY2" fmla="*/ 4592161 h 5320333"/>
                <a:gd name="csX3" fmla="*/ 99632 w 801186"/>
                <a:gd name="csY3" fmla="*/ 3860673 h 5320333"/>
                <a:gd name="csX4" fmla="*/ 214289 w 801186"/>
                <a:gd name="csY4" fmla="*/ 2574049 h 5320333"/>
                <a:gd name="csX5" fmla="*/ 274751 w 801186"/>
                <a:gd name="csY5" fmla="*/ 2034608 h 5320333"/>
                <a:gd name="csX6" fmla="*/ 336065 w 801186"/>
                <a:gd name="csY6" fmla="*/ 1567915 h 5320333"/>
                <a:gd name="csX7" fmla="*/ 397416 w 801186"/>
                <a:gd name="csY7" fmla="*/ 1172962 h 5320333"/>
                <a:gd name="csX8" fmla="*/ 427893 w 801186"/>
                <a:gd name="csY8" fmla="*/ 1001438 h 5320333"/>
                <a:gd name="csX9" fmla="*/ 458149 w 801186"/>
                <a:gd name="csY9" fmla="*/ 846443 h 5320333"/>
                <a:gd name="csX10" fmla="*/ 488135 w 801186"/>
                <a:gd name="csY10" fmla="*/ 707366 h 5320333"/>
                <a:gd name="csX11" fmla="*/ 517815 w 801186"/>
                <a:gd name="csY11" fmla="*/ 583469 h 5320333"/>
                <a:gd name="csX12" fmla="*/ 547172 w 801186"/>
                <a:gd name="csY12" fmla="*/ 474041 h 5320333"/>
                <a:gd name="csX13" fmla="*/ 576197 w 801186"/>
                <a:gd name="csY13" fmla="*/ 378341 h 5320333"/>
                <a:gd name="csX14" fmla="*/ 604908 w 801186"/>
                <a:gd name="csY14" fmla="*/ 295640 h 5320333"/>
                <a:gd name="csX15" fmla="*/ 619154 w 801186"/>
                <a:gd name="csY15" fmla="*/ 258939 h 5320333"/>
                <a:gd name="csX16" fmla="*/ 633331 w 801186"/>
                <a:gd name="csY16" fmla="*/ 225269 h 5320333"/>
                <a:gd name="csX17" fmla="*/ 647445 w 801186"/>
                <a:gd name="csY17" fmla="*/ 194518 h 5320333"/>
                <a:gd name="csX18" fmla="*/ 661505 w 801186"/>
                <a:gd name="csY18" fmla="*/ 166628 h 5320333"/>
                <a:gd name="csX19" fmla="*/ 675519 w 801186"/>
                <a:gd name="csY19" fmla="*/ 141541 h 5320333"/>
                <a:gd name="csX20" fmla="*/ 689493 w 801186"/>
                <a:gd name="csY20" fmla="*/ 119209 h 5320333"/>
                <a:gd name="csX21" fmla="*/ 703437 w 801186"/>
                <a:gd name="csY21" fmla="*/ 99574 h 5320333"/>
                <a:gd name="csX22" fmla="*/ 717363 w 801186"/>
                <a:gd name="csY22" fmla="*/ 82592 h 5320333"/>
                <a:gd name="csX23" fmla="*/ 731282 w 801186"/>
                <a:gd name="csY23" fmla="*/ 68244 h 5320333"/>
                <a:gd name="csX24" fmla="*/ 745203 w 801186"/>
                <a:gd name="csY24" fmla="*/ 56494 h 5320333"/>
                <a:gd name="csX25" fmla="*/ 752170 w 801186"/>
                <a:gd name="csY25" fmla="*/ 51597 h 5320333"/>
                <a:gd name="csX26" fmla="*/ 759142 w 801186"/>
                <a:gd name="csY26" fmla="*/ 47335 h 5320333"/>
                <a:gd name="csX27" fmla="*/ 766121 w 801186"/>
                <a:gd name="csY27" fmla="*/ 43734 h 5320333"/>
                <a:gd name="csX28" fmla="*/ 773110 w 801186"/>
                <a:gd name="csY28" fmla="*/ 40787 h 5320333"/>
                <a:gd name="csX29" fmla="*/ 780109 w 801186"/>
                <a:gd name="csY29" fmla="*/ 38479 h 5320333"/>
                <a:gd name="csX30" fmla="*/ 787122 w 801186"/>
                <a:gd name="csY30" fmla="*/ 36836 h 5320333"/>
                <a:gd name="csX31" fmla="*/ 801186 w 801186"/>
                <a:gd name="csY31" fmla="*/ 35511 h 5320333"/>
                <a:gd name="csX32" fmla="*/ 801186 w 801186"/>
                <a:gd name="csY32" fmla="*/ 0 h 5320333"/>
                <a:gd name="csX33" fmla="*/ 787108 w 801186"/>
                <a:gd name="csY33" fmla="*/ 1325 h 5320333"/>
                <a:gd name="csX34" fmla="*/ 780087 w 801186"/>
                <a:gd name="csY34" fmla="*/ 2968 h 5320333"/>
                <a:gd name="csX35" fmla="*/ 773082 w 801186"/>
                <a:gd name="csY35" fmla="*/ 5276 h 5320333"/>
                <a:gd name="csX36" fmla="*/ 766086 w 801186"/>
                <a:gd name="csY36" fmla="*/ 8233 h 5320333"/>
                <a:gd name="csX37" fmla="*/ 759099 w 801186"/>
                <a:gd name="csY37" fmla="*/ 11844 h 5320333"/>
                <a:gd name="csX38" fmla="*/ 752120 w 801186"/>
                <a:gd name="csY38" fmla="*/ 16096 h 5320333"/>
                <a:gd name="csX39" fmla="*/ 745148 w 801186"/>
                <a:gd name="csY39" fmla="*/ 21004 h 5320333"/>
                <a:gd name="csX40" fmla="*/ 731213 w 801186"/>
                <a:gd name="csY40" fmla="*/ 32763 h 5320333"/>
                <a:gd name="csX41" fmla="*/ 717279 w 801186"/>
                <a:gd name="csY41" fmla="*/ 47125 h 5320333"/>
                <a:gd name="csX42" fmla="*/ 703341 w 801186"/>
                <a:gd name="csY42" fmla="*/ 64127 h 5320333"/>
                <a:gd name="csX43" fmla="*/ 689381 w 801186"/>
                <a:gd name="csY43" fmla="*/ 83782 h 5320333"/>
                <a:gd name="csX44" fmla="*/ 675393 w 801186"/>
                <a:gd name="csY44" fmla="*/ 106135 h 5320333"/>
                <a:gd name="csX45" fmla="*/ 661367 w 801186"/>
                <a:gd name="csY45" fmla="*/ 131243 h 5320333"/>
                <a:gd name="csX46" fmla="*/ 647292 w 801186"/>
                <a:gd name="csY46" fmla="*/ 159165 h 5320333"/>
                <a:gd name="csX47" fmla="*/ 633163 w 801186"/>
                <a:gd name="csY47" fmla="*/ 189937 h 5320333"/>
                <a:gd name="csX48" fmla="*/ 618971 w 801186"/>
                <a:gd name="csY48" fmla="*/ 223650 h 5320333"/>
                <a:gd name="csX49" fmla="*/ 604713 w 801186"/>
                <a:gd name="csY49" fmla="*/ 260382 h 5320333"/>
                <a:gd name="csX50" fmla="*/ 575972 w 801186"/>
                <a:gd name="csY50" fmla="*/ 343175 h 5320333"/>
                <a:gd name="csX51" fmla="*/ 546914 w 801186"/>
                <a:gd name="csY51" fmla="*/ 438982 h 5320333"/>
                <a:gd name="csX52" fmla="*/ 517528 w 801186"/>
                <a:gd name="csY52" fmla="*/ 548528 h 5320333"/>
                <a:gd name="csX53" fmla="*/ 487815 w 801186"/>
                <a:gd name="csY53" fmla="*/ 672548 h 5320333"/>
                <a:gd name="csX54" fmla="*/ 457797 w 801186"/>
                <a:gd name="csY54" fmla="*/ 811795 h 5320333"/>
                <a:gd name="csX55" fmla="*/ 427507 w 801186"/>
                <a:gd name="csY55" fmla="*/ 966948 h 5320333"/>
                <a:gd name="csX56" fmla="*/ 396995 w 801186"/>
                <a:gd name="csY56" fmla="*/ 1138673 h 5320333"/>
                <a:gd name="csX57" fmla="*/ 335570 w 801186"/>
                <a:gd name="csY57" fmla="*/ 1534087 h 5320333"/>
                <a:gd name="csX58" fmla="*/ 274179 w 801186"/>
                <a:gd name="csY58" fmla="*/ 2001359 h 5320333"/>
                <a:gd name="csX59" fmla="*/ 213635 w 801186"/>
                <a:gd name="csY59" fmla="*/ 2541528 h 5320333"/>
                <a:gd name="csX60" fmla="*/ 98802 w 801186"/>
                <a:gd name="csY60" fmla="*/ 3830120 h 5320333"/>
                <a:gd name="csX61" fmla="*/ 46542 w 801186"/>
                <a:gd name="csY61" fmla="*/ 4562948 h 532033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01186" h="5320333">
                  <a:moveTo>
                    <a:pt x="0" y="5320333"/>
                  </a:moveTo>
                  <a:lnTo>
                    <a:pt x="2720" y="5320333"/>
                  </a:lnTo>
                  <a:lnTo>
                    <a:pt x="47467" y="4592161"/>
                  </a:lnTo>
                  <a:cubicBezTo>
                    <a:pt x="64207" y="4339367"/>
                    <a:pt x="81634" y="4094951"/>
                    <a:pt x="99632" y="3860673"/>
                  </a:cubicBezTo>
                  <a:cubicBezTo>
                    <a:pt x="135349" y="3395855"/>
                    <a:pt x="173925" y="2962969"/>
                    <a:pt x="214289" y="2574049"/>
                  </a:cubicBezTo>
                  <a:cubicBezTo>
                    <a:pt x="233884" y="2385301"/>
                    <a:pt x="254225" y="2203806"/>
                    <a:pt x="274751" y="2034608"/>
                  </a:cubicBezTo>
                  <a:cubicBezTo>
                    <a:pt x="294683" y="1870305"/>
                    <a:pt x="315312" y="1713289"/>
                    <a:pt x="336065" y="1567915"/>
                  </a:cubicBezTo>
                  <a:cubicBezTo>
                    <a:pt x="356093" y="1427648"/>
                    <a:pt x="376734" y="1294773"/>
                    <a:pt x="397416" y="1172962"/>
                  </a:cubicBezTo>
                  <a:cubicBezTo>
                    <a:pt x="407449" y="1113877"/>
                    <a:pt x="417703" y="1056173"/>
                    <a:pt x="427893" y="1001438"/>
                  </a:cubicBezTo>
                  <a:cubicBezTo>
                    <a:pt x="437850" y="947955"/>
                    <a:pt x="448030" y="895809"/>
                    <a:pt x="458149" y="846443"/>
                  </a:cubicBezTo>
                  <a:cubicBezTo>
                    <a:pt x="468048" y="798183"/>
                    <a:pt x="478136" y="751385"/>
                    <a:pt x="488135" y="707366"/>
                  </a:cubicBezTo>
                  <a:cubicBezTo>
                    <a:pt x="497926" y="664253"/>
                    <a:pt x="507912" y="622573"/>
                    <a:pt x="517815" y="583469"/>
                  </a:cubicBezTo>
                  <a:cubicBezTo>
                    <a:pt x="527507" y="545210"/>
                    <a:pt x="537384" y="508404"/>
                    <a:pt x="547172" y="474041"/>
                  </a:cubicBezTo>
                  <a:cubicBezTo>
                    <a:pt x="556751" y="440423"/>
                    <a:pt x="566516" y="408218"/>
                    <a:pt x="576197" y="378341"/>
                  </a:cubicBezTo>
                  <a:cubicBezTo>
                    <a:pt x="585693" y="349039"/>
                    <a:pt x="595353" y="321204"/>
                    <a:pt x="604908" y="295640"/>
                  </a:cubicBezTo>
                  <a:cubicBezTo>
                    <a:pt x="609715" y="282775"/>
                    <a:pt x="614464" y="270563"/>
                    <a:pt x="619154" y="258939"/>
                  </a:cubicBezTo>
                  <a:cubicBezTo>
                    <a:pt x="623941" y="247095"/>
                    <a:pt x="628668" y="235872"/>
                    <a:pt x="633331" y="225269"/>
                  </a:cubicBezTo>
                  <a:cubicBezTo>
                    <a:pt x="638102" y="214406"/>
                    <a:pt x="642809" y="204171"/>
                    <a:pt x="647445" y="194518"/>
                  </a:cubicBezTo>
                  <a:cubicBezTo>
                    <a:pt x="652203" y="184631"/>
                    <a:pt x="656892" y="175335"/>
                    <a:pt x="661505" y="166628"/>
                  </a:cubicBezTo>
                  <a:cubicBezTo>
                    <a:pt x="666255" y="157668"/>
                    <a:pt x="670928" y="149319"/>
                    <a:pt x="675519" y="141541"/>
                  </a:cubicBezTo>
                  <a:cubicBezTo>
                    <a:pt x="680263" y="133506"/>
                    <a:pt x="684925" y="126084"/>
                    <a:pt x="689493" y="119209"/>
                  </a:cubicBezTo>
                  <a:cubicBezTo>
                    <a:pt x="694237" y="112083"/>
                    <a:pt x="698891" y="105533"/>
                    <a:pt x="703437" y="99574"/>
                  </a:cubicBezTo>
                  <a:cubicBezTo>
                    <a:pt x="708189" y="93331"/>
                    <a:pt x="712838" y="87679"/>
                    <a:pt x="717363" y="82592"/>
                  </a:cubicBezTo>
                  <a:cubicBezTo>
                    <a:pt x="722132" y="77225"/>
                    <a:pt x="726781" y="72455"/>
                    <a:pt x="731282" y="68244"/>
                  </a:cubicBezTo>
                  <a:cubicBezTo>
                    <a:pt x="736078" y="63738"/>
                    <a:pt x="740734" y="59841"/>
                    <a:pt x="745203" y="56494"/>
                  </a:cubicBezTo>
                  <a:cubicBezTo>
                    <a:pt x="747572" y="54714"/>
                    <a:pt x="749899" y="53084"/>
                    <a:pt x="752170" y="51597"/>
                  </a:cubicBezTo>
                  <a:cubicBezTo>
                    <a:pt x="754550" y="50019"/>
                    <a:pt x="756877" y="48609"/>
                    <a:pt x="759142" y="47335"/>
                  </a:cubicBezTo>
                  <a:cubicBezTo>
                    <a:pt x="761534" y="45996"/>
                    <a:pt x="763865" y="44786"/>
                    <a:pt x="766121" y="43734"/>
                  </a:cubicBezTo>
                  <a:cubicBezTo>
                    <a:pt x="768530" y="42606"/>
                    <a:pt x="770866" y="41628"/>
                    <a:pt x="773110" y="40787"/>
                  </a:cubicBezTo>
                  <a:cubicBezTo>
                    <a:pt x="775546" y="39871"/>
                    <a:pt x="777890" y="39121"/>
                    <a:pt x="780109" y="38479"/>
                  </a:cubicBezTo>
                  <a:cubicBezTo>
                    <a:pt x="782590" y="37786"/>
                    <a:pt x="784949" y="37248"/>
                    <a:pt x="787122" y="36836"/>
                  </a:cubicBezTo>
                  <a:lnTo>
                    <a:pt x="801186" y="35511"/>
                  </a:lnTo>
                  <a:lnTo>
                    <a:pt x="801186" y="0"/>
                  </a:lnTo>
                  <a:lnTo>
                    <a:pt x="787108" y="1325"/>
                  </a:lnTo>
                  <a:cubicBezTo>
                    <a:pt x="784933" y="1737"/>
                    <a:pt x="782572" y="2274"/>
                    <a:pt x="780087" y="2968"/>
                  </a:cubicBezTo>
                  <a:cubicBezTo>
                    <a:pt x="777867" y="3610"/>
                    <a:pt x="775521" y="4360"/>
                    <a:pt x="773082" y="5276"/>
                  </a:cubicBezTo>
                  <a:cubicBezTo>
                    <a:pt x="770836" y="6117"/>
                    <a:pt x="768498" y="7095"/>
                    <a:pt x="766086" y="8233"/>
                  </a:cubicBezTo>
                  <a:cubicBezTo>
                    <a:pt x="763828" y="9295"/>
                    <a:pt x="761494" y="10495"/>
                    <a:pt x="759099" y="11844"/>
                  </a:cubicBezTo>
                  <a:cubicBezTo>
                    <a:pt x="756832" y="13118"/>
                    <a:pt x="754502" y="14527"/>
                    <a:pt x="752120" y="16096"/>
                  </a:cubicBezTo>
                  <a:cubicBezTo>
                    <a:pt x="749847" y="17593"/>
                    <a:pt x="747520" y="19225"/>
                    <a:pt x="745148" y="21004"/>
                  </a:cubicBezTo>
                  <a:cubicBezTo>
                    <a:pt x="740675" y="24363"/>
                    <a:pt x="736014" y="28257"/>
                    <a:pt x="731213" y="32763"/>
                  </a:cubicBezTo>
                  <a:cubicBezTo>
                    <a:pt x="726707" y="36985"/>
                    <a:pt x="722053" y="41754"/>
                    <a:pt x="717279" y="47125"/>
                  </a:cubicBezTo>
                  <a:cubicBezTo>
                    <a:pt x="712752" y="52219"/>
                    <a:pt x="708098" y="57874"/>
                    <a:pt x="703341" y="64127"/>
                  </a:cubicBezTo>
                  <a:cubicBezTo>
                    <a:pt x="698789" y="70096"/>
                    <a:pt x="694130" y="76644"/>
                    <a:pt x="689381" y="83782"/>
                  </a:cubicBezTo>
                  <a:cubicBezTo>
                    <a:pt x="684809" y="90657"/>
                    <a:pt x="680141" y="98090"/>
                    <a:pt x="675393" y="106135"/>
                  </a:cubicBezTo>
                  <a:cubicBezTo>
                    <a:pt x="670800" y="113915"/>
                    <a:pt x="666121" y="122275"/>
                    <a:pt x="661367" y="131243"/>
                  </a:cubicBezTo>
                  <a:cubicBezTo>
                    <a:pt x="656749" y="139950"/>
                    <a:pt x="652055" y="149258"/>
                    <a:pt x="647292" y="159165"/>
                  </a:cubicBezTo>
                  <a:cubicBezTo>
                    <a:pt x="642651" y="168809"/>
                    <a:pt x="637938" y="179074"/>
                    <a:pt x="633163" y="189937"/>
                  </a:cubicBezTo>
                  <a:cubicBezTo>
                    <a:pt x="628495" y="200561"/>
                    <a:pt x="623763" y="211793"/>
                    <a:pt x="618971" y="223650"/>
                  </a:cubicBezTo>
                  <a:cubicBezTo>
                    <a:pt x="614276" y="235281"/>
                    <a:pt x="609522" y="247507"/>
                    <a:pt x="604713" y="260382"/>
                  </a:cubicBezTo>
                  <a:cubicBezTo>
                    <a:pt x="595146" y="285987"/>
                    <a:pt x="585476" y="313845"/>
                    <a:pt x="575972" y="343175"/>
                  </a:cubicBezTo>
                  <a:cubicBezTo>
                    <a:pt x="566280" y="373095"/>
                    <a:pt x="556504" y="405323"/>
                    <a:pt x="546914" y="438982"/>
                  </a:cubicBezTo>
                  <a:cubicBezTo>
                    <a:pt x="537117" y="473365"/>
                    <a:pt x="527230" y="510225"/>
                    <a:pt x="517528" y="548528"/>
                  </a:cubicBezTo>
                  <a:cubicBezTo>
                    <a:pt x="507614" y="587671"/>
                    <a:pt x="497617" y="629394"/>
                    <a:pt x="487815" y="672548"/>
                  </a:cubicBezTo>
                  <a:cubicBezTo>
                    <a:pt x="477806" y="716630"/>
                    <a:pt x="467706" y="763469"/>
                    <a:pt x="457797" y="811795"/>
                  </a:cubicBezTo>
                  <a:cubicBezTo>
                    <a:pt x="447666" y="861202"/>
                    <a:pt x="437475" y="913413"/>
                    <a:pt x="427507" y="966948"/>
                  </a:cubicBezTo>
                  <a:cubicBezTo>
                    <a:pt x="417305" y="1021746"/>
                    <a:pt x="407040" y="1079515"/>
                    <a:pt x="396995" y="1138673"/>
                  </a:cubicBezTo>
                  <a:cubicBezTo>
                    <a:pt x="376289" y="1260620"/>
                    <a:pt x="355622" y="1393655"/>
                    <a:pt x="335570" y="1534087"/>
                  </a:cubicBezTo>
                  <a:cubicBezTo>
                    <a:pt x="314792" y="1679641"/>
                    <a:pt x="294138" y="1836846"/>
                    <a:pt x="274179" y="2001359"/>
                  </a:cubicBezTo>
                  <a:cubicBezTo>
                    <a:pt x="253627" y="2170789"/>
                    <a:pt x="233256" y="2352527"/>
                    <a:pt x="213635" y="2541528"/>
                  </a:cubicBezTo>
                  <a:cubicBezTo>
                    <a:pt x="173211" y="2931027"/>
                    <a:pt x="134577" y="3364576"/>
                    <a:pt x="98802" y="3830120"/>
                  </a:cubicBezTo>
                  <a:cubicBezTo>
                    <a:pt x="80772" y="4064813"/>
                    <a:pt x="63313" y="4309680"/>
                    <a:pt x="46542" y="456294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60" name="Freeform: Shape 459">
              <a:extLst>
                <a:ext uri="{FF2B5EF4-FFF2-40B4-BE49-F238E27FC236}">
                  <a16:creationId xmlns:a16="http://schemas.microsoft.com/office/drawing/2014/main" id="{2E3DFE47-5ED3-97B9-9051-80530ECAF1BE}"/>
                </a:ext>
              </a:extLst>
            </p:cNvPr>
            <p:cNvSpPr/>
            <p:nvPr/>
          </p:nvSpPr>
          <p:spPr>
            <a:xfrm rot="16200000" flipH="1">
              <a:off x="9177290" y="1761961"/>
              <a:ext cx="709068" cy="5320354"/>
            </a:xfrm>
            <a:custGeom>
              <a:avLst/>
              <a:gdLst>
                <a:gd name="csX0" fmla="*/ 0 w 709068"/>
                <a:gd name="csY0" fmla="*/ 5320354 h 5320354"/>
                <a:gd name="csX1" fmla="*/ 2458 w 709068"/>
                <a:gd name="csY1" fmla="*/ 5320354 h 5320354"/>
                <a:gd name="csX2" fmla="*/ 27367 w 709068"/>
                <a:gd name="csY2" fmla="*/ 4842549 h 5320354"/>
                <a:gd name="csX3" fmla="*/ 113920 w 709068"/>
                <a:gd name="csY3" fmla="*/ 3490914 h 5320354"/>
                <a:gd name="csX4" fmla="*/ 212123 w 709068"/>
                <a:gd name="csY4" fmla="*/ 2333629 h 5320354"/>
                <a:gd name="csX5" fmla="*/ 315201 w 709068"/>
                <a:gd name="csY5" fmla="*/ 1428943 h 5320354"/>
                <a:gd name="csX6" fmla="*/ 366934 w 709068"/>
                <a:gd name="csY6" fmla="*/ 1072734 h 5320354"/>
                <a:gd name="csX7" fmla="*/ 392623 w 709068"/>
                <a:gd name="csY7" fmla="*/ 917645 h 5320354"/>
                <a:gd name="csX8" fmla="*/ 418129 w 709068"/>
                <a:gd name="csY8" fmla="*/ 777240 h 5320354"/>
                <a:gd name="csX9" fmla="*/ 443420 w 709068"/>
                <a:gd name="csY9" fmla="*/ 650986 h 5320354"/>
                <a:gd name="csX10" fmla="*/ 468470 w 709068"/>
                <a:gd name="csY10" fmla="*/ 538273 h 5320354"/>
                <a:gd name="csX11" fmla="*/ 493270 w 709068"/>
                <a:gd name="csY11" fmla="*/ 438476 h 5320354"/>
                <a:gd name="csX12" fmla="*/ 517821 w 709068"/>
                <a:gd name="csY12" fmla="*/ 350975 h 5320354"/>
                <a:gd name="csX13" fmla="*/ 542133 w 709068"/>
                <a:gd name="csY13" fmla="*/ 275207 h 5320354"/>
                <a:gd name="csX14" fmla="*/ 566230 w 709068"/>
                <a:gd name="csY14" fmla="*/ 210583 h 5320354"/>
                <a:gd name="csX15" fmla="*/ 578209 w 709068"/>
                <a:gd name="csY15" fmla="*/ 182305 h 5320354"/>
                <a:gd name="csX16" fmla="*/ 590150 w 709068"/>
                <a:gd name="csY16" fmla="*/ 156627 h 5320354"/>
                <a:gd name="csX17" fmla="*/ 602057 w 709068"/>
                <a:gd name="csY17" fmla="*/ 133507 h 5320354"/>
                <a:gd name="csX18" fmla="*/ 613937 w 709068"/>
                <a:gd name="csY18" fmla="*/ 112905 h 5320354"/>
                <a:gd name="csX19" fmla="*/ 625799 w 709068"/>
                <a:gd name="csY19" fmla="*/ 94764 h 5320354"/>
                <a:gd name="csX20" fmla="*/ 637649 w 709068"/>
                <a:gd name="csY20" fmla="*/ 79077 h 5320354"/>
                <a:gd name="csX21" fmla="*/ 649499 w 709068"/>
                <a:gd name="csY21" fmla="*/ 65800 h 5320354"/>
                <a:gd name="csX22" fmla="*/ 661357 w 709068"/>
                <a:gd name="csY22" fmla="*/ 54947 h 5320354"/>
                <a:gd name="csX23" fmla="*/ 667292 w 709068"/>
                <a:gd name="csY23" fmla="*/ 50407 h 5320354"/>
                <a:gd name="csX24" fmla="*/ 673233 w 709068"/>
                <a:gd name="csY24" fmla="*/ 46483 h 5320354"/>
                <a:gd name="csX25" fmla="*/ 679181 w 709068"/>
                <a:gd name="csY25" fmla="*/ 43133 h 5320354"/>
                <a:gd name="csX26" fmla="*/ 685136 w 709068"/>
                <a:gd name="csY26" fmla="*/ 40419 h 5320354"/>
                <a:gd name="csX27" fmla="*/ 691101 w 709068"/>
                <a:gd name="csY27" fmla="*/ 38269 h 5320354"/>
                <a:gd name="csX28" fmla="*/ 697079 w 709068"/>
                <a:gd name="csY28" fmla="*/ 36732 h 5320354"/>
                <a:gd name="csX29" fmla="*/ 709068 w 709068"/>
                <a:gd name="csY29" fmla="*/ 35511 h 5320354"/>
                <a:gd name="csX30" fmla="*/ 709068 w 709068"/>
                <a:gd name="csY30" fmla="*/ 0 h 5320354"/>
                <a:gd name="csX31" fmla="*/ 697064 w 709068"/>
                <a:gd name="csY31" fmla="*/ 1220 h 5320354"/>
                <a:gd name="csX32" fmla="*/ 691079 w 709068"/>
                <a:gd name="csY32" fmla="*/ 2748 h 5320354"/>
                <a:gd name="csX33" fmla="*/ 685107 w 709068"/>
                <a:gd name="csY33" fmla="*/ 4894 h 5320354"/>
                <a:gd name="csX34" fmla="*/ 679144 w 709068"/>
                <a:gd name="csY34" fmla="*/ 7622 h 5320354"/>
                <a:gd name="csX35" fmla="*/ 673189 w 709068"/>
                <a:gd name="csY35" fmla="*/ 10971 h 5320354"/>
                <a:gd name="csX36" fmla="*/ 667241 w 709068"/>
                <a:gd name="csY36" fmla="*/ 14896 h 5320354"/>
                <a:gd name="csX37" fmla="*/ 661298 w 709068"/>
                <a:gd name="csY37" fmla="*/ 19456 h 5320354"/>
                <a:gd name="csX38" fmla="*/ 649425 w 709068"/>
                <a:gd name="csY38" fmla="*/ 30319 h 5320354"/>
                <a:gd name="csX39" fmla="*/ 637559 w 709068"/>
                <a:gd name="csY39" fmla="*/ 43617 h 5320354"/>
                <a:gd name="csX40" fmla="*/ 625693 w 709068"/>
                <a:gd name="csY40" fmla="*/ 59337 h 5320354"/>
                <a:gd name="csX41" fmla="*/ 613816 w 709068"/>
                <a:gd name="csY41" fmla="*/ 77488 h 5320354"/>
                <a:gd name="csX42" fmla="*/ 601921 w 709068"/>
                <a:gd name="csY42" fmla="*/ 98120 h 5320354"/>
                <a:gd name="csX43" fmla="*/ 589999 w 709068"/>
                <a:gd name="csY43" fmla="*/ 121274 h 5320354"/>
                <a:gd name="csX44" fmla="*/ 578044 w 709068"/>
                <a:gd name="csY44" fmla="*/ 146994 h 5320354"/>
                <a:gd name="csX45" fmla="*/ 566050 w 709068"/>
                <a:gd name="csY45" fmla="*/ 175304 h 5320354"/>
                <a:gd name="csX46" fmla="*/ 541920 w 709068"/>
                <a:gd name="csY46" fmla="*/ 240021 h 5320354"/>
                <a:gd name="csX47" fmla="*/ 517577 w 709068"/>
                <a:gd name="csY47" fmla="*/ 315887 h 5320354"/>
                <a:gd name="csX48" fmla="*/ 492993 w 709068"/>
                <a:gd name="csY48" fmla="*/ 403491 h 5320354"/>
                <a:gd name="csX49" fmla="*/ 468161 w 709068"/>
                <a:gd name="csY49" fmla="*/ 503425 h 5320354"/>
                <a:gd name="csX50" fmla="*/ 443076 w 709068"/>
                <a:gd name="csY50" fmla="*/ 616286 h 5320354"/>
                <a:gd name="csX51" fmla="*/ 417751 w 709068"/>
                <a:gd name="csY51" fmla="*/ 742719 h 5320354"/>
                <a:gd name="csX52" fmla="*/ 392210 w 709068"/>
                <a:gd name="csY52" fmla="*/ 883310 h 5320354"/>
                <a:gd name="csX53" fmla="*/ 366487 w 709068"/>
                <a:gd name="csY53" fmla="*/ 1038622 h 5320354"/>
                <a:gd name="csX54" fmla="*/ 314677 w 709068"/>
                <a:gd name="csY54" fmla="*/ 1395348 h 5320354"/>
                <a:gd name="csX55" fmla="*/ 211440 w 709068"/>
                <a:gd name="csY55" fmla="*/ 2301444 h 5320354"/>
                <a:gd name="csX56" fmla="*/ 113065 w 709068"/>
                <a:gd name="csY56" fmla="*/ 3460752 h 5320354"/>
                <a:gd name="csX57" fmla="*/ 26332 w 709068"/>
                <a:gd name="csY57" fmla="*/ 4815243 h 5320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Lst>
              <a:rect l="l" t="t" r="r" b="b"/>
              <a:pathLst>
                <a:path w="709068" h="5320354">
                  <a:moveTo>
                    <a:pt x="0" y="5320354"/>
                  </a:moveTo>
                  <a:lnTo>
                    <a:pt x="2458" y="5320354"/>
                  </a:lnTo>
                  <a:lnTo>
                    <a:pt x="27367" y="4842549"/>
                  </a:lnTo>
                  <a:cubicBezTo>
                    <a:pt x="54334" y="4359714"/>
                    <a:pt x="83434" y="3904697"/>
                    <a:pt x="113920" y="3490914"/>
                  </a:cubicBezTo>
                  <a:cubicBezTo>
                    <a:pt x="144762" y="3072464"/>
                    <a:pt x="177803" y="2683100"/>
                    <a:pt x="212123" y="2333629"/>
                  </a:cubicBezTo>
                  <a:cubicBezTo>
                    <a:pt x="245023" y="1998749"/>
                    <a:pt x="279703" y="1694368"/>
                    <a:pt x="315201" y="1428943"/>
                  </a:cubicBezTo>
                  <a:cubicBezTo>
                    <a:pt x="332131" y="1302385"/>
                    <a:pt x="349538" y="1182533"/>
                    <a:pt x="366934" y="1072734"/>
                  </a:cubicBezTo>
                  <a:cubicBezTo>
                    <a:pt x="375406" y="1019262"/>
                    <a:pt x="384049" y="967083"/>
                    <a:pt x="392623" y="917645"/>
                  </a:cubicBezTo>
                  <a:cubicBezTo>
                    <a:pt x="401016" y="869235"/>
                    <a:pt x="409598" y="821996"/>
                    <a:pt x="418129" y="777240"/>
                  </a:cubicBezTo>
                  <a:cubicBezTo>
                    <a:pt x="426455" y="733592"/>
                    <a:pt x="434963" y="691111"/>
                    <a:pt x="443420" y="650986"/>
                  </a:cubicBezTo>
                  <a:cubicBezTo>
                    <a:pt x="451699" y="611716"/>
                    <a:pt x="460128" y="573795"/>
                    <a:pt x="468470" y="538273"/>
                  </a:cubicBezTo>
                  <a:cubicBezTo>
                    <a:pt x="476683" y="503299"/>
                    <a:pt x="485026" y="469715"/>
                    <a:pt x="493270" y="438476"/>
                  </a:cubicBezTo>
                  <a:cubicBezTo>
                    <a:pt x="501386" y="407703"/>
                    <a:pt x="509646" y="378266"/>
                    <a:pt x="517821" y="350975"/>
                  </a:cubicBezTo>
                  <a:cubicBezTo>
                    <a:pt x="525886" y="324067"/>
                    <a:pt x="534065" y="298567"/>
                    <a:pt x="542133" y="275207"/>
                  </a:cubicBezTo>
                  <a:cubicBezTo>
                    <a:pt x="550118" y="252074"/>
                    <a:pt x="558226" y="230323"/>
                    <a:pt x="566230" y="210583"/>
                  </a:cubicBezTo>
                  <a:cubicBezTo>
                    <a:pt x="570277" y="200602"/>
                    <a:pt x="574273" y="191181"/>
                    <a:pt x="578209" y="182305"/>
                  </a:cubicBezTo>
                  <a:cubicBezTo>
                    <a:pt x="582249" y="173188"/>
                    <a:pt x="586231" y="164650"/>
                    <a:pt x="590150" y="156627"/>
                  </a:cubicBezTo>
                  <a:cubicBezTo>
                    <a:pt x="594183" y="148373"/>
                    <a:pt x="598155" y="140676"/>
                    <a:pt x="602057" y="133507"/>
                  </a:cubicBezTo>
                  <a:cubicBezTo>
                    <a:pt x="606089" y="126094"/>
                    <a:pt x="610052" y="119243"/>
                    <a:pt x="613937" y="112905"/>
                  </a:cubicBezTo>
                  <a:cubicBezTo>
                    <a:pt x="617972" y="106314"/>
                    <a:pt x="621931" y="100280"/>
                    <a:pt x="625799" y="94764"/>
                  </a:cubicBezTo>
                  <a:cubicBezTo>
                    <a:pt x="629842" y="88994"/>
                    <a:pt x="633798" y="83782"/>
                    <a:pt x="637649" y="79077"/>
                  </a:cubicBezTo>
                  <a:cubicBezTo>
                    <a:pt x="641709" y="74128"/>
                    <a:pt x="645667" y="69707"/>
                    <a:pt x="649499" y="65800"/>
                  </a:cubicBezTo>
                  <a:cubicBezTo>
                    <a:pt x="653585" y="61653"/>
                    <a:pt x="657550" y="58052"/>
                    <a:pt x="661357" y="54947"/>
                  </a:cubicBezTo>
                  <a:cubicBezTo>
                    <a:pt x="663376" y="53293"/>
                    <a:pt x="665356" y="51787"/>
                    <a:pt x="667292" y="50407"/>
                  </a:cubicBezTo>
                  <a:cubicBezTo>
                    <a:pt x="669319" y="48967"/>
                    <a:pt x="671303" y="47659"/>
                    <a:pt x="673233" y="46483"/>
                  </a:cubicBezTo>
                  <a:cubicBezTo>
                    <a:pt x="675272" y="45228"/>
                    <a:pt x="677257" y="44123"/>
                    <a:pt x="679181" y="43133"/>
                  </a:cubicBezTo>
                  <a:cubicBezTo>
                    <a:pt x="681234" y="42091"/>
                    <a:pt x="683225" y="41186"/>
                    <a:pt x="685136" y="40419"/>
                  </a:cubicBezTo>
                  <a:cubicBezTo>
                    <a:pt x="687212" y="39554"/>
                    <a:pt x="689212" y="38848"/>
                    <a:pt x="691101" y="38269"/>
                  </a:cubicBezTo>
                  <a:cubicBezTo>
                    <a:pt x="693217" y="37616"/>
                    <a:pt x="695227" y="37110"/>
                    <a:pt x="697079" y="36732"/>
                  </a:cubicBezTo>
                  <a:lnTo>
                    <a:pt x="709068" y="35511"/>
                  </a:lnTo>
                  <a:lnTo>
                    <a:pt x="709068" y="0"/>
                  </a:lnTo>
                  <a:lnTo>
                    <a:pt x="697064" y="1220"/>
                  </a:lnTo>
                  <a:cubicBezTo>
                    <a:pt x="695211" y="1588"/>
                    <a:pt x="693197" y="2095"/>
                    <a:pt x="691079" y="2748"/>
                  </a:cubicBezTo>
                  <a:cubicBezTo>
                    <a:pt x="689186" y="3336"/>
                    <a:pt x="687185" y="4042"/>
                    <a:pt x="685107" y="4894"/>
                  </a:cubicBezTo>
                  <a:cubicBezTo>
                    <a:pt x="683193" y="5674"/>
                    <a:pt x="681200" y="6580"/>
                    <a:pt x="679144" y="7622"/>
                  </a:cubicBezTo>
                  <a:cubicBezTo>
                    <a:pt x="677218" y="8612"/>
                    <a:pt x="675230" y="9728"/>
                    <a:pt x="673189" y="10971"/>
                  </a:cubicBezTo>
                  <a:cubicBezTo>
                    <a:pt x="671257" y="12148"/>
                    <a:pt x="669270" y="13445"/>
                    <a:pt x="667241" y="14896"/>
                  </a:cubicBezTo>
                  <a:cubicBezTo>
                    <a:pt x="665302" y="16298"/>
                    <a:pt x="663319" y="17793"/>
                    <a:pt x="661298" y="19456"/>
                  </a:cubicBezTo>
                  <a:cubicBezTo>
                    <a:pt x="657486" y="22561"/>
                    <a:pt x="653517" y="26162"/>
                    <a:pt x="649425" y="30319"/>
                  </a:cubicBezTo>
                  <a:cubicBezTo>
                    <a:pt x="645588" y="34227"/>
                    <a:pt x="641625" y="38658"/>
                    <a:pt x="637559" y="43617"/>
                  </a:cubicBezTo>
                  <a:cubicBezTo>
                    <a:pt x="633704" y="48324"/>
                    <a:pt x="629741" y="53547"/>
                    <a:pt x="625693" y="59337"/>
                  </a:cubicBezTo>
                  <a:cubicBezTo>
                    <a:pt x="621820" y="64853"/>
                    <a:pt x="617856" y="70897"/>
                    <a:pt x="613816" y="77488"/>
                  </a:cubicBezTo>
                  <a:cubicBezTo>
                    <a:pt x="609926" y="83836"/>
                    <a:pt x="605958" y="90711"/>
                    <a:pt x="601921" y="98120"/>
                  </a:cubicBezTo>
                  <a:cubicBezTo>
                    <a:pt x="598014" y="105313"/>
                    <a:pt x="594037" y="113010"/>
                    <a:pt x="589999" y="121274"/>
                  </a:cubicBezTo>
                  <a:cubicBezTo>
                    <a:pt x="586075" y="129305"/>
                    <a:pt x="582088" y="137866"/>
                    <a:pt x="578044" y="146994"/>
                  </a:cubicBezTo>
                  <a:cubicBezTo>
                    <a:pt x="574102" y="155890"/>
                    <a:pt x="570101" y="165313"/>
                    <a:pt x="566050" y="175304"/>
                  </a:cubicBezTo>
                  <a:cubicBezTo>
                    <a:pt x="558035" y="195075"/>
                    <a:pt x="549915" y="216847"/>
                    <a:pt x="541920" y="240021"/>
                  </a:cubicBezTo>
                  <a:cubicBezTo>
                    <a:pt x="533842" y="263424"/>
                    <a:pt x="525653" y="288944"/>
                    <a:pt x="517577" y="315887"/>
                  </a:cubicBezTo>
                  <a:cubicBezTo>
                    <a:pt x="509390" y="343208"/>
                    <a:pt x="501120" y="372686"/>
                    <a:pt x="492993" y="403491"/>
                  </a:cubicBezTo>
                  <a:cubicBezTo>
                    <a:pt x="484740" y="434781"/>
                    <a:pt x="476385" y="468407"/>
                    <a:pt x="468161" y="503425"/>
                  </a:cubicBezTo>
                  <a:cubicBezTo>
                    <a:pt x="459808" y="539000"/>
                    <a:pt x="451367" y="576975"/>
                    <a:pt x="443076" y="616286"/>
                  </a:cubicBezTo>
                  <a:cubicBezTo>
                    <a:pt x="434608" y="656452"/>
                    <a:pt x="426087" y="698997"/>
                    <a:pt x="417751" y="742719"/>
                  </a:cubicBezTo>
                  <a:cubicBezTo>
                    <a:pt x="409209" y="787538"/>
                    <a:pt x="400616" y="834840"/>
                    <a:pt x="392210" y="883310"/>
                  </a:cubicBezTo>
                  <a:cubicBezTo>
                    <a:pt x="383625" y="932826"/>
                    <a:pt x="374970" y="985078"/>
                    <a:pt x="366487" y="1038622"/>
                  </a:cubicBezTo>
                  <a:cubicBezTo>
                    <a:pt x="349064" y="1148580"/>
                    <a:pt x="331633" y="1268611"/>
                    <a:pt x="314677" y="1395348"/>
                  </a:cubicBezTo>
                  <a:cubicBezTo>
                    <a:pt x="279125" y="1661185"/>
                    <a:pt x="244391" y="1966027"/>
                    <a:pt x="211440" y="2301444"/>
                  </a:cubicBezTo>
                  <a:cubicBezTo>
                    <a:pt x="177061" y="2651504"/>
                    <a:pt x="143963" y="3041553"/>
                    <a:pt x="113065" y="3460752"/>
                  </a:cubicBezTo>
                  <a:cubicBezTo>
                    <a:pt x="82518" y="3875387"/>
                    <a:pt x="53357" y="4331364"/>
                    <a:pt x="26332" y="4815243"/>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62" name="Freeform: Shape 461">
              <a:extLst>
                <a:ext uri="{FF2B5EF4-FFF2-40B4-BE49-F238E27FC236}">
                  <a16:creationId xmlns:a16="http://schemas.microsoft.com/office/drawing/2014/main" id="{150D3B0A-F904-3522-6337-5F0AA0E0A69E}"/>
                </a:ext>
              </a:extLst>
            </p:cNvPr>
            <p:cNvSpPr/>
            <p:nvPr/>
          </p:nvSpPr>
          <p:spPr>
            <a:xfrm rot="16200000" flipH="1">
              <a:off x="9227244" y="1679596"/>
              <a:ext cx="617064" cy="5312447"/>
            </a:xfrm>
            <a:custGeom>
              <a:avLst/>
              <a:gdLst>
                <a:gd name="csX0" fmla="*/ 0 w 617064"/>
                <a:gd name="csY0" fmla="*/ 5312447 h 5312447"/>
                <a:gd name="csX1" fmla="*/ 1242 w 617064"/>
                <a:gd name="csY1" fmla="*/ 5312447 h 5312447"/>
                <a:gd name="csX2" fmla="*/ 12995 w 617064"/>
                <a:gd name="csY2" fmla="*/ 5042056 h 5312447"/>
                <a:gd name="csX3" fmla="*/ 88770 w 617064"/>
                <a:gd name="csY3" fmla="*/ 3631729 h 5312447"/>
                <a:gd name="csX4" fmla="*/ 175621 w 617064"/>
                <a:gd name="csY4" fmla="*/ 2419508 h 5312447"/>
                <a:gd name="csX5" fmla="*/ 267220 w 617064"/>
                <a:gd name="csY5" fmla="*/ 1471932 h 5312447"/>
                <a:gd name="csX6" fmla="*/ 313260 w 617064"/>
                <a:gd name="csY6" fmla="*/ 1099371 h 5312447"/>
                <a:gd name="csX7" fmla="*/ 358823 w 617064"/>
                <a:gd name="csY7" fmla="*/ 790781 h 5312447"/>
                <a:gd name="csX8" fmla="*/ 381327 w 617064"/>
                <a:gd name="csY8" fmla="*/ 659096 h 5312447"/>
                <a:gd name="csX9" fmla="*/ 403608 w 617064"/>
                <a:gd name="csY9" fmla="*/ 541654 h 5312447"/>
                <a:gd name="csX10" fmla="*/ 425658 w 617064"/>
                <a:gd name="csY10" fmla="*/ 437781 h 5312447"/>
                <a:gd name="csX11" fmla="*/ 447475 w 617064"/>
                <a:gd name="csY11" fmla="*/ 346819 h 5312447"/>
                <a:gd name="csX12" fmla="*/ 469070 w 617064"/>
                <a:gd name="csY12" fmla="*/ 268100 h 5312447"/>
                <a:gd name="csX13" fmla="*/ 490462 w 617064"/>
                <a:gd name="csY13" fmla="*/ 201046 h 5312447"/>
                <a:gd name="csX14" fmla="*/ 501092 w 617064"/>
                <a:gd name="csY14" fmla="*/ 171703 h 5312447"/>
                <a:gd name="csX15" fmla="*/ 511683 w 617064"/>
                <a:gd name="csY15" fmla="*/ 145088 h 5312447"/>
                <a:gd name="csX16" fmla="*/ 522244 w 617064"/>
                <a:gd name="csY16" fmla="*/ 121137 h 5312447"/>
                <a:gd name="csX17" fmla="*/ 532777 w 617064"/>
                <a:gd name="csY17" fmla="*/ 99798 h 5312447"/>
                <a:gd name="csX18" fmla="*/ 543294 w 617064"/>
                <a:gd name="csY18" fmla="*/ 81025 h 5312447"/>
                <a:gd name="csX19" fmla="*/ 553798 w 617064"/>
                <a:gd name="csY19" fmla="*/ 64790 h 5312447"/>
                <a:gd name="csX20" fmla="*/ 564298 w 617064"/>
                <a:gd name="csY20" fmla="*/ 51064 h 5312447"/>
                <a:gd name="csX21" fmla="*/ 574804 w 617064"/>
                <a:gd name="csY21" fmla="*/ 39818 h 5312447"/>
                <a:gd name="csX22" fmla="*/ 585324 w 617064"/>
                <a:gd name="csY22" fmla="*/ 31060 h 5312447"/>
                <a:gd name="csX23" fmla="*/ 590593 w 617064"/>
                <a:gd name="csY23" fmla="*/ 27606 h 5312447"/>
                <a:gd name="csX24" fmla="*/ 595868 w 617064"/>
                <a:gd name="csY24" fmla="*/ 24784 h 5312447"/>
                <a:gd name="csX25" fmla="*/ 601153 w 617064"/>
                <a:gd name="csY25" fmla="*/ 22573 h 5312447"/>
                <a:gd name="csX26" fmla="*/ 606446 w 617064"/>
                <a:gd name="csY26" fmla="*/ 21005 h 5312447"/>
                <a:gd name="csX27" fmla="*/ 617064 w 617064"/>
                <a:gd name="csY27" fmla="*/ 19730 h 5312447"/>
                <a:gd name="csX28" fmla="*/ 617064 w 617064"/>
                <a:gd name="csY28" fmla="*/ 0 h 5312447"/>
                <a:gd name="csX29" fmla="*/ 606436 w 617064"/>
                <a:gd name="csY29" fmla="*/ 1275 h 5312447"/>
                <a:gd name="csX30" fmla="*/ 601138 w 617064"/>
                <a:gd name="csY30" fmla="*/ 2843 h 5312447"/>
                <a:gd name="csX31" fmla="*/ 595848 w 617064"/>
                <a:gd name="csY31" fmla="*/ 5054 h 5312447"/>
                <a:gd name="csX32" fmla="*/ 590568 w 617064"/>
                <a:gd name="csY32" fmla="*/ 7876 h 5312447"/>
                <a:gd name="csX33" fmla="*/ 585294 w 617064"/>
                <a:gd name="csY33" fmla="*/ 11328 h 5312447"/>
                <a:gd name="csX34" fmla="*/ 574764 w 617064"/>
                <a:gd name="csY34" fmla="*/ 20088 h 5312447"/>
                <a:gd name="csX35" fmla="*/ 564249 w 617064"/>
                <a:gd name="csY35" fmla="*/ 31354 h 5312447"/>
                <a:gd name="csX36" fmla="*/ 553739 w 617064"/>
                <a:gd name="csY36" fmla="*/ 45091 h 5312447"/>
                <a:gd name="csX37" fmla="*/ 543225 w 617064"/>
                <a:gd name="csY37" fmla="*/ 61339 h 5312447"/>
                <a:gd name="csX38" fmla="*/ 532700 w 617064"/>
                <a:gd name="csY38" fmla="*/ 80119 h 5312447"/>
                <a:gd name="csX39" fmla="*/ 522156 w 617064"/>
                <a:gd name="csY39" fmla="*/ 101491 h 5312447"/>
                <a:gd name="csX40" fmla="*/ 511585 w 617064"/>
                <a:gd name="csY40" fmla="*/ 125463 h 5312447"/>
                <a:gd name="csX41" fmla="*/ 500983 w 617064"/>
                <a:gd name="csY41" fmla="*/ 152111 h 5312447"/>
                <a:gd name="csX42" fmla="*/ 490345 w 617064"/>
                <a:gd name="csY42" fmla="*/ 181474 h 5312447"/>
                <a:gd name="csX43" fmla="*/ 468932 w 617064"/>
                <a:gd name="csY43" fmla="*/ 248590 h 5312447"/>
                <a:gd name="csX44" fmla="*/ 447317 w 617064"/>
                <a:gd name="csY44" fmla="*/ 327383 h 5312447"/>
                <a:gd name="csX45" fmla="*/ 425480 w 617064"/>
                <a:gd name="csY45" fmla="*/ 418443 h 5312447"/>
                <a:gd name="csX46" fmla="*/ 403407 w 617064"/>
                <a:gd name="csY46" fmla="*/ 522408 h 5312447"/>
                <a:gd name="csX47" fmla="*/ 381104 w 617064"/>
                <a:gd name="csY47" fmla="*/ 639965 h 5312447"/>
                <a:gd name="csX48" fmla="*/ 358581 w 617064"/>
                <a:gd name="csY48" fmla="*/ 771789 h 5312447"/>
                <a:gd name="csX49" fmla="*/ 312970 w 617064"/>
                <a:gd name="csY49" fmla="*/ 1080696 h 5312447"/>
                <a:gd name="csX50" fmla="*/ 266884 w 617064"/>
                <a:gd name="csY50" fmla="*/ 1453635 h 5312447"/>
                <a:gd name="csX51" fmla="*/ 175188 w 617064"/>
                <a:gd name="csY51" fmla="*/ 2402229 h 5312447"/>
                <a:gd name="csX52" fmla="*/ 88235 w 617064"/>
                <a:gd name="csY52" fmla="*/ 3615853 h 5312447"/>
                <a:gd name="csX53" fmla="*/ 12361 w 617064"/>
                <a:gd name="csY53" fmla="*/ 5028038 h 531244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Lst>
              <a:rect l="l" t="t" r="r" b="b"/>
              <a:pathLst>
                <a:path w="617064" h="5312447">
                  <a:moveTo>
                    <a:pt x="0" y="5312447"/>
                  </a:moveTo>
                  <a:lnTo>
                    <a:pt x="1242" y="5312447"/>
                  </a:lnTo>
                  <a:lnTo>
                    <a:pt x="12995" y="5042056"/>
                  </a:lnTo>
                  <a:cubicBezTo>
                    <a:pt x="36486" y="4538765"/>
                    <a:pt x="61962" y="4063995"/>
                    <a:pt x="88770" y="3631729"/>
                  </a:cubicBezTo>
                  <a:cubicBezTo>
                    <a:pt x="115951" y="3193601"/>
                    <a:pt x="145173" y="2785761"/>
                    <a:pt x="175621" y="2419508"/>
                  </a:cubicBezTo>
                  <a:cubicBezTo>
                    <a:pt x="204790" y="2068782"/>
                    <a:pt x="235608" y="1749968"/>
                    <a:pt x="267220" y="1471932"/>
                  </a:cubicBezTo>
                  <a:cubicBezTo>
                    <a:pt x="282275" y="1339550"/>
                    <a:pt x="297766" y="1214202"/>
                    <a:pt x="313260" y="1099371"/>
                  </a:cubicBezTo>
                  <a:cubicBezTo>
                    <a:pt x="328189" y="988730"/>
                    <a:pt x="343519" y="884903"/>
                    <a:pt x="358823" y="790781"/>
                  </a:cubicBezTo>
                  <a:cubicBezTo>
                    <a:pt x="366254" y="745089"/>
                    <a:pt x="373826" y="700776"/>
                    <a:pt x="381327" y="659096"/>
                  </a:cubicBezTo>
                  <a:cubicBezTo>
                    <a:pt x="388675" y="618257"/>
                    <a:pt x="396172" y="578744"/>
                    <a:pt x="403608" y="541654"/>
                  </a:cubicBezTo>
                  <a:cubicBezTo>
                    <a:pt x="410899" y="505299"/>
                    <a:pt x="418318" y="470357"/>
                    <a:pt x="425658" y="437781"/>
                  </a:cubicBezTo>
                  <a:cubicBezTo>
                    <a:pt x="432865" y="405808"/>
                    <a:pt x="440205" y="375202"/>
                    <a:pt x="447475" y="346819"/>
                  </a:cubicBezTo>
                  <a:cubicBezTo>
                    <a:pt x="454605" y="318983"/>
                    <a:pt x="461870" y="292494"/>
                    <a:pt x="469070" y="268100"/>
                  </a:cubicBezTo>
                  <a:cubicBezTo>
                    <a:pt x="476168" y="244053"/>
                    <a:pt x="483365" y="221502"/>
                    <a:pt x="490462" y="201046"/>
                  </a:cubicBezTo>
                  <a:cubicBezTo>
                    <a:pt x="494053" y="190685"/>
                    <a:pt x="497599" y="180917"/>
                    <a:pt x="501092" y="171703"/>
                  </a:cubicBezTo>
                  <a:cubicBezTo>
                    <a:pt x="504675" y="162261"/>
                    <a:pt x="508207" y="153396"/>
                    <a:pt x="511683" y="145088"/>
                  </a:cubicBezTo>
                  <a:cubicBezTo>
                    <a:pt x="515260" y="136540"/>
                    <a:pt x="518784" y="128580"/>
                    <a:pt x="522244" y="121137"/>
                  </a:cubicBezTo>
                  <a:cubicBezTo>
                    <a:pt x="525818" y="113464"/>
                    <a:pt x="529334" y="106366"/>
                    <a:pt x="532777" y="99798"/>
                  </a:cubicBezTo>
                  <a:cubicBezTo>
                    <a:pt x="536355" y="92984"/>
                    <a:pt x="539865" y="86741"/>
                    <a:pt x="543294" y="81025"/>
                  </a:cubicBezTo>
                  <a:cubicBezTo>
                    <a:pt x="546877" y="75066"/>
                    <a:pt x="550384" y="69665"/>
                    <a:pt x="553798" y="64790"/>
                  </a:cubicBezTo>
                  <a:cubicBezTo>
                    <a:pt x="557394" y="59653"/>
                    <a:pt x="560902" y="55106"/>
                    <a:pt x="564298" y="51064"/>
                  </a:cubicBezTo>
                  <a:cubicBezTo>
                    <a:pt x="567918" y="46757"/>
                    <a:pt x="571431" y="43029"/>
                    <a:pt x="574804" y="39818"/>
                  </a:cubicBezTo>
                  <a:cubicBezTo>
                    <a:pt x="578461" y="36333"/>
                    <a:pt x="581986" y="33450"/>
                    <a:pt x="585324" y="31060"/>
                  </a:cubicBezTo>
                  <a:cubicBezTo>
                    <a:pt x="587130" y="29775"/>
                    <a:pt x="588890" y="28616"/>
                    <a:pt x="590593" y="27606"/>
                  </a:cubicBezTo>
                  <a:cubicBezTo>
                    <a:pt x="592411" y="26521"/>
                    <a:pt x="594175" y="25585"/>
                    <a:pt x="595868" y="24784"/>
                  </a:cubicBezTo>
                  <a:cubicBezTo>
                    <a:pt x="597707" y="23898"/>
                    <a:pt x="599478" y="23162"/>
                    <a:pt x="601153" y="22573"/>
                  </a:cubicBezTo>
                  <a:cubicBezTo>
                    <a:pt x="603025" y="21910"/>
                    <a:pt x="604805" y="21383"/>
                    <a:pt x="606446" y="21005"/>
                  </a:cubicBezTo>
                  <a:lnTo>
                    <a:pt x="617064" y="19730"/>
                  </a:lnTo>
                  <a:lnTo>
                    <a:pt x="617064" y="0"/>
                  </a:lnTo>
                  <a:lnTo>
                    <a:pt x="606436" y="1275"/>
                  </a:lnTo>
                  <a:cubicBezTo>
                    <a:pt x="604795" y="1654"/>
                    <a:pt x="603013" y="2181"/>
                    <a:pt x="601138" y="2843"/>
                  </a:cubicBezTo>
                  <a:cubicBezTo>
                    <a:pt x="599461" y="3431"/>
                    <a:pt x="597690" y="4168"/>
                    <a:pt x="595848" y="5054"/>
                  </a:cubicBezTo>
                  <a:cubicBezTo>
                    <a:pt x="594154" y="5844"/>
                    <a:pt x="592389" y="6791"/>
                    <a:pt x="590568" y="7876"/>
                  </a:cubicBezTo>
                  <a:cubicBezTo>
                    <a:pt x="588863" y="8897"/>
                    <a:pt x="587103" y="10045"/>
                    <a:pt x="585294" y="11328"/>
                  </a:cubicBezTo>
                  <a:cubicBezTo>
                    <a:pt x="581954" y="13720"/>
                    <a:pt x="578427" y="16603"/>
                    <a:pt x="574764" y="20088"/>
                  </a:cubicBezTo>
                  <a:cubicBezTo>
                    <a:pt x="571389" y="23310"/>
                    <a:pt x="567873" y="27048"/>
                    <a:pt x="564249" y="31354"/>
                  </a:cubicBezTo>
                  <a:cubicBezTo>
                    <a:pt x="560851" y="35397"/>
                    <a:pt x="557339" y="39956"/>
                    <a:pt x="553739" y="45091"/>
                  </a:cubicBezTo>
                  <a:cubicBezTo>
                    <a:pt x="550323" y="49968"/>
                    <a:pt x="546813" y="55367"/>
                    <a:pt x="543225" y="61339"/>
                  </a:cubicBezTo>
                  <a:cubicBezTo>
                    <a:pt x="539793" y="67065"/>
                    <a:pt x="536280" y="73308"/>
                    <a:pt x="532700" y="80119"/>
                  </a:cubicBezTo>
                  <a:cubicBezTo>
                    <a:pt x="529253" y="86700"/>
                    <a:pt x="525734" y="93818"/>
                    <a:pt x="522156" y="101491"/>
                  </a:cubicBezTo>
                  <a:cubicBezTo>
                    <a:pt x="518693" y="108935"/>
                    <a:pt x="515167" y="116915"/>
                    <a:pt x="511585" y="125463"/>
                  </a:cubicBezTo>
                  <a:cubicBezTo>
                    <a:pt x="508106" y="133782"/>
                    <a:pt x="504571" y="142658"/>
                    <a:pt x="500983" y="152111"/>
                  </a:cubicBezTo>
                  <a:cubicBezTo>
                    <a:pt x="497488" y="161333"/>
                    <a:pt x="493939" y="171114"/>
                    <a:pt x="490345" y="181474"/>
                  </a:cubicBezTo>
                  <a:cubicBezTo>
                    <a:pt x="483241" y="201951"/>
                    <a:pt x="476038" y="224534"/>
                    <a:pt x="468932" y="248590"/>
                  </a:cubicBezTo>
                  <a:cubicBezTo>
                    <a:pt x="461726" y="273007"/>
                    <a:pt x="454453" y="299518"/>
                    <a:pt x="447317" y="327383"/>
                  </a:cubicBezTo>
                  <a:cubicBezTo>
                    <a:pt x="440041" y="355800"/>
                    <a:pt x="432694" y="386437"/>
                    <a:pt x="425480" y="418443"/>
                  </a:cubicBezTo>
                  <a:cubicBezTo>
                    <a:pt x="418131" y="451037"/>
                    <a:pt x="410706" y="486022"/>
                    <a:pt x="403407" y="522408"/>
                  </a:cubicBezTo>
                  <a:cubicBezTo>
                    <a:pt x="395965" y="559542"/>
                    <a:pt x="388461" y="599086"/>
                    <a:pt x="381104" y="639965"/>
                  </a:cubicBezTo>
                  <a:cubicBezTo>
                    <a:pt x="373597" y="681699"/>
                    <a:pt x="366018" y="726043"/>
                    <a:pt x="358581" y="771789"/>
                  </a:cubicBezTo>
                  <a:cubicBezTo>
                    <a:pt x="343260" y="866005"/>
                    <a:pt x="327915" y="969940"/>
                    <a:pt x="312970" y="1080696"/>
                  </a:cubicBezTo>
                  <a:cubicBezTo>
                    <a:pt x="297461" y="1195642"/>
                    <a:pt x="281955" y="1321115"/>
                    <a:pt x="266884" y="1453635"/>
                  </a:cubicBezTo>
                  <a:cubicBezTo>
                    <a:pt x="235239" y="1731966"/>
                    <a:pt x="204387" y="2051117"/>
                    <a:pt x="175188" y="2402229"/>
                  </a:cubicBezTo>
                  <a:cubicBezTo>
                    <a:pt x="144705" y="2768895"/>
                    <a:pt x="115450" y="3177218"/>
                    <a:pt x="88235" y="3615853"/>
                  </a:cubicBezTo>
                  <a:cubicBezTo>
                    <a:pt x="61392" y="4048682"/>
                    <a:pt x="35883" y="4524075"/>
                    <a:pt x="12361" y="502803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64" name="Freeform: Shape 463">
              <a:extLst>
                <a:ext uri="{FF2B5EF4-FFF2-40B4-BE49-F238E27FC236}">
                  <a16:creationId xmlns:a16="http://schemas.microsoft.com/office/drawing/2014/main" id="{4E4E2701-3A57-4FE3-38CE-922B748C491C}"/>
                </a:ext>
              </a:extLst>
            </p:cNvPr>
            <p:cNvSpPr/>
            <p:nvPr/>
          </p:nvSpPr>
          <p:spPr>
            <a:xfrm rot="16200000" flipH="1">
              <a:off x="9293599" y="1547466"/>
              <a:ext cx="480377" cy="5316426"/>
            </a:xfrm>
            <a:custGeom>
              <a:avLst/>
              <a:gdLst>
                <a:gd name="csX0" fmla="*/ 0 w 480377"/>
                <a:gd name="csY0" fmla="*/ 5316426 h 5316426"/>
                <a:gd name="csX1" fmla="*/ 1555 w 480377"/>
                <a:gd name="csY1" fmla="*/ 5316426 h 5316426"/>
                <a:gd name="csX2" fmla="*/ 5939 w 480377"/>
                <a:gd name="csY2" fmla="*/ 5183121 h 5316426"/>
                <a:gd name="csX3" fmla="*/ 64975 w 480377"/>
                <a:gd name="csY3" fmla="*/ 3736895 h 5316426"/>
                <a:gd name="csX4" fmla="*/ 205166 w 480377"/>
                <a:gd name="csY4" fmla="*/ 1516255 h 5316426"/>
                <a:gd name="csX5" fmla="*/ 277313 w 480377"/>
                <a:gd name="csY5" fmla="*/ 816764 h 5316426"/>
                <a:gd name="csX6" fmla="*/ 312580 w 480377"/>
                <a:gd name="csY6" fmla="*/ 561350 h 5316426"/>
                <a:gd name="csX7" fmla="*/ 329936 w 480377"/>
                <a:gd name="csY7" fmla="*/ 454955 h 5316426"/>
                <a:gd name="csX8" fmla="*/ 347105 w 480377"/>
                <a:gd name="csY8" fmla="*/ 361823 h 5316426"/>
                <a:gd name="csX9" fmla="*/ 364093 w 480377"/>
                <a:gd name="csY9" fmla="*/ 281303 h 5316426"/>
                <a:gd name="csX10" fmla="*/ 380916 w 480377"/>
                <a:gd name="csY10" fmla="*/ 212744 h 5316426"/>
                <a:gd name="csX11" fmla="*/ 397598 w 480377"/>
                <a:gd name="csY11" fmla="*/ 155576 h 5316426"/>
                <a:gd name="csX12" fmla="*/ 414176 w 480377"/>
                <a:gd name="csY12" fmla="*/ 109313 h 5316426"/>
                <a:gd name="csX13" fmla="*/ 422437 w 480377"/>
                <a:gd name="csY13" fmla="*/ 90154 h 5316426"/>
                <a:gd name="csX14" fmla="*/ 430689 w 480377"/>
                <a:gd name="csY14" fmla="*/ 73571 h 5316426"/>
                <a:gd name="csX15" fmla="*/ 438938 w 480377"/>
                <a:gd name="csY15" fmla="*/ 59568 h 5316426"/>
                <a:gd name="csX16" fmla="*/ 447189 w 480377"/>
                <a:gd name="csY16" fmla="*/ 48103 h 5316426"/>
                <a:gd name="csX17" fmla="*/ 455451 w 480377"/>
                <a:gd name="csY17" fmla="*/ 39166 h 5316426"/>
                <a:gd name="csX18" fmla="*/ 459588 w 480377"/>
                <a:gd name="csY18" fmla="*/ 35650 h 5316426"/>
                <a:gd name="csX19" fmla="*/ 463730 w 480377"/>
                <a:gd name="csY19" fmla="*/ 32764 h 5316426"/>
                <a:gd name="csX20" fmla="*/ 467881 w 480377"/>
                <a:gd name="csY20" fmla="*/ 30523 h 5316426"/>
                <a:gd name="csX21" fmla="*/ 472038 w 480377"/>
                <a:gd name="csY21" fmla="*/ 28911 h 5316426"/>
                <a:gd name="csX22" fmla="*/ 476204 w 480377"/>
                <a:gd name="csY22" fmla="*/ 27944 h 5316426"/>
                <a:gd name="csX23" fmla="*/ 480377 w 480377"/>
                <a:gd name="csY23" fmla="*/ 27616 h 5316426"/>
                <a:gd name="csX24" fmla="*/ 480377 w 480377"/>
                <a:gd name="csY24" fmla="*/ 0 h 5316426"/>
                <a:gd name="csX25" fmla="*/ 476194 w 480377"/>
                <a:gd name="csY25" fmla="*/ 328 h 5316426"/>
                <a:gd name="csX26" fmla="*/ 472021 w 480377"/>
                <a:gd name="csY26" fmla="*/ 1295 h 5316426"/>
                <a:gd name="csX27" fmla="*/ 467854 w 480377"/>
                <a:gd name="csY27" fmla="*/ 2907 h 5316426"/>
                <a:gd name="csX28" fmla="*/ 463696 w 480377"/>
                <a:gd name="csY28" fmla="*/ 5169 h 5316426"/>
                <a:gd name="csX29" fmla="*/ 459544 w 480377"/>
                <a:gd name="csY29" fmla="*/ 8055 h 5316426"/>
                <a:gd name="csX30" fmla="*/ 455396 w 480377"/>
                <a:gd name="csY30" fmla="*/ 11591 h 5316426"/>
                <a:gd name="csX31" fmla="*/ 447117 w 480377"/>
                <a:gd name="csY31" fmla="*/ 20542 h 5316426"/>
                <a:gd name="csX32" fmla="*/ 438848 w 480377"/>
                <a:gd name="csY32" fmla="*/ 32037 h 5316426"/>
                <a:gd name="csX33" fmla="*/ 430582 w 480377"/>
                <a:gd name="csY33" fmla="*/ 46072 h 5316426"/>
                <a:gd name="csX34" fmla="*/ 422313 w 480377"/>
                <a:gd name="csY34" fmla="*/ 62685 h 5316426"/>
                <a:gd name="csX35" fmla="*/ 414034 w 480377"/>
                <a:gd name="csY35" fmla="*/ 81889 h 5316426"/>
                <a:gd name="csX36" fmla="*/ 397419 w 480377"/>
                <a:gd name="csY36" fmla="*/ 128255 h 5316426"/>
                <a:gd name="csX37" fmla="*/ 380702 w 480377"/>
                <a:gd name="csY37" fmla="*/ 185538 h 5316426"/>
                <a:gd name="csX38" fmla="*/ 363844 w 480377"/>
                <a:gd name="csY38" fmla="*/ 254245 h 5316426"/>
                <a:gd name="csX39" fmla="*/ 346819 w 480377"/>
                <a:gd name="csY39" fmla="*/ 334934 h 5316426"/>
                <a:gd name="csX40" fmla="*/ 329613 w 480377"/>
                <a:gd name="csY40" fmla="*/ 428256 h 5316426"/>
                <a:gd name="csX41" fmla="*/ 312220 w 480377"/>
                <a:gd name="csY41" fmla="*/ 534884 h 5316426"/>
                <a:gd name="csX42" fmla="*/ 276879 w 480377"/>
                <a:gd name="csY42" fmla="*/ 790845 h 5316426"/>
                <a:gd name="csX43" fmla="*/ 204578 w 480377"/>
                <a:gd name="csY43" fmla="*/ 1491820 h 5316426"/>
                <a:gd name="csX44" fmla="*/ 64097 w 480377"/>
                <a:gd name="csY44" fmla="*/ 3717070 h 5316426"/>
                <a:gd name="csX45" fmla="*/ 4940 w 480377"/>
                <a:gd name="csY45" fmla="*/ 5166232 h 53164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480377" h="5316426">
                  <a:moveTo>
                    <a:pt x="0" y="5316426"/>
                  </a:moveTo>
                  <a:lnTo>
                    <a:pt x="1555" y="5316426"/>
                  </a:lnTo>
                  <a:lnTo>
                    <a:pt x="5939" y="5183121"/>
                  </a:lnTo>
                  <a:cubicBezTo>
                    <a:pt x="24181" y="4667361"/>
                    <a:pt x="44029" y="4180509"/>
                    <a:pt x="64975" y="3736895"/>
                  </a:cubicBezTo>
                  <a:cubicBezTo>
                    <a:pt x="106253" y="2863186"/>
                    <a:pt x="154731" y="2095292"/>
                    <a:pt x="205166" y="1516255"/>
                  </a:cubicBezTo>
                  <a:cubicBezTo>
                    <a:pt x="228437" y="1249220"/>
                    <a:pt x="252711" y="1013861"/>
                    <a:pt x="277313" y="816764"/>
                  </a:cubicBezTo>
                  <a:cubicBezTo>
                    <a:pt x="288899" y="723970"/>
                    <a:pt x="300764" y="638049"/>
                    <a:pt x="312580" y="561350"/>
                  </a:cubicBezTo>
                  <a:cubicBezTo>
                    <a:pt x="318313" y="524135"/>
                    <a:pt x="324154" y="488350"/>
                    <a:pt x="329936" y="454955"/>
                  </a:cubicBezTo>
                  <a:cubicBezTo>
                    <a:pt x="335622" y="422127"/>
                    <a:pt x="341397" y="390794"/>
                    <a:pt x="347105" y="361823"/>
                  </a:cubicBezTo>
                  <a:cubicBezTo>
                    <a:pt x="352721" y="333302"/>
                    <a:pt x="358436" y="306210"/>
                    <a:pt x="364093" y="281303"/>
                  </a:cubicBezTo>
                  <a:cubicBezTo>
                    <a:pt x="369646" y="256834"/>
                    <a:pt x="375305" y="233768"/>
                    <a:pt x="380916" y="212744"/>
                  </a:cubicBezTo>
                  <a:cubicBezTo>
                    <a:pt x="386447" y="192004"/>
                    <a:pt x="392061" y="172768"/>
                    <a:pt x="397598" y="155576"/>
                  </a:cubicBezTo>
                  <a:cubicBezTo>
                    <a:pt x="403104" y="138477"/>
                    <a:pt x="408682" y="122917"/>
                    <a:pt x="414176" y="109313"/>
                  </a:cubicBezTo>
                  <a:cubicBezTo>
                    <a:pt x="416985" y="102356"/>
                    <a:pt x="419743" y="95986"/>
                    <a:pt x="422437" y="90154"/>
                  </a:cubicBezTo>
                  <a:cubicBezTo>
                    <a:pt x="425252" y="84057"/>
                    <a:pt x="428007" y="78541"/>
                    <a:pt x="430689" y="73571"/>
                  </a:cubicBezTo>
                  <a:cubicBezTo>
                    <a:pt x="433515" y="68349"/>
                    <a:pt x="436271" y="63685"/>
                    <a:pt x="438938" y="59568"/>
                  </a:cubicBezTo>
                  <a:cubicBezTo>
                    <a:pt x="441779" y="55190"/>
                    <a:pt x="444539" y="51378"/>
                    <a:pt x="447189" y="48103"/>
                  </a:cubicBezTo>
                  <a:cubicBezTo>
                    <a:pt x="450061" y="44557"/>
                    <a:pt x="452830" y="41596"/>
                    <a:pt x="455451" y="39166"/>
                  </a:cubicBezTo>
                  <a:cubicBezTo>
                    <a:pt x="456869" y="37851"/>
                    <a:pt x="458251" y="36692"/>
                    <a:pt x="459588" y="35650"/>
                  </a:cubicBezTo>
                  <a:cubicBezTo>
                    <a:pt x="461018" y="34555"/>
                    <a:pt x="462402" y="33596"/>
                    <a:pt x="463730" y="32764"/>
                  </a:cubicBezTo>
                  <a:cubicBezTo>
                    <a:pt x="465176" y="31869"/>
                    <a:pt x="466565" y="31142"/>
                    <a:pt x="467881" y="30523"/>
                  </a:cubicBezTo>
                  <a:cubicBezTo>
                    <a:pt x="469352" y="29847"/>
                    <a:pt x="470749" y="29310"/>
                    <a:pt x="472038" y="28911"/>
                  </a:cubicBezTo>
                  <a:cubicBezTo>
                    <a:pt x="473565" y="28448"/>
                    <a:pt x="474990" y="28133"/>
                    <a:pt x="476204" y="27944"/>
                  </a:cubicBezTo>
                  <a:lnTo>
                    <a:pt x="480377" y="27616"/>
                  </a:lnTo>
                  <a:lnTo>
                    <a:pt x="480377" y="0"/>
                  </a:lnTo>
                  <a:lnTo>
                    <a:pt x="476194" y="328"/>
                  </a:lnTo>
                  <a:cubicBezTo>
                    <a:pt x="474978" y="518"/>
                    <a:pt x="473550" y="832"/>
                    <a:pt x="472021" y="1295"/>
                  </a:cubicBezTo>
                  <a:cubicBezTo>
                    <a:pt x="470729" y="1694"/>
                    <a:pt x="469328" y="2231"/>
                    <a:pt x="467854" y="2907"/>
                  </a:cubicBezTo>
                  <a:cubicBezTo>
                    <a:pt x="466535" y="3539"/>
                    <a:pt x="465143" y="4276"/>
                    <a:pt x="463696" y="5169"/>
                  </a:cubicBezTo>
                  <a:cubicBezTo>
                    <a:pt x="462362" y="5991"/>
                    <a:pt x="460975" y="6960"/>
                    <a:pt x="459544" y="8055"/>
                  </a:cubicBezTo>
                  <a:cubicBezTo>
                    <a:pt x="458204" y="9107"/>
                    <a:pt x="456819" y="10276"/>
                    <a:pt x="455396" y="11591"/>
                  </a:cubicBezTo>
                  <a:cubicBezTo>
                    <a:pt x="452770" y="14025"/>
                    <a:pt x="449996" y="16982"/>
                    <a:pt x="447117" y="20542"/>
                  </a:cubicBezTo>
                  <a:cubicBezTo>
                    <a:pt x="444462" y="23837"/>
                    <a:pt x="441697" y="27637"/>
                    <a:pt x="438848" y="32037"/>
                  </a:cubicBezTo>
                  <a:cubicBezTo>
                    <a:pt x="436175" y="36164"/>
                    <a:pt x="433413" y="40839"/>
                    <a:pt x="430582" y="46072"/>
                  </a:cubicBezTo>
                  <a:cubicBezTo>
                    <a:pt x="427895" y="51051"/>
                    <a:pt x="425133" y="56580"/>
                    <a:pt x="422313" y="62685"/>
                  </a:cubicBezTo>
                  <a:cubicBezTo>
                    <a:pt x="419611" y="68539"/>
                    <a:pt x="416848" y="74907"/>
                    <a:pt x="414034" y="81889"/>
                  </a:cubicBezTo>
                  <a:cubicBezTo>
                    <a:pt x="408528" y="95512"/>
                    <a:pt x="402938" y="111115"/>
                    <a:pt x="397419" y="128255"/>
                  </a:cubicBezTo>
                  <a:cubicBezTo>
                    <a:pt x="391870" y="145480"/>
                    <a:pt x="386246" y="164756"/>
                    <a:pt x="380702" y="185538"/>
                  </a:cubicBezTo>
                  <a:cubicBezTo>
                    <a:pt x="375080" y="206616"/>
                    <a:pt x="369408" y="229736"/>
                    <a:pt x="363844" y="254245"/>
                  </a:cubicBezTo>
                  <a:cubicBezTo>
                    <a:pt x="358173" y="279207"/>
                    <a:pt x="352446" y="306359"/>
                    <a:pt x="346819" y="334934"/>
                  </a:cubicBezTo>
                  <a:cubicBezTo>
                    <a:pt x="341099" y="363980"/>
                    <a:pt x="335311" y="395364"/>
                    <a:pt x="329613" y="428256"/>
                  </a:cubicBezTo>
                  <a:cubicBezTo>
                    <a:pt x="323818" y="461723"/>
                    <a:pt x="317965" y="497602"/>
                    <a:pt x="312220" y="534884"/>
                  </a:cubicBezTo>
                  <a:cubicBezTo>
                    <a:pt x="300379" y="611750"/>
                    <a:pt x="288490" y="697870"/>
                    <a:pt x="276879" y="790845"/>
                  </a:cubicBezTo>
                  <a:cubicBezTo>
                    <a:pt x="252224" y="988372"/>
                    <a:pt x="227900" y="1224205"/>
                    <a:pt x="204578" y="1491820"/>
                  </a:cubicBezTo>
                  <a:cubicBezTo>
                    <a:pt x="154038" y="2072068"/>
                    <a:pt x="105461" y="2841550"/>
                    <a:pt x="64097" y="3717070"/>
                  </a:cubicBezTo>
                  <a:cubicBezTo>
                    <a:pt x="43108" y="4161590"/>
                    <a:pt x="23219" y="4649429"/>
                    <a:pt x="4940" y="5166232"/>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66" name="Freeform: Shape 465">
              <a:extLst>
                <a:ext uri="{FF2B5EF4-FFF2-40B4-BE49-F238E27FC236}">
                  <a16:creationId xmlns:a16="http://schemas.microsoft.com/office/drawing/2014/main" id="{5DD37435-2FA7-C03B-E9BA-AE818601A03F}"/>
                </a:ext>
              </a:extLst>
            </p:cNvPr>
            <p:cNvSpPr/>
            <p:nvPr/>
          </p:nvSpPr>
          <p:spPr>
            <a:xfrm rot="16200000" flipH="1">
              <a:off x="9357934" y="1413319"/>
              <a:ext cx="343831" cy="5324301"/>
            </a:xfrm>
            <a:custGeom>
              <a:avLst/>
              <a:gdLst>
                <a:gd name="csX0" fmla="*/ 0 w 343831"/>
                <a:gd name="csY0" fmla="*/ 5324301 h 5324301"/>
                <a:gd name="csX1" fmla="*/ 2219 w 343831"/>
                <a:gd name="csY1" fmla="*/ 5324301 h 5324301"/>
                <a:gd name="csX2" fmla="*/ 2675 w 343831"/>
                <a:gd name="csY2" fmla="*/ 5304426 h 5324301"/>
                <a:gd name="csX3" fmla="*/ 44869 w 343831"/>
                <a:gd name="csY3" fmla="*/ 3829406 h 5324301"/>
                <a:gd name="csX4" fmla="*/ 145731 w 343831"/>
                <a:gd name="csY4" fmla="*/ 1560060 h 5324301"/>
                <a:gd name="csX5" fmla="*/ 197732 w 343831"/>
                <a:gd name="csY5" fmla="*/ 846200 h 5324301"/>
                <a:gd name="csX6" fmla="*/ 223139 w 343831"/>
                <a:gd name="csY6" fmla="*/ 585943 h 5324301"/>
                <a:gd name="csX7" fmla="*/ 248001 w 343831"/>
                <a:gd name="csY7" fmla="*/ 382877 h 5324301"/>
                <a:gd name="csX8" fmla="*/ 260228 w 343831"/>
                <a:gd name="csY8" fmla="*/ 301000 h 5324301"/>
                <a:gd name="csX9" fmla="*/ 272332 w 343831"/>
                <a:gd name="csY9" fmla="*/ 231313 h 5324301"/>
                <a:gd name="csX10" fmla="*/ 284332 w 343831"/>
                <a:gd name="csY10" fmla="*/ 173261 h 5324301"/>
                <a:gd name="csX11" fmla="*/ 296251 w 343831"/>
                <a:gd name="csY11" fmla="*/ 126283 h 5324301"/>
                <a:gd name="csX12" fmla="*/ 308124 w 343831"/>
                <a:gd name="csY12" fmla="*/ 90015 h 5324301"/>
                <a:gd name="csX13" fmla="*/ 314052 w 343831"/>
                <a:gd name="csY13" fmla="*/ 75802 h 5324301"/>
                <a:gd name="csX14" fmla="*/ 319981 w 343831"/>
                <a:gd name="csY14" fmla="*/ 64168 h 5324301"/>
                <a:gd name="csX15" fmla="*/ 325920 w 343831"/>
                <a:gd name="csY15" fmla="*/ 55105 h 5324301"/>
                <a:gd name="csX16" fmla="*/ 331869 w 343831"/>
                <a:gd name="csY16" fmla="*/ 48619 h 5324301"/>
                <a:gd name="csX17" fmla="*/ 334851 w 343831"/>
                <a:gd name="csY17" fmla="*/ 46344 h 5324301"/>
                <a:gd name="csX18" fmla="*/ 337839 w 343831"/>
                <a:gd name="csY18" fmla="*/ 44702 h 5324301"/>
                <a:gd name="csX19" fmla="*/ 340833 w 343831"/>
                <a:gd name="csY19" fmla="*/ 43724 h 5324301"/>
                <a:gd name="csX20" fmla="*/ 343831 w 343831"/>
                <a:gd name="csY20" fmla="*/ 43396 h 5324301"/>
                <a:gd name="csX21" fmla="*/ 343831 w 343831"/>
                <a:gd name="csY21" fmla="*/ 0 h 5324301"/>
                <a:gd name="csX22" fmla="*/ 340813 w 343831"/>
                <a:gd name="csY22" fmla="*/ 327 h 5324301"/>
                <a:gd name="csX23" fmla="*/ 337799 w 343831"/>
                <a:gd name="csY23" fmla="*/ 1325 h 5324301"/>
                <a:gd name="csX24" fmla="*/ 334792 w 343831"/>
                <a:gd name="csY24" fmla="*/ 2968 h 5324301"/>
                <a:gd name="csX25" fmla="*/ 331790 w 343831"/>
                <a:gd name="csY25" fmla="*/ 5273 h 5324301"/>
                <a:gd name="csX26" fmla="*/ 325801 w 343831"/>
                <a:gd name="csY26" fmla="*/ 11802 h 5324301"/>
                <a:gd name="csX27" fmla="*/ 319824 w 343831"/>
                <a:gd name="csY27" fmla="*/ 20929 h 5324301"/>
                <a:gd name="csX28" fmla="*/ 313855 w 343831"/>
                <a:gd name="csY28" fmla="*/ 32638 h 5324301"/>
                <a:gd name="csX29" fmla="*/ 307888 w 343831"/>
                <a:gd name="csY29" fmla="*/ 46946 h 5324301"/>
                <a:gd name="csX30" fmla="*/ 295939 w 343831"/>
                <a:gd name="csY30" fmla="*/ 83457 h 5324301"/>
                <a:gd name="csX31" fmla="*/ 283942 w 343831"/>
                <a:gd name="csY31" fmla="*/ 130728 h 5324301"/>
                <a:gd name="csX32" fmla="*/ 271866 w 343831"/>
                <a:gd name="csY32" fmla="*/ 189159 h 5324301"/>
                <a:gd name="csX33" fmla="*/ 259684 w 343831"/>
                <a:gd name="csY33" fmla="*/ 259277 h 5324301"/>
                <a:gd name="csX34" fmla="*/ 247383 w 343831"/>
                <a:gd name="csY34" fmla="*/ 341660 h 5324301"/>
                <a:gd name="csX35" fmla="*/ 222370 w 343831"/>
                <a:gd name="csY35" fmla="*/ 545946 h 5324301"/>
                <a:gd name="csX36" fmla="*/ 196819 w 343831"/>
                <a:gd name="csY36" fmla="*/ 807698 h 5324301"/>
                <a:gd name="csX37" fmla="*/ 144547 w 343831"/>
                <a:gd name="csY37" fmla="*/ 1525265 h 5324301"/>
                <a:gd name="csX38" fmla="*/ 43261 w 343831"/>
                <a:gd name="csY38" fmla="*/ 3803968 h 5324301"/>
                <a:gd name="csX39" fmla="*/ 935 w 343831"/>
                <a:gd name="csY39" fmla="*/ 5283598 h 53243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343831" h="5324301">
                  <a:moveTo>
                    <a:pt x="0" y="5324301"/>
                  </a:moveTo>
                  <a:lnTo>
                    <a:pt x="2219" y="5324301"/>
                  </a:lnTo>
                  <a:lnTo>
                    <a:pt x="2675" y="5304426"/>
                  </a:lnTo>
                  <a:cubicBezTo>
                    <a:pt x="15678" y="4778663"/>
                    <a:pt x="29863" y="4282122"/>
                    <a:pt x="44869" y="3829406"/>
                  </a:cubicBezTo>
                  <a:cubicBezTo>
                    <a:pt x="74477" y="2936618"/>
                    <a:pt x="109356" y="2151891"/>
                    <a:pt x="145731" y="1560060"/>
                  </a:cubicBezTo>
                  <a:cubicBezTo>
                    <a:pt x="162491" y="1287509"/>
                    <a:pt x="179987" y="1047330"/>
                    <a:pt x="197732" y="846200"/>
                  </a:cubicBezTo>
                  <a:cubicBezTo>
                    <a:pt x="206085" y="751574"/>
                    <a:pt x="214633" y="664010"/>
                    <a:pt x="223139" y="585943"/>
                  </a:cubicBezTo>
                  <a:cubicBezTo>
                    <a:pt x="231327" y="510837"/>
                    <a:pt x="239691" y="442519"/>
                    <a:pt x="248001" y="382877"/>
                  </a:cubicBezTo>
                  <a:cubicBezTo>
                    <a:pt x="252044" y="353883"/>
                    <a:pt x="256158" y="326331"/>
                    <a:pt x="260228" y="301000"/>
                  </a:cubicBezTo>
                  <a:cubicBezTo>
                    <a:pt x="264224" y="276143"/>
                    <a:pt x="268297" y="252686"/>
                    <a:pt x="272332" y="231313"/>
                  </a:cubicBezTo>
                  <a:cubicBezTo>
                    <a:pt x="276314" y="210248"/>
                    <a:pt x="280352" y="190708"/>
                    <a:pt x="284332" y="173261"/>
                  </a:cubicBezTo>
                  <a:cubicBezTo>
                    <a:pt x="288280" y="155944"/>
                    <a:pt x="292291" y="140139"/>
                    <a:pt x="296251" y="126283"/>
                  </a:cubicBezTo>
                  <a:cubicBezTo>
                    <a:pt x="300198" y="112503"/>
                    <a:pt x="304191" y="100300"/>
                    <a:pt x="308124" y="90015"/>
                  </a:cubicBezTo>
                  <a:cubicBezTo>
                    <a:pt x="310154" y="84708"/>
                    <a:pt x="312134" y="79993"/>
                    <a:pt x="314052" y="75802"/>
                  </a:cubicBezTo>
                  <a:cubicBezTo>
                    <a:pt x="316094" y="71360"/>
                    <a:pt x="318079" y="67486"/>
                    <a:pt x="319981" y="64168"/>
                  </a:cubicBezTo>
                  <a:cubicBezTo>
                    <a:pt x="322046" y="60578"/>
                    <a:pt x="324035" y="57579"/>
                    <a:pt x="325920" y="55105"/>
                  </a:cubicBezTo>
                  <a:cubicBezTo>
                    <a:pt x="328021" y="52367"/>
                    <a:pt x="330025" y="50228"/>
                    <a:pt x="331869" y="48619"/>
                  </a:cubicBezTo>
                  <a:cubicBezTo>
                    <a:pt x="332907" y="47713"/>
                    <a:pt x="333907" y="46966"/>
                    <a:pt x="334851" y="46344"/>
                  </a:cubicBezTo>
                  <a:cubicBezTo>
                    <a:pt x="335909" y="45651"/>
                    <a:pt x="336913" y="45103"/>
                    <a:pt x="337839" y="44702"/>
                  </a:cubicBezTo>
                  <a:cubicBezTo>
                    <a:pt x="338935" y="44238"/>
                    <a:pt x="339960" y="43914"/>
                    <a:pt x="340833" y="43724"/>
                  </a:cubicBezTo>
                  <a:lnTo>
                    <a:pt x="343831" y="43396"/>
                  </a:lnTo>
                  <a:lnTo>
                    <a:pt x="343831" y="0"/>
                  </a:lnTo>
                  <a:lnTo>
                    <a:pt x="340813" y="327"/>
                  </a:lnTo>
                  <a:cubicBezTo>
                    <a:pt x="339935" y="517"/>
                    <a:pt x="338903" y="842"/>
                    <a:pt x="337799" y="1325"/>
                  </a:cubicBezTo>
                  <a:cubicBezTo>
                    <a:pt x="336868" y="1737"/>
                    <a:pt x="335856" y="2285"/>
                    <a:pt x="334792" y="2968"/>
                  </a:cubicBezTo>
                  <a:cubicBezTo>
                    <a:pt x="333840" y="3600"/>
                    <a:pt x="332835" y="4359"/>
                    <a:pt x="331790" y="5273"/>
                  </a:cubicBezTo>
                  <a:cubicBezTo>
                    <a:pt x="329934" y="6885"/>
                    <a:pt x="327917" y="9032"/>
                    <a:pt x="325801" y="11802"/>
                  </a:cubicBezTo>
                  <a:cubicBezTo>
                    <a:pt x="323904" y="14297"/>
                    <a:pt x="321902" y="17309"/>
                    <a:pt x="319824" y="20929"/>
                  </a:cubicBezTo>
                  <a:cubicBezTo>
                    <a:pt x="317907" y="24279"/>
                    <a:pt x="315911" y="28152"/>
                    <a:pt x="313855" y="32638"/>
                  </a:cubicBezTo>
                  <a:cubicBezTo>
                    <a:pt x="311924" y="36849"/>
                    <a:pt x="309931" y="41596"/>
                    <a:pt x="307888" y="46946"/>
                  </a:cubicBezTo>
                  <a:cubicBezTo>
                    <a:pt x="303930" y="57306"/>
                    <a:pt x="299910" y="69579"/>
                    <a:pt x="295939" y="83457"/>
                  </a:cubicBezTo>
                  <a:cubicBezTo>
                    <a:pt x="291950" y="97397"/>
                    <a:pt x="287914" y="113293"/>
                    <a:pt x="283942" y="130728"/>
                  </a:cubicBezTo>
                  <a:cubicBezTo>
                    <a:pt x="279937" y="148288"/>
                    <a:pt x="275874" y="167956"/>
                    <a:pt x="271866" y="189159"/>
                  </a:cubicBezTo>
                  <a:cubicBezTo>
                    <a:pt x="267804" y="210658"/>
                    <a:pt x="263706" y="234261"/>
                    <a:pt x="259684" y="259277"/>
                  </a:cubicBezTo>
                  <a:cubicBezTo>
                    <a:pt x="255588" y="284765"/>
                    <a:pt x="251450" y="312476"/>
                    <a:pt x="247383" y="341660"/>
                  </a:cubicBezTo>
                  <a:cubicBezTo>
                    <a:pt x="239022" y="401670"/>
                    <a:pt x="230607" y="470397"/>
                    <a:pt x="222370" y="545946"/>
                  </a:cubicBezTo>
                  <a:cubicBezTo>
                    <a:pt x="213815" y="624477"/>
                    <a:pt x="205218" y="712535"/>
                    <a:pt x="196819" y="807698"/>
                  </a:cubicBezTo>
                  <a:cubicBezTo>
                    <a:pt x="178979" y="1009912"/>
                    <a:pt x="161391" y="1251335"/>
                    <a:pt x="144547" y="1525265"/>
                  </a:cubicBezTo>
                  <a:cubicBezTo>
                    <a:pt x="108011" y="2119685"/>
                    <a:pt x="72988" y="2907654"/>
                    <a:pt x="43261" y="3803968"/>
                  </a:cubicBezTo>
                  <a:cubicBezTo>
                    <a:pt x="28207" y="4258138"/>
                    <a:pt x="13978" y="4756231"/>
                    <a:pt x="935" y="528359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68" name="Freeform: Shape 467">
              <a:extLst>
                <a:ext uri="{FF2B5EF4-FFF2-40B4-BE49-F238E27FC236}">
                  <a16:creationId xmlns:a16="http://schemas.microsoft.com/office/drawing/2014/main" id="{3C16C343-7523-0327-13C5-586F15CDEF89}"/>
                </a:ext>
              </a:extLst>
            </p:cNvPr>
            <p:cNvSpPr/>
            <p:nvPr/>
          </p:nvSpPr>
          <p:spPr>
            <a:xfrm rot="16200000" flipH="1">
              <a:off x="9403676" y="1326736"/>
              <a:ext cx="252369" cy="5324281"/>
            </a:xfrm>
            <a:custGeom>
              <a:avLst/>
              <a:gdLst>
                <a:gd name="csX0" fmla="*/ 0 w 252369"/>
                <a:gd name="csY0" fmla="*/ 5324281 h 5324281"/>
                <a:gd name="csX1" fmla="*/ 2145 w 252369"/>
                <a:gd name="csY1" fmla="*/ 5324281 h 5324281"/>
                <a:gd name="csX2" fmla="*/ 13411 w 252369"/>
                <a:gd name="csY2" fmla="*/ 4728321 h 5324281"/>
                <a:gd name="csX3" fmla="*/ 44039 w 252369"/>
                <a:gd name="csY3" fmla="*/ 3409301 h 5324281"/>
                <a:gd name="csX4" fmla="*/ 78551 w 252369"/>
                <a:gd name="csY4" fmla="*/ 2281934 h 5324281"/>
                <a:gd name="csX5" fmla="*/ 114661 w 252369"/>
                <a:gd name="csY5" fmla="*/ 1401222 h 5324281"/>
                <a:gd name="csX6" fmla="*/ 185500 w 252369"/>
                <a:gd name="csY6" fmla="*/ 351250 h 5324281"/>
                <a:gd name="csX7" fmla="*/ 202422 w 252369"/>
                <a:gd name="csY7" fmla="*/ 214301 h 5324281"/>
                <a:gd name="csX8" fmla="*/ 210784 w 252369"/>
                <a:gd name="csY8" fmla="*/ 161649 h 5324281"/>
                <a:gd name="csX9" fmla="*/ 219101 w 252369"/>
                <a:gd name="csY9" fmla="*/ 118959 h 5324281"/>
                <a:gd name="csX10" fmla="*/ 227393 w 252369"/>
                <a:gd name="csY10" fmla="*/ 85941 h 5324281"/>
                <a:gd name="csX11" fmla="*/ 235683 w 252369"/>
                <a:gd name="csY11" fmla="*/ 62369 h 5324281"/>
                <a:gd name="csX12" fmla="*/ 239835 w 252369"/>
                <a:gd name="csY12" fmla="*/ 54094 h 5324281"/>
                <a:gd name="csX13" fmla="*/ 244000 w 252369"/>
                <a:gd name="csY13" fmla="*/ 48166 h 5324281"/>
                <a:gd name="csX14" fmla="*/ 248175 w 252369"/>
                <a:gd name="csY14" fmla="*/ 44596 h 5324281"/>
                <a:gd name="csX15" fmla="*/ 250270 w 252369"/>
                <a:gd name="csY15" fmla="*/ 43691 h 5324281"/>
                <a:gd name="csX16" fmla="*/ 252369 w 252369"/>
                <a:gd name="csY16" fmla="*/ 43397 h 5324281"/>
                <a:gd name="csX17" fmla="*/ 252369 w 252369"/>
                <a:gd name="csY17" fmla="*/ 0 h 5324281"/>
                <a:gd name="csX18" fmla="*/ 250246 w 252369"/>
                <a:gd name="csY18" fmla="*/ 294 h 5324281"/>
                <a:gd name="csX19" fmla="*/ 248124 w 252369"/>
                <a:gd name="csY19" fmla="*/ 1209 h 5324281"/>
                <a:gd name="csX20" fmla="*/ 243896 w 252369"/>
                <a:gd name="csY20" fmla="*/ 4823 h 5324281"/>
                <a:gd name="csX21" fmla="*/ 239682 w 252369"/>
                <a:gd name="csY21" fmla="*/ 10822 h 5324281"/>
                <a:gd name="csX22" fmla="*/ 235478 w 252369"/>
                <a:gd name="csY22" fmla="*/ 19192 h 5324281"/>
                <a:gd name="csX23" fmla="*/ 227088 w 252369"/>
                <a:gd name="csY23" fmla="*/ 43049 h 5324281"/>
                <a:gd name="csX24" fmla="*/ 218697 w 252369"/>
                <a:gd name="csY24" fmla="*/ 76454 h 5324281"/>
                <a:gd name="csX25" fmla="*/ 210283 w 252369"/>
                <a:gd name="csY25" fmla="*/ 119652 h 5324281"/>
                <a:gd name="csX26" fmla="*/ 201828 w 252369"/>
                <a:gd name="csY26" fmla="*/ 172905 h 5324281"/>
                <a:gd name="csX27" fmla="*/ 184724 w 252369"/>
                <a:gd name="csY27" fmla="*/ 311317 h 5324281"/>
                <a:gd name="csX28" fmla="*/ 113295 w 252369"/>
                <a:gd name="csY28" fmla="*/ 1369765 h 5324281"/>
                <a:gd name="csX29" fmla="*/ 76983 w 252369"/>
                <a:gd name="csY29" fmla="*/ 2255362 h 5324281"/>
                <a:gd name="csX30" fmla="*/ 42325 w 252369"/>
                <a:gd name="csY30" fmla="*/ 3387455 h 5324281"/>
                <a:gd name="csX31" fmla="*/ 11604 w 252369"/>
                <a:gd name="csY31" fmla="*/ 4710437 h 532428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252369" h="5324281">
                  <a:moveTo>
                    <a:pt x="0" y="5324281"/>
                  </a:moveTo>
                  <a:lnTo>
                    <a:pt x="2145" y="5324281"/>
                  </a:lnTo>
                  <a:lnTo>
                    <a:pt x="13411" y="4728321"/>
                  </a:lnTo>
                  <a:cubicBezTo>
                    <a:pt x="22903" y="4259691"/>
                    <a:pt x="33134" y="3818925"/>
                    <a:pt x="44039" y="3409301"/>
                  </a:cubicBezTo>
                  <a:cubicBezTo>
                    <a:pt x="54896" y="3001597"/>
                    <a:pt x="66508" y="2622289"/>
                    <a:pt x="78551" y="2281934"/>
                  </a:cubicBezTo>
                  <a:cubicBezTo>
                    <a:pt x="90089" y="1955930"/>
                    <a:pt x="102238" y="1659617"/>
                    <a:pt x="114661" y="1401222"/>
                  </a:cubicBezTo>
                  <a:cubicBezTo>
                    <a:pt x="136577" y="945586"/>
                    <a:pt x="161735" y="572700"/>
                    <a:pt x="185500" y="351250"/>
                  </a:cubicBezTo>
                  <a:cubicBezTo>
                    <a:pt x="191086" y="299253"/>
                    <a:pt x="196780" y="253169"/>
                    <a:pt x="202422" y="214301"/>
                  </a:cubicBezTo>
                  <a:cubicBezTo>
                    <a:pt x="205192" y="195234"/>
                    <a:pt x="208006" y="177505"/>
                    <a:pt x="210784" y="161649"/>
                  </a:cubicBezTo>
                  <a:cubicBezTo>
                    <a:pt x="213540" y="145898"/>
                    <a:pt x="216339" y="131539"/>
                    <a:pt x="219101" y="118959"/>
                  </a:cubicBezTo>
                  <a:cubicBezTo>
                    <a:pt x="221840" y="106482"/>
                    <a:pt x="224630" y="95376"/>
                    <a:pt x="227393" y="85941"/>
                  </a:cubicBezTo>
                  <a:cubicBezTo>
                    <a:pt x="230143" y="76559"/>
                    <a:pt x="232932" y="68622"/>
                    <a:pt x="235683" y="62369"/>
                  </a:cubicBezTo>
                  <a:cubicBezTo>
                    <a:pt x="237126" y="59083"/>
                    <a:pt x="238518" y="56346"/>
                    <a:pt x="239835" y="54094"/>
                  </a:cubicBezTo>
                  <a:cubicBezTo>
                    <a:pt x="241307" y="51587"/>
                    <a:pt x="242707" y="49630"/>
                    <a:pt x="244000" y="48166"/>
                  </a:cubicBezTo>
                  <a:cubicBezTo>
                    <a:pt x="245527" y="46418"/>
                    <a:pt x="246957" y="45293"/>
                    <a:pt x="248175" y="44596"/>
                  </a:cubicBezTo>
                  <a:cubicBezTo>
                    <a:pt x="248944" y="44144"/>
                    <a:pt x="249661" y="43870"/>
                    <a:pt x="250270" y="43691"/>
                  </a:cubicBezTo>
                  <a:lnTo>
                    <a:pt x="252369" y="43397"/>
                  </a:lnTo>
                  <a:lnTo>
                    <a:pt x="252369" y="0"/>
                  </a:lnTo>
                  <a:lnTo>
                    <a:pt x="250246" y="294"/>
                  </a:lnTo>
                  <a:cubicBezTo>
                    <a:pt x="249626" y="473"/>
                    <a:pt x="248902" y="767"/>
                    <a:pt x="248124" y="1209"/>
                  </a:cubicBezTo>
                  <a:cubicBezTo>
                    <a:pt x="246891" y="1916"/>
                    <a:pt x="245443" y="3062"/>
                    <a:pt x="243896" y="4823"/>
                  </a:cubicBezTo>
                  <a:cubicBezTo>
                    <a:pt x="242588" y="6307"/>
                    <a:pt x="241171" y="8285"/>
                    <a:pt x="239682" y="10822"/>
                  </a:cubicBezTo>
                  <a:cubicBezTo>
                    <a:pt x="238347" y="13097"/>
                    <a:pt x="236938" y="15865"/>
                    <a:pt x="235478" y="19192"/>
                  </a:cubicBezTo>
                  <a:cubicBezTo>
                    <a:pt x="232693" y="25520"/>
                    <a:pt x="229871" y="33554"/>
                    <a:pt x="227088" y="43049"/>
                  </a:cubicBezTo>
                  <a:cubicBezTo>
                    <a:pt x="224291" y="52587"/>
                    <a:pt x="221469" y="63843"/>
                    <a:pt x="218697" y="76454"/>
                  </a:cubicBezTo>
                  <a:cubicBezTo>
                    <a:pt x="215902" y="89194"/>
                    <a:pt x="213070" y="103724"/>
                    <a:pt x="210283" y="119652"/>
                  </a:cubicBezTo>
                  <a:cubicBezTo>
                    <a:pt x="207473" y="135686"/>
                    <a:pt x="204629" y="153605"/>
                    <a:pt x="201828" y="172905"/>
                  </a:cubicBezTo>
                  <a:cubicBezTo>
                    <a:pt x="196123" y="212195"/>
                    <a:pt x="190368" y="258760"/>
                    <a:pt x="184724" y="311317"/>
                  </a:cubicBezTo>
                  <a:cubicBezTo>
                    <a:pt x="160746" y="534745"/>
                    <a:pt x="135378" y="910642"/>
                    <a:pt x="113295" y="1369765"/>
                  </a:cubicBezTo>
                  <a:cubicBezTo>
                    <a:pt x="100800" y="1629663"/>
                    <a:pt x="88583" y="1927621"/>
                    <a:pt x="76983" y="2255362"/>
                  </a:cubicBezTo>
                  <a:cubicBezTo>
                    <a:pt x="64888" y="2597222"/>
                    <a:pt x="53228" y="2978119"/>
                    <a:pt x="42325" y="3387455"/>
                  </a:cubicBezTo>
                  <a:cubicBezTo>
                    <a:pt x="31387" y="3798363"/>
                    <a:pt x="21124" y="4240453"/>
                    <a:pt x="11604" y="471043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70" name="Freeform: Shape 469">
              <a:extLst>
                <a:ext uri="{FF2B5EF4-FFF2-40B4-BE49-F238E27FC236}">
                  <a16:creationId xmlns:a16="http://schemas.microsoft.com/office/drawing/2014/main" id="{30293F55-BDED-FC38-0A37-3C6C644F4907}"/>
                </a:ext>
              </a:extLst>
            </p:cNvPr>
            <p:cNvSpPr/>
            <p:nvPr/>
          </p:nvSpPr>
          <p:spPr>
            <a:xfrm rot="16200000" flipH="1">
              <a:off x="9453501" y="1244240"/>
              <a:ext cx="160607" cy="5316392"/>
            </a:xfrm>
            <a:custGeom>
              <a:avLst/>
              <a:gdLst>
                <a:gd name="csX0" fmla="*/ 0 w 160607"/>
                <a:gd name="csY0" fmla="*/ 5316392 h 5316392"/>
                <a:gd name="csX1" fmla="*/ 1306 w 160607"/>
                <a:gd name="csY1" fmla="*/ 5316392 h 5316392"/>
                <a:gd name="csX2" fmla="*/ 10041 w 160607"/>
                <a:gd name="csY2" fmla="*/ 4602568 h 5316392"/>
                <a:gd name="csX3" fmla="*/ 20328 w 160607"/>
                <a:gd name="csY3" fmla="*/ 3877286 h 5316392"/>
                <a:gd name="csX4" fmla="*/ 43311 w 160607"/>
                <a:gd name="csY4" fmla="*/ 2580018 h 5316392"/>
                <a:gd name="csX5" fmla="*/ 67729 w 160607"/>
                <a:gd name="csY5" fmla="*/ 1566178 h 5316392"/>
                <a:gd name="csX6" fmla="*/ 92192 w 160607"/>
                <a:gd name="csY6" fmla="*/ 840241 h 5316392"/>
                <a:gd name="csX7" fmla="*/ 115799 w 160607"/>
                <a:gd name="csY7" fmla="*/ 370370 h 5316392"/>
                <a:gd name="csX8" fmla="*/ 127201 w 160607"/>
                <a:gd name="csY8" fmla="*/ 217120 h 5316392"/>
                <a:gd name="csX9" fmla="*/ 138390 w 160607"/>
                <a:gd name="csY9" fmla="*/ 111124 h 5316392"/>
                <a:gd name="csX10" fmla="*/ 143937 w 160607"/>
                <a:gd name="csY10" fmla="*/ 74581 h 5316392"/>
                <a:gd name="csX11" fmla="*/ 149474 w 160607"/>
                <a:gd name="csY11" fmla="*/ 48544 h 5316392"/>
                <a:gd name="csX12" fmla="*/ 152246 w 160607"/>
                <a:gd name="csY12" fmla="*/ 39407 h 5316392"/>
                <a:gd name="csX13" fmla="*/ 155024 w 160607"/>
                <a:gd name="csY13" fmla="*/ 32878 h 5316392"/>
                <a:gd name="csX14" fmla="*/ 157809 w 160607"/>
                <a:gd name="csY14" fmla="*/ 28930 h 5316392"/>
                <a:gd name="csX15" fmla="*/ 159206 w 160607"/>
                <a:gd name="csY15" fmla="*/ 27953 h 5316392"/>
                <a:gd name="csX16" fmla="*/ 160607 w 160607"/>
                <a:gd name="csY16" fmla="*/ 27615 h 5316392"/>
                <a:gd name="csX17" fmla="*/ 160605 w 160607"/>
                <a:gd name="csY17" fmla="*/ 0 h 5316392"/>
                <a:gd name="csX18" fmla="*/ 159179 w 160607"/>
                <a:gd name="csY18" fmla="*/ 337 h 5316392"/>
                <a:gd name="csX19" fmla="*/ 157755 w 160607"/>
                <a:gd name="csY19" fmla="*/ 1338 h 5316392"/>
                <a:gd name="csX20" fmla="*/ 154916 w 160607"/>
                <a:gd name="csY20" fmla="*/ 5357 h 5316392"/>
                <a:gd name="csX21" fmla="*/ 152085 w 160607"/>
                <a:gd name="csY21" fmla="*/ 12013 h 5316392"/>
                <a:gd name="csX22" fmla="*/ 149261 w 160607"/>
                <a:gd name="csY22" fmla="*/ 21318 h 5316392"/>
                <a:gd name="csX23" fmla="*/ 143622 w 160607"/>
                <a:gd name="csY23" fmla="*/ 47838 h 5316392"/>
                <a:gd name="csX24" fmla="*/ 137979 w 160607"/>
                <a:gd name="csY24" fmla="*/ 85016 h 5316392"/>
                <a:gd name="csX25" fmla="*/ 126616 w 160607"/>
                <a:gd name="csY25" fmla="*/ 192634 h 5316392"/>
                <a:gd name="csX26" fmla="*/ 115071 w 160607"/>
                <a:gd name="csY26" fmla="*/ 347829 h 5316392"/>
                <a:gd name="csX27" fmla="*/ 91251 w 160607"/>
                <a:gd name="csY27" fmla="*/ 821827 h 5316392"/>
                <a:gd name="csX28" fmla="*/ 66659 w 160607"/>
                <a:gd name="csY28" fmla="*/ 1551586 h 5316392"/>
                <a:gd name="csX29" fmla="*/ 42162 w 160607"/>
                <a:gd name="csY29" fmla="*/ 2568647 h 5316392"/>
                <a:gd name="csX30" fmla="*/ 19131 w 160607"/>
                <a:gd name="csY30" fmla="*/ 3868538 h 5316392"/>
                <a:gd name="csX31" fmla="*/ 8831 w 160607"/>
                <a:gd name="csY31" fmla="*/ 4594768 h 53163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60607" h="5316392">
                  <a:moveTo>
                    <a:pt x="0" y="5316392"/>
                  </a:moveTo>
                  <a:lnTo>
                    <a:pt x="1306" y="5316392"/>
                  </a:lnTo>
                  <a:lnTo>
                    <a:pt x="10041" y="4602568"/>
                  </a:lnTo>
                  <a:cubicBezTo>
                    <a:pt x="13334" y="4352721"/>
                    <a:pt x="16764" y="4110806"/>
                    <a:pt x="20328" y="3877286"/>
                  </a:cubicBezTo>
                  <a:cubicBezTo>
                    <a:pt x="27483" y="3408659"/>
                    <a:pt x="35216" y="2972203"/>
                    <a:pt x="43311" y="2580018"/>
                  </a:cubicBezTo>
                  <a:cubicBezTo>
                    <a:pt x="51060" y="2204753"/>
                    <a:pt x="59276" y="1863640"/>
                    <a:pt x="67729" y="1566178"/>
                  </a:cubicBezTo>
                  <a:cubicBezTo>
                    <a:pt x="75613" y="1288898"/>
                    <a:pt x="83844" y="1044666"/>
                    <a:pt x="92192" y="840241"/>
                  </a:cubicBezTo>
                  <a:cubicBezTo>
                    <a:pt x="99887" y="651902"/>
                    <a:pt x="107830" y="493822"/>
                    <a:pt x="115799" y="370370"/>
                  </a:cubicBezTo>
                  <a:cubicBezTo>
                    <a:pt x="119563" y="312097"/>
                    <a:pt x="123400" y="260531"/>
                    <a:pt x="127201" y="217120"/>
                  </a:cubicBezTo>
                  <a:cubicBezTo>
                    <a:pt x="130902" y="174862"/>
                    <a:pt x="134667" y="139192"/>
                    <a:pt x="138390" y="111124"/>
                  </a:cubicBezTo>
                  <a:cubicBezTo>
                    <a:pt x="140230" y="97259"/>
                    <a:pt x="142096" y="84962"/>
                    <a:pt x="143937" y="74581"/>
                  </a:cubicBezTo>
                  <a:cubicBezTo>
                    <a:pt x="145771" y="64232"/>
                    <a:pt x="147635" y="55463"/>
                    <a:pt x="149474" y="48544"/>
                  </a:cubicBezTo>
                  <a:cubicBezTo>
                    <a:pt x="150436" y="44914"/>
                    <a:pt x="151366" y="41903"/>
                    <a:pt x="152246" y="39407"/>
                  </a:cubicBezTo>
                  <a:cubicBezTo>
                    <a:pt x="153226" y="36636"/>
                    <a:pt x="154161" y="34500"/>
                    <a:pt x="155024" y="32878"/>
                  </a:cubicBezTo>
                  <a:cubicBezTo>
                    <a:pt x="156042" y="30964"/>
                    <a:pt x="156996" y="29700"/>
                    <a:pt x="157809" y="28930"/>
                  </a:cubicBezTo>
                  <a:cubicBezTo>
                    <a:pt x="158321" y="28446"/>
                    <a:pt x="158798" y="28131"/>
                    <a:pt x="159206" y="27953"/>
                  </a:cubicBezTo>
                  <a:lnTo>
                    <a:pt x="160607" y="27615"/>
                  </a:lnTo>
                  <a:lnTo>
                    <a:pt x="160605" y="0"/>
                  </a:lnTo>
                  <a:lnTo>
                    <a:pt x="159179" y="337"/>
                  </a:lnTo>
                  <a:cubicBezTo>
                    <a:pt x="158764" y="537"/>
                    <a:pt x="158276" y="841"/>
                    <a:pt x="157755" y="1338"/>
                  </a:cubicBezTo>
                  <a:cubicBezTo>
                    <a:pt x="156927" y="2126"/>
                    <a:pt x="155953" y="3410"/>
                    <a:pt x="154916" y="5357"/>
                  </a:cubicBezTo>
                  <a:cubicBezTo>
                    <a:pt x="154037" y="7010"/>
                    <a:pt x="153083" y="9190"/>
                    <a:pt x="152085" y="12013"/>
                  </a:cubicBezTo>
                  <a:cubicBezTo>
                    <a:pt x="151187" y="14561"/>
                    <a:pt x="150240" y="17633"/>
                    <a:pt x="149261" y="21318"/>
                  </a:cubicBezTo>
                  <a:cubicBezTo>
                    <a:pt x="147387" y="28372"/>
                    <a:pt x="145490" y="37289"/>
                    <a:pt x="143622" y="47838"/>
                  </a:cubicBezTo>
                  <a:cubicBezTo>
                    <a:pt x="141749" y="58401"/>
                    <a:pt x="139850" y="70907"/>
                    <a:pt x="137979" y="85016"/>
                  </a:cubicBezTo>
                  <a:cubicBezTo>
                    <a:pt x="134196" y="113537"/>
                    <a:pt x="130374" y="149742"/>
                    <a:pt x="126616" y="192634"/>
                  </a:cubicBezTo>
                  <a:cubicBezTo>
                    <a:pt x="122765" y="236620"/>
                    <a:pt x="118881" y="288829"/>
                    <a:pt x="115071" y="347829"/>
                  </a:cubicBezTo>
                  <a:cubicBezTo>
                    <a:pt x="107024" y="472472"/>
                    <a:pt x="99010" y="631953"/>
                    <a:pt x="91251" y="821827"/>
                  </a:cubicBezTo>
                  <a:cubicBezTo>
                    <a:pt x="82854" y="1027431"/>
                    <a:pt x="74580" y="1272968"/>
                    <a:pt x="66659" y="1551586"/>
                  </a:cubicBezTo>
                  <a:cubicBezTo>
                    <a:pt x="58175" y="1850079"/>
                    <a:pt x="49933" y="2192267"/>
                    <a:pt x="42162" y="2568647"/>
                  </a:cubicBezTo>
                  <a:cubicBezTo>
                    <a:pt x="34049" y="2961675"/>
                    <a:pt x="26300" y="3399025"/>
                    <a:pt x="19131" y="3868538"/>
                  </a:cubicBezTo>
                  <a:cubicBezTo>
                    <a:pt x="15563" y="4102371"/>
                    <a:pt x="12127" y="4344602"/>
                    <a:pt x="8831" y="4594768"/>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72" name="Freeform: Shape 471">
              <a:extLst>
                <a:ext uri="{FF2B5EF4-FFF2-40B4-BE49-F238E27FC236}">
                  <a16:creationId xmlns:a16="http://schemas.microsoft.com/office/drawing/2014/main" id="{8F371FE1-6A13-7E7A-E52A-FBB14B037B31}"/>
                </a:ext>
              </a:extLst>
            </p:cNvPr>
            <p:cNvSpPr/>
            <p:nvPr/>
          </p:nvSpPr>
          <p:spPr>
            <a:xfrm rot="16200000" flipH="1">
              <a:off x="9060664" y="1976144"/>
              <a:ext cx="938394" cy="5324280"/>
            </a:xfrm>
            <a:custGeom>
              <a:avLst/>
              <a:gdLst>
                <a:gd name="csX0" fmla="*/ 0 w 938394"/>
                <a:gd name="csY0" fmla="*/ 5324280 h 5324280"/>
                <a:gd name="csX1" fmla="*/ 3630 w 938394"/>
                <a:gd name="csY1" fmla="*/ 5324280 h 5324280"/>
                <a:gd name="csX2" fmla="*/ 42606 w 938394"/>
                <a:gd name="csY2" fmla="*/ 4768024 h 5324280"/>
                <a:gd name="csX3" fmla="*/ 158228 w 938394"/>
                <a:gd name="csY3" fmla="*/ 3427084 h 5324280"/>
                <a:gd name="csX4" fmla="*/ 221479 w 938394"/>
                <a:gd name="csY4" fmla="*/ 2831579 h 5324280"/>
                <a:gd name="csX5" fmla="*/ 287165 w 938394"/>
                <a:gd name="csY5" fmla="*/ 2295002 h 5324280"/>
                <a:gd name="csX6" fmla="*/ 354368 w 938394"/>
                <a:gd name="csY6" fmla="*/ 1820781 h 5324280"/>
                <a:gd name="csX7" fmla="*/ 422216 w 938394"/>
                <a:gd name="csY7" fmla="*/ 1409910 h 5324280"/>
                <a:gd name="csX8" fmla="*/ 456138 w 938394"/>
                <a:gd name="csY8" fmla="*/ 1227932 h 5324280"/>
                <a:gd name="csX9" fmla="*/ 489950 w 938394"/>
                <a:gd name="csY9" fmla="*/ 1061186 h 5324280"/>
                <a:gd name="csX10" fmla="*/ 523582 w 938394"/>
                <a:gd name="csY10" fmla="*/ 909264 h 5324280"/>
                <a:gd name="csX11" fmla="*/ 556978 w 938394"/>
                <a:gd name="csY11" fmla="*/ 771684 h 5324280"/>
                <a:gd name="csX12" fmla="*/ 590094 w 938394"/>
                <a:gd name="csY12" fmla="*/ 647904 h 5324280"/>
                <a:gd name="csX13" fmla="*/ 622902 w 938394"/>
                <a:gd name="csY13" fmla="*/ 537358 h 5324280"/>
                <a:gd name="csX14" fmla="*/ 655390 w 938394"/>
                <a:gd name="csY14" fmla="*/ 439414 h 5324280"/>
                <a:gd name="csX15" fmla="*/ 687557 w 938394"/>
                <a:gd name="csY15" fmla="*/ 353525 h 5324280"/>
                <a:gd name="csX16" fmla="*/ 703525 w 938394"/>
                <a:gd name="csY16" fmla="*/ 314917 h 5324280"/>
                <a:gd name="csX17" fmla="*/ 719420 w 938394"/>
                <a:gd name="csY17" fmla="*/ 279102 h 5324280"/>
                <a:gd name="csX18" fmla="*/ 735246 w 938394"/>
                <a:gd name="csY18" fmla="*/ 246001 h 5324280"/>
                <a:gd name="csX19" fmla="*/ 751009 w 938394"/>
                <a:gd name="csY19" fmla="*/ 215587 h 5324280"/>
                <a:gd name="csX20" fmla="*/ 766717 w 938394"/>
                <a:gd name="csY20" fmla="*/ 187781 h 5324280"/>
                <a:gd name="csX21" fmla="*/ 782373 w 938394"/>
                <a:gd name="csY21" fmla="*/ 162536 h 5324280"/>
                <a:gd name="csX22" fmla="*/ 797989 w 938394"/>
                <a:gd name="csY22" fmla="*/ 139795 h 5324280"/>
                <a:gd name="csX23" fmla="*/ 813573 w 938394"/>
                <a:gd name="csY23" fmla="*/ 119537 h 5324280"/>
                <a:gd name="csX24" fmla="*/ 829132 w 938394"/>
                <a:gd name="csY24" fmla="*/ 101691 h 5324280"/>
                <a:gd name="csX25" fmla="*/ 844680 w 938394"/>
                <a:gd name="csY25" fmla="*/ 86258 h 5324280"/>
                <a:gd name="csX26" fmla="*/ 860228 w 938394"/>
                <a:gd name="csY26" fmla="*/ 73203 h 5324280"/>
                <a:gd name="csX27" fmla="*/ 868004 w 938394"/>
                <a:gd name="csY27" fmla="*/ 67569 h 5324280"/>
                <a:gd name="csX28" fmla="*/ 875785 w 938394"/>
                <a:gd name="csY28" fmla="*/ 62505 h 5324280"/>
                <a:gd name="csX29" fmla="*/ 883574 w 938394"/>
                <a:gd name="csY29" fmla="*/ 58030 h 5324280"/>
                <a:gd name="csX30" fmla="*/ 891369 w 938394"/>
                <a:gd name="csY30" fmla="*/ 54167 h 5324280"/>
                <a:gd name="csX31" fmla="*/ 899173 w 938394"/>
                <a:gd name="csY31" fmla="*/ 50884 h 5324280"/>
                <a:gd name="csX32" fmla="*/ 906989 w 938394"/>
                <a:gd name="csY32" fmla="*/ 48198 h 5324280"/>
                <a:gd name="csX33" fmla="*/ 914817 w 938394"/>
                <a:gd name="csY33" fmla="*/ 46102 h 5324280"/>
                <a:gd name="csX34" fmla="*/ 922661 w 938394"/>
                <a:gd name="csY34" fmla="*/ 44597 h 5324280"/>
                <a:gd name="csX35" fmla="*/ 938394 w 938394"/>
                <a:gd name="csY35" fmla="*/ 43398 h 5324280"/>
                <a:gd name="csX36" fmla="*/ 938394 w 938394"/>
                <a:gd name="csY36" fmla="*/ 0 h 5324280"/>
                <a:gd name="csX37" fmla="*/ 922647 w 938394"/>
                <a:gd name="csY37" fmla="*/ 1211 h 5324280"/>
                <a:gd name="csX38" fmla="*/ 914797 w 938394"/>
                <a:gd name="csY38" fmla="*/ 2718 h 5324280"/>
                <a:gd name="csX39" fmla="*/ 906961 w 938394"/>
                <a:gd name="csY39" fmla="*/ 4810 h 5324280"/>
                <a:gd name="csX40" fmla="*/ 899138 w 938394"/>
                <a:gd name="csY40" fmla="*/ 7497 h 5324280"/>
                <a:gd name="csX41" fmla="*/ 891326 w 938394"/>
                <a:gd name="csY41" fmla="*/ 10793 h 5324280"/>
                <a:gd name="csX42" fmla="*/ 883524 w 938394"/>
                <a:gd name="csY42" fmla="*/ 14657 h 5324280"/>
                <a:gd name="csX43" fmla="*/ 875731 w 938394"/>
                <a:gd name="csY43" fmla="*/ 19132 h 5324280"/>
                <a:gd name="csX44" fmla="*/ 867942 w 938394"/>
                <a:gd name="csY44" fmla="*/ 24185 h 5324280"/>
                <a:gd name="csX45" fmla="*/ 860159 w 938394"/>
                <a:gd name="csY45" fmla="*/ 29826 h 5324280"/>
                <a:gd name="csX46" fmla="*/ 844597 w 938394"/>
                <a:gd name="csY46" fmla="*/ 42894 h 5324280"/>
                <a:gd name="csX47" fmla="*/ 829036 w 938394"/>
                <a:gd name="csY47" fmla="*/ 58337 h 5324280"/>
                <a:gd name="csX48" fmla="*/ 813462 w 938394"/>
                <a:gd name="csY48" fmla="*/ 76192 h 5324280"/>
                <a:gd name="csX49" fmla="*/ 797865 w 938394"/>
                <a:gd name="csY49" fmla="*/ 96469 h 5324280"/>
                <a:gd name="csX50" fmla="*/ 782235 w 938394"/>
                <a:gd name="csY50" fmla="*/ 119233 h 5324280"/>
                <a:gd name="csX51" fmla="*/ 766564 w 938394"/>
                <a:gd name="csY51" fmla="*/ 144500 h 5324280"/>
                <a:gd name="csX52" fmla="*/ 750843 w 938394"/>
                <a:gd name="csY52" fmla="*/ 172335 h 5324280"/>
                <a:gd name="csX53" fmla="*/ 735065 w 938394"/>
                <a:gd name="csY53" fmla="*/ 202773 h 5324280"/>
                <a:gd name="csX54" fmla="*/ 719224 w 938394"/>
                <a:gd name="csY54" fmla="*/ 235905 h 5324280"/>
                <a:gd name="csX55" fmla="*/ 703314 w 938394"/>
                <a:gd name="csY55" fmla="*/ 271753 h 5324280"/>
                <a:gd name="csX56" fmla="*/ 687332 w 938394"/>
                <a:gd name="csY56" fmla="*/ 310392 h 5324280"/>
                <a:gd name="csX57" fmla="*/ 655135 w 938394"/>
                <a:gd name="csY57" fmla="*/ 396365 h 5324280"/>
                <a:gd name="csX58" fmla="*/ 622617 w 938394"/>
                <a:gd name="csY58" fmla="*/ 494381 h 5324280"/>
                <a:gd name="csX59" fmla="*/ 589777 w 938394"/>
                <a:gd name="csY59" fmla="*/ 605042 h 5324280"/>
                <a:gd name="csX60" fmla="*/ 556629 w 938394"/>
                <a:gd name="csY60" fmla="*/ 728939 h 5324280"/>
                <a:gd name="csX61" fmla="*/ 523198 w 938394"/>
                <a:gd name="csY61" fmla="*/ 866668 h 5324280"/>
                <a:gd name="csX62" fmla="*/ 489532 w 938394"/>
                <a:gd name="csY62" fmla="*/ 1018735 h 5324280"/>
                <a:gd name="csX63" fmla="*/ 455685 w 938394"/>
                <a:gd name="csY63" fmla="*/ 1185651 h 5324280"/>
                <a:gd name="csX64" fmla="*/ 421725 w 938394"/>
                <a:gd name="csY64" fmla="*/ 1367838 h 5324280"/>
                <a:gd name="csX65" fmla="*/ 353800 w 938394"/>
                <a:gd name="csY65" fmla="*/ 1779165 h 5324280"/>
                <a:gd name="csX66" fmla="*/ 286516 w 938394"/>
                <a:gd name="csY66" fmla="*/ 2253962 h 5324280"/>
                <a:gd name="csX67" fmla="*/ 220741 w 938394"/>
                <a:gd name="csY67" fmla="*/ 2791268 h 5324280"/>
                <a:gd name="csX68" fmla="*/ 157398 w 938394"/>
                <a:gd name="csY68" fmla="*/ 3387656 h 5324280"/>
                <a:gd name="csX69" fmla="*/ 41575 w 938394"/>
                <a:gd name="csY69" fmla="*/ 4730920 h 532428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Lst>
              <a:rect l="l" t="t" r="r" b="b"/>
              <a:pathLst>
                <a:path w="938394" h="5324280">
                  <a:moveTo>
                    <a:pt x="0" y="5324280"/>
                  </a:moveTo>
                  <a:lnTo>
                    <a:pt x="3630" y="5324280"/>
                  </a:lnTo>
                  <a:lnTo>
                    <a:pt x="42606" y="4768024"/>
                  </a:lnTo>
                  <a:cubicBezTo>
                    <a:pt x="78301" y="4292498"/>
                    <a:pt x="117202" y="3841346"/>
                    <a:pt x="158228" y="3427084"/>
                  </a:cubicBezTo>
                  <a:cubicBezTo>
                    <a:pt x="178620" y="3221216"/>
                    <a:pt x="199901" y="3020865"/>
                    <a:pt x="221479" y="2831579"/>
                  </a:cubicBezTo>
                  <a:cubicBezTo>
                    <a:pt x="242736" y="2645126"/>
                    <a:pt x="264837" y="2464588"/>
                    <a:pt x="287165" y="2295002"/>
                  </a:cubicBezTo>
                  <a:cubicBezTo>
                    <a:pt x="309011" y="2129100"/>
                    <a:pt x="331620" y="1969556"/>
                    <a:pt x="354368" y="1820781"/>
                  </a:cubicBezTo>
                  <a:cubicBezTo>
                    <a:pt x="376501" y="1676042"/>
                    <a:pt x="399328" y="1537806"/>
                    <a:pt x="422216" y="1409910"/>
                  </a:cubicBezTo>
                  <a:cubicBezTo>
                    <a:pt x="433392" y="1347457"/>
                    <a:pt x="444806" y="1286236"/>
                    <a:pt x="456138" y="1227932"/>
                  </a:cubicBezTo>
                  <a:cubicBezTo>
                    <a:pt x="467268" y="1170667"/>
                    <a:pt x="478643" y="1114564"/>
                    <a:pt x="489950" y="1061186"/>
                  </a:cubicBezTo>
                  <a:cubicBezTo>
                    <a:pt x="501065" y="1008713"/>
                    <a:pt x="512381" y="957599"/>
                    <a:pt x="523582" y="909264"/>
                  </a:cubicBezTo>
                  <a:cubicBezTo>
                    <a:pt x="534588" y="861773"/>
                    <a:pt x="545825" y="815479"/>
                    <a:pt x="556978" y="771684"/>
                  </a:cubicBezTo>
                  <a:cubicBezTo>
                    <a:pt x="567926" y="728696"/>
                    <a:pt x="579067" y="687057"/>
                    <a:pt x="590094" y="647904"/>
                  </a:cubicBezTo>
                  <a:cubicBezTo>
                    <a:pt x="600927" y="609422"/>
                    <a:pt x="611967" y="572238"/>
                    <a:pt x="622902" y="537358"/>
                  </a:cubicBezTo>
                  <a:cubicBezTo>
                    <a:pt x="633657" y="503057"/>
                    <a:pt x="644587" y="470105"/>
                    <a:pt x="655390" y="439414"/>
                  </a:cubicBezTo>
                  <a:cubicBezTo>
                    <a:pt x="666028" y="409199"/>
                    <a:pt x="676850" y="380309"/>
                    <a:pt x="687557" y="353525"/>
                  </a:cubicBezTo>
                  <a:cubicBezTo>
                    <a:pt x="692935" y="340059"/>
                    <a:pt x="698258" y="327204"/>
                    <a:pt x="703525" y="314917"/>
                  </a:cubicBezTo>
                  <a:cubicBezTo>
                    <a:pt x="708881" y="302391"/>
                    <a:pt x="714182" y="290462"/>
                    <a:pt x="719420" y="279102"/>
                  </a:cubicBezTo>
                  <a:cubicBezTo>
                    <a:pt x="724757" y="267488"/>
                    <a:pt x="730034" y="256476"/>
                    <a:pt x="735246" y="246001"/>
                  </a:cubicBezTo>
                  <a:cubicBezTo>
                    <a:pt x="740567" y="235305"/>
                    <a:pt x="745825" y="225166"/>
                    <a:pt x="751009" y="215587"/>
                  </a:cubicBezTo>
                  <a:cubicBezTo>
                    <a:pt x="756317" y="205764"/>
                    <a:pt x="761556" y="196509"/>
                    <a:pt x="766717" y="187781"/>
                  </a:cubicBezTo>
                  <a:cubicBezTo>
                    <a:pt x="772013" y="178821"/>
                    <a:pt x="777236" y="170419"/>
                    <a:pt x="782373" y="162536"/>
                  </a:cubicBezTo>
                  <a:cubicBezTo>
                    <a:pt x="787664" y="154417"/>
                    <a:pt x="792873" y="146848"/>
                    <a:pt x="797989" y="139795"/>
                  </a:cubicBezTo>
                  <a:cubicBezTo>
                    <a:pt x="803277" y="132507"/>
                    <a:pt x="808478" y="125770"/>
                    <a:pt x="813573" y="119537"/>
                  </a:cubicBezTo>
                  <a:cubicBezTo>
                    <a:pt x="818865" y="113062"/>
                    <a:pt x="824058" y="107125"/>
                    <a:pt x="829132" y="101691"/>
                  </a:cubicBezTo>
                  <a:cubicBezTo>
                    <a:pt x="834437" y="96029"/>
                    <a:pt x="839628" y="90891"/>
                    <a:pt x="844680" y="86258"/>
                  </a:cubicBezTo>
                  <a:cubicBezTo>
                    <a:pt x="850006" y="81383"/>
                    <a:pt x="855200" y="77046"/>
                    <a:pt x="860228" y="73203"/>
                  </a:cubicBezTo>
                  <a:cubicBezTo>
                    <a:pt x="862862" y="71182"/>
                    <a:pt x="865456" y="69319"/>
                    <a:pt x="868004" y="67569"/>
                  </a:cubicBezTo>
                  <a:cubicBezTo>
                    <a:pt x="870645" y="65750"/>
                    <a:pt x="873240" y="64054"/>
                    <a:pt x="875785" y="62505"/>
                  </a:cubicBezTo>
                  <a:cubicBezTo>
                    <a:pt x="878436" y="60873"/>
                    <a:pt x="881034" y="59399"/>
                    <a:pt x="883574" y="58030"/>
                  </a:cubicBezTo>
                  <a:cubicBezTo>
                    <a:pt x="886235" y="56611"/>
                    <a:pt x="888836" y="55316"/>
                    <a:pt x="891369" y="54167"/>
                  </a:cubicBezTo>
                  <a:cubicBezTo>
                    <a:pt x="894044" y="52936"/>
                    <a:pt x="896651" y="51851"/>
                    <a:pt x="899173" y="50884"/>
                  </a:cubicBezTo>
                  <a:cubicBezTo>
                    <a:pt x="901869" y="49850"/>
                    <a:pt x="904482" y="48978"/>
                    <a:pt x="906989" y="48198"/>
                  </a:cubicBezTo>
                  <a:cubicBezTo>
                    <a:pt x="909713" y="47366"/>
                    <a:pt x="912336" y="46672"/>
                    <a:pt x="914817" y="46102"/>
                  </a:cubicBezTo>
                  <a:cubicBezTo>
                    <a:pt x="917592" y="45460"/>
                    <a:pt x="920232" y="44976"/>
                    <a:pt x="922661" y="44597"/>
                  </a:cubicBezTo>
                  <a:lnTo>
                    <a:pt x="938394" y="43398"/>
                  </a:lnTo>
                  <a:lnTo>
                    <a:pt x="938394" y="0"/>
                  </a:lnTo>
                  <a:lnTo>
                    <a:pt x="922647" y="1211"/>
                  </a:lnTo>
                  <a:cubicBezTo>
                    <a:pt x="920214" y="1590"/>
                    <a:pt x="917574" y="2076"/>
                    <a:pt x="914797" y="2718"/>
                  </a:cubicBezTo>
                  <a:cubicBezTo>
                    <a:pt x="912313" y="3286"/>
                    <a:pt x="909688" y="3969"/>
                    <a:pt x="906961" y="4810"/>
                  </a:cubicBezTo>
                  <a:cubicBezTo>
                    <a:pt x="904452" y="5591"/>
                    <a:pt x="901836" y="6464"/>
                    <a:pt x="899138" y="7497"/>
                  </a:cubicBezTo>
                  <a:cubicBezTo>
                    <a:pt x="896613" y="8474"/>
                    <a:pt x="894004" y="9549"/>
                    <a:pt x="891326" y="10793"/>
                  </a:cubicBezTo>
                  <a:cubicBezTo>
                    <a:pt x="888792" y="11950"/>
                    <a:pt x="886188" y="13234"/>
                    <a:pt x="883524" y="14657"/>
                  </a:cubicBezTo>
                  <a:cubicBezTo>
                    <a:pt x="880982" y="16026"/>
                    <a:pt x="878382" y="17499"/>
                    <a:pt x="875731" y="19132"/>
                  </a:cubicBezTo>
                  <a:cubicBezTo>
                    <a:pt x="873184" y="20677"/>
                    <a:pt x="870586" y="22363"/>
                    <a:pt x="867942" y="24185"/>
                  </a:cubicBezTo>
                  <a:cubicBezTo>
                    <a:pt x="865392" y="25943"/>
                    <a:pt x="862795" y="27805"/>
                    <a:pt x="860159" y="29826"/>
                  </a:cubicBezTo>
                  <a:cubicBezTo>
                    <a:pt x="855126" y="33660"/>
                    <a:pt x="849928" y="37996"/>
                    <a:pt x="844597" y="42894"/>
                  </a:cubicBezTo>
                  <a:cubicBezTo>
                    <a:pt x="839541" y="47515"/>
                    <a:pt x="834346" y="52662"/>
                    <a:pt x="829036" y="58337"/>
                  </a:cubicBezTo>
                  <a:cubicBezTo>
                    <a:pt x="823957" y="63769"/>
                    <a:pt x="818759" y="69708"/>
                    <a:pt x="813462" y="76192"/>
                  </a:cubicBezTo>
                  <a:cubicBezTo>
                    <a:pt x="808363" y="82435"/>
                    <a:pt x="803159" y="89174"/>
                    <a:pt x="797865" y="96469"/>
                  </a:cubicBezTo>
                  <a:cubicBezTo>
                    <a:pt x="792746" y="103533"/>
                    <a:pt x="787532" y="111105"/>
                    <a:pt x="782235" y="119233"/>
                  </a:cubicBezTo>
                  <a:cubicBezTo>
                    <a:pt x="777093" y="127129"/>
                    <a:pt x="771865" y="135540"/>
                    <a:pt x="766564" y="144500"/>
                  </a:cubicBezTo>
                  <a:cubicBezTo>
                    <a:pt x="761398" y="153238"/>
                    <a:pt x="756154" y="162502"/>
                    <a:pt x="750843" y="172335"/>
                  </a:cubicBezTo>
                  <a:cubicBezTo>
                    <a:pt x="745654" y="181927"/>
                    <a:pt x="740391" y="192075"/>
                    <a:pt x="735065" y="202773"/>
                  </a:cubicBezTo>
                  <a:cubicBezTo>
                    <a:pt x="729849" y="213258"/>
                    <a:pt x="724566" y="224294"/>
                    <a:pt x="719224" y="235905"/>
                  </a:cubicBezTo>
                  <a:cubicBezTo>
                    <a:pt x="713982" y="247275"/>
                    <a:pt x="708676" y="259224"/>
                    <a:pt x="703314" y="271753"/>
                  </a:cubicBezTo>
                  <a:cubicBezTo>
                    <a:pt x="698043" y="284050"/>
                    <a:pt x="692715" y="296926"/>
                    <a:pt x="687332" y="310392"/>
                  </a:cubicBezTo>
                  <a:cubicBezTo>
                    <a:pt x="676615" y="337196"/>
                    <a:pt x="665782" y="366129"/>
                    <a:pt x="655135" y="396365"/>
                  </a:cubicBezTo>
                  <a:cubicBezTo>
                    <a:pt x="644322" y="427075"/>
                    <a:pt x="633380" y="460059"/>
                    <a:pt x="622617" y="494381"/>
                  </a:cubicBezTo>
                  <a:cubicBezTo>
                    <a:pt x="611670" y="529304"/>
                    <a:pt x="600620" y="566532"/>
                    <a:pt x="589777" y="605042"/>
                  </a:cubicBezTo>
                  <a:cubicBezTo>
                    <a:pt x="578739" y="644240"/>
                    <a:pt x="567586" y="685920"/>
                    <a:pt x="556629" y="728939"/>
                  </a:cubicBezTo>
                  <a:cubicBezTo>
                    <a:pt x="545463" y="772779"/>
                    <a:pt x="534215" y="819123"/>
                    <a:pt x="523198" y="866668"/>
                  </a:cubicBezTo>
                  <a:cubicBezTo>
                    <a:pt x="511986" y="915044"/>
                    <a:pt x="500659" y="966211"/>
                    <a:pt x="489532" y="1018735"/>
                  </a:cubicBezTo>
                  <a:cubicBezTo>
                    <a:pt x="478213" y="1072167"/>
                    <a:pt x="466826" y="1128324"/>
                    <a:pt x="455685" y="1185651"/>
                  </a:cubicBezTo>
                  <a:cubicBezTo>
                    <a:pt x="444339" y="1244018"/>
                    <a:pt x="432915" y="1305313"/>
                    <a:pt x="421725" y="1367838"/>
                  </a:cubicBezTo>
                  <a:cubicBezTo>
                    <a:pt x="398812" y="1495873"/>
                    <a:pt x="375958" y="1634264"/>
                    <a:pt x="353800" y="1779165"/>
                  </a:cubicBezTo>
                  <a:cubicBezTo>
                    <a:pt x="331026" y="1928116"/>
                    <a:pt x="308388" y="2087860"/>
                    <a:pt x="286516" y="2253962"/>
                  </a:cubicBezTo>
                  <a:cubicBezTo>
                    <a:pt x="264157" y="2423771"/>
                    <a:pt x="242028" y="2604551"/>
                    <a:pt x="220741" y="2791268"/>
                  </a:cubicBezTo>
                  <a:cubicBezTo>
                    <a:pt x="199131" y="2980817"/>
                    <a:pt x="177820" y="3181473"/>
                    <a:pt x="157398" y="3387656"/>
                  </a:cubicBezTo>
                  <a:cubicBezTo>
                    <a:pt x="116303" y="3802600"/>
                    <a:pt x="77334" y="4254543"/>
                    <a:pt x="41575" y="473092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74" name="Freeform: Shape 473">
              <a:extLst>
                <a:ext uri="{FF2B5EF4-FFF2-40B4-BE49-F238E27FC236}">
                  <a16:creationId xmlns:a16="http://schemas.microsoft.com/office/drawing/2014/main" id="{84451C27-618B-AEDB-1BBF-EBBB595AE0F3}"/>
                </a:ext>
              </a:extLst>
            </p:cNvPr>
            <p:cNvSpPr/>
            <p:nvPr/>
          </p:nvSpPr>
          <p:spPr>
            <a:xfrm rot="16200000" flipH="1">
              <a:off x="9083469" y="1932789"/>
              <a:ext cx="892775" cy="5324289"/>
            </a:xfrm>
            <a:custGeom>
              <a:avLst/>
              <a:gdLst>
                <a:gd name="csX0" fmla="*/ 0 w 892775"/>
                <a:gd name="csY0" fmla="*/ 5324289 h 5324289"/>
                <a:gd name="csX1" fmla="*/ 3548 w 892775"/>
                <a:gd name="csY1" fmla="*/ 5324289 h 5324289"/>
                <a:gd name="csX2" fmla="*/ 49436 w 892775"/>
                <a:gd name="csY2" fmla="*/ 4647457 h 5324289"/>
                <a:gd name="csX3" fmla="*/ 107634 w 892775"/>
                <a:gd name="csY3" fmla="*/ 3908525 h 5324289"/>
                <a:gd name="csX4" fmla="*/ 170163 w 892775"/>
                <a:gd name="csY4" fmla="*/ 3225036 h 5324289"/>
                <a:gd name="csX5" fmla="*/ 235800 w 892775"/>
                <a:gd name="csY5" fmla="*/ 2607992 h 5324289"/>
                <a:gd name="csX6" fmla="*/ 303462 w 892775"/>
                <a:gd name="csY6" fmla="*/ 2062613 h 5324289"/>
                <a:gd name="csX7" fmla="*/ 372108 w 892775"/>
                <a:gd name="csY7" fmla="*/ 1590846 h 5324289"/>
                <a:gd name="csX8" fmla="*/ 406503 w 892775"/>
                <a:gd name="csY8" fmla="*/ 1382369 h 5324289"/>
                <a:gd name="csX9" fmla="*/ 440813 w 892775"/>
                <a:gd name="csY9" fmla="*/ 1191694 h 5324289"/>
                <a:gd name="csX10" fmla="*/ 474945 w 892775"/>
                <a:gd name="csY10" fmla="*/ 1018367 h 5324289"/>
                <a:gd name="csX11" fmla="*/ 508831 w 892775"/>
                <a:gd name="csY11" fmla="*/ 861794 h 5324289"/>
                <a:gd name="csX12" fmla="*/ 542411 w 892775"/>
                <a:gd name="csY12" fmla="*/ 721326 h 5324289"/>
                <a:gd name="csX13" fmla="*/ 575648 w 892775"/>
                <a:gd name="csY13" fmla="*/ 596220 h 5324289"/>
                <a:gd name="csX14" fmla="*/ 608517 w 892775"/>
                <a:gd name="csY14" fmla="*/ 485748 h 5324289"/>
                <a:gd name="csX15" fmla="*/ 641016 w 892775"/>
                <a:gd name="csY15" fmla="*/ 389142 h 5324289"/>
                <a:gd name="csX16" fmla="*/ 673157 w 892775"/>
                <a:gd name="csY16" fmla="*/ 305696 h 5324289"/>
                <a:gd name="csX17" fmla="*/ 689099 w 892775"/>
                <a:gd name="csY17" fmla="*/ 268691 h 5324289"/>
                <a:gd name="csX18" fmla="*/ 704969 w 892775"/>
                <a:gd name="csY18" fmla="*/ 234715 h 5324289"/>
                <a:gd name="csX19" fmla="*/ 720765 w 892775"/>
                <a:gd name="csY19" fmla="*/ 203709 h 5324289"/>
                <a:gd name="csX20" fmla="*/ 736501 w 892775"/>
                <a:gd name="csY20" fmla="*/ 175580 h 5324289"/>
                <a:gd name="csX21" fmla="*/ 752181 w 892775"/>
                <a:gd name="csY21" fmla="*/ 150300 h 5324289"/>
                <a:gd name="csX22" fmla="*/ 767818 w 892775"/>
                <a:gd name="csY22" fmla="*/ 127782 h 5324289"/>
                <a:gd name="csX23" fmla="*/ 783420 w 892775"/>
                <a:gd name="csY23" fmla="*/ 107978 h 5324289"/>
                <a:gd name="csX24" fmla="*/ 799000 w 892775"/>
                <a:gd name="csY24" fmla="*/ 90848 h 5324289"/>
                <a:gd name="csX25" fmla="*/ 814572 w 892775"/>
                <a:gd name="csY25" fmla="*/ 76394 h 5324289"/>
                <a:gd name="csX26" fmla="*/ 822359 w 892775"/>
                <a:gd name="csY26" fmla="*/ 70138 h 5324289"/>
                <a:gd name="csX27" fmla="*/ 830147 w 892775"/>
                <a:gd name="csY27" fmla="*/ 64537 h 5324289"/>
                <a:gd name="csX28" fmla="*/ 837941 w 892775"/>
                <a:gd name="csY28" fmla="*/ 59611 h 5324289"/>
                <a:gd name="csX29" fmla="*/ 845739 w 892775"/>
                <a:gd name="csY29" fmla="*/ 55326 h 5324289"/>
                <a:gd name="csX30" fmla="*/ 853547 w 892775"/>
                <a:gd name="csY30" fmla="*/ 51692 h 5324289"/>
                <a:gd name="csX31" fmla="*/ 861366 w 892775"/>
                <a:gd name="csY31" fmla="*/ 48715 h 5324289"/>
                <a:gd name="csX32" fmla="*/ 869196 w 892775"/>
                <a:gd name="csY32" fmla="*/ 46389 h 5324289"/>
                <a:gd name="csX33" fmla="*/ 877041 w 892775"/>
                <a:gd name="csY33" fmla="*/ 44723 h 5324289"/>
                <a:gd name="csX34" fmla="*/ 892775 w 892775"/>
                <a:gd name="csY34" fmla="*/ 43398 h 5324289"/>
                <a:gd name="csX35" fmla="*/ 892775 w 892775"/>
                <a:gd name="csY35" fmla="*/ 0 h 5324289"/>
                <a:gd name="csX36" fmla="*/ 877025 w 892775"/>
                <a:gd name="csY36" fmla="*/ 1326 h 5324289"/>
                <a:gd name="csX37" fmla="*/ 869174 w 892775"/>
                <a:gd name="csY37" fmla="*/ 2992 h 5324289"/>
                <a:gd name="csX38" fmla="*/ 861336 w 892775"/>
                <a:gd name="csY38" fmla="*/ 5307 h 5324289"/>
                <a:gd name="csX39" fmla="*/ 853510 w 892775"/>
                <a:gd name="csY39" fmla="*/ 8296 h 5324289"/>
                <a:gd name="csX40" fmla="*/ 845693 w 892775"/>
                <a:gd name="csY40" fmla="*/ 11929 h 5324289"/>
                <a:gd name="csX41" fmla="*/ 837886 w 892775"/>
                <a:gd name="csY41" fmla="*/ 16215 h 5324289"/>
                <a:gd name="csX42" fmla="*/ 830085 w 892775"/>
                <a:gd name="csY42" fmla="*/ 21153 h 5324289"/>
                <a:gd name="csX43" fmla="*/ 822289 w 892775"/>
                <a:gd name="csY43" fmla="*/ 26754 h 5324289"/>
                <a:gd name="csX44" fmla="*/ 814494 w 892775"/>
                <a:gd name="csY44" fmla="*/ 33007 h 5324289"/>
                <a:gd name="csX45" fmla="*/ 798907 w 892775"/>
                <a:gd name="csY45" fmla="*/ 47471 h 5324289"/>
                <a:gd name="csX46" fmla="*/ 783312 w 892775"/>
                <a:gd name="csY46" fmla="*/ 64622 h 5324289"/>
                <a:gd name="csX47" fmla="*/ 767694 w 892775"/>
                <a:gd name="csY47" fmla="*/ 84436 h 5324289"/>
                <a:gd name="csX48" fmla="*/ 752041 w 892775"/>
                <a:gd name="csY48" fmla="*/ 106988 h 5324289"/>
                <a:gd name="csX49" fmla="*/ 736346 w 892775"/>
                <a:gd name="csY49" fmla="*/ 132298 h 5324289"/>
                <a:gd name="csX50" fmla="*/ 720596 w 892775"/>
                <a:gd name="csY50" fmla="*/ 160450 h 5324289"/>
                <a:gd name="csX51" fmla="*/ 704782 w 892775"/>
                <a:gd name="csY51" fmla="*/ 191496 h 5324289"/>
                <a:gd name="csX52" fmla="*/ 688898 w 892775"/>
                <a:gd name="csY52" fmla="*/ 225503 h 5324289"/>
                <a:gd name="csX53" fmla="*/ 672938 w 892775"/>
                <a:gd name="csY53" fmla="*/ 262553 h 5324289"/>
                <a:gd name="csX54" fmla="*/ 640765 w 892775"/>
                <a:gd name="csY54" fmla="*/ 346082 h 5324289"/>
                <a:gd name="csX55" fmla="*/ 608232 w 892775"/>
                <a:gd name="csY55" fmla="*/ 442793 h 5324289"/>
                <a:gd name="csX56" fmla="*/ 575328 w 892775"/>
                <a:gd name="csY56" fmla="*/ 553393 h 5324289"/>
                <a:gd name="csX57" fmla="*/ 542056 w 892775"/>
                <a:gd name="csY57" fmla="*/ 678625 h 5324289"/>
                <a:gd name="csX58" fmla="*/ 508438 w 892775"/>
                <a:gd name="csY58" fmla="*/ 819249 h 5324289"/>
                <a:gd name="csX59" fmla="*/ 474515 w 892775"/>
                <a:gd name="csY59" fmla="*/ 976003 h 5324289"/>
                <a:gd name="csX60" fmla="*/ 440343 w 892775"/>
                <a:gd name="csY60" fmla="*/ 1149518 h 5324289"/>
                <a:gd name="csX61" fmla="*/ 405994 w 892775"/>
                <a:gd name="csY61" fmla="*/ 1340415 h 5324289"/>
                <a:gd name="csX62" fmla="*/ 371557 w 892775"/>
                <a:gd name="csY62" fmla="*/ 1549156 h 5324289"/>
                <a:gd name="csX63" fmla="*/ 302821 w 892775"/>
                <a:gd name="csY63" fmla="*/ 2021532 h 5324289"/>
                <a:gd name="csX64" fmla="*/ 235065 w 892775"/>
                <a:gd name="csY64" fmla="*/ 2567671 h 5324289"/>
                <a:gd name="csX65" fmla="*/ 169329 w 892775"/>
                <a:gd name="csY65" fmla="*/ 3185661 h 5324289"/>
                <a:gd name="csX66" fmla="*/ 106694 w 892775"/>
                <a:gd name="csY66" fmla="*/ 3870297 h 5324289"/>
                <a:gd name="csX67" fmla="*/ 48379 w 892775"/>
                <a:gd name="csY67" fmla="*/ 4610710 h 532428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Lst>
              <a:rect l="l" t="t" r="r" b="b"/>
              <a:pathLst>
                <a:path w="892775" h="5324289">
                  <a:moveTo>
                    <a:pt x="0" y="5324289"/>
                  </a:moveTo>
                  <a:lnTo>
                    <a:pt x="3548" y="5324289"/>
                  </a:lnTo>
                  <a:lnTo>
                    <a:pt x="49436" y="4647457"/>
                  </a:lnTo>
                  <a:cubicBezTo>
                    <a:pt x="68100" y="4392131"/>
                    <a:pt x="87543" y="4145225"/>
                    <a:pt x="107634" y="3908525"/>
                  </a:cubicBezTo>
                  <a:cubicBezTo>
                    <a:pt x="127681" y="3672399"/>
                    <a:pt x="148719" y="3442443"/>
                    <a:pt x="170163" y="3225036"/>
                  </a:cubicBezTo>
                  <a:cubicBezTo>
                    <a:pt x="191315" y="3010632"/>
                    <a:pt x="213397" y="2803027"/>
                    <a:pt x="235800" y="2607992"/>
                  </a:cubicBezTo>
                  <a:cubicBezTo>
                    <a:pt x="257712" y="2417243"/>
                    <a:pt x="280476" y="2233748"/>
                    <a:pt x="303462" y="2062613"/>
                  </a:cubicBezTo>
                  <a:cubicBezTo>
                    <a:pt x="325785" y="1896447"/>
                    <a:pt x="348880" y="1737715"/>
                    <a:pt x="372108" y="1590846"/>
                  </a:cubicBezTo>
                  <a:cubicBezTo>
                    <a:pt x="383418" y="1519361"/>
                    <a:pt x="394989" y="1449211"/>
                    <a:pt x="406503" y="1382369"/>
                  </a:cubicBezTo>
                  <a:cubicBezTo>
                    <a:pt x="417798" y="1316798"/>
                    <a:pt x="429342" y="1252651"/>
                    <a:pt x="440813" y="1191694"/>
                  </a:cubicBezTo>
                  <a:cubicBezTo>
                    <a:pt x="452062" y="1131924"/>
                    <a:pt x="463545" y="1073611"/>
                    <a:pt x="474945" y="1018367"/>
                  </a:cubicBezTo>
                  <a:cubicBezTo>
                    <a:pt x="486138" y="964150"/>
                    <a:pt x="497538" y="911465"/>
                    <a:pt x="508831" y="861794"/>
                  </a:cubicBezTo>
                  <a:cubicBezTo>
                    <a:pt x="519912" y="813069"/>
                    <a:pt x="531209" y="765809"/>
                    <a:pt x="542411" y="721326"/>
                  </a:cubicBezTo>
                  <a:cubicBezTo>
                    <a:pt x="553370" y="677825"/>
                    <a:pt x="564552" y="635723"/>
                    <a:pt x="575648" y="596220"/>
                  </a:cubicBezTo>
                  <a:cubicBezTo>
                    <a:pt x="586484" y="557646"/>
                    <a:pt x="597544" y="520482"/>
                    <a:pt x="608517" y="485748"/>
                  </a:cubicBezTo>
                  <a:cubicBezTo>
                    <a:pt x="619261" y="451764"/>
                    <a:pt x="630195" y="419264"/>
                    <a:pt x="641016" y="389142"/>
                  </a:cubicBezTo>
                  <a:cubicBezTo>
                    <a:pt x="651681" y="359484"/>
                    <a:pt x="662494" y="331405"/>
                    <a:pt x="673157" y="305696"/>
                  </a:cubicBezTo>
                  <a:cubicBezTo>
                    <a:pt x="678536" y="292724"/>
                    <a:pt x="683851" y="280397"/>
                    <a:pt x="689099" y="268691"/>
                  </a:cubicBezTo>
                  <a:cubicBezTo>
                    <a:pt x="694458" y="256729"/>
                    <a:pt x="699750" y="245423"/>
                    <a:pt x="704969" y="234715"/>
                  </a:cubicBezTo>
                  <a:cubicBezTo>
                    <a:pt x="710308" y="223776"/>
                    <a:pt x="715575" y="213437"/>
                    <a:pt x="720765" y="203709"/>
                  </a:cubicBezTo>
                  <a:cubicBezTo>
                    <a:pt x="726089" y="193728"/>
                    <a:pt x="731337" y="184371"/>
                    <a:pt x="736501" y="175580"/>
                  </a:cubicBezTo>
                  <a:cubicBezTo>
                    <a:pt x="741814" y="166555"/>
                    <a:pt x="747045" y="158134"/>
                    <a:pt x="752181" y="150300"/>
                  </a:cubicBezTo>
                  <a:cubicBezTo>
                    <a:pt x="757490" y="142195"/>
                    <a:pt x="762706" y="134708"/>
                    <a:pt x="767818" y="127782"/>
                  </a:cubicBezTo>
                  <a:cubicBezTo>
                    <a:pt x="773126" y="120579"/>
                    <a:pt x="778333" y="114000"/>
                    <a:pt x="783420" y="107978"/>
                  </a:cubicBezTo>
                  <a:cubicBezTo>
                    <a:pt x="788737" y="101681"/>
                    <a:pt x="793938" y="95975"/>
                    <a:pt x="799000" y="90848"/>
                  </a:cubicBezTo>
                  <a:cubicBezTo>
                    <a:pt x="804336" y="85436"/>
                    <a:pt x="809537" y="80646"/>
                    <a:pt x="814572" y="76394"/>
                  </a:cubicBezTo>
                  <a:cubicBezTo>
                    <a:pt x="817210" y="74160"/>
                    <a:pt x="819807" y="72078"/>
                    <a:pt x="822359" y="70138"/>
                  </a:cubicBezTo>
                  <a:cubicBezTo>
                    <a:pt x="825002" y="68129"/>
                    <a:pt x="827600" y="66254"/>
                    <a:pt x="830147" y="64537"/>
                  </a:cubicBezTo>
                  <a:cubicBezTo>
                    <a:pt x="832798" y="62759"/>
                    <a:pt x="835400" y="61116"/>
                    <a:pt x="837941" y="59611"/>
                  </a:cubicBezTo>
                  <a:cubicBezTo>
                    <a:pt x="840603" y="58043"/>
                    <a:pt x="843206" y="56611"/>
                    <a:pt x="845739" y="55326"/>
                  </a:cubicBezTo>
                  <a:cubicBezTo>
                    <a:pt x="848416" y="53968"/>
                    <a:pt x="851024" y="52757"/>
                    <a:pt x="853547" y="51692"/>
                  </a:cubicBezTo>
                  <a:cubicBezTo>
                    <a:pt x="856243" y="50546"/>
                    <a:pt x="858857" y="49566"/>
                    <a:pt x="861366" y="48715"/>
                  </a:cubicBezTo>
                  <a:cubicBezTo>
                    <a:pt x="864091" y="47788"/>
                    <a:pt x="866713" y="47031"/>
                    <a:pt x="869196" y="46389"/>
                  </a:cubicBezTo>
                  <a:cubicBezTo>
                    <a:pt x="871971" y="45683"/>
                    <a:pt x="874610" y="45145"/>
                    <a:pt x="877041" y="44723"/>
                  </a:cubicBezTo>
                  <a:lnTo>
                    <a:pt x="892775" y="43398"/>
                  </a:lnTo>
                  <a:lnTo>
                    <a:pt x="892775" y="0"/>
                  </a:lnTo>
                  <a:lnTo>
                    <a:pt x="877025" y="1326"/>
                  </a:lnTo>
                  <a:cubicBezTo>
                    <a:pt x="874592" y="1748"/>
                    <a:pt x="871951" y="2286"/>
                    <a:pt x="869174" y="2992"/>
                  </a:cubicBezTo>
                  <a:cubicBezTo>
                    <a:pt x="866689" y="3624"/>
                    <a:pt x="864063" y="4381"/>
                    <a:pt x="861336" y="5307"/>
                  </a:cubicBezTo>
                  <a:cubicBezTo>
                    <a:pt x="858824" y="6159"/>
                    <a:pt x="856208" y="7150"/>
                    <a:pt x="853510" y="8296"/>
                  </a:cubicBezTo>
                  <a:cubicBezTo>
                    <a:pt x="850984" y="9370"/>
                    <a:pt x="848373" y="10570"/>
                    <a:pt x="845693" y="11929"/>
                  </a:cubicBezTo>
                  <a:cubicBezTo>
                    <a:pt x="843156" y="13214"/>
                    <a:pt x="840551" y="14646"/>
                    <a:pt x="837886" y="16215"/>
                  </a:cubicBezTo>
                  <a:cubicBezTo>
                    <a:pt x="835342" y="17719"/>
                    <a:pt x="832739" y="19351"/>
                    <a:pt x="830085" y="21153"/>
                  </a:cubicBezTo>
                  <a:cubicBezTo>
                    <a:pt x="827535" y="22867"/>
                    <a:pt x="824936" y="24753"/>
                    <a:pt x="822289" y="26754"/>
                  </a:cubicBezTo>
                  <a:cubicBezTo>
                    <a:pt x="819735" y="28691"/>
                    <a:pt x="817136" y="30773"/>
                    <a:pt x="814494" y="33007"/>
                  </a:cubicBezTo>
                  <a:cubicBezTo>
                    <a:pt x="809455" y="37260"/>
                    <a:pt x="804249" y="42060"/>
                    <a:pt x="798907" y="47471"/>
                  </a:cubicBezTo>
                  <a:cubicBezTo>
                    <a:pt x="793840" y="52622"/>
                    <a:pt x="788634" y="58317"/>
                    <a:pt x="783312" y="64622"/>
                  </a:cubicBezTo>
                  <a:cubicBezTo>
                    <a:pt x="778220" y="70645"/>
                    <a:pt x="773008" y="77235"/>
                    <a:pt x="767694" y="84436"/>
                  </a:cubicBezTo>
                  <a:cubicBezTo>
                    <a:pt x="762576" y="91375"/>
                    <a:pt x="757355" y="98871"/>
                    <a:pt x="752041" y="106988"/>
                  </a:cubicBezTo>
                  <a:cubicBezTo>
                    <a:pt x="746900" y="114832"/>
                    <a:pt x="741664" y="123265"/>
                    <a:pt x="736346" y="132298"/>
                  </a:cubicBezTo>
                  <a:cubicBezTo>
                    <a:pt x="731178" y="141089"/>
                    <a:pt x="725925" y="150469"/>
                    <a:pt x="720596" y="160450"/>
                  </a:cubicBezTo>
                  <a:cubicBezTo>
                    <a:pt x="715401" y="170178"/>
                    <a:pt x="710126" y="180538"/>
                    <a:pt x="704782" y="191496"/>
                  </a:cubicBezTo>
                  <a:cubicBezTo>
                    <a:pt x="699558" y="202215"/>
                    <a:pt x="694262" y="213532"/>
                    <a:pt x="688898" y="225503"/>
                  </a:cubicBezTo>
                  <a:cubicBezTo>
                    <a:pt x="683645" y="237222"/>
                    <a:pt x="678322" y="249570"/>
                    <a:pt x="672938" y="262553"/>
                  </a:cubicBezTo>
                  <a:cubicBezTo>
                    <a:pt x="662265" y="288292"/>
                    <a:pt x="651440" y="316405"/>
                    <a:pt x="640765" y="346082"/>
                  </a:cubicBezTo>
                  <a:cubicBezTo>
                    <a:pt x="629932" y="376236"/>
                    <a:pt x="618987" y="408766"/>
                    <a:pt x="608232" y="442793"/>
                  </a:cubicBezTo>
                  <a:cubicBezTo>
                    <a:pt x="597247" y="477558"/>
                    <a:pt x="586176" y="514766"/>
                    <a:pt x="575328" y="553393"/>
                  </a:cubicBezTo>
                  <a:cubicBezTo>
                    <a:pt x="564220" y="592937"/>
                    <a:pt x="553026" y="635070"/>
                    <a:pt x="542056" y="678625"/>
                  </a:cubicBezTo>
                  <a:cubicBezTo>
                    <a:pt x="530843" y="723149"/>
                    <a:pt x="519531" y="770461"/>
                    <a:pt x="508438" y="819249"/>
                  </a:cubicBezTo>
                  <a:cubicBezTo>
                    <a:pt x="497133" y="868973"/>
                    <a:pt x="485720" y="921709"/>
                    <a:pt x="474515" y="976003"/>
                  </a:cubicBezTo>
                  <a:cubicBezTo>
                    <a:pt x="463102" y="1031295"/>
                    <a:pt x="451604" y="1089676"/>
                    <a:pt x="440343" y="1149518"/>
                  </a:cubicBezTo>
                  <a:cubicBezTo>
                    <a:pt x="428859" y="1210549"/>
                    <a:pt x="417301" y="1274771"/>
                    <a:pt x="405994" y="1340415"/>
                  </a:cubicBezTo>
                  <a:cubicBezTo>
                    <a:pt x="394466" y="1407331"/>
                    <a:pt x="382878" y="1477563"/>
                    <a:pt x="371557" y="1549156"/>
                  </a:cubicBezTo>
                  <a:cubicBezTo>
                    <a:pt x="348299" y="1696211"/>
                    <a:pt x="325174" y="1855146"/>
                    <a:pt x="302821" y="2021532"/>
                  </a:cubicBezTo>
                  <a:cubicBezTo>
                    <a:pt x="279804" y="2192909"/>
                    <a:pt x="257007" y="2376648"/>
                    <a:pt x="235065" y="2567671"/>
                  </a:cubicBezTo>
                  <a:cubicBezTo>
                    <a:pt x="212629" y="2762999"/>
                    <a:pt x="190513" y="2970920"/>
                    <a:pt x="169329" y="3185661"/>
                  </a:cubicBezTo>
                  <a:cubicBezTo>
                    <a:pt x="147848" y="3403427"/>
                    <a:pt x="126775" y="3633771"/>
                    <a:pt x="106694" y="3870297"/>
                  </a:cubicBezTo>
                  <a:cubicBezTo>
                    <a:pt x="86563" y="4107460"/>
                    <a:pt x="67081" y="4354861"/>
                    <a:pt x="48379" y="461071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76" name="Freeform: Shape 475">
              <a:extLst>
                <a:ext uri="{FF2B5EF4-FFF2-40B4-BE49-F238E27FC236}">
                  <a16:creationId xmlns:a16="http://schemas.microsoft.com/office/drawing/2014/main" id="{FE17CC1D-0212-699C-899F-30BD09EE5A9E}"/>
                </a:ext>
              </a:extLst>
            </p:cNvPr>
            <p:cNvSpPr/>
            <p:nvPr/>
          </p:nvSpPr>
          <p:spPr>
            <a:xfrm rot="16200000" flipH="1">
              <a:off x="9106562" y="1889719"/>
              <a:ext cx="846606" cy="5324270"/>
            </a:xfrm>
            <a:custGeom>
              <a:avLst/>
              <a:gdLst>
                <a:gd name="csX0" fmla="*/ 0 w 846606"/>
                <a:gd name="csY0" fmla="*/ 5324270 h 5324270"/>
                <a:gd name="csX1" fmla="*/ 3325 w 846606"/>
                <a:gd name="csY1" fmla="*/ 5324270 h 5324270"/>
                <a:gd name="csX2" fmla="*/ 29729 w 846606"/>
                <a:gd name="csY2" fmla="*/ 4895602 h 5324270"/>
                <a:gd name="csX3" fmla="*/ 134508 w 846606"/>
                <a:gd name="csY3" fmla="*/ 3518499 h 5324270"/>
                <a:gd name="csX4" fmla="*/ 251954 w 846606"/>
                <a:gd name="csY4" fmla="*/ 2354336 h 5324270"/>
                <a:gd name="csX5" fmla="*/ 313307 w 846606"/>
                <a:gd name="csY5" fmla="*/ 1866642 h 5324270"/>
                <a:gd name="csX6" fmla="*/ 375304 w 846606"/>
                <a:gd name="csY6" fmla="*/ 1444252 h 5324270"/>
                <a:gd name="csX7" fmla="*/ 437224 w 846606"/>
                <a:gd name="csY7" fmla="*/ 1085988 h 5324270"/>
                <a:gd name="csX8" fmla="*/ 467970 w 846606"/>
                <a:gd name="csY8" fmla="*/ 930027 h 5324270"/>
                <a:gd name="csX9" fmla="*/ 498498 w 846606"/>
                <a:gd name="csY9" fmla="*/ 788853 h 5324270"/>
                <a:gd name="csX10" fmla="*/ 528765 w 846606"/>
                <a:gd name="csY10" fmla="*/ 661904 h 5324270"/>
                <a:gd name="csX11" fmla="*/ 558748 w 846606"/>
                <a:gd name="csY11" fmla="*/ 548579 h 5324270"/>
                <a:gd name="csX12" fmla="*/ 588428 w 846606"/>
                <a:gd name="csY12" fmla="*/ 448278 h 5324270"/>
                <a:gd name="csX13" fmla="*/ 617807 w 846606"/>
                <a:gd name="csY13" fmla="*/ 360325 h 5324270"/>
                <a:gd name="csX14" fmla="*/ 646897 w 846606"/>
                <a:gd name="csY14" fmla="*/ 284195 h 5324270"/>
                <a:gd name="csX15" fmla="*/ 661345 w 846606"/>
                <a:gd name="csY15" fmla="*/ 250360 h 5324270"/>
                <a:gd name="csX16" fmla="*/ 675733 w 846606"/>
                <a:gd name="csY16" fmla="*/ 219269 h 5324270"/>
                <a:gd name="csX17" fmla="*/ 690065 w 846606"/>
                <a:gd name="csY17" fmla="*/ 190833 h 5324270"/>
                <a:gd name="csX18" fmla="*/ 704350 w 846606"/>
                <a:gd name="csY18" fmla="*/ 165040 h 5324270"/>
                <a:gd name="csX19" fmla="*/ 718595 w 846606"/>
                <a:gd name="csY19" fmla="*/ 141815 h 5324270"/>
                <a:gd name="csX20" fmla="*/ 732808 w 846606"/>
                <a:gd name="csY20" fmla="*/ 121115 h 5324270"/>
                <a:gd name="csX21" fmla="*/ 746999 w 846606"/>
                <a:gd name="csY21" fmla="*/ 102903 h 5324270"/>
                <a:gd name="csX22" fmla="*/ 761177 w 846606"/>
                <a:gd name="csY22" fmla="*/ 87152 h 5324270"/>
                <a:gd name="csX23" fmla="*/ 775351 w 846606"/>
                <a:gd name="csY23" fmla="*/ 73824 h 5324270"/>
                <a:gd name="csX24" fmla="*/ 789536 w 846606"/>
                <a:gd name="csY24" fmla="*/ 62917 h 5324270"/>
                <a:gd name="csX25" fmla="*/ 796635 w 846606"/>
                <a:gd name="csY25" fmla="*/ 58367 h 5324270"/>
                <a:gd name="csX26" fmla="*/ 803742 w 846606"/>
                <a:gd name="csY26" fmla="*/ 54409 h 5324270"/>
                <a:gd name="csX27" fmla="*/ 810856 w 846606"/>
                <a:gd name="csY27" fmla="*/ 51060 h 5324270"/>
                <a:gd name="csX28" fmla="*/ 817980 w 846606"/>
                <a:gd name="csY28" fmla="*/ 48301 h 5324270"/>
                <a:gd name="csX29" fmla="*/ 825116 w 846606"/>
                <a:gd name="csY29" fmla="*/ 46165 h 5324270"/>
                <a:gd name="csX30" fmla="*/ 832266 w 846606"/>
                <a:gd name="csY30" fmla="*/ 44627 h 5324270"/>
                <a:gd name="csX31" fmla="*/ 846606 w 846606"/>
                <a:gd name="csY31" fmla="*/ 43396 h 5324270"/>
                <a:gd name="csX32" fmla="*/ 846606 w 846606"/>
                <a:gd name="csY32" fmla="*/ 0 h 5324270"/>
                <a:gd name="csX33" fmla="*/ 832251 w 846606"/>
                <a:gd name="csY33" fmla="*/ 1230 h 5324270"/>
                <a:gd name="csX34" fmla="*/ 825093 w 846606"/>
                <a:gd name="csY34" fmla="*/ 2768 h 5324270"/>
                <a:gd name="csX35" fmla="*/ 817948 w 846606"/>
                <a:gd name="csY35" fmla="*/ 4905 h 5324270"/>
                <a:gd name="csX36" fmla="*/ 810817 w 846606"/>
                <a:gd name="csY36" fmla="*/ 7665 h 5324270"/>
                <a:gd name="csX37" fmla="*/ 803695 w 846606"/>
                <a:gd name="csY37" fmla="*/ 11012 h 5324270"/>
                <a:gd name="csX38" fmla="*/ 796581 w 846606"/>
                <a:gd name="csY38" fmla="*/ 14970 h 5324270"/>
                <a:gd name="csX39" fmla="*/ 789474 w 846606"/>
                <a:gd name="csY39" fmla="*/ 19530 h 5324270"/>
                <a:gd name="csX40" fmla="*/ 775274 w 846606"/>
                <a:gd name="csY40" fmla="*/ 30447 h 5324270"/>
                <a:gd name="csX41" fmla="*/ 761084 w 846606"/>
                <a:gd name="csY41" fmla="*/ 43795 h 5324270"/>
                <a:gd name="csX42" fmla="*/ 746891 w 846606"/>
                <a:gd name="csY42" fmla="*/ 59578 h 5324270"/>
                <a:gd name="csX43" fmla="*/ 732684 w 846606"/>
                <a:gd name="csY43" fmla="*/ 77813 h 5324270"/>
                <a:gd name="csX44" fmla="*/ 718456 w 846606"/>
                <a:gd name="csY44" fmla="*/ 98543 h 5324270"/>
                <a:gd name="csX45" fmla="*/ 704194 w 846606"/>
                <a:gd name="csY45" fmla="*/ 121788 h 5324270"/>
                <a:gd name="csX46" fmla="*/ 689894 w 846606"/>
                <a:gd name="csY46" fmla="*/ 147605 h 5324270"/>
                <a:gd name="csX47" fmla="*/ 675546 w 846606"/>
                <a:gd name="csY47" fmla="*/ 176062 h 5324270"/>
                <a:gd name="csX48" fmla="*/ 661142 w 846606"/>
                <a:gd name="csY48" fmla="*/ 207193 h 5324270"/>
                <a:gd name="csX49" fmla="*/ 646679 w 846606"/>
                <a:gd name="csY49" fmla="*/ 241062 h 5324270"/>
                <a:gd name="csX50" fmla="*/ 617554 w 846606"/>
                <a:gd name="csY50" fmla="*/ 317286 h 5324270"/>
                <a:gd name="csX51" fmla="*/ 588143 w 846606"/>
                <a:gd name="csY51" fmla="*/ 405323 h 5324270"/>
                <a:gd name="csX52" fmla="*/ 558428 w 846606"/>
                <a:gd name="csY52" fmla="*/ 505751 h 5324270"/>
                <a:gd name="csX53" fmla="*/ 528411 w 846606"/>
                <a:gd name="csY53" fmla="*/ 619203 h 5324270"/>
                <a:gd name="csX54" fmla="*/ 498106 w 846606"/>
                <a:gd name="csY54" fmla="*/ 746298 h 5324270"/>
                <a:gd name="csX55" fmla="*/ 467541 w 846606"/>
                <a:gd name="csY55" fmla="*/ 887640 h 5324270"/>
                <a:gd name="csX56" fmla="*/ 436757 w 846606"/>
                <a:gd name="csY56" fmla="*/ 1043804 h 5324270"/>
                <a:gd name="csX57" fmla="*/ 374756 w 846606"/>
                <a:gd name="csY57" fmla="*/ 1402527 h 5324270"/>
                <a:gd name="csX58" fmla="*/ 312675 w 846606"/>
                <a:gd name="csY58" fmla="*/ 1825499 h 5324270"/>
                <a:gd name="csX59" fmla="*/ 251230 w 846606"/>
                <a:gd name="csY59" fmla="*/ 2313910 h 5324270"/>
                <a:gd name="csX60" fmla="*/ 133592 w 846606"/>
                <a:gd name="csY60" fmla="*/ 3480007 h 5324270"/>
                <a:gd name="csX61" fmla="*/ 28602 w 846606"/>
                <a:gd name="csY61" fmla="*/ 4859912 h 532427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Lst>
              <a:rect l="l" t="t" r="r" b="b"/>
              <a:pathLst>
                <a:path w="846606" h="5324270">
                  <a:moveTo>
                    <a:pt x="0" y="5324270"/>
                  </a:moveTo>
                  <a:lnTo>
                    <a:pt x="3325" y="5324270"/>
                  </a:lnTo>
                  <a:lnTo>
                    <a:pt x="29729" y="4895602"/>
                  </a:lnTo>
                  <a:cubicBezTo>
                    <a:pt x="61988" y="4407400"/>
                    <a:pt x="97240" y="3944077"/>
                    <a:pt x="134508" y="3518499"/>
                  </a:cubicBezTo>
                  <a:cubicBezTo>
                    <a:pt x="171378" y="3097562"/>
                    <a:pt x="210892" y="2705883"/>
                    <a:pt x="251954" y="2354336"/>
                  </a:cubicBezTo>
                  <a:cubicBezTo>
                    <a:pt x="271883" y="2183729"/>
                    <a:pt x="292526" y="2019648"/>
                    <a:pt x="313307" y="1866642"/>
                  </a:cubicBezTo>
                  <a:cubicBezTo>
                    <a:pt x="333523" y="1717826"/>
                    <a:pt x="354381" y="1575717"/>
                    <a:pt x="375304" y="1444252"/>
                  </a:cubicBezTo>
                  <a:cubicBezTo>
                    <a:pt x="395559" y="1316998"/>
                    <a:pt x="416392" y="1196450"/>
                    <a:pt x="437224" y="1085988"/>
                  </a:cubicBezTo>
                  <a:cubicBezTo>
                    <a:pt x="447372" y="1032180"/>
                    <a:pt x="457716" y="979697"/>
                    <a:pt x="467970" y="930027"/>
                  </a:cubicBezTo>
                  <a:cubicBezTo>
                    <a:pt x="478035" y="881259"/>
                    <a:pt x="488306" y="833755"/>
                    <a:pt x="498498" y="788853"/>
                  </a:cubicBezTo>
                  <a:cubicBezTo>
                    <a:pt x="508483" y="744845"/>
                    <a:pt x="518666" y="702144"/>
                    <a:pt x="528765" y="661904"/>
                  </a:cubicBezTo>
                  <a:cubicBezTo>
                    <a:pt x="538653" y="622509"/>
                    <a:pt x="548741" y="584385"/>
                    <a:pt x="558748" y="548579"/>
                  </a:cubicBezTo>
                  <a:cubicBezTo>
                    <a:pt x="568551" y="513510"/>
                    <a:pt x="578537" y="479768"/>
                    <a:pt x="588428" y="448278"/>
                  </a:cubicBezTo>
                  <a:cubicBezTo>
                    <a:pt x="598143" y="417336"/>
                    <a:pt x="608028" y="387741"/>
                    <a:pt x="617807" y="360325"/>
                  </a:cubicBezTo>
                  <a:cubicBezTo>
                    <a:pt x="627421" y="333385"/>
                    <a:pt x="637208" y="307768"/>
                    <a:pt x="646897" y="284195"/>
                  </a:cubicBezTo>
                  <a:cubicBezTo>
                    <a:pt x="651770" y="272331"/>
                    <a:pt x="656588" y="261055"/>
                    <a:pt x="661345" y="250360"/>
                  </a:cubicBezTo>
                  <a:cubicBezTo>
                    <a:pt x="666202" y="239432"/>
                    <a:pt x="671000" y="229062"/>
                    <a:pt x="675733" y="219269"/>
                  </a:cubicBezTo>
                  <a:cubicBezTo>
                    <a:pt x="680574" y="209214"/>
                    <a:pt x="685355" y="199760"/>
                    <a:pt x="690065" y="190833"/>
                  </a:cubicBezTo>
                  <a:cubicBezTo>
                    <a:pt x="694898" y="181683"/>
                    <a:pt x="699663" y="173094"/>
                    <a:pt x="704350" y="165040"/>
                  </a:cubicBezTo>
                  <a:cubicBezTo>
                    <a:pt x="709175" y="156742"/>
                    <a:pt x="713927" y="149004"/>
                    <a:pt x="718595" y="141815"/>
                  </a:cubicBezTo>
                  <a:cubicBezTo>
                    <a:pt x="723418" y="134369"/>
                    <a:pt x="728160" y="127483"/>
                    <a:pt x="732808" y="121115"/>
                  </a:cubicBezTo>
                  <a:cubicBezTo>
                    <a:pt x="737636" y="114504"/>
                    <a:pt x="742371" y="108450"/>
                    <a:pt x="746999" y="102903"/>
                  </a:cubicBezTo>
                  <a:cubicBezTo>
                    <a:pt x="751837" y="97110"/>
                    <a:pt x="756570" y="91867"/>
                    <a:pt x="761177" y="87152"/>
                  </a:cubicBezTo>
                  <a:cubicBezTo>
                    <a:pt x="766032" y="82173"/>
                    <a:pt x="770768" y="77739"/>
                    <a:pt x="775351" y="73824"/>
                  </a:cubicBezTo>
                  <a:cubicBezTo>
                    <a:pt x="780239" y="69643"/>
                    <a:pt x="784982" y="66022"/>
                    <a:pt x="789536" y="62917"/>
                  </a:cubicBezTo>
                  <a:cubicBezTo>
                    <a:pt x="791951" y="61264"/>
                    <a:pt x="794321" y="59747"/>
                    <a:pt x="796635" y="58367"/>
                  </a:cubicBezTo>
                  <a:cubicBezTo>
                    <a:pt x="799061" y="56904"/>
                    <a:pt x="801433" y="55589"/>
                    <a:pt x="803742" y="54409"/>
                  </a:cubicBezTo>
                  <a:cubicBezTo>
                    <a:pt x="806180" y="53155"/>
                    <a:pt x="808556" y="52040"/>
                    <a:pt x="810856" y="51060"/>
                  </a:cubicBezTo>
                  <a:cubicBezTo>
                    <a:pt x="813313" y="49988"/>
                    <a:pt x="815695" y="49092"/>
                    <a:pt x="817980" y="48301"/>
                  </a:cubicBezTo>
                  <a:cubicBezTo>
                    <a:pt x="820463" y="47450"/>
                    <a:pt x="822853" y="46743"/>
                    <a:pt x="825116" y="46165"/>
                  </a:cubicBezTo>
                  <a:cubicBezTo>
                    <a:pt x="827645" y="45513"/>
                    <a:pt x="830051" y="45009"/>
                    <a:pt x="832266" y="44627"/>
                  </a:cubicBezTo>
                  <a:lnTo>
                    <a:pt x="846606" y="43396"/>
                  </a:lnTo>
                  <a:lnTo>
                    <a:pt x="846606" y="0"/>
                  </a:lnTo>
                  <a:lnTo>
                    <a:pt x="832251" y="1230"/>
                  </a:lnTo>
                  <a:cubicBezTo>
                    <a:pt x="830033" y="1612"/>
                    <a:pt x="827625" y="2115"/>
                    <a:pt x="825093" y="2768"/>
                  </a:cubicBezTo>
                  <a:cubicBezTo>
                    <a:pt x="822829" y="3346"/>
                    <a:pt x="820434" y="4052"/>
                    <a:pt x="817948" y="4905"/>
                  </a:cubicBezTo>
                  <a:cubicBezTo>
                    <a:pt x="815660" y="5695"/>
                    <a:pt x="813275" y="6601"/>
                    <a:pt x="810817" y="7665"/>
                  </a:cubicBezTo>
                  <a:cubicBezTo>
                    <a:pt x="808514" y="8642"/>
                    <a:pt x="806135" y="9769"/>
                    <a:pt x="803695" y="11012"/>
                  </a:cubicBezTo>
                  <a:cubicBezTo>
                    <a:pt x="801384" y="12191"/>
                    <a:pt x="799009" y="13506"/>
                    <a:pt x="796581" y="14970"/>
                  </a:cubicBezTo>
                  <a:cubicBezTo>
                    <a:pt x="794264" y="16349"/>
                    <a:pt x="791892" y="17877"/>
                    <a:pt x="789474" y="19530"/>
                  </a:cubicBezTo>
                  <a:cubicBezTo>
                    <a:pt x="784916" y="22646"/>
                    <a:pt x="780167" y="26267"/>
                    <a:pt x="775274" y="30447"/>
                  </a:cubicBezTo>
                  <a:cubicBezTo>
                    <a:pt x="770686" y="34375"/>
                    <a:pt x="765945" y="38806"/>
                    <a:pt x="761084" y="43795"/>
                  </a:cubicBezTo>
                  <a:cubicBezTo>
                    <a:pt x="756472" y="48524"/>
                    <a:pt x="751733" y="53766"/>
                    <a:pt x="746891" y="59578"/>
                  </a:cubicBezTo>
                  <a:cubicBezTo>
                    <a:pt x="742258" y="65127"/>
                    <a:pt x="737517" y="71201"/>
                    <a:pt x="732684" y="77813"/>
                  </a:cubicBezTo>
                  <a:cubicBezTo>
                    <a:pt x="728032" y="84194"/>
                    <a:pt x="723284" y="91080"/>
                    <a:pt x="718456" y="98543"/>
                  </a:cubicBezTo>
                  <a:cubicBezTo>
                    <a:pt x="713784" y="105732"/>
                    <a:pt x="709027" y="113483"/>
                    <a:pt x="704194" y="121788"/>
                  </a:cubicBezTo>
                  <a:cubicBezTo>
                    <a:pt x="699502" y="129843"/>
                    <a:pt x="694733" y="138445"/>
                    <a:pt x="689894" y="147605"/>
                  </a:cubicBezTo>
                  <a:cubicBezTo>
                    <a:pt x="685179" y="156532"/>
                    <a:pt x="680394" y="166006"/>
                    <a:pt x="675546" y="176062"/>
                  </a:cubicBezTo>
                  <a:cubicBezTo>
                    <a:pt x="670808" y="185874"/>
                    <a:pt x="666004" y="196245"/>
                    <a:pt x="661142" y="207193"/>
                  </a:cubicBezTo>
                  <a:cubicBezTo>
                    <a:pt x="656380" y="217901"/>
                    <a:pt x="651558" y="229197"/>
                    <a:pt x="646679" y="241062"/>
                  </a:cubicBezTo>
                  <a:cubicBezTo>
                    <a:pt x="636979" y="264668"/>
                    <a:pt x="627180" y="290313"/>
                    <a:pt x="617554" y="317286"/>
                  </a:cubicBezTo>
                  <a:cubicBezTo>
                    <a:pt x="607765" y="344732"/>
                    <a:pt x="597870" y="374349"/>
                    <a:pt x="588143" y="405323"/>
                  </a:cubicBezTo>
                  <a:cubicBezTo>
                    <a:pt x="578240" y="436843"/>
                    <a:pt x="568243" y="470640"/>
                    <a:pt x="558428" y="505751"/>
                  </a:cubicBezTo>
                  <a:cubicBezTo>
                    <a:pt x="548409" y="541599"/>
                    <a:pt x="538309" y="579774"/>
                    <a:pt x="528411" y="619203"/>
                  </a:cubicBezTo>
                  <a:cubicBezTo>
                    <a:pt x="518298" y="659483"/>
                    <a:pt x="508103" y="702239"/>
                    <a:pt x="498106" y="746298"/>
                  </a:cubicBezTo>
                  <a:cubicBezTo>
                    <a:pt x="487902" y="791254"/>
                    <a:pt x="477617" y="838808"/>
                    <a:pt x="467541" y="887640"/>
                  </a:cubicBezTo>
                  <a:cubicBezTo>
                    <a:pt x="457275" y="937375"/>
                    <a:pt x="446918" y="989908"/>
                    <a:pt x="436757" y="1043804"/>
                  </a:cubicBezTo>
                  <a:cubicBezTo>
                    <a:pt x="415897" y="1154411"/>
                    <a:pt x="395038" y="1275107"/>
                    <a:pt x="374756" y="1402527"/>
                  </a:cubicBezTo>
                  <a:cubicBezTo>
                    <a:pt x="353805" y="1534172"/>
                    <a:pt x="332919" y="1676471"/>
                    <a:pt x="312675" y="1825499"/>
                  </a:cubicBezTo>
                  <a:cubicBezTo>
                    <a:pt x="291863" y="1978725"/>
                    <a:pt x="271190" y="2143049"/>
                    <a:pt x="251230" y="2313910"/>
                  </a:cubicBezTo>
                  <a:cubicBezTo>
                    <a:pt x="210104" y="2666034"/>
                    <a:pt x="170524" y="3058366"/>
                    <a:pt x="133592" y="3480007"/>
                  </a:cubicBezTo>
                  <a:cubicBezTo>
                    <a:pt x="96251" y="3906430"/>
                    <a:pt x="60927" y="4370690"/>
                    <a:pt x="28602" y="4859912"/>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78" name="Freeform: Shape 477">
              <a:extLst>
                <a:ext uri="{FF2B5EF4-FFF2-40B4-BE49-F238E27FC236}">
                  <a16:creationId xmlns:a16="http://schemas.microsoft.com/office/drawing/2014/main" id="{801DAA5D-BC16-E1F4-8AAD-EEE98CD18999}"/>
                </a:ext>
              </a:extLst>
            </p:cNvPr>
            <p:cNvSpPr/>
            <p:nvPr/>
          </p:nvSpPr>
          <p:spPr>
            <a:xfrm rot="16200000" flipH="1">
              <a:off x="9158548" y="1809384"/>
              <a:ext cx="754450" cy="5312455"/>
            </a:xfrm>
            <a:custGeom>
              <a:avLst/>
              <a:gdLst>
                <a:gd name="csX0" fmla="*/ 0 w 754450"/>
                <a:gd name="csY0" fmla="*/ 5312455 h 5312455"/>
                <a:gd name="csX1" fmla="*/ 1438 w 754450"/>
                <a:gd name="csY1" fmla="*/ 5312455 h 5312455"/>
                <a:gd name="csX2" fmla="*/ 37235 w 754450"/>
                <a:gd name="csY2" fmla="*/ 4681144 h 5312455"/>
                <a:gd name="csX3" fmla="*/ 86576 w 754450"/>
                <a:gd name="csY3" fmla="*/ 3933045 h 5312455"/>
                <a:gd name="csX4" fmla="*/ 195456 w 754450"/>
                <a:gd name="csY4" fmla="*/ 2615658 h 5312455"/>
                <a:gd name="csX5" fmla="*/ 311433 w 754450"/>
                <a:gd name="csY5" fmla="*/ 1585255 h 5312455"/>
                <a:gd name="csX6" fmla="*/ 369920 w 754450"/>
                <a:gd name="csY6" fmla="*/ 1181037 h 5312455"/>
                <a:gd name="csX7" fmla="*/ 398980 w 754450"/>
                <a:gd name="csY7" fmla="*/ 1005565 h 5312455"/>
                <a:gd name="csX8" fmla="*/ 427827 w 754450"/>
                <a:gd name="csY8" fmla="*/ 847106 h 5312455"/>
                <a:gd name="csX9" fmla="*/ 456413 w 754450"/>
                <a:gd name="csY9" fmla="*/ 704953 h 5312455"/>
                <a:gd name="csX10" fmla="*/ 484705 w 754450"/>
                <a:gd name="csY10" fmla="*/ 578385 h 5312455"/>
                <a:gd name="csX11" fmla="*/ 512680 w 754450"/>
                <a:gd name="csY11" fmla="*/ 466670 h 5312455"/>
                <a:gd name="csX12" fmla="*/ 540336 w 754450"/>
                <a:gd name="csY12" fmla="*/ 369002 h 5312455"/>
                <a:gd name="csX13" fmla="*/ 567684 w 754450"/>
                <a:gd name="csY13" fmla="*/ 284661 h 5312455"/>
                <a:gd name="csX14" fmla="*/ 581249 w 754450"/>
                <a:gd name="csY14" fmla="*/ 247264 h 5312455"/>
                <a:gd name="csX15" fmla="*/ 594747 w 754450"/>
                <a:gd name="csY15" fmla="*/ 212932 h 5312455"/>
                <a:gd name="csX16" fmla="*/ 608186 w 754450"/>
                <a:gd name="csY16" fmla="*/ 181609 h 5312455"/>
                <a:gd name="csX17" fmla="*/ 621569 w 754450"/>
                <a:gd name="csY17" fmla="*/ 153216 h 5312455"/>
                <a:gd name="csX18" fmla="*/ 634906 w 754450"/>
                <a:gd name="csY18" fmla="*/ 127663 h 5312455"/>
                <a:gd name="csX19" fmla="*/ 648204 w 754450"/>
                <a:gd name="csY19" fmla="*/ 104924 h 5312455"/>
                <a:gd name="csX20" fmla="*/ 661472 w 754450"/>
                <a:gd name="csY20" fmla="*/ 84931 h 5312455"/>
                <a:gd name="csX21" fmla="*/ 674721 w 754450"/>
                <a:gd name="csY21" fmla="*/ 67653 h 5312455"/>
                <a:gd name="csX22" fmla="*/ 687961 w 754450"/>
                <a:gd name="csY22" fmla="*/ 53040 h 5312455"/>
                <a:gd name="csX23" fmla="*/ 701203 w 754450"/>
                <a:gd name="csY23" fmla="*/ 41091 h 5312455"/>
                <a:gd name="csX24" fmla="*/ 707831 w 754450"/>
                <a:gd name="csY24" fmla="*/ 36100 h 5312455"/>
                <a:gd name="csX25" fmla="*/ 714461 w 754450"/>
                <a:gd name="csY25" fmla="*/ 31783 h 5312455"/>
                <a:gd name="csX26" fmla="*/ 721099 w 754450"/>
                <a:gd name="csY26" fmla="*/ 28122 h 5312455"/>
                <a:gd name="csX27" fmla="*/ 727747 w 754450"/>
                <a:gd name="csY27" fmla="*/ 25110 h 5312455"/>
                <a:gd name="csX28" fmla="*/ 734404 w 754450"/>
                <a:gd name="csY28" fmla="*/ 22761 h 5312455"/>
                <a:gd name="csX29" fmla="*/ 741073 w 754450"/>
                <a:gd name="csY29" fmla="*/ 21077 h 5312455"/>
                <a:gd name="csX30" fmla="*/ 754450 w 754450"/>
                <a:gd name="csY30" fmla="*/ 19729 h 5312455"/>
                <a:gd name="csX31" fmla="*/ 754450 w 754450"/>
                <a:gd name="csY31" fmla="*/ 0 h 5312455"/>
                <a:gd name="csX32" fmla="*/ 741065 w 754450"/>
                <a:gd name="csY32" fmla="*/ 1348 h 5312455"/>
                <a:gd name="csX33" fmla="*/ 734392 w 754450"/>
                <a:gd name="csY33" fmla="*/ 3022 h 5312455"/>
                <a:gd name="csX34" fmla="*/ 727729 w 754450"/>
                <a:gd name="csY34" fmla="*/ 5368 h 5312455"/>
                <a:gd name="csX35" fmla="*/ 721080 w 754450"/>
                <a:gd name="csY35" fmla="*/ 8379 h 5312455"/>
                <a:gd name="csX36" fmla="*/ 714436 w 754450"/>
                <a:gd name="csY36" fmla="*/ 12043 h 5312455"/>
                <a:gd name="csX37" fmla="*/ 707801 w 754450"/>
                <a:gd name="csY37" fmla="*/ 16369 h 5312455"/>
                <a:gd name="csX38" fmla="*/ 701171 w 754450"/>
                <a:gd name="csY38" fmla="*/ 21361 h 5312455"/>
                <a:gd name="csX39" fmla="*/ 687919 w 754450"/>
                <a:gd name="csY39" fmla="*/ 33311 h 5312455"/>
                <a:gd name="csX40" fmla="*/ 674671 w 754450"/>
                <a:gd name="csY40" fmla="*/ 47933 h 5312455"/>
                <a:gd name="csX41" fmla="*/ 661414 w 754450"/>
                <a:gd name="csY41" fmla="*/ 65232 h 5312455"/>
                <a:gd name="csX42" fmla="*/ 648136 w 754450"/>
                <a:gd name="csY42" fmla="*/ 85236 h 5312455"/>
                <a:gd name="csX43" fmla="*/ 634831 w 754450"/>
                <a:gd name="csY43" fmla="*/ 107997 h 5312455"/>
                <a:gd name="csX44" fmla="*/ 621486 w 754450"/>
                <a:gd name="csY44" fmla="*/ 133561 h 5312455"/>
                <a:gd name="csX45" fmla="*/ 608093 w 754450"/>
                <a:gd name="csY45" fmla="*/ 161987 h 5312455"/>
                <a:gd name="csX46" fmla="*/ 594647 w 754450"/>
                <a:gd name="csY46" fmla="*/ 193338 h 5312455"/>
                <a:gd name="csX47" fmla="*/ 581140 w 754450"/>
                <a:gd name="csY47" fmla="*/ 227682 h 5312455"/>
                <a:gd name="csX48" fmla="*/ 567567 w 754450"/>
                <a:gd name="csY48" fmla="*/ 265097 h 5312455"/>
                <a:gd name="csX49" fmla="*/ 540202 w 754450"/>
                <a:gd name="csY49" fmla="*/ 349492 h 5312455"/>
                <a:gd name="csX50" fmla="*/ 512526 w 754450"/>
                <a:gd name="csY50" fmla="*/ 447224 h 5312455"/>
                <a:gd name="csX51" fmla="*/ 484533 w 754450"/>
                <a:gd name="csY51" fmla="*/ 559014 h 5312455"/>
                <a:gd name="csX52" fmla="*/ 456221 w 754450"/>
                <a:gd name="csY52" fmla="*/ 685656 h 5312455"/>
                <a:gd name="csX53" fmla="*/ 427615 w 754450"/>
                <a:gd name="csY53" fmla="*/ 827901 h 5312455"/>
                <a:gd name="csX54" fmla="*/ 398748 w 754450"/>
                <a:gd name="csY54" fmla="*/ 986478 h 5312455"/>
                <a:gd name="csX55" fmla="*/ 369669 w 754450"/>
                <a:gd name="csY55" fmla="*/ 1162077 h 5312455"/>
                <a:gd name="csX56" fmla="*/ 311139 w 754450"/>
                <a:gd name="csY56" fmla="*/ 1566600 h 5312455"/>
                <a:gd name="csX57" fmla="*/ 195068 w 754450"/>
                <a:gd name="csY57" fmla="*/ 2597821 h 5312455"/>
                <a:gd name="csX58" fmla="*/ 86087 w 754450"/>
                <a:gd name="csY58" fmla="*/ 3916441 h 5312455"/>
                <a:gd name="csX59" fmla="*/ 36692 w 754450"/>
                <a:gd name="csY59" fmla="*/ 4665360 h 53124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Lst>
              <a:rect l="l" t="t" r="r" b="b"/>
              <a:pathLst>
                <a:path w="754450" h="5312455">
                  <a:moveTo>
                    <a:pt x="0" y="5312455"/>
                  </a:moveTo>
                  <a:lnTo>
                    <a:pt x="1438" y="5312455"/>
                  </a:lnTo>
                  <a:lnTo>
                    <a:pt x="37235" y="4681144"/>
                  </a:lnTo>
                  <a:cubicBezTo>
                    <a:pt x="53046" y="4422702"/>
                    <a:pt x="69530" y="4172734"/>
                    <a:pt x="86576" y="3933045"/>
                  </a:cubicBezTo>
                  <a:cubicBezTo>
                    <a:pt x="120429" y="3457173"/>
                    <a:pt x="157062" y="3013938"/>
                    <a:pt x="195456" y="2615658"/>
                  </a:cubicBezTo>
                  <a:cubicBezTo>
                    <a:pt x="232230" y="2234265"/>
                    <a:pt x="271251" y="1887582"/>
                    <a:pt x="311433" y="1585255"/>
                  </a:cubicBezTo>
                  <a:cubicBezTo>
                    <a:pt x="330517" y="1441693"/>
                    <a:pt x="350195" y="1305691"/>
                    <a:pt x="369920" y="1181037"/>
                  </a:cubicBezTo>
                  <a:cubicBezTo>
                    <a:pt x="379490" y="1120563"/>
                    <a:pt x="389266" y="1061523"/>
                    <a:pt x="398980" y="1005565"/>
                  </a:cubicBezTo>
                  <a:cubicBezTo>
                    <a:pt x="408481" y="950828"/>
                    <a:pt x="418185" y="897514"/>
                    <a:pt x="427827" y="847106"/>
                  </a:cubicBezTo>
                  <a:cubicBezTo>
                    <a:pt x="437226" y="797939"/>
                    <a:pt x="446844" y="750121"/>
                    <a:pt x="456413" y="704953"/>
                  </a:cubicBezTo>
                  <a:cubicBezTo>
                    <a:pt x="465755" y="660873"/>
                    <a:pt x="475274" y="618277"/>
                    <a:pt x="484705" y="578385"/>
                  </a:cubicBezTo>
                  <a:cubicBezTo>
                    <a:pt x="493948" y="539294"/>
                    <a:pt x="503360" y="501708"/>
                    <a:pt x="512680" y="466670"/>
                  </a:cubicBezTo>
                  <a:cubicBezTo>
                    <a:pt x="521825" y="432286"/>
                    <a:pt x="531130" y="399426"/>
                    <a:pt x="540336" y="369002"/>
                  </a:cubicBezTo>
                  <a:cubicBezTo>
                    <a:pt x="549384" y="339101"/>
                    <a:pt x="558586" y="310729"/>
                    <a:pt x="567684" y="284661"/>
                  </a:cubicBezTo>
                  <a:cubicBezTo>
                    <a:pt x="572258" y="271553"/>
                    <a:pt x="576784" y="259098"/>
                    <a:pt x="581249" y="247264"/>
                  </a:cubicBezTo>
                  <a:cubicBezTo>
                    <a:pt x="585807" y="235187"/>
                    <a:pt x="590307" y="223745"/>
                    <a:pt x="594747" y="212932"/>
                  </a:cubicBezTo>
                  <a:cubicBezTo>
                    <a:pt x="599289" y="201876"/>
                    <a:pt x="603771" y="191445"/>
                    <a:pt x="608186" y="181609"/>
                  </a:cubicBezTo>
                  <a:cubicBezTo>
                    <a:pt x="612714" y="171536"/>
                    <a:pt x="617179" y="162082"/>
                    <a:pt x="621569" y="153216"/>
                  </a:cubicBezTo>
                  <a:cubicBezTo>
                    <a:pt x="626088" y="144087"/>
                    <a:pt x="630537" y="135582"/>
                    <a:pt x="634906" y="127663"/>
                  </a:cubicBezTo>
                  <a:cubicBezTo>
                    <a:pt x="639420" y="119483"/>
                    <a:pt x="643857" y="111925"/>
                    <a:pt x="648204" y="104924"/>
                  </a:cubicBezTo>
                  <a:cubicBezTo>
                    <a:pt x="652719" y="97668"/>
                    <a:pt x="657146" y="91026"/>
                    <a:pt x="661472" y="84931"/>
                  </a:cubicBezTo>
                  <a:cubicBezTo>
                    <a:pt x="665993" y="78570"/>
                    <a:pt x="670416" y="72823"/>
                    <a:pt x="674721" y="67653"/>
                  </a:cubicBezTo>
                  <a:cubicBezTo>
                    <a:pt x="679258" y="62190"/>
                    <a:pt x="683680" y="57336"/>
                    <a:pt x="687961" y="53040"/>
                  </a:cubicBezTo>
                  <a:cubicBezTo>
                    <a:pt x="692525" y="48470"/>
                    <a:pt x="696952" y="44492"/>
                    <a:pt x="701203" y="41091"/>
                  </a:cubicBezTo>
                  <a:cubicBezTo>
                    <a:pt x="703459" y="39270"/>
                    <a:pt x="705669" y="37617"/>
                    <a:pt x="707831" y="36100"/>
                  </a:cubicBezTo>
                  <a:cubicBezTo>
                    <a:pt x="710094" y="34511"/>
                    <a:pt x="712308" y="33080"/>
                    <a:pt x="714461" y="31783"/>
                  </a:cubicBezTo>
                  <a:cubicBezTo>
                    <a:pt x="716736" y="30414"/>
                    <a:pt x="718954" y="29183"/>
                    <a:pt x="721099" y="28122"/>
                  </a:cubicBezTo>
                  <a:cubicBezTo>
                    <a:pt x="723392" y="26973"/>
                    <a:pt x="725613" y="25962"/>
                    <a:pt x="727747" y="25110"/>
                  </a:cubicBezTo>
                  <a:cubicBezTo>
                    <a:pt x="730064" y="24171"/>
                    <a:pt x="732294" y="23393"/>
                    <a:pt x="734404" y="22761"/>
                  </a:cubicBezTo>
                  <a:cubicBezTo>
                    <a:pt x="736763" y="22055"/>
                    <a:pt x="739006" y="21497"/>
                    <a:pt x="741073" y="21077"/>
                  </a:cubicBezTo>
                  <a:lnTo>
                    <a:pt x="754450" y="19729"/>
                  </a:lnTo>
                  <a:lnTo>
                    <a:pt x="754450" y="0"/>
                  </a:lnTo>
                  <a:lnTo>
                    <a:pt x="741065" y="1348"/>
                  </a:lnTo>
                  <a:cubicBezTo>
                    <a:pt x="738997" y="1758"/>
                    <a:pt x="736753" y="2326"/>
                    <a:pt x="734392" y="3022"/>
                  </a:cubicBezTo>
                  <a:cubicBezTo>
                    <a:pt x="732279" y="3663"/>
                    <a:pt x="730050" y="4431"/>
                    <a:pt x="727729" y="5368"/>
                  </a:cubicBezTo>
                  <a:cubicBezTo>
                    <a:pt x="725596" y="6222"/>
                    <a:pt x="723373" y="7223"/>
                    <a:pt x="721080" y="8379"/>
                  </a:cubicBezTo>
                  <a:cubicBezTo>
                    <a:pt x="718932" y="9453"/>
                    <a:pt x="716713" y="10664"/>
                    <a:pt x="714436" y="12043"/>
                  </a:cubicBezTo>
                  <a:cubicBezTo>
                    <a:pt x="712282" y="13351"/>
                    <a:pt x="710066" y="14781"/>
                    <a:pt x="707801" y="16369"/>
                  </a:cubicBezTo>
                  <a:cubicBezTo>
                    <a:pt x="705639" y="17887"/>
                    <a:pt x="703427" y="19540"/>
                    <a:pt x="701171" y="21361"/>
                  </a:cubicBezTo>
                  <a:cubicBezTo>
                    <a:pt x="696917" y="24772"/>
                    <a:pt x="692487" y="28740"/>
                    <a:pt x="687919" y="33311"/>
                  </a:cubicBezTo>
                  <a:cubicBezTo>
                    <a:pt x="683635" y="37617"/>
                    <a:pt x="679211" y="42471"/>
                    <a:pt x="674671" y="47933"/>
                  </a:cubicBezTo>
                  <a:cubicBezTo>
                    <a:pt x="670364" y="53124"/>
                    <a:pt x="665938" y="58874"/>
                    <a:pt x="661414" y="65232"/>
                  </a:cubicBezTo>
                  <a:cubicBezTo>
                    <a:pt x="657086" y="71317"/>
                    <a:pt x="652654" y="77961"/>
                    <a:pt x="648136" y="85236"/>
                  </a:cubicBezTo>
                  <a:cubicBezTo>
                    <a:pt x="643787" y="92236"/>
                    <a:pt x="639347" y="99797"/>
                    <a:pt x="634831" y="107997"/>
                  </a:cubicBezTo>
                  <a:cubicBezTo>
                    <a:pt x="630460" y="115914"/>
                    <a:pt x="626007" y="124431"/>
                    <a:pt x="621486" y="133561"/>
                  </a:cubicBezTo>
                  <a:cubicBezTo>
                    <a:pt x="617091" y="142434"/>
                    <a:pt x="612624" y="151901"/>
                    <a:pt x="608093" y="161987"/>
                  </a:cubicBezTo>
                  <a:cubicBezTo>
                    <a:pt x="603676" y="171830"/>
                    <a:pt x="599192" y="182264"/>
                    <a:pt x="594647" y="193338"/>
                  </a:cubicBezTo>
                  <a:cubicBezTo>
                    <a:pt x="590205" y="204161"/>
                    <a:pt x="585699" y="215606"/>
                    <a:pt x="581140" y="227682"/>
                  </a:cubicBezTo>
                  <a:cubicBezTo>
                    <a:pt x="576672" y="239527"/>
                    <a:pt x="572144" y="251992"/>
                    <a:pt x="567567" y="265097"/>
                  </a:cubicBezTo>
                  <a:cubicBezTo>
                    <a:pt x="558461" y="291188"/>
                    <a:pt x="549255" y="319581"/>
                    <a:pt x="540202" y="349492"/>
                  </a:cubicBezTo>
                  <a:cubicBezTo>
                    <a:pt x="530990" y="379940"/>
                    <a:pt x="521678" y="412818"/>
                    <a:pt x="512526" y="447224"/>
                  </a:cubicBezTo>
                  <a:cubicBezTo>
                    <a:pt x="503201" y="482272"/>
                    <a:pt x="493783" y="519890"/>
                    <a:pt x="484533" y="559014"/>
                  </a:cubicBezTo>
                  <a:cubicBezTo>
                    <a:pt x="475096" y="598926"/>
                    <a:pt x="465571" y="641543"/>
                    <a:pt x="456221" y="685656"/>
                  </a:cubicBezTo>
                  <a:cubicBezTo>
                    <a:pt x="446646" y="730854"/>
                    <a:pt x="437022" y="778714"/>
                    <a:pt x="427615" y="827901"/>
                  </a:cubicBezTo>
                  <a:cubicBezTo>
                    <a:pt x="417969" y="878342"/>
                    <a:pt x="408257" y="931700"/>
                    <a:pt x="398748" y="986478"/>
                  </a:cubicBezTo>
                  <a:cubicBezTo>
                    <a:pt x="389030" y="1042476"/>
                    <a:pt x="379246" y="1101560"/>
                    <a:pt x="369669" y="1162077"/>
                  </a:cubicBezTo>
                  <a:cubicBezTo>
                    <a:pt x="349930" y="1286824"/>
                    <a:pt x="330237" y="1422923"/>
                    <a:pt x="311139" y="1566600"/>
                  </a:cubicBezTo>
                  <a:cubicBezTo>
                    <a:pt x="270925" y="1869170"/>
                    <a:pt x="231874" y="2216124"/>
                    <a:pt x="195068" y="2597821"/>
                  </a:cubicBezTo>
                  <a:cubicBezTo>
                    <a:pt x="156640" y="2996460"/>
                    <a:pt x="119973" y="3440107"/>
                    <a:pt x="86087" y="3916441"/>
                  </a:cubicBezTo>
                  <a:cubicBezTo>
                    <a:pt x="69022" y="4156389"/>
                    <a:pt x="52521" y="4406630"/>
                    <a:pt x="36692" y="466536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80" name="Freeform: Shape 479">
              <a:extLst>
                <a:ext uri="{FF2B5EF4-FFF2-40B4-BE49-F238E27FC236}">
                  <a16:creationId xmlns:a16="http://schemas.microsoft.com/office/drawing/2014/main" id="{FAF13C1F-0087-3921-E84F-4589DABBBDAF}"/>
                </a:ext>
              </a:extLst>
            </p:cNvPr>
            <p:cNvSpPr/>
            <p:nvPr/>
          </p:nvSpPr>
          <p:spPr>
            <a:xfrm rot="16200000" flipH="1">
              <a:off x="9199906" y="1718419"/>
              <a:ext cx="663835" cy="5320355"/>
            </a:xfrm>
            <a:custGeom>
              <a:avLst/>
              <a:gdLst>
                <a:gd name="csX0" fmla="*/ 0 w 663835"/>
                <a:gd name="csY0" fmla="*/ 5320355 h 5320355"/>
                <a:gd name="csX1" fmla="*/ 2420 w 663835"/>
                <a:gd name="csY1" fmla="*/ 5320355 h 5320355"/>
                <a:gd name="csX2" fmla="*/ 38177 w 663835"/>
                <a:gd name="csY2" fmla="*/ 4614651 h 5320355"/>
                <a:gd name="csX3" fmla="*/ 81420 w 663835"/>
                <a:gd name="csY3" fmla="*/ 3879584 h 5320355"/>
                <a:gd name="csX4" fmla="*/ 176552 w 663835"/>
                <a:gd name="csY4" fmla="*/ 2586345 h 5320355"/>
                <a:gd name="csX5" fmla="*/ 277658 w 663835"/>
                <a:gd name="csY5" fmla="*/ 1575000 h 5320355"/>
                <a:gd name="csX6" fmla="*/ 328606 w 663835"/>
                <a:gd name="csY6" fmla="*/ 1178048 h 5320355"/>
                <a:gd name="csX7" fmla="*/ 379041 w 663835"/>
                <a:gd name="csY7" fmla="*/ 849948 h 5320355"/>
                <a:gd name="csX8" fmla="*/ 403944 w 663835"/>
                <a:gd name="csY8" fmla="*/ 710208 h 5320355"/>
                <a:gd name="csX9" fmla="*/ 428592 w 663835"/>
                <a:gd name="csY9" fmla="*/ 585743 h 5320355"/>
                <a:gd name="csX10" fmla="*/ 452967 w 663835"/>
                <a:gd name="csY10" fmla="*/ 475819 h 5320355"/>
                <a:gd name="csX11" fmla="*/ 477069 w 663835"/>
                <a:gd name="csY11" fmla="*/ 379709 h 5320355"/>
                <a:gd name="csX12" fmla="*/ 500908 w 663835"/>
                <a:gd name="csY12" fmla="*/ 296651 h 5320355"/>
                <a:gd name="csX13" fmla="*/ 524504 w 663835"/>
                <a:gd name="csY13" fmla="*/ 225997 h 5320355"/>
                <a:gd name="csX14" fmla="*/ 536221 w 663835"/>
                <a:gd name="csY14" fmla="*/ 195129 h 5320355"/>
                <a:gd name="csX15" fmla="*/ 547894 w 663835"/>
                <a:gd name="csY15" fmla="*/ 167122 h 5320355"/>
                <a:gd name="csX16" fmla="*/ 559526 w 663835"/>
                <a:gd name="csY16" fmla="*/ 141950 h 5320355"/>
                <a:gd name="csX17" fmla="*/ 571126 w 663835"/>
                <a:gd name="csY17" fmla="*/ 119516 h 5320355"/>
                <a:gd name="csX18" fmla="*/ 582700 w 663835"/>
                <a:gd name="csY18" fmla="*/ 99807 h 5320355"/>
                <a:gd name="csX19" fmla="*/ 594260 w 663835"/>
                <a:gd name="csY19" fmla="*/ 82761 h 5320355"/>
                <a:gd name="csX20" fmla="*/ 605813 w 663835"/>
                <a:gd name="csY20" fmla="*/ 68369 h 5320355"/>
                <a:gd name="csX21" fmla="*/ 617368 w 663835"/>
                <a:gd name="csY21" fmla="*/ 56578 h 5320355"/>
                <a:gd name="csX22" fmla="*/ 623150 w 663835"/>
                <a:gd name="csY22" fmla="*/ 51661 h 5320355"/>
                <a:gd name="csX23" fmla="*/ 628936 w 663835"/>
                <a:gd name="csY23" fmla="*/ 47386 h 5320355"/>
                <a:gd name="csX24" fmla="*/ 634729 w 663835"/>
                <a:gd name="csY24" fmla="*/ 43775 h 5320355"/>
                <a:gd name="csX25" fmla="*/ 640531 w 663835"/>
                <a:gd name="csY25" fmla="*/ 40807 h 5320355"/>
                <a:gd name="csX26" fmla="*/ 646339 w 663835"/>
                <a:gd name="csY26" fmla="*/ 38492 h 5320355"/>
                <a:gd name="csX27" fmla="*/ 652161 w 663835"/>
                <a:gd name="csY27" fmla="*/ 36836 h 5320355"/>
                <a:gd name="csX28" fmla="*/ 663835 w 663835"/>
                <a:gd name="csY28" fmla="*/ 35511 h 5320355"/>
                <a:gd name="csX29" fmla="*/ 663835 w 663835"/>
                <a:gd name="csY29" fmla="*/ 0 h 5320355"/>
                <a:gd name="csX30" fmla="*/ 652143 w 663835"/>
                <a:gd name="csY30" fmla="*/ 1325 h 5320355"/>
                <a:gd name="csX31" fmla="*/ 646315 w 663835"/>
                <a:gd name="csY31" fmla="*/ 2978 h 5320355"/>
                <a:gd name="csX32" fmla="*/ 640497 w 663835"/>
                <a:gd name="csY32" fmla="*/ 5306 h 5320355"/>
                <a:gd name="csX33" fmla="*/ 634687 w 663835"/>
                <a:gd name="csY33" fmla="*/ 8274 h 5320355"/>
                <a:gd name="csX34" fmla="*/ 628887 w 663835"/>
                <a:gd name="csY34" fmla="*/ 11874 h 5320355"/>
                <a:gd name="csX35" fmla="*/ 623090 w 663835"/>
                <a:gd name="csY35" fmla="*/ 16150 h 5320355"/>
                <a:gd name="csX36" fmla="*/ 617301 w 663835"/>
                <a:gd name="csY36" fmla="*/ 21078 h 5320355"/>
                <a:gd name="csX37" fmla="*/ 605728 w 663835"/>
                <a:gd name="csY37" fmla="*/ 32878 h 5320355"/>
                <a:gd name="csX38" fmla="*/ 594159 w 663835"/>
                <a:gd name="csY38" fmla="*/ 47303 h 5320355"/>
                <a:gd name="csX39" fmla="*/ 582582 w 663835"/>
                <a:gd name="csY39" fmla="*/ 64369 h 5320355"/>
                <a:gd name="csX40" fmla="*/ 570991 w 663835"/>
                <a:gd name="csY40" fmla="*/ 84110 h 5320355"/>
                <a:gd name="csX41" fmla="*/ 559375 w 663835"/>
                <a:gd name="csY41" fmla="*/ 106577 h 5320355"/>
                <a:gd name="csX42" fmla="*/ 547725 w 663835"/>
                <a:gd name="csY42" fmla="*/ 131790 h 5320355"/>
                <a:gd name="csX43" fmla="*/ 536035 w 663835"/>
                <a:gd name="csY43" fmla="*/ 159838 h 5320355"/>
                <a:gd name="csX44" fmla="*/ 524300 w 663835"/>
                <a:gd name="csY44" fmla="*/ 190738 h 5320355"/>
                <a:gd name="csX45" fmla="*/ 500670 w 663835"/>
                <a:gd name="csY45" fmla="*/ 261497 h 5320355"/>
                <a:gd name="csX46" fmla="*/ 476797 w 663835"/>
                <a:gd name="csY46" fmla="*/ 344681 h 5320355"/>
                <a:gd name="csX47" fmla="*/ 452658 w 663835"/>
                <a:gd name="csY47" fmla="*/ 440950 h 5320355"/>
                <a:gd name="csX48" fmla="*/ 428245 w 663835"/>
                <a:gd name="csY48" fmla="*/ 551043 h 5320355"/>
                <a:gd name="csX49" fmla="*/ 403560 w 663835"/>
                <a:gd name="csY49" fmla="*/ 675698 h 5320355"/>
                <a:gd name="csX50" fmla="*/ 378619 w 663835"/>
                <a:gd name="csY50" fmla="*/ 815658 h 5320355"/>
                <a:gd name="csX51" fmla="*/ 328103 w 663835"/>
                <a:gd name="csY51" fmla="*/ 1144294 h 5320355"/>
                <a:gd name="csX52" fmla="*/ 277072 w 663835"/>
                <a:gd name="csY52" fmla="*/ 1541889 h 5320355"/>
                <a:gd name="csX53" fmla="*/ 175789 w 663835"/>
                <a:gd name="csY53" fmla="*/ 2555015 h 5320355"/>
                <a:gd name="csX54" fmla="*/ 80472 w 663835"/>
                <a:gd name="csY54" fmla="*/ 3850779 h 5320355"/>
                <a:gd name="csX55" fmla="*/ 37134 w 663835"/>
                <a:gd name="csY55" fmla="*/ 4587459 h 53203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Lst>
              <a:rect l="l" t="t" r="r" b="b"/>
              <a:pathLst>
                <a:path w="663835" h="5320355">
                  <a:moveTo>
                    <a:pt x="0" y="5320355"/>
                  </a:moveTo>
                  <a:lnTo>
                    <a:pt x="2420" y="5320355"/>
                  </a:lnTo>
                  <a:lnTo>
                    <a:pt x="38177" y="4614651"/>
                  </a:lnTo>
                  <a:cubicBezTo>
                    <a:pt x="52050" y="4360638"/>
                    <a:pt x="66496" y="4115024"/>
                    <a:pt x="81420" y="3879584"/>
                  </a:cubicBezTo>
                  <a:cubicBezTo>
                    <a:pt x="111042" y="3412397"/>
                    <a:pt x="143048" y="2977298"/>
                    <a:pt x="176552" y="2586345"/>
                  </a:cubicBezTo>
                  <a:cubicBezTo>
                    <a:pt x="208644" y="2211986"/>
                    <a:pt x="242661" y="1871715"/>
                    <a:pt x="277658" y="1575000"/>
                  </a:cubicBezTo>
                  <a:cubicBezTo>
                    <a:pt x="294290" y="1433996"/>
                    <a:pt x="311433" y="1300448"/>
                    <a:pt x="328606" y="1178048"/>
                  </a:cubicBezTo>
                  <a:cubicBezTo>
                    <a:pt x="345117" y="1060384"/>
                    <a:pt x="362086" y="949996"/>
                    <a:pt x="379041" y="849948"/>
                  </a:cubicBezTo>
                  <a:cubicBezTo>
                    <a:pt x="387248" y="801539"/>
                    <a:pt x="395626" y="754521"/>
                    <a:pt x="403944" y="710208"/>
                  </a:cubicBezTo>
                  <a:cubicBezTo>
                    <a:pt x="412079" y="666885"/>
                    <a:pt x="420372" y="625003"/>
                    <a:pt x="428592" y="585743"/>
                  </a:cubicBezTo>
                  <a:cubicBezTo>
                    <a:pt x="436642" y="547295"/>
                    <a:pt x="444843" y="510320"/>
                    <a:pt x="452967" y="475819"/>
                  </a:cubicBezTo>
                  <a:cubicBezTo>
                    <a:pt x="460950" y="441940"/>
                    <a:pt x="469059" y="409597"/>
                    <a:pt x="477069" y="379709"/>
                  </a:cubicBezTo>
                  <a:cubicBezTo>
                    <a:pt x="484972" y="350218"/>
                    <a:pt x="492992" y="322265"/>
                    <a:pt x="500908" y="296651"/>
                  </a:cubicBezTo>
                  <a:cubicBezTo>
                    <a:pt x="508695" y="271435"/>
                    <a:pt x="516634" y="247673"/>
                    <a:pt x="524504" y="225997"/>
                  </a:cubicBezTo>
                  <a:cubicBezTo>
                    <a:pt x="528462" y="215099"/>
                    <a:pt x="532371" y="204814"/>
                    <a:pt x="536221" y="195129"/>
                  </a:cubicBezTo>
                  <a:cubicBezTo>
                    <a:pt x="540171" y="185178"/>
                    <a:pt x="544063" y="175863"/>
                    <a:pt x="547894" y="167122"/>
                  </a:cubicBezTo>
                  <a:cubicBezTo>
                    <a:pt x="551836" y="158144"/>
                    <a:pt x="555715" y="149752"/>
                    <a:pt x="559526" y="141950"/>
                  </a:cubicBezTo>
                  <a:cubicBezTo>
                    <a:pt x="563464" y="133865"/>
                    <a:pt x="567333" y="126411"/>
                    <a:pt x="571126" y="119516"/>
                  </a:cubicBezTo>
                  <a:cubicBezTo>
                    <a:pt x="575063" y="112367"/>
                    <a:pt x="578927" y="105807"/>
                    <a:pt x="582700" y="99807"/>
                  </a:cubicBezTo>
                  <a:cubicBezTo>
                    <a:pt x="586645" y="93544"/>
                    <a:pt x="590505" y="87879"/>
                    <a:pt x="594260" y="82761"/>
                  </a:cubicBezTo>
                  <a:cubicBezTo>
                    <a:pt x="598218" y="77380"/>
                    <a:pt x="602077" y="72601"/>
                    <a:pt x="605813" y="68369"/>
                  </a:cubicBezTo>
                  <a:cubicBezTo>
                    <a:pt x="609795" y="63853"/>
                    <a:pt x="613658" y="59956"/>
                    <a:pt x="617368" y="56578"/>
                  </a:cubicBezTo>
                  <a:cubicBezTo>
                    <a:pt x="619335" y="54778"/>
                    <a:pt x="621265" y="53155"/>
                    <a:pt x="623150" y="51661"/>
                  </a:cubicBezTo>
                  <a:cubicBezTo>
                    <a:pt x="625125" y="50092"/>
                    <a:pt x="627056" y="48670"/>
                    <a:pt x="628936" y="47386"/>
                  </a:cubicBezTo>
                  <a:cubicBezTo>
                    <a:pt x="630922" y="46040"/>
                    <a:pt x="632856" y="44840"/>
                    <a:pt x="634729" y="43775"/>
                  </a:cubicBezTo>
                  <a:cubicBezTo>
                    <a:pt x="636730" y="42639"/>
                    <a:pt x="638669" y="41649"/>
                    <a:pt x="640531" y="40807"/>
                  </a:cubicBezTo>
                  <a:cubicBezTo>
                    <a:pt x="642553" y="39891"/>
                    <a:pt x="644498" y="39134"/>
                    <a:pt x="646339" y="38492"/>
                  </a:cubicBezTo>
                  <a:cubicBezTo>
                    <a:pt x="648399" y="37785"/>
                    <a:pt x="650357" y="37248"/>
                    <a:pt x="652161" y="36836"/>
                  </a:cubicBezTo>
                  <a:lnTo>
                    <a:pt x="663835" y="35511"/>
                  </a:lnTo>
                  <a:lnTo>
                    <a:pt x="663835" y="0"/>
                  </a:lnTo>
                  <a:lnTo>
                    <a:pt x="652143" y="1325"/>
                  </a:lnTo>
                  <a:cubicBezTo>
                    <a:pt x="650338" y="1737"/>
                    <a:pt x="648377" y="2274"/>
                    <a:pt x="646315" y="2978"/>
                  </a:cubicBezTo>
                  <a:cubicBezTo>
                    <a:pt x="644472" y="3620"/>
                    <a:pt x="642522" y="4380"/>
                    <a:pt x="640497" y="5306"/>
                  </a:cubicBezTo>
                  <a:cubicBezTo>
                    <a:pt x="638633" y="6138"/>
                    <a:pt x="636690" y="7138"/>
                    <a:pt x="634687" y="8274"/>
                  </a:cubicBezTo>
                  <a:cubicBezTo>
                    <a:pt x="632812" y="9329"/>
                    <a:pt x="630875" y="10529"/>
                    <a:pt x="628887" y="11874"/>
                  </a:cubicBezTo>
                  <a:cubicBezTo>
                    <a:pt x="627003" y="13158"/>
                    <a:pt x="625068" y="14581"/>
                    <a:pt x="623090" y="16150"/>
                  </a:cubicBezTo>
                  <a:cubicBezTo>
                    <a:pt x="621203" y="17654"/>
                    <a:pt x="619270" y="19287"/>
                    <a:pt x="617301" y="21078"/>
                  </a:cubicBezTo>
                  <a:cubicBezTo>
                    <a:pt x="613586" y="24458"/>
                    <a:pt x="609716" y="28362"/>
                    <a:pt x="605728" y="32878"/>
                  </a:cubicBezTo>
                  <a:cubicBezTo>
                    <a:pt x="601988" y="37133"/>
                    <a:pt x="598123" y="41923"/>
                    <a:pt x="594159" y="47303"/>
                  </a:cubicBezTo>
                  <a:cubicBezTo>
                    <a:pt x="590398" y="52441"/>
                    <a:pt x="586534" y="58104"/>
                    <a:pt x="582582" y="64369"/>
                  </a:cubicBezTo>
                  <a:cubicBezTo>
                    <a:pt x="578804" y="70380"/>
                    <a:pt x="574934" y="76951"/>
                    <a:pt x="570991" y="84110"/>
                  </a:cubicBezTo>
                  <a:cubicBezTo>
                    <a:pt x="567194" y="91025"/>
                    <a:pt x="563317" y="98489"/>
                    <a:pt x="559375" y="106577"/>
                  </a:cubicBezTo>
                  <a:cubicBezTo>
                    <a:pt x="555559" y="114399"/>
                    <a:pt x="551671" y="122788"/>
                    <a:pt x="547725" y="131790"/>
                  </a:cubicBezTo>
                  <a:cubicBezTo>
                    <a:pt x="543889" y="140550"/>
                    <a:pt x="539990" y="149880"/>
                    <a:pt x="536035" y="159838"/>
                  </a:cubicBezTo>
                  <a:cubicBezTo>
                    <a:pt x="532180" y="169535"/>
                    <a:pt x="528267" y="179831"/>
                    <a:pt x="524300" y="190738"/>
                  </a:cubicBezTo>
                  <a:cubicBezTo>
                    <a:pt x="516419" y="212449"/>
                    <a:pt x="508469" y="236262"/>
                    <a:pt x="500670" y="261497"/>
                  </a:cubicBezTo>
                  <a:cubicBezTo>
                    <a:pt x="492743" y="287155"/>
                    <a:pt x="484710" y="315150"/>
                    <a:pt x="476797" y="344681"/>
                  </a:cubicBezTo>
                  <a:cubicBezTo>
                    <a:pt x="468775" y="374633"/>
                    <a:pt x="460653" y="407027"/>
                    <a:pt x="452658" y="440950"/>
                  </a:cubicBezTo>
                  <a:cubicBezTo>
                    <a:pt x="444522" y="475494"/>
                    <a:pt x="436309" y="512541"/>
                    <a:pt x="428245" y="551043"/>
                  </a:cubicBezTo>
                  <a:cubicBezTo>
                    <a:pt x="420013" y="590367"/>
                    <a:pt x="411708" y="632300"/>
                    <a:pt x="403560" y="675698"/>
                  </a:cubicBezTo>
                  <a:cubicBezTo>
                    <a:pt x="395230" y="720082"/>
                    <a:pt x="386839" y="767176"/>
                    <a:pt x="378619" y="815658"/>
                  </a:cubicBezTo>
                  <a:cubicBezTo>
                    <a:pt x="361638" y="915875"/>
                    <a:pt x="344642" y="1026441"/>
                    <a:pt x="328103" y="1144294"/>
                  </a:cubicBezTo>
                  <a:cubicBezTo>
                    <a:pt x="310901" y="1266884"/>
                    <a:pt x="293732" y="1400665"/>
                    <a:pt x="277072" y="1541889"/>
                  </a:cubicBezTo>
                  <a:cubicBezTo>
                    <a:pt x="242015" y="1839121"/>
                    <a:pt x="207939" y="2179990"/>
                    <a:pt x="175789" y="2555015"/>
                  </a:cubicBezTo>
                  <a:cubicBezTo>
                    <a:pt x="142222" y="2946714"/>
                    <a:pt x="110152" y="3382663"/>
                    <a:pt x="80472" y="3850779"/>
                  </a:cubicBezTo>
                  <a:cubicBezTo>
                    <a:pt x="65516" y="4086730"/>
                    <a:pt x="51037" y="4332883"/>
                    <a:pt x="37134" y="4587459"/>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82" name="Freeform: Shape 481">
              <a:extLst>
                <a:ext uri="{FF2B5EF4-FFF2-40B4-BE49-F238E27FC236}">
                  <a16:creationId xmlns:a16="http://schemas.microsoft.com/office/drawing/2014/main" id="{552ED2AA-411B-F843-2356-E857D765500D}"/>
                </a:ext>
              </a:extLst>
            </p:cNvPr>
            <p:cNvSpPr/>
            <p:nvPr/>
          </p:nvSpPr>
          <p:spPr>
            <a:xfrm rot="16200000" flipH="1">
              <a:off x="9268662" y="1588691"/>
              <a:ext cx="526322" cy="5320353"/>
            </a:xfrm>
            <a:custGeom>
              <a:avLst/>
              <a:gdLst>
                <a:gd name="csX0" fmla="*/ 0 w 526322"/>
                <a:gd name="csY0" fmla="*/ 5320353 h 5320353"/>
                <a:gd name="csX1" fmla="*/ 2144 w 526322"/>
                <a:gd name="csY1" fmla="*/ 5320353 h 5320353"/>
                <a:gd name="csX2" fmla="*/ 27283 w 526322"/>
                <a:gd name="csY2" fmla="*/ 4684682 h 5320353"/>
                <a:gd name="csX3" fmla="*/ 60889 w 526322"/>
                <a:gd name="csY3" fmla="*/ 3952227 h 5320353"/>
                <a:gd name="csX4" fmla="*/ 217581 w 526322"/>
                <a:gd name="csY4" fmla="*/ 1602197 h 5320353"/>
                <a:gd name="csX5" fmla="*/ 298702 w 526322"/>
                <a:gd name="csY5" fmla="*/ 863415 h 5320353"/>
                <a:gd name="csX6" fmla="*/ 318626 w 526322"/>
                <a:gd name="csY6" fmla="*/ 721158 h 5320353"/>
                <a:gd name="csX7" fmla="*/ 338343 w 526322"/>
                <a:gd name="csY7" fmla="*/ 594516 h 5320353"/>
                <a:gd name="csX8" fmla="*/ 357841 w 526322"/>
                <a:gd name="csY8" fmla="*/ 482705 h 5320353"/>
                <a:gd name="csX9" fmla="*/ 377115 w 526322"/>
                <a:gd name="csY9" fmla="*/ 384974 h 5320353"/>
                <a:gd name="csX10" fmla="*/ 396173 w 526322"/>
                <a:gd name="csY10" fmla="*/ 300579 h 5320353"/>
                <a:gd name="csX11" fmla="*/ 415033 w 526322"/>
                <a:gd name="csY11" fmla="*/ 228820 h 5320353"/>
                <a:gd name="csX12" fmla="*/ 433725 w 526322"/>
                <a:gd name="csY12" fmla="*/ 169050 h 5320353"/>
                <a:gd name="csX13" fmla="*/ 443018 w 526322"/>
                <a:gd name="csY13" fmla="*/ 143489 h 5320353"/>
                <a:gd name="csX14" fmla="*/ 452285 w 526322"/>
                <a:gd name="csY14" fmla="*/ 120738 h 5320353"/>
                <a:gd name="csX15" fmla="*/ 461531 w 526322"/>
                <a:gd name="csY15" fmla="*/ 100734 h 5320353"/>
                <a:gd name="csX16" fmla="*/ 470765 w 526322"/>
                <a:gd name="csY16" fmla="*/ 83435 h 5320353"/>
                <a:gd name="csX17" fmla="*/ 479990 w 526322"/>
                <a:gd name="csY17" fmla="*/ 68833 h 5320353"/>
                <a:gd name="csX18" fmla="*/ 489217 w 526322"/>
                <a:gd name="csY18" fmla="*/ 56884 h 5320353"/>
                <a:gd name="csX19" fmla="*/ 498457 w 526322"/>
                <a:gd name="csY19" fmla="*/ 47555 h 5320353"/>
                <a:gd name="csX20" fmla="*/ 503082 w 526322"/>
                <a:gd name="csY20" fmla="*/ 43891 h 5320353"/>
                <a:gd name="csX21" fmla="*/ 507714 w 526322"/>
                <a:gd name="csY21" fmla="*/ 40882 h 5320353"/>
                <a:gd name="csX22" fmla="*/ 512352 w 526322"/>
                <a:gd name="csY22" fmla="*/ 38544 h 5320353"/>
                <a:gd name="csX23" fmla="*/ 517000 w 526322"/>
                <a:gd name="csY23" fmla="*/ 36860 h 5320353"/>
                <a:gd name="csX24" fmla="*/ 526322 w 526322"/>
                <a:gd name="csY24" fmla="*/ 35512 h 5320353"/>
                <a:gd name="csX25" fmla="*/ 526322 w 526322"/>
                <a:gd name="csY25" fmla="*/ 0 h 5320353"/>
                <a:gd name="csX26" fmla="*/ 516978 w 526322"/>
                <a:gd name="csY26" fmla="*/ 1349 h 5320353"/>
                <a:gd name="csX27" fmla="*/ 512321 w 526322"/>
                <a:gd name="csY27" fmla="*/ 3033 h 5320353"/>
                <a:gd name="csX28" fmla="*/ 507673 w 526322"/>
                <a:gd name="csY28" fmla="*/ 5381 h 5320353"/>
                <a:gd name="csX29" fmla="*/ 503029 w 526322"/>
                <a:gd name="csY29" fmla="*/ 8391 h 5320353"/>
                <a:gd name="csX30" fmla="*/ 498393 w 526322"/>
                <a:gd name="csY30" fmla="*/ 12078 h 5320353"/>
                <a:gd name="csX31" fmla="*/ 489134 w 526322"/>
                <a:gd name="csY31" fmla="*/ 21414 h 5320353"/>
                <a:gd name="csX32" fmla="*/ 479884 w 526322"/>
                <a:gd name="csY32" fmla="*/ 33406 h 5320353"/>
                <a:gd name="csX33" fmla="*/ 470637 w 526322"/>
                <a:gd name="csY33" fmla="*/ 48042 h 5320353"/>
                <a:gd name="csX34" fmla="*/ 461383 w 526322"/>
                <a:gd name="csY34" fmla="*/ 65369 h 5320353"/>
                <a:gd name="csX35" fmla="*/ 452115 w 526322"/>
                <a:gd name="csY35" fmla="*/ 85415 h 5320353"/>
                <a:gd name="csX36" fmla="*/ 442828 w 526322"/>
                <a:gd name="csY36" fmla="*/ 108218 h 5320353"/>
                <a:gd name="csX37" fmla="*/ 433512 w 526322"/>
                <a:gd name="csY37" fmla="*/ 133846 h 5320353"/>
                <a:gd name="csX38" fmla="*/ 414779 w 526322"/>
                <a:gd name="csY38" fmla="*/ 193751 h 5320353"/>
                <a:gd name="csX39" fmla="*/ 395874 w 526322"/>
                <a:gd name="csY39" fmla="*/ 265669 h 5320353"/>
                <a:gd name="csX40" fmla="*/ 376771 w 526322"/>
                <a:gd name="csY40" fmla="*/ 350250 h 5320353"/>
                <a:gd name="csX41" fmla="*/ 357452 w 526322"/>
                <a:gd name="csY41" fmla="*/ 448215 h 5320353"/>
                <a:gd name="csX42" fmla="*/ 337910 w 526322"/>
                <a:gd name="csY42" fmla="*/ 560279 h 5320353"/>
                <a:gd name="csX43" fmla="*/ 318145 w 526322"/>
                <a:gd name="csY43" fmla="*/ 687215 h 5320353"/>
                <a:gd name="csX44" fmla="*/ 298174 w 526322"/>
                <a:gd name="csY44" fmla="*/ 829808 h 5320353"/>
                <a:gd name="csX45" fmla="*/ 216862 w 526322"/>
                <a:gd name="csY45" fmla="*/ 1570336 h 5320353"/>
                <a:gd name="csX46" fmla="*/ 59788 w 526322"/>
                <a:gd name="csY46" fmla="*/ 3926119 h 5320353"/>
                <a:gd name="csX47" fmla="*/ 26097 w 526322"/>
                <a:gd name="csY47" fmla="*/ 4660450 h 532035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Lst>
              <a:rect l="l" t="t" r="r" b="b"/>
              <a:pathLst>
                <a:path w="526322" h="5320353">
                  <a:moveTo>
                    <a:pt x="0" y="5320353"/>
                  </a:moveTo>
                  <a:lnTo>
                    <a:pt x="2144" y="5320353"/>
                  </a:lnTo>
                  <a:lnTo>
                    <a:pt x="27283" y="4684682"/>
                  </a:lnTo>
                  <a:cubicBezTo>
                    <a:pt x="38102" y="4430622"/>
                    <a:pt x="49327" y="4185844"/>
                    <a:pt x="60889" y="3952227"/>
                  </a:cubicBezTo>
                  <a:cubicBezTo>
                    <a:pt x="106657" y="3028034"/>
                    <a:pt x="160841" y="2215407"/>
                    <a:pt x="217581" y="1602197"/>
                  </a:cubicBezTo>
                  <a:cubicBezTo>
                    <a:pt x="243701" y="1320063"/>
                    <a:pt x="270993" y="1071492"/>
                    <a:pt x="298702" y="863415"/>
                  </a:cubicBezTo>
                  <a:cubicBezTo>
                    <a:pt x="305281" y="814026"/>
                    <a:pt x="311984" y="766157"/>
                    <a:pt x="318626" y="721158"/>
                  </a:cubicBezTo>
                  <a:cubicBezTo>
                    <a:pt x="325136" y="677044"/>
                    <a:pt x="331771" y="634438"/>
                    <a:pt x="338343" y="594516"/>
                  </a:cubicBezTo>
                  <a:cubicBezTo>
                    <a:pt x="344778" y="555425"/>
                    <a:pt x="351338" y="517808"/>
                    <a:pt x="357841" y="482705"/>
                  </a:cubicBezTo>
                  <a:cubicBezTo>
                    <a:pt x="364206" y="448343"/>
                    <a:pt x="370691" y="415462"/>
                    <a:pt x="377115" y="384974"/>
                  </a:cubicBezTo>
                  <a:cubicBezTo>
                    <a:pt x="383406" y="355127"/>
                    <a:pt x="389819" y="326731"/>
                    <a:pt x="396173" y="300579"/>
                  </a:cubicBezTo>
                  <a:cubicBezTo>
                    <a:pt x="402413" y="274911"/>
                    <a:pt x="408759" y="250770"/>
                    <a:pt x="415033" y="228820"/>
                  </a:cubicBezTo>
                  <a:cubicBezTo>
                    <a:pt x="421214" y="207194"/>
                    <a:pt x="427503" y="187086"/>
                    <a:pt x="433725" y="169050"/>
                  </a:cubicBezTo>
                  <a:cubicBezTo>
                    <a:pt x="436873" y="159923"/>
                    <a:pt x="439973" y="151415"/>
                    <a:pt x="443018" y="143489"/>
                  </a:cubicBezTo>
                  <a:cubicBezTo>
                    <a:pt x="446162" y="135309"/>
                    <a:pt x="449255" y="127738"/>
                    <a:pt x="452285" y="120738"/>
                  </a:cubicBezTo>
                  <a:cubicBezTo>
                    <a:pt x="455431" y="113474"/>
                    <a:pt x="458517" y="106819"/>
                    <a:pt x="461531" y="100734"/>
                  </a:cubicBezTo>
                  <a:cubicBezTo>
                    <a:pt x="464682" y="94376"/>
                    <a:pt x="467763" y="88627"/>
                    <a:pt x="470765" y="83435"/>
                  </a:cubicBezTo>
                  <a:cubicBezTo>
                    <a:pt x="473926" y="77973"/>
                    <a:pt x="477007" y="73129"/>
                    <a:pt x="479990" y="68833"/>
                  </a:cubicBezTo>
                  <a:cubicBezTo>
                    <a:pt x="483170" y="64264"/>
                    <a:pt x="486255" y="60295"/>
                    <a:pt x="489217" y="56884"/>
                  </a:cubicBezTo>
                  <a:cubicBezTo>
                    <a:pt x="492430" y="53179"/>
                    <a:pt x="495526" y="50094"/>
                    <a:pt x="498457" y="47555"/>
                  </a:cubicBezTo>
                  <a:cubicBezTo>
                    <a:pt x="500041" y="46187"/>
                    <a:pt x="501587" y="44966"/>
                    <a:pt x="503082" y="43891"/>
                  </a:cubicBezTo>
                  <a:cubicBezTo>
                    <a:pt x="504679" y="42735"/>
                    <a:pt x="506228" y="41745"/>
                    <a:pt x="507714" y="40882"/>
                  </a:cubicBezTo>
                  <a:cubicBezTo>
                    <a:pt x="509330" y="39967"/>
                    <a:pt x="510883" y="39176"/>
                    <a:pt x="512352" y="38544"/>
                  </a:cubicBezTo>
                  <a:cubicBezTo>
                    <a:pt x="513996" y="37838"/>
                    <a:pt x="515561" y="37280"/>
                    <a:pt x="517000" y="36860"/>
                  </a:cubicBezTo>
                  <a:lnTo>
                    <a:pt x="526322" y="35512"/>
                  </a:lnTo>
                  <a:lnTo>
                    <a:pt x="526322" y="0"/>
                  </a:lnTo>
                  <a:lnTo>
                    <a:pt x="516978" y="1349"/>
                  </a:lnTo>
                  <a:cubicBezTo>
                    <a:pt x="515537" y="1769"/>
                    <a:pt x="513969" y="2327"/>
                    <a:pt x="512321" y="3033"/>
                  </a:cubicBezTo>
                  <a:cubicBezTo>
                    <a:pt x="510849" y="3675"/>
                    <a:pt x="509290" y="4455"/>
                    <a:pt x="507673" y="5381"/>
                  </a:cubicBezTo>
                  <a:cubicBezTo>
                    <a:pt x="506182" y="6244"/>
                    <a:pt x="504630" y="7244"/>
                    <a:pt x="503029" y="8391"/>
                  </a:cubicBezTo>
                  <a:cubicBezTo>
                    <a:pt x="501531" y="9485"/>
                    <a:pt x="499982" y="10708"/>
                    <a:pt x="498393" y="12078"/>
                  </a:cubicBezTo>
                  <a:cubicBezTo>
                    <a:pt x="495455" y="14613"/>
                    <a:pt x="492354" y="17709"/>
                    <a:pt x="489134" y="21414"/>
                  </a:cubicBezTo>
                  <a:cubicBezTo>
                    <a:pt x="486164" y="24837"/>
                    <a:pt x="483072" y="28816"/>
                    <a:pt x="479884" y="33406"/>
                  </a:cubicBezTo>
                  <a:cubicBezTo>
                    <a:pt x="476893" y="37702"/>
                    <a:pt x="473805" y="42566"/>
                    <a:pt x="470637" y="48042"/>
                  </a:cubicBezTo>
                  <a:cubicBezTo>
                    <a:pt x="467630" y="53231"/>
                    <a:pt x="464541" y="59000"/>
                    <a:pt x="461383" y="65369"/>
                  </a:cubicBezTo>
                  <a:cubicBezTo>
                    <a:pt x="458362" y="71456"/>
                    <a:pt x="455268" y="78142"/>
                    <a:pt x="452115" y="85415"/>
                  </a:cubicBezTo>
                  <a:cubicBezTo>
                    <a:pt x="449078" y="92436"/>
                    <a:pt x="445980" y="100028"/>
                    <a:pt x="442828" y="108218"/>
                  </a:cubicBezTo>
                  <a:cubicBezTo>
                    <a:pt x="439775" y="116178"/>
                    <a:pt x="436668" y="124696"/>
                    <a:pt x="433512" y="133846"/>
                  </a:cubicBezTo>
                  <a:cubicBezTo>
                    <a:pt x="427276" y="151922"/>
                    <a:pt x="420973" y="172072"/>
                    <a:pt x="414779" y="193751"/>
                  </a:cubicBezTo>
                  <a:cubicBezTo>
                    <a:pt x="408490" y="215742"/>
                    <a:pt x="402129" y="239947"/>
                    <a:pt x="395874" y="265669"/>
                  </a:cubicBezTo>
                  <a:cubicBezTo>
                    <a:pt x="389505" y="291872"/>
                    <a:pt x="383078" y="320339"/>
                    <a:pt x="376771" y="350250"/>
                  </a:cubicBezTo>
                  <a:cubicBezTo>
                    <a:pt x="370332" y="380815"/>
                    <a:pt x="363832" y="413768"/>
                    <a:pt x="357452" y="448215"/>
                  </a:cubicBezTo>
                  <a:cubicBezTo>
                    <a:pt x="350934" y="483402"/>
                    <a:pt x="344359" y="521114"/>
                    <a:pt x="337910" y="560279"/>
                  </a:cubicBezTo>
                  <a:cubicBezTo>
                    <a:pt x="331321" y="600285"/>
                    <a:pt x="324672" y="643007"/>
                    <a:pt x="318145" y="687215"/>
                  </a:cubicBezTo>
                  <a:cubicBezTo>
                    <a:pt x="311488" y="732319"/>
                    <a:pt x="304769" y="780296"/>
                    <a:pt x="298174" y="829808"/>
                  </a:cubicBezTo>
                  <a:cubicBezTo>
                    <a:pt x="270401" y="1038383"/>
                    <a:pt x="243044" y="1287530"/>
                    <a:pt x="216862" y="1570336"/>
                  </a:cubicBezTo>
                  <a:cubicBezTo>
                    <a:pt x="159985" y="2185044"/>
                    <a:pt x="105669" y="2999661"/>
                    <a:pt x="59788" y="3926119"/>
                  </a:cubicBezTo>
                  <a:cubicBezTo>
                    <a:pt x="48197" y="4160334"/>
                    <a:pt x="36943" y="4405739"/>
                    <a:pt x="26097" y="4660450"/>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484" name="Freeform: Shape 483">
              <a:extLst>
                <a:ext uri="{FF2B5EF4-FFF2-40B4-BE49-F238E27FC236}">
                  <a16:creationId xmlns:a16="http://schemas.microsoft.com/office/drawing/2014/main" id="{CEFC3193-EBB2-ED88-AB1C-4B7F1C425D8B}"/>
                </a:ext>
              </a:extLst>
            </p:cNvPr>
            <p:cNvSpPr/>
            <p:nvPr/>
          </p:nvSpPr>
          <p:spPr>
            <a:xfrm rot="16200000" flipH="1">
              <a:off x="9337184" y="1458728"/>
              <a:ext cx="389247" cy="5320386"/>
            </a:xfrm>
            <a:custGeom>
              <a:avLst/>
              <a:gdLst>
                <a:gd name="csX0" fmla="*/ 0 w 389247"/>
                <a:gd name="csY0" fmla="*/ 5320386 h 5320386"/>
                <a:gd name="csX1" fmla="*/ 1923 w 389247"/>
                <a:gd name="csY1" fmla="*/ 5320386 h 5320386"/>
                <a:gd name="csX2" fmla="*/ 18819 w 389247"/>
                <a:gd name="csY2" fmla="*/ 4741095 h 5320386"/>
                <a:gd name="csX3" fmla="*/ 66133 w 389247"/>
                <a:gd name="csY3" fmla="*/ 3416744 h 5320386"/>
                <a:gd name="csX4" fmla="*/ 175503 w 389247"/>
                <a:gd name="csY4" fmla="*/ 1400591 h 5320386"/>
                <a:gd name="csX5" fmla="*/ 231318 w 389247"/>
                <a:gd name="csY5" fmla="*/ 762932 h 5320386"/>
                <a:gd name="csX6" fmla="*/ 258619 w 389247"/>
                <a:gd name="csY6" fmla="*/ 528849 h 5320386"/>
                <a:gd name="csX7" fmla="*/ 272072 w 389247"/>
                <a:gd name="csY7" fmla="*/ 431033 h 5320386"/>
                <a:gd name="csX8" fmla="*/ 285391 w 389247"/>
                <a:gd name="csY8" fmla="*/ 345239 h 5320386"/>
                <a:gd name="csX9" fmla="*/ 298583 w 389247"/>
                <a:gd name="csY9" fmla="*/ 270900 h 5320386"/>
                <a:gd name="csX10" fmla="*/ 311664 w 389247"/>
                <a:gd name="csY10" fmla="*/ 207467 h 5320386"/>
                <a:gd name="csX11" fmla="*/ 324649 w 389247"/>
                <a:gd name="csY11" fmla="*/ 154490 h 5320386"/>
                <a:gd name="csX12" fmla="*/ 337568 w 389247"/>
                <a:gd name="csY12" fmla="*/ 111546 h 5320386"/>
                <a:gd name="csX13" fmla="*/ 344010 w 389247"/>
                <a:gd name="csY13" fmla="*/ 93733 h 5320386"/>
                <a:gd name="csX14" fmla="*/ 350448 w 389247"/>
                <a:gd name="csY14" fmla="*/ 78309 h 5320386"/>
                <a:gd name="csX15" fmla="*/ 356884 w 389247"/>
                <a:gd name="csY15" fmla="*/ 65286 h 5320386"/>
                <a:gd name="csX16" fmla="*/ 363325 w 389247"/>
                <a:gd name="csY16" fmla="*/ 54599 h 5320386"/>
                <a:gd name="csX17" fmla="*/ 369777 w 389247"/>
                <a:gd name="csY17" fmla="*/ 46280 h 5320386"/>
                <a:gd name="csX18" fmla="*/ 376244 w 389247"/>
                <a:gd name="csY18" fmla="*/ 40321 h 5320386"/>
                <a:gd name="csX19" fmla="*/ 379486 w 389247"/>
                <a:gd name="csY19" fmla="*/ 38218 h 5320386"/>
                <a:gd name="csX20" fmla="*/ 382734 w 389247"/>
                <a:gd name="csY20" fmla="*/ 36721 h 5320386"/>
                <a:gd name="csX21" fmla="*/ 385986 w 389247"/>
                <a:gd name="csY21" fmla="*/ 35816 h 5320386"/>
                <a:gd name="csX22" fmla="*/ 389247 w 389247"/>
                <a:gd name="csY22" fmla="*/ 35511 h 5320386"/>
                <a:gd name="csX23" fmla="*/ 389247 w 389247"/>
                <a:gd name="csY23" fmla="*/ 0 h 5320386"/>
                <a:gd name="csX24" fmla="*/ 385972 w 389247"/>
                <a:gd name="csY24" fmla="*/ 304 h 5320386"/>
                <a:gd name="csX25" fmla="*/ 382706 w 389247"/>
                <a:gd name="csY25" fmla="*/ 1209 h 5320386"/>
                <a:gd name="csX26" fmla="*/ 379445 w 389247"/>
                <a:gd name="csY26" fmla="*/ 2727 h 5320386"/>
                <a:gd name="csX27" fmla="*/ 376190 w 389247"/>
                <a:gd name="csY27" fmla="*/ 4823 h 5320386"/>
                <a:gd name="csX28" fmla="*/ 369695 w 389247"/>
                <a:gd name="csY28" fmla="*/ 10812 h 5320386"/>
                <a:gd name="csX29" fmla="*/ 363217 w 389247"/>
                <a:gd name="csY29" fmla="*/ 19172 h 5320386"/>
                <a:gd name="csX30" fmla="*/ 356749 w 389247"/>
                <a:gd name="csY30" fmla="*/ 29910 h 5320386"/>
                <a:gd name="csX31" fmla="*/ 350285 w 389247"/>
                <a:gd name="csY31" fmla="*/ 42998 h 5320386"/>
                <a:gd name="csX32" fmla="*/ 343820 w 389247"/>
                <a:gd name="csY32" fmla="*/ 58483 h 5320386"/>
                <a:gd name="csX33" fmla="*/ 337352 w 389247"/>
                <a:gd name="csY33" fmla="*/ 76370 h 5320386"/>
                <a:gd name="csX34" fmla="*/ 324380 w 389247"/>
                <a:gd name="csY34" fmla="*/ 119493 h 5320386"/>
                <a:gd name="csX35" fmla="*/ 311340 w 389247"/>
                <a:gd name="csY35" fmla="*/ 172703 h 5320386"/>
                <a:gd name="csX36" fmla="*/ 298207 w 389247"/>
                <a:gd name="csY36" fmla="*/ 236387 h 5320386"/>
                <a:gd name="csX37" fmla="*/ 284961 w 389247"/>
                <a:gd name="csY37" fmla="*/ 311023 h 5320386"/>
                <a:gd name="csX38" fmla="*/ 271587 w 389247"/>
                <a:gd name="csY38" fmla="*/ 397175 h 5320386"/>
                <a:gd name="csX39" fmla="*/ 258082 w 389247"/>
                <a:gd name="csY39" fmla="*/ 495370 h 5320386"/>
                <a:gd name="csX40" fmla="*/ 230675 w 389247"/>
                <a:gd name="csY40" fmla="*/ 730358 h 5320386"/>
                <a:gd name="csX41" fmla="*/ 174652 w 389247"/>
                <a:gd name="csY41" fmla="*/ 1370386 h 5320386"/>
                <a:gd name="csX42" fmla="*/ 64927 w 389247"/>
                <a:gd name="csY42" fmla="*/ 3393046 h 5320386"/>
                <a:gd name="csX43" fmla="*/ 17483 w 389247"/>
                <a:gd name="csY43" fmla="*/ 4720987 h 53203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389247" h="5320386">
                  <a:moveTo>
                    <a:pt x="0" y="5320386"/>
                  </a:moveTo>
                  <a:lnTo>
                    <a:pt x="1923" y="5320386"/>
                  </a:lnTo>
                  <a:lnTo>
                    <a:pt x="18819" y="4741095"/>
                  </a:lnTo>
                  <a:cubicBezTo>
                    <a:pt x="33596" y="4267748"/>
                    <a:pt x="49504" y="3821915"/>
                    <a:pt x="66133" y="3416744"/>
                  </a:cubicBezTo>
                  <a:cubicBezTo>
                    <a:pt x="98730" y="2623016"/>
                    <a:pt x="136550" y="1925840"/>
                    <a:pt x="175503" y="1400591"/>
                  </a:cubicBezTo>
                  <a:cubicBezTo>
                    <a:pt x="193551" y="1157338"/>
                    <a:pt x="212331" y="942807"/>
                    <a:pt x="231318" y="762932"/>
                  </a:cubicBezTo>
                  <a:cubicBezTo>
                    <a:pt x="240302" y="677865"/>
                    <a:pt x="249487" y="599105"/>
                    <a:pt x="258619" y="528849"/>
                  </a:cubicBezTo>
                  <a:cubicBezTo>
                    <a:pt x="263069" y="494613"/>
                    <a:pt x="267596" y="461701"/>
                    <a:pt x="272072" y="431033"/>
                  </a:cubicBezTo>
                  <a:cubicBezTo>
                    <a:pt x="276465" y="400933"/>
                    <a:pt x="280947" y="372064"/>
                    <a:pt x="285391" y="345239"/>
                  </a:cubicBezTo>
                  <a:cubicBezTo>
                    <a:pt x="289755" y="318909"/>
                    <a:pt x="294194" y="293903"/>
                    <a:pt x="298583" y="270900"/>
                  </a:cubicBezTo>
                  <a:cubicBezTo>
                    <a:pt x="302915" y="248201"/>
                    <a:pt x="307316" y="226872"/>
                    <a:pt x="311664" y="207467"/>
                  </a:cubicBezTo>
                  <a:cubicBezTo>
                    <a:pt x="315964" y="188295"/>
                    <a:pt x="320333" y="170471"/>
                    <a:pt x="324649" y="154490"/>
                  </a:cubicBezTo>
                  <a:cubicBezTo>
                    <a:pt x="328935" y="138645"/>
                    <a:pt x="333281" y="124201"/>
                    <a:pt x="337568" y="111546"/>
                  </a:cubicBezTo>
                  <a:cubicBezTo>
                    <a:pt x="339758" y="105091"/>
                    <a:pt x="341907" y="99155"/>
                    <a:pt x="344010" y="93733"/>
                  </a:cubicBezTo>
                  <a:cubicBezTo>
                    <a:pt x="346205" y="88068"/>
                    <a:pt x="348355" y="82930"/>
                    <a:pt x="350448" y="78309"/>
                  </a:cubicBezTo>
                  <a:cubicBezTo>
                    <a:pt x="352651" y="73432"/>
                    <a:pt x="354801" y="69106"/>
                    <a:pt x="356884" y="65286"/>
                  </a:cubicBezTo>
                  <a:cubicBezTo>
                    <a:pt x="359103" y="61189"/>
                    <a:pt x="361258" y="57651"/>
                    <a:pt x="363325" y="54599"/>
                  </a:cubicBezTo>
                  <a:cubicBezTo>
                    <a:pt x="365569" y="51293"/>
                    <a:pt x="367729" y="48535"/>
                    <a:pt x="369777" y="46280"/>
                  </a:cubicBezTo>
                  <a:cubicBezTo>
                    <a:pt x="372062" y="43755"/>
                    <a:pt x="374239" y="41797"/>
                    <a:pt x="376244" y="40321"/>
                  </a:cubicBezTo>
                  <a:cubicBezTo>
                    <a:pt x="377372" y="39480"/>
                    <a:pt x="378458" y="38786"/>
                    <a:pt x="379486" y="38218"/>
                  </a:cubicBezTo>
                  <a:cubicBezTo>
                    <a:pt x="380634" y="37596"/>
                    <a:pt x="381728" y="37100"/>
                    <a:pt x="382734" y="36721"/>
                  </a:cubicBezTo>
                  <a:cubicBezTo>
                    <a:pt x="383926" y="36279"/>
                    <a:pt x="385039" y="35994"/>
                    <a:pt x="385986" y="35816"/>
                  </a:cubicBezTo>
                  <a:lnTo>
                    <a:pt x="389247" y="35511"/>
                  </a:lnTo>
                  <a:lnTo>
                    <a:pt x="389247" y="0"/>
                  </a:lnTo>
                  <a:lnTo>
                    <a:pt x="385972" y="304"/>
                  </a:lnTo>
                  <a:cubicBezTo>
                    <a:pt x="385022" y="483"/>
                    <a:pt x="383904" y="767"/>
                    <a:pt x="382706" y="1209"/>
                  </a:cubicBezTo>
                  <a:cubicBezTo>
                    <a:pt x="381695" y="1588"/>
                    <a:pt x="380597" y="2085"/>
                    <a:pt x="379445" y="2727"/>
                  </a:cubicBezTo>
                  <a:cubicBezTo>
                    <a:pt x="378413" y="3285"/>
                    <a:pt x="377323" y="3978"/>
                    <a:pt x="376190" y="4823"/>
                  </a:cubicBezTo>
                  <a:cubicBezTo>
                    <a:pt x="374177" y="6306"/>
                    <a:pt x="371990" y="8274"/>
                    <a:pt x="369695" y="10812"/>
                  </a:cubicBezTo>
                  <a:cubicBezTo>
                    <a:pt x="367640" y="13087"/>
                    <a:pt x="365470" y="15856"/>
                    <a:pt x="363217" y="19172"/>
                  </a:cubicBezTo>
                  <a:cubicBezTo>
                    <a:pt x="361140" y="22245"/>
                    <a:pt x="358977" y="25793"/>
                    <a:pt x="356749" y="29910"/>
                  </a:cubicBezTo>
                  <a:cubicBezTo>
                    <a:pt x="354657" y="33753"/>
                    <a:pt x="352498" y="38111"/>
                    <a:pt x="350285" y="42998"/>
                  </a:cubicBezTo>
                  <a:cubicBezTo>
                    <a:pt x="348184" y="47639"/>
                    <a:pt x="346025" y="52787"/>
                    <a:pt x="343820" y="58483"/>
                  </a:cubicBezTo>
                  <a:cubicBezTo>
                    <a:pt x="341709" y="63927"/>
                    <a:pt x="339551" y="69876"/>
                    <a:pt x="337352" y="76370"/>
                  </a:cubicBezTo>
                  <a:cubicBezTo>
                    <a:pt x="333047" y="89069"/>
                    <a:pt x="328683" y="103576"/>
                    <a:pt x="324380" y="119493"/>
                  </a:cubicBezTo>
                  <a:cubicBezTo>
                    <a:pt x="320044" y="135549"/>
                    <a:pt x="315657" y="153448"/>
                    <a:pt x="311340" y="172703"/>
                  </a:cubicBezTo>
                  <a:cubicBezTo>
                    <a:pt x="306975" y="192182"/>
                    <a:pt x="302556" y="213605"/>
                    <a:pt x="298207" y="236387"/>
                  </a:cubicBezTo>
                  <a:cubicBezTo>
                    <a:pt x="293799" y="259476"/>
                    <a:pt x="289342" y="284587"/>
                    <a:pt x="284961" y="311023"/>
                  </a:cubicBezTo>
                  <a:cubicBezTo>
                    <a:pt x="280497" y="337965"/>
                    <a:pt x="275999" y="366947"/>
                    <a:pt x="271587" y="397175"/>
                  </a:cubicBezTo>
                  <a:cubicBezTo>
                    <a:pt x="267094" y="427958"/>
                    <a:pt x="262549" y="460997"/>
                    <a:pt x="258082" y="495370"/>
                  </a:cubicBezTo>
                  <a:cubicBezTo>
                    <a:pt x="248914" y="565909"/>
                    <a:pt x="239692" y="644976"/>
                    <a:pt x="230675" y="730358"/>
                  </a:cubicBezTo>
                  <a:cubicBezTo>
                    <a:pt x="211615" y="910916"/>
                    <a:pt x="192766" y="1126249"/>
                    <a:pt x="174652" y="1370386"/>
                  </a:cubicBezTo>
                  <a:cubicBezTo>
                    <a:pt x="135568" y="1897404"/>
                    <a:pt x="97626" y="2596833"/>
                    <a:pt x="64927" y="3393046"/>
                  </a:cubicBezTo>
                  <a:cubicBezTo>
                    <a:pt x="48250" y="3799337"/>
                    <a:pt x="32299" y="4246378"/>
                    <a:pt x="17483" y="4720987"/>
                  </a:cubicBezTo>
                  <a:close/>
                </a:path>
              </a:pathLst>
            </a:custGeom>
            <a:solidFill>
              <a:schemeClr val="bg2"/>
            </a:solidFill>
            <a:ln w="0" cap="flat">
              <a:noFill/>
              <a:prstDash val="solid"/>
              <a:miter/>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1B44B1"/>
                </a:solidFill>
                <a:effectLst/>
                <a:uLnTx/>
                <a:uFillTx/>
                <a:latin typeface="Segoe Sans Display"/>
                <a:ea typeface="+mn-ea"/>
                <a:cs typeface="+mn-cs"/>
              </a:endParaRPr>
            </a:p>
          </p:txBody>
        </p:sp>
      </p:grpSp>
      <p:sp>
        <p:nvSpPr>
          <p:cNvPr id="2" name="Title 1">
            <a:extLst>
              <a:ext uri="{FF2B5EF4-FFF2-40B4-BE49-F238E27FC236}">
                <a16:creationId xmlns:a16="http://schemas.microsoft.com/office/drawing/2014/main" id="{D9A1286B-7F81-5EF3-F281-6E0F0252E270}"/>
              </a:ext>
            </a:extLst>
          </p:cNvPr>
          <p:cNvSpPr>
            <a:spLocks noGrp="1"/>
          </p:cNvSpPr>
          <p:nvPr>
            <p:ph type="title"/>
          </p:nvPr>
        </p:nvSpPr>
        <p:spPr>
          <a:xfrm>
            <a:off x="571500" y="457200"/>
            <a:ext cx="11052046" cy="492443"/>
          </a:xfrm>
        </p:spPr>
        <p:txBody>
          <a:bodyPr/>
          <a:lstStyle/>
          <a:p>
            <a:pPr algn="ctr"/>
            <a:r>
              <a:rPr lang="en-US" dirty="0"/>
              <a:t>Govern agents at scale</a:t>
            </a:r>
          </a:p>
        </p:txBody>
      </p:sp>
      <p:pic>
        <p:nvPicPr>
          <p:cNvPr id="173" name="Picture 172">
            <a:extLst>
              <a:ext uri="{FF2B5EF4-FFF2-40B4-BE49-F238E27FC236}">
                <a16:creationId xmlns:a16="http://schemas.microsoft.com/office/drawing/2014/main" id="{19E17784-9F22-E23D-AD64-38AEDD107F7C}"/>
              </a:ext>
              <a:ext uri="{C183D7F6-B498-43B3-948B-1728B52AA6E4}">
                <adec:decorative xmlns:adec="http://schemas.microsoft.com/office/drawing/2017/decorative" val="1"/>
              </a:ext>
            </a:extLst>
          </p:cNvPr>
          <p:cNvPicPr>
            <a:picLocks noChangeAspect="1"/>
          </p:cNvPicPr>
          <p:nvPr/>
        </p:nvPicPr>
        <p:blipFill>
          <a:blip r:embed="rId4"/>
          <a:srcRect l="8164" b="39391"/>
          <a:stretch>
            <a:fillRect/>
          </a:stretch>
        </p:blipFill>
        <p:spPr>
          <a:xfrm>
            <a:off x="10719174" y="1"/>
            <a:ext cx="1472826" cy="1196339"/>
          </a:xfrm>
          <a:prstGeom prst="rect">
            <a:avLst/>
          </a:prstGeom>
        </p:spPr>
      </p:pic>
      <p:grpSp>
        <p:nvGrpSpPr>
          <p:cNvPr id="453" name="Group 452">
            <a:extLst>
              <a:ext uri="{FF2B5EF4-FFF2-40B4-BE49-F238E27FC236}">
                <a16:creationId xmlns:a16="http://schemas.microsoft.com/office/drawing/2014/main" id="{B1729C1C-890F-0A2D-1EAB-CE0BC394DC9C}"/>
              </a:ext>
              <a:ext uri="{C183D7F6-B498-43B3-948B-1728B52AA6E4}">
                <adec:decorative xmlns:adec="http://schemas.microsoft.com/office/drawing/2017/decorative" val="1"/>
              </a:ext>
            </a:extLst>
          </p:cNvPr>
          <p:cNvGrpSpPr/>
          <p:nvPr/>
        </p:nvGrpSpPr>
        <p:grpSpPr>
          <a:xfrm>
            <a:off x="707866" y="2248225"/>
            <a:ext cx="7688329" cy="3452852"/>
            <a:chOff x="707866" y="2248225"/>
            <a:chExt cx="7688329" cy="3452852"/>
          </a:xfrm>
        </p:grpSpPr>
        <p:sp>
          <p:nvSpPr>
            <p:cNvPr id="3" name="Oval 2">
              <a:extLst>
                <a:ext uri="{FF2B5EF4-FFF2-40B4-BE49-F238E27FC236}">
                  <a16:creationId xmlns:a16="http://schemas.microsoft.com/office/drawing/2014/main" id="{0FCE4DFB-09B5-FE91-F31E-73BE479CE5F0}"/>
                </a:ext>
                <a:ext uri="{C183D7F6-B498-43B3-948B-1728B52AA6E4}">
                  <adec:decorative xmlns:adec="http://schemas.microsoft.com/office/drawing/2017/decorative" val="1"/>
                </a:ext>
              </a:extLst>
            </p:cNvPr>
            <p:cNvSpPr/>
            <p:nvPr/>
          </p:nvSpPr>
          <p:spPr bwMode="auto">
            <a:xfrm>
              <a:off x="4943343" y="2248225"/>
              <a:ext cx="3452852" cy="3452852"/>
            </a:xfrm>
            <a:prstGeom prst="ellipse">
              <a:avLst/>
            </a:prstGeom>
            <a:solidFill>
              <a:schemeClr val="bg1">
                <a:alpha val="2000"/>
              </a:schemeClr>
            </a:soli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sp>
          <p:nvSpPr>
            <p:cNvPr id="298" name="Oval 297">
              <a:extLst>
                <a:ext uri="{FF2B5EF4-FFF2-40B4-BE49-F238E27FC236}">
                  <a16:creationId xmlns:a16="http://schemas.microsoft.com/office/drawing/2014/main" id="{F7A6ABCB-97C0-67B8-4D58-0E1F254CA2EA}"/>
                </a:ext>
                <a:ext uri="{C183D7F6-B498-43B3-948B-1728B52AA6E4}">
                  <adec:decorative xmlns:adec="http://schemas.microsoft.com/office/drawing/2017/decorative" val="1"/>
                </a:ext>
              </a:extLst>
            </p:cNvPr>
            <p:cNvSpPr/>
            <p:nvPr/>
          </p:nvSpPr>
          <p:spPr bwMode="auto">
            <a:xfrm>
              <a:off x="3637901" y="33523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299" name="Oval 298">
              <a:extLst>
                <a:ext uri="{FF2B5EF4-FFF2-40B4-BE49-F238E27FC236}">
                  <a16:creationId xmlns:a16="http://schemas.microsoft.com/office/drawing/2014/main" id="{74285AE0-F6E8-A8B7-BBD2-72150E650624}"/>
                </a:ext>
                <a:ext uri="{C183D7F6-B498-43B3-948B-1728B52AA6E4}">
                  <adec:decorative xmlns:adec="http://schemas.microsoft.com/office/drawing/2017/decorative" val="1"/>
                </a:ext>
              </a:extLst>
            </p:cNvPr>
            <p:cNvSpPr/>
            <p:nvPr/>
          </p:nvSpPr>
          <p:spPr bwMode="auto">
            <a:xfrm>
              <a:off x="3812850" y="3641033"/>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0" name="Oval 299">
              <a:extLst>
                <a:ext uri="{FF2B5EF4-FFF2-40B4-BE49-F238E27FC236}">
                  <a16:creationId xmlns:a16="http://schemas.microsoft.com/office/drawing/2014/main" id="{90F9456F-C7F8-6C28-514C-AB592116919D}"/>
                </a:ext>
                <a:ext uri="{C183D7F6-B498-43B3-948B-1728B52AA6E4}">
                  <adec:decorative xmlns:adec="http://schemas.microsoft.com/office/drawing/2017/decorative" val="1"/>
                </a:ext>
              </a:extLst>
            </p:cNvPr>
            <p:cNvSpPr/>
            <p:nvPr/>
          </p:nvSpPr>
          <p:spPr bwMode="auto">
            <a:xfrm>
              <a:off x="3944097" y="40926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1" name="Oval 300">
              <a:extLst>
                <a:ext uri="{FF2B5EF4-FFF2-40B4-BE49-F238E27FC236}">
                  <a16:creationId xmlns:a16="http://schemas.microsoft.com/office/drawing/2014/main" id="{BA2FD996-29CB-72A3-E546-F76A428DA32E}"/>
                </a:ext>
                <a:ext uri="{C183D7F6-B498-43B3-948B-1728B52AA6E4}">
                  <adec:decorative xmlns:adec="http://schemas.microsoft.com/office/drawing/2017/decorative" val="1"/>
                </a:ext>
              </a:extLst>
            </p:cNvPr>
            <p:cNvSpPr/>
            <p:nvPr/>
          </p:nvSpPr>
          <p:spPr bwMode="auto">
            <a:xfrm>
              <a:off x="3743697" y="4452260"/>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2" name="Oval 62_1">
              <a:extLst>
                <a:ext uri="{FF2B5EF4-FFF2-40B4-BE49-F238E27FC236}">
                  <a16:creationId xmlns:a16="http://schemas.microsoft.com/office/drawing/2014/main" id="{C5EF65DB-BB9F-0578-AF36-A1BE17B1B5A7}"/>
                </a:ext>
                <a:ext uri="{C183D7F6-B498-43B3-948B-1728B52AA6E4}">
                  <adec:decorative xmlns:adec="http://schemas.microsoft.com/office/drawing/2017/decorative" val="1"/>
                </a:ext>
              </a:extLst>
            </p:cNvPr>
            <p:cNvSpPr/>
            <p:nvPr/>
          </p:nvSpPr>
          <p:spPr bwMode="auto">
            <a:xfrm>
              <a:off x="3637901" y="33523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3" name="Oval 1044_1">
              <a:extLst>
                <a:ext uri="{FF2B5EF4-FFF2-40B4-BE49-F238E27FC236}">
                  <a16:creationId xmlns:a16="http://schemas.microsoft.com/office/drawing/2014/main" id="{448E26B6-41E7-AE11-B3F8-2BEBEFFD5B52}"/>
                </a:ext>
                <a:ext uri="{C183D7F6-B498-43B3-948B-1728B52AA6E4}">
                  <adec:decorative xmlns:adec="http://schemas.microsoft.com/office/drawing/2017/decorative" val="1"/>
                </a:ext>
              </a:extLst>
            </p:cNvPr>
            <p:cNvSpPr/>
            <p:nvPr/>
          </p:nvSpPr>
          <p:spPr bwMode="auto">
            <a:xfrm>
              <a:off x="3812850" y="3641033"/>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4" name="Oval 1073_1">
              <a:extLst>
                <a:ext uri="{FF2B5EF4-FFF2-40B4-BE49-F238E27FC236}">
                  <a16:creationId xmlns:a16="http://schemas.microsoft.com/office/drawing/2014/main" id="{85B5C7C3-92DF-3EED-704B-05444EE3C870}"/>
                </a:ext>
                <a:ext uri="{C183D7F6-B498-43B3-948B-1728B52AA6E4}">
                  <adec:decorative xmlns:adec="http://schemas.microsoft.com/office/drawing/2017/decorative" val="1"/>
                </a:ext>
              </a:extLst>
            </p:cNvPr>
            <p:cNvSpPr/>
            <p:nvPr/>
          </p:nvSpPr>
          <p:spPr bwMode="auto">
            <a:xfrm>
              <a:off x="3944097" y="40926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5" name="Oval 1078_1">
              <a:extLst>
                <a:ext uri="{FF2B5EF4-FFF2-40B4-BE49-F238E27FC236}">
                  <a16:creationId xmlns:a16="http://schemas.microsoft.com/office/drawing/2014/main" id="{C8EB9073-2B1A-C6D1-5788-1ECE90DEA1B3}"/>
                </a:ext>
                <a:ext uri="{C183D7F6-B498-43B3-948B-1728B52AA6E4}">
                  <adec:decorative xmlns:adec="http://schemas.microsoft.com/office/drawing/2017/decorative" val="1"/>
                </a:ext>
              </a:extLst>
            </p:cNvPr>
            <p:cNvSpPr/>
            <p:nvPr/>
          </p:nvSpPr>
          <p:spPr bwMode="auto">
            <a:xfrm>
              <a:off x="3743697" y="4452260"/>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6" name="Oval 62_2">
              <a:extLst>
                <a:ext uri="{FF2B5EF4-FFF2-40B4-BE49-F238E27FC236}">
                  <a16:creationId xmlns:a16="http://schemas.microsoft.com/office/drawing/2014/main" id="{1870EA21-5C46-3511-D0C4-2C93E48784A5}"/>
                </a:ext>
                <a:ext uri="{C183D7F6-B498-43B3-948B-1728B52AA6E4}">
                  <adec:decorative xmlns:adec="http://schemas.microsoft.com/office/drawing/2017/decorative" val="1"/>
                </a:ext>
              </a:extLst>
            </p:cNvPr>
            <p:cNvSpPr/>
            <p:nvPr/>
          </p:nvSpPr>
          <p:spPr bwMode="auto">
            <a:xfrm>
              <a:off x="3637901" y="33523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7" name="Oval 1044_2">
              <a:extLst>
                <a:ext uri="{FF2B5EF4-FFF2-40B4-BE49-F238E27FC236}">
                  <a16:creationId xmlns:a16="http://schemas.microsoft.com/office/drawing/2014/main" id="{76B3A259-3D4C-7449-2805-B4DCB93CBFB6}"/>
                </a:ext>
                <a:ext uri="{C183D7F6-B498-43B3-948B-1728B52AA6E4}">
                  <adec:decorative xmlns:adec="http://schemas.microsoft.com/office/drawing/2017/decorative" val="1"/>
                </a:ext>
              </a:extLst>
            </p:cNvPr>
            <p:cNvSpPr/>
            <p:nvPr/>
          </p:nvSpPr>
          <p:spPr bwMode="auto">
            <a:xfrm>
              <a:off x="3812850" y="3641033"/>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8" name="Oval 1073_2">
              <a:extLst>
                <a:ext uri="{FF2B5EF4-FFF2-40B4-BE49-F238E27FC236}">
                  <a16:creationId xmlns:a16="http://schemas.microsoft.com/office/drawing/2014/main" id="{D590755B-5121-89F2-92B1-059404DEF5E0}"/>
                </a:ext>
                <a:ext uri="{C183D7F6-B498-43B3-948B-1728B52AA6E4}">
                  <adec:decorative xmlns:adec="http://schemas.microsoft.com/office/drawing/2017/decorative" val="1"/>
                </a:ext>
              </a:extLst>
            </p:cNvPr>
            <p:cNvSpPr/>
            <p:nvPr/>
          </p:nvSpPr>
          <p:spPr bwMode="auto">
            <a:xfrm>
              <a:off x="3944097" y="4092659"/>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sp>
          <p:nvSpPr>
            <p:cNvPr id="309" name="Oval 1078_2">
              <a:extLst>
                <a:ext uri="{FF2B5EF4-FFF2-40B4-BE49-F238E27FC236}">
                  <a16:creationId xmlns:a16="http://schemas.microsoft.com/office/drawing/2014/main" id="{8C933B23-D61C-64DD-BA70-A6B4DA3A04F0}"/>
                </a:ext>
                <a:ext uri="{C183D7F6-B498-43B3-948B-1728B52AA6E4}">
                  <adec:decorative xmlns:adec="http://schemas.microsoft.com/office/drawing/2017/decorative" val="1"/>
                </a:ext>
              </a:extLst>
            </p:cNvPr>
            <p:cNvSpPr/>
            <p:nvPr/>
          </p:nvSpPr>
          <p:spPr bwMode="auto">
            <a:xfrm>
              <a:off x="3743697" y="4452260"/>
              <a:ext cx="101978" cy="101974"/>
            </a:xfrm>
            <a:prstGeom prst="ellipse">
              <a:avLst/>
            </a:prstGeom>
            <a:gradFill flip="none" rotWithShape="1">
              <a:gsLst>
                <a:gs pos="0">
                  <a:schemeClr val="bg2">
                    <a:lumMod val="70000"/>
                    <a:lumOff val="30000"/>
                  </a:schemeClr>
                </a:gs>
                <a:gs pos="100000">
                  <a:schemeClr val="accent4">
                    <a:lumMod val="50000"/>
                  </a:schemeClr>
                </a:gs>
              </a:gsLst>
              <a:lin ang="2700000" scaled="1"/>
              <a:tileRect/>
            </a:gra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Sans Display"/>
                <a:ea typeface="+mn-ea"/>
                <a:cs typeface="Segoe UI" pitchFamily="34" charset="0"/>
              </a:endParaRPr>
            </a:p>
          </p:txBody>
        </p:sp>
        <p:grpSp>
          <p:nvGrpSpPr>
            <p:cNvPr id="394" name="Group 393">
              <a:extLst>
                <a:ext uri="{FF2B5EF4-FFF2-40B4-BE49-F238E27FC236}">
                  <a16:creationId xmlns:a16="http://schemas.microsoft.com/office/drawing/2014/main" id="{55AE515D-B473-345E-CE03-D0EA1D4D7E66}"/>
                </a:ext>
                <a:ext uri="{C183D7F6-B498-43B3-948B-1728B52AA6E4}">
                  <adec:decorative xmlns:adec="http://schemas.microsoft.com/office/drawing/2017/decorative" val="1"/>
                </a:ext>
              </a:extLst>
            </p:cNvPr>
            <p:cNvGrpSpPr>
              <a:grpSpLocks noChangeAspect="1"/>
            </p:cNvGrpSpPr>
            <p:nvPr/>
          </p:nvGrpSpPr>
          <p:grpSpPr>
            <a:xfrm>
              <a:off x="707866" y="2414568"/>
              <a:ext cx="3549770" cy="3119444"/>
              <a:chOff x="318297" y="1958263"/>
              <a:chExt cx="4080475" cy="3585813"/>
            </a:xfrm>
          </p:grpSpPr>
          <p:sp>
            <p:nvSpPr>
              <p:cNvPr id="54" name="Graphic 179">
                <a:extLst>
                  <a:ext uri="{FF2B5EF4-FFF2-40B4-BE49-F238E27FC236}">
                    <a16:creationId xmlns:a16="http://schemas.microsoft.com/office/drawing/2014/main" id="{CB4A089C-4EC6-45F5-EF05-8983BF3B0D5B}"/>
                  </a:ext>
                </a:extLst>
              </p:cNvPr>
              <p:cNvSpPr>
                <a:spLocks/>
              </p:cNvSpPr>
              <p:nvPr/>
            </p:nvSpPr>
            <p:spPr>
              <a:xfrm>
                <a:off x="318297" y="1958263"/>
                <a:ext cx="4080475" cy="3585813"/>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solidFill>
                <a:schemeClr val="bg1"/>
              </a:solidFill>
              <a:ln w="12700" cap="flat">
                <a:solidFill>
                  <a:srgbClr val="BABAFF">
                    <a:alpha val="10000"/>
                  </a:srgbClr>
                </a:solidFill>
                <a:prstDash val="solid"/>
                <a:miter/>
              </a:ln>
              <a:effectLst>
                <a:outerShdw blurRad="317500" algn="ctr" rotWithShape="0">
                  <a:schemeClr val="tx1">
                    <a:alpha val="14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8" name="Graphic 179">
                <a:extLst>
                  <a:ext uri="{FF2B5EF4-FFF2-40B4-BE49-F238E27FC236}">
                    <a16:creationId xmlns:a16="http://schemas.microsoft.com/office/drawing/2014/main" id="{60B70C96-27A8-6757-77EA-36EE6DA9A612}"/>
                  </a:ext>
                </a:extLst>
              </p:cNvPr>
              <p:cNvSpPr>
                <a:spLocks/>
              </p:cNvSpPr>
              <p:nvPr/>
            </p:nvSpPr>
            <p:spPr>
              <a:xfrm>
                <a:off x="673622" y="2270513"/>
                <a:ext cx="3369824" cy="2961312"/>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2700" cap="flat">
                <a:solidFill>
                  <a:schemeClr val="bg2">
                    <a:alpha val="60000"/>
                  </a:scheme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30" name="Graphic 179">
                <a:extLst>
                  <a:ext uri="{FF2B5EF4-FFF2-40B4-BE49-F238E27FC236}">
                    <a16:creationId xmlns:a16="http://schemas.microsoft.com/office/drawing/2014/main" id="{124E1E5E-0B71-7557-6707-1CFDCA915C7B}"/>
                  </a:ext>
                </a:extLst>
              </p:cNvPr>
              <p:cNvSpPr>
                <a:spLocks/>
              </p:cNvSpPr>
              <p:nvPr/>
            </p:nvSpPr>
            <p:spPr>
              <a:xfrm>
                <a:off x="555180" y="2166430"/>
                <a:ext cx="3606708" cy="3169479"/>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2700" cap="flat">
                <a:solidFill>
                  <a:schemeClr val="bg2">
                    <a:alpha val="40000"/>
                  </a:scheme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52" name="Graphic 179">
                <a:extLst>
                  <a:ext uri="{FF2B5EF4-FFF2-40B4-BE49-F238E27FC236}">
                    <a16:creationId xmlns:a16="http://schemas.microsoft.com/office/drawing/2014/main" id="{04F452CE-6679-6D5F-B4CC-0B152356F6B5}"/>
                  </a:ext>
                </a:extLst>
              </p:cNvPr>
              <p:cNvSpPr>
                <a:spLocks/>
              </p:cNvSpPr>
              <p:nvPr/>
            </p:nvSpPr>
            <p:spPr>
              <a:xfrm>
                <a:off x="436739" y="2062346"/>
                <a:ext cx="3843591" cy="3377646"/>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2700" cap="flat">
                <a:solidFill>
                  <a:schemeClr val="bg2">
                    <a:alpha val="30000"/>
                  </a:scheme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6" name="Graphic 179">
                <a:extLst>
                  <a:ext uri="{FF2B5EF4-FFF2-40B4-BE49-F238E27FC236}">
                    <a16:creationId xmlns:a16="http://schemas.microsoft.com/office/drawing/2014/main" id="{4A599565-3A75-8ADB-4F25-E109B4B61DC5}"/>
                  </a:ext>
                </a:extLst>
              </p:cNvPr>
              <p:cNvSpPr>
                <a:spLocks/>
              </p:cNvSpPr>
              <p:nvPr/>
            </p:nvSpPr>
            <p:spPr>
              <a:xfrm>
                <a:off x="925357" y="2491731"/>
                <a:ext cx="2866354" cy="2518876"/>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25400" cap="flat">
                <a:solidFill>
                  <a:schemeClr val="bg2"/>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7" name="Graphic 179">
                <a:extLst>
                  <a:ext uri="{FF2B5EF4-FFF2-40B4-BE49-F238E27FC236}">
                    <a16:creationId xmlns:a16="http://schemas.microsoft.com/office/drawing/2014/main" id="{E096726D-605B-F419-0EB7-EB50F1AB5E2B}"/>
                  </a:ext>
                </a:extLst>
              </p:cNvPr>
              <p:cNvSpPr>
                <a:spLocks/>
              </p:cNvSpPr>
              <p:nvPr/>
            </p:nvSpPr>
            <p:spPr>
              <a:xfrm>
                <a:off x="784690" y="2368117"/>
                <a:ext cx="3147686" cy="2766104"/>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9050" cap="flat">
                <a:solidFill>
                  <a:schemeClr val="bg2">
                    <a:alpha val="80000"/>
                  </a:scheme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5" name="!!Graphic 179">
                <a:extLst>
                  <a:ext uri="{FF2B5EF4-FFF2-40B4-BE49-F238E27FC236}">
                    <a16:creationId xmlns:a16="http://schemas.microsoft.com/office/drawing/2014/main" id="{FEA7642D-44C0-0B31-630F-F6893E412E8B}"/>
                  </a:ext>
                </a:extLst>
              </p:cNvPr>
              <p:cNvSpPr>
                <a:spLocks/>
              </p:cNvSpPr>
              <p:nvPr/>
            </p:nvSpPr>
            <p:spPr>
              <a:xfrm>
                <a:off x="1023620" y="2596255"/>
                <a:ext cx="2636931" cy="2317268"/>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gradFill flip="none" rotWithShape="1">
                <a:gsLst>
                  <a:gs pos="0">
                    <a:srgbClr val="8E8EFF"/>
                  </a:gs>
                  <a:gs pos="98165">
                    <a:srgbClr val="143385"/>
                  </a:gs>
                </a:gsLst>
                <a:lin ang="10800000" scaled="1"/>
                <a:tileRect/>
              </a:gradFill>
              <a:ln w="18559" cap="flat">
                <a:noFill/>
                <a:prstDash val="solid"/>
                <a:miter/>
              </a:ln>
              <a:effectLst>
                <a:outerShdw blurRad="375109" dist="101600" dir="5400000" sx="105000" sy="105000" algn="t" rotWithShape="0">
                  <a:prstClr val="black">
                    <a:alpha val="20000"/>
                  </a:prstClr>
                </a:outerShdw>
              </a:effectLst>
            </p:spPr>
            <p:txBody>
              <a:bodyPr tIns="2743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Semibold"/>
                  <a:ea typeface="+mn-ea"/>
                  <a:cs typeface="+mn-cs"/>
                </a:endParaRPr>
              </a:p>
            </p:txBody>
          </p:sp>
          <p:grpSp>
            <p:nvGrpSpPr>
              <p:cNvPr id="9" name="Group 8">
                <a:extLst>
                  <a:ext uri="{FF2B5EF4-FFF2-40B4-BE49-F238E27FC236}">
                    <a16:creationId xmlns:a16="http://schemas.microsoft.com/office/drawing/2014/main" id="{076956A9-8548-B3AE-70FC-DB7981F72442}"/>
                  </a:ext>
                  <a:ext uri="{C183D7F6-B498-43B3-948B-1728B52AA6E4}">
                    <adec:decorative xmlns:adec="http://schemas.microsoft.com/office/drawing/2017/decorative" val="1"/>
                  </a:ext>
                </a:extLst>
              </p:cNvPr>
              <p:cNvGrpSpPr/>
              <p:nvPr/>
            </p:nvGrpSpPr>
            <p:grpSpPr>
              <a:xfrm>
                <a:off x="1727140" y="2772616"/>
                <a:ext cx="292608" cy="288687"/>
                <a:chOff x="5299182" y="2762972"/>
                <a:chExt cx="466385" cy="466385"/>
              </a:xfrm>
            </p:grpSpPr>
            <p:sp>
              <p:nvSpPr>
                <p:cNvPr id="10" name="Oval 52">
                  <a:extLst>
                    <a:ext uri="{FF2B5EF4-FFF2-40B4-BE49-F238E27FC236}">
                      <a16:creationId xmlns:a16="http://schemas.microsoft.com/office/drawing/2014/main" id="{3BCE954F-EE59-A45C-4EBA-ADF3BEDB80C7}"/>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1" name="Graphic 33">
                  <a:extLst>
                    <a:ext uri="{FF2B5EF4-FFF2-40B4-BE49-F238E27FC236}">
                      <a16:creationId xmlns:a16="http://schemas.microsoft.com/office/drawing/2014/main" id="{6A3D1E26-0D36-BFBE-7237-539C4C39659C}"/>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2" name="Group 11">
                <a:extLst>
                  <a:ext uri="{FF2B5EF4-FFF2-40B4-BE49-F238E27FC236}">
                    <a16:creationId xmlns:a16="http://schemas.microsoft.com/office/drawing/2014/main" id="{E91DC47A-FF64-E4B3-684B-9B7E1D1654F0}"/>
                  </a:ext>
                  <a:ext uri="{C183D7F6-B498-43B3-948B-1728B52AA6E4}">
                    <adec:decorative xmlns:adec="http://schemas.microsoft.com/office/drawing/2017/decorative" val="1"/>
                  </a:ext>
                </a:extLst>
              </p:cNvPr>
              <p:cNvGrpSpPr/>
              <p:nvPr/>
            </p:nvGrpSpPr>
            <p:grpSpPr>
              <a:xfrm>
                <a:off x="2362541" y="2666086"/>
                <a:ext cx="292213" cy="297032"/>
                <a:chOff x="8914738" y="2899192"/>
                <a:chExt cx="479867" cy="479867"/>
              </a:xfrm>
            </p:grpSpPr>
            <p:sp>
              <p:nvSpPr>
                <p:cNvPr id="13" name="Oval 52">
                  <a:extLst>
                    <a:ext uri="{FF2B5EF4-FFF2-40B4-BE49-F238E27FC236}">
                      <a16:creationId xmlns:a16="http://schemas.microsoft.com/office/drawing/2014/main" id="{F7994DD1-B5FA-94E1-B697-17A9CF931812}"/>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4" name="Graphic 33">
                  <a:extLst>
                    <a:ext uri="{FF2B5EF4-FFF2-40B4-BE49-F238E27FC236}">
                      <a16:creationId xmlns:a16="http://schemas.microsoft.com/office/drawing/2014/main" id="{FB3DE55E-8397-F1AB-CD87-CBE2C7F42B9D}"/>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5" name="Group 14">
                <a:extLst>
                  <a:ext uri="{FF2B5EF4-FFF2-40B4-BE49-F238E27FC236}">
                    <a16:creationId xmlns:a16="http://schemas.microsoft.com/office/drawing/2014/main" id="{1235B509-39BC-8A6E-CE4D-96C20EB8AFB2}"/>
                  </a:ext>
                  <a:ext uri="{C183D7F6-B498-43B3-948B-1728B52AA6E4}">
                    <adec:decorative xmlns:adec="http://schemas.microsoft.com/office/drawing/2017/decorative" val="1"/>
                  </a:ext>
                </a:extLst>
              </p:cNvPr>
              <p:cNvGrpSpPr/>
              <p:nvPr/>
            </p:nvGrpSpPr>
            <p:grpSpPr>
              <a:xfrm>
                <a:off x="2065197" y="2681319"/>
                <a:ext cx="182880" cy="183388"/>
                <a:chOff x="2819989" y="2749662"/>
                <a:chExt cx="470135" cy="470135"/>
              </a:xfrm>
            </p:grpSpPr>
            <p:sp>
              <p:nvSpPr>
                <p:cNvPr id="16" name="Oval 52">
                  <a:extLst>
                    <a:ext uri="{FF2B5EF4-FFF2-40B4-BE49-F238E27FC236}">
                      <a16:creationId xmlns:a16="http://schemas.microsoft.com/office/drawing/2014/main" id="{B19D9408-74C5-54DE-24B9-86D6FB176B96}"/>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7" name="Graphic 33">
                  <a:extLst>
                    <a:ext uri="{FF2B5EF4-FFF2-40B4-BE49-F238E27FC236}">
                      <a16:creationId xmlns:a16="http://schemas.microsoft.com/office/drawing/2014/main" id="{064CC7C5-9649-28B7-5045-7310DC5F968F}"/>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8" name="Group 17">
                <a:extLst>
                  <a:ext uri="{FF2B5EF4-FFF2-40B4-BE49-F238E27FC236}">
                    <a16:creationId xmlns:a16="http://schemas.microsoft.com/office/drawing/2014/main" id="{FCEDDB21-4330-14A4-A432-BD5315A32CE3}"/>
                  </a:ext>
                  <a:ext uri="{C183D7F6-B498-43B3-948B-1728B52AA6E4}">
                    <adec:decorative xmlns:adec="http://schemas.microsoft.com/office/drawing/2017/decorative" val="1"/>
                  </a:ext>
                </a:extLst>
              </p:cNvPr>
              <p:cNvGrpSpPr/>
              <p:nvPr/>
            </p:nvGrpSpPr>
            <p:grpSpPr>
              <a:xfrm>
                <a:off x="2823382" y="2767360"/>
                <a:ext cx="182880" cy="183388"/>
                <a:chOff x="5299182" y="2762972"/>
                <a:chExt cx="466385" cy="466385"/>
              </a:xfrm>
            </p:grpSpPr>
            <p:sp>
              <p:nvSpPr>
                <p:cNvPr id="19" name="Oval 52">
                  <a:extLst>
                    <a:ext uri="{FF2B5EF4-FFF2-40B4-BE49-F238E27FC236}">
                      <a16:creationId xmlns:a16="http://schemas.microsoft.com/office/drawing/2014/main" id="{3FB1A241-630A-458E-7E5F-F1B397176CB7}"/>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0" name="Graphic 33">
                  <a:extLst>
                    <a:ext uri="{FF2B5EF4-FFF2-40B4-BE49-F238E27FC236}">
                      <a16:creationId xmlns:a16="http://schemas.microsoft.com/office/drawing/2014/main" id="{B0602A60-4F6A-0785-B939-0B1AAEB9415B}"/>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21" name="Group 20">
                <a:extLst>
                  <a:ext uri="{FF2B5EF4-FFF2-40B4-BE49-F238E27FC236}">
                    <a16:creationId xmlns:a16="http://schemas.microsoft.com/office/drawing/2014/main" id="{0790C71B-91BA-E36C-3161-263FA1C3F2B3}"/>
                  </a:ext>
                  <a:ext uri="{C183D7F6-B498-43B3-948B-1728B52AA6E4}">
                    <adec:decorative xmlns:adec="http://schemas.microsoft.com/office/drawing/2017/decorative" val="1"/>
                  </a:ext>
                </a:extLst>
              </p:cNvPr>
              <p:cNvGrpSpPr/>
              <p:nvPr/>
            </p:nvGrpSpPr>
            <p:grpSpPr>
              <a:xfrm>
                <a:off x="2918013" y="3141437"/>
                <a:ext cx="292608" cy="288687"/>
                <a:chOff x="5299182" y="2762972"/>
                <a:chExt cx="466385" cy="466385"/>
              </a:xfrm>
            </p:grpSpPr>
            <p:sp>
              <p:nvSpPr>
                <p:cNvPr id="22" name="Oval 52">
                  <a:extLst>
                    <a:ext uri="{FF2B5EF4-FFF2-40B4-BE49-F238E27FC236}">
                      <a16:creationId xmlns:a16="http://schemas.microsoft.com/office/drawing/2014/main" id="{7BA8417D-DC0B-5912-0C5A-07A4D479B097}"/>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23" name="Graphic 33">
                  <a:extLst>
                    <a:ext uri="{FF2B5EF4-FFF2-40B4-BE49-F238E27FC236}">
                      <a16:creationId xmlns:a16="http://schemas.microsoft.com/office/drawing/2014/main" id="{4D6DBA11-9C17-4D3C-3E31-6E6DE81A590E}"/>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24" name="TextBox 23">
                <a:extLst>
                  <a:ext uri="{FF2B5EF4-FFF2-40B4-BE49-F238E27FC236}">
                    <a16:creationId xmlns:a16="http://schemas.microsoft.com/office/drawing/2014/main" id="{EC8083C3-FD88-BB26-6642-DBFAA384C4E2}"/>
                  </a:ext>
                </a:extLst>
              </p:cNvPr>
              <p:cNvSpPr txBox="1"/>
              <p:nvPr/>
            </p:nvSpPr>
            <p:spPr>
              <a:xfrm>
                <a:off x="1421091" y="3910263"/>
                <a:ext cx="1126935" cy="1945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SaaS Agents</a:t>
                </a:r>
              </a:p>
            </p:txBody>
          </p:sp>
          <p:sp>
            <p:nvSpPr>
              <p:cNvPr id="25" name="TextBox 24">
                <a:extLst>
                  <a:ext uri="{FF2B5EF4-FFF2-40B4-BE49-F238E27FC236}">
                    <a16:creationId xmlns:a16="http://schemas.microsoft.com/office/drawing/2014/main" id="{FA4A74A1-BA44-E56F-88F7-BC5CBCD814D0}"/>
                  </a:ext>
                </a:extLst>
              </p:cNvPr>
              <p:cNvSpPr txBox="1"/>
              <p:nvPr/>
            </p:nvSpPr>
            <p:spPr>
              <a:xfrm>
                <a:off x="1618922" y="4489190"/>
                <a:ext cx="1429893" cy="3007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Local Agents</a:t>
                </a:r>
              </a:p>
            </p:txBody>
          </p:sp>
          <p:sp>
            <p:nvSpPr>
              <p:cNvPr id="27" name="TextBox 26">
                <a:extLst>
                  <a:ext uri="{FF2B5EF4-FFF2-40B4-BE49-F238E27FC236}">
                    <a16:creationId xmlns:a16="http://schemas.microsoft.com/office/drawing/2014/main" id="{9E440801-9C23-0FAC-F1BB-7BF58F42800D}"/>
                  </a:ext>
                </a:extLst>
              </p:cNvPr>
              <p:cNvSpPr txBox="1"/>
              <p:nvPr/>
            </p:nvSpPr>
            <p:spPr>
              <a:xfrm>
                <a:off x="2136610" y="4167385"/>
                <a:ext cx="1286623" cy="291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Sans Display Semibold"/>
                    <a:ea typeface="+mn-ea"/>
                    <a:cs typeface="+mn-cs"/>
                  </a:rPr>
                  <a:t>Cloud Agents</a:t>
                </a:r>
              </a:p>
            </p:txBody>
          </p:sp>
          <p:grpSp>
            <p:nvGrpSpPr>
              <p:cNvPr id="28" name="Group 27">
                <a:extLst>
                  <a:ext uri="{FF2B5EF4-FFF2-40B4-BE49-F238E27FC236}">
                    <a16:creationId xmlns:a16="http://schemas.microsoft.com/office/drawing/2014/main" id="{7A624B66-97A7-06F1-25AE-263547C54819}"/>
                  </a:ext>
                  <a:ext uri="{C183D7F6-B498-43B3-948B-1728B52AA6E4}">
                    <adec:decorative xmlns:adec="http://schemas.microsoft.com/office/drawing/2017/decorative" val="1"/>
                  </a:ext>
                </a:extLst>
              </p:cNvPr>
              <p:cNvGrpSpPr/>
              <p:nvPr/>
            </p:nvGrpSpPr>
            <p:grpSpPr>
              <a:xfrm>
                <a:off x="1933371" y="3213256"/>
                <a:ext cx="283464" cy="279826"/>
                <a:chOff x="2819989" y="2749662"/>
                <a:chExt cx="470135" cy="470135"/>
              </a:xfrm>
            </p:grpSpPr>
            <p:sp>
              <p:nvSpPr>
                <p:cNvPr id="32" name="Oval 52">
                  <a:extLst>
                    <a:ext uri="{FF2B5EF4-FFF2-40B4-BE49-F238E27FC236}">
                      <a16:creationId xmlns:a16="http://schemas.microsoft.com/office/drawing/2014/main" id="{A775ECA0-7CDB-2FD1-CA6D-645DD971C616}"/>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3" name="Graphic 33">
                  <a:extLst>
                    <a:ext uri="{FF2B5EF4-FFF2-40B4-BE49-F238E27FC236}">
                      <a16:creationId xmlns:a16="http://schemas.microsoft.com/office/drawing/2014/main" id="{B83B92A5-E1E6-7218-162D-14C90AD4F65A}"/>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34" name="Group 33">
                <a:extLst>
                  <a:ext uri="{FF2B5EF4-FFF2-40B4-BE49-F238E27FC236}">
                    <a16:creationId xmlns:a16="http://schemas.microsoft.com/office/drawing/2014/main" id="{2B5D43F0-B695-E1DC-B70A-8847C073E1E9}"/>
                  </a:ext>
                  <a:ext uri="{C183D7F6-B498-43B3-948B-1728B52AA6E4}">
                    <adec:decorative xmlns:adec="http://schemas.microsoft.com/office/drawing/2017/decorative" val="1"/>
                  </a:ext>
                </a:extLst>
              </p:cNvPr>
              <p:cNvGrpSpPr/>
              <p:nvPr/>
            </p:nvGrpSpPr>
            <p:grpSpPr>
              <a:xfrm>
                <a:off x="1568422" y="3034788"/>
                <a:ext cx="146304" cy="148654"/>
                <a:chOff x="8914738" y="2899192"/>
                <a:chExt cx="479867" cy="479867"/>
              </a:xfrm>
            </p:grpSpPr>
            <p:sp>
              <p:nvSpPr>
                <p:cNvPr id="35" name="Oval 52">
                  <a:extLst>
                    <a:ext uri="{FF2B5EF4-FFF2-40B4-BE49-F238E27FC236}">
                      <a16:creationId xmlns:a16="http://schemas.microsoft.com/office/drawing/2014/main" id="{843C782D-6D27-F92C-530B-15940B6790BA}"/>
                    </a:ext>
                  </a:extLst>
                </p:cNvPr>
                <p:cNvSpPr/>
                <p:nvPr/>
              </p:nvSpPr>
              <p:spPr bwMode="auto">
                <a:xfrm>
                  <a:off x="8914738" y="2899192"/>
                  <a:ext cx="479867" cy="479867"/>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36" name="Graphic 33">
                  <a:extLst>
                    <a:ext uri="{FF2B5EF4-FFF2-40B4-BE49-F238E27FC236}">
                      <a16:creationId xmlns:a16="http://schemas.microsoft.com/office/drawing/2014/main" id="{6EAD1B43-78DE-3BEF-7179-87F48FA3511F}"/>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37" name="Group 36">
                <a:extLst>
                  <a:ext uri="{FF2B5EF4-FFF2-40B4-BE49-F238E27FC236}">
                    <a16:creationId xmlns:a16="http://schemas.microsoft.com/office/drawing/2014/main" id="{3A4206D7-9D21-4CF3-C07E-A0FBD6787CC5}"/>
                  </a:ext>
                  <a:ext uri="{C183D7F6-B498-43B3-948B-1728B52AA6E4}">
                    <adec:decorative xmlns:adec="http://schemas.microsoft.com/office/drawing/2017/decorative" val="1"/>
                  </a:ext>
                </a:extLst>
              </p:cNvPr>
              <p:cNvGrpSpPr/>
              <p:nvPr/>
            </p:nvGrpSpPr>
            <p:grpSpPr>
              <a:xfrm>
                <a:off x="2151811" y="3024824"/>
                <a:ext cx="158719" cy="148654"/>
                <a:chOff x="8914738" y="2899192"/>
                <a:chExt cx="479867" cy="479867"/>
              </a:xfrm>
            </p:grpSpPr>
            <p:sp>
              <p:nvSpPr>
                <p:cNvPr id="38" name="Oval 52">
                  <a:extLst>
                    <a:ext uri="{FF2B5EF4-FFF2-40B4-BE49-F238E27FC236}">
                      <a16:creationId xmlns:a16="http://schemas.microsoft.com/office/drawing/2014/main" id="{BEFF9DB7-B791-B6CA-48CA-165A50A2F441}"/>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9" name="Graphic 33">
                  <a:extLst>
                    <a:ext uri="{FF2B5EF4-FFF2-40B4-BE49-F238E27FC236}">
                      <a16:creationId xmlns:a16="http://schemas.microsoft.com/office/drawing/2014/main" id="{CF3A25EE-744F-9D00-9BBE-C290318217DC}"/>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40" name="Group 39">
                <a:extLst>
                  <a:ext uri="{FF2B5EF4-FFF2-40B4-BE49-F238E27FC236}">
                    <a16:creationId xmlns:a16="http://schemas.microsoft.com/office/drawing/2014/main" id="{9B5CA304-7916-D90F-BE95-9AB0B0D15914}"/>
                  </a:ext>
                  <a:ext uri="{C183D7F6-B498-43B3-948B-1728B52AA6E4}">
                    <adec:decorative xmlns:adec="http://schemas.microsoft.com/office/drawing/2017/decorative" val="1"/>
                  </a:ext>
                </a:extLst>
              </p:cNvPr>
              <p:cNvGrpSpPr/>
              <p:nvPr/>
            </p:nvGrpSpPr>
            <p:grpSpPr>
              <a:xfrm>
                <a:off x="1245053" y="3296148"/>
                <a:ext cx="512064" cy="510626"/>
                <a:chOff x="5299182" y="2762972"/>
                <a:chExt cx="466385" cy="466385"/>
              </a:xfrm>
            </p:grpSpPr>
            <p:sp>
              <p:nvSpPr>
                <p:cNvPr id="41" name="Oval 52">
                  <a:extLst>
                    <a:ext uri="{FF2B5EF4-FFF2-40B4-BE49-F238E27FC236}">
                      <a16:creationId xmlns:a16="http://schemas.microsoft.com/office/drawing/2014/main" id="{485DB400-0F04-0B45-78E0-4848DF6C06CE}"/>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42" name="Graphic 33">
                  <a:extLst>
                    <a:ext uri="{FF2B5EF4-FFF2-40B4-BE49-F238E27FC236}">
                      <a16:creationId xmlns:a16="http://schemas.microsoft.com/office/drawing/2014/main" id="{6631669C-9FBD-1D79-2A20-481D71039549}"/>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43" name="Group 42">
                <a:extLst>
                  <a:ext uri="{FF2B5EF4-FFF2-40B4-BE49-F238E27FC236}">
                    <a16:creationId xmlns:a16="http://schemas.microsoft.com/office/drawing/2014/main" id="{EA8B3578-1838-6016-FE04-55EBED1C6390}"/>
                  </a:ext>
                  <a:ext uri="{C183D7F6-B498-43B3-948B-1728B52AA6E4}">
                    <adec:decorative xmlns:adec="http://schemas.microsoft.com/office/drawing/2017/decorative" val="1"/>
                  </a:ext>
                </a:extLst>
              </p:cNvPr>
              <p:cNvGrpSpPr/>
              <p:nvPr/>
            </p:nvGrpSpPr>
            <p:grpSpPr>
              <a:xfrm>
                <a:off x="3061826" y="3461591"/>
                <a:ext cx="521208" cy="521265"/>
                <a:chOff x="2819989" y="2749662"/>
                <a:chExt cx="470135" cy="470135"/>
              </a:xfrm>
            </p:grpSpPr>
            <p:sp>
              <p:nvSpPr>
                <p:cNvPr id="44" name="Oval 52">
                  <a:extLst>
                    <a:ext uri="{FF2B5EF4-FFF2-40B4-BE49-F238E27FC236}">
                      <a16:creationId xmlns:a16="http://schemas.microsoft.com/office/drawing/2014/main" id="{A517C245-E2D8-05E1-1974-C55DBD3764AB}"/>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46" name="Graphic 33">
                  <a:extLst>
                    <a:ext uri="{FF2B5EF4-FFF2-40B4-BE49-F238E27FC236}">
                      <a16:creationId xmlns:a16="http://schemas.microsoft.com/office/drawing/2014/main" id="{7367B849-6AD4-11E5-C4FF-EC83110198AC}"/>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48" name="Group 47">
                <a:extLst>
                  <a:ext uri="{FF2B5EF4-FFF2-40B4-BE49-F238E27FC236}">
                    <a16:creationId xmlns:a16="http://schemas.microsoft.com/office/drawing/2014/main" id="{F8022092-4844-8C84-3222-7D079AB9CA4F}"/>
                  </a:ext>
                  <a:ext uri="{C183D7F6-B498-43B3-948B-1728B52AA6E4}">
                    <adec:decorative xmlns:adec="http://schemas.microsoft.com/office/drawing/2017/decorative" val="1"/>
                  </a:ext>
                </a:extLst>
              </p:cNvPr>
              <p:cNvGrpSpPr/>
              <p:nvPr/>
            </p:nvGrpSpPr>
            <p:grpSpPr>
              <a:xfrm>
                <a:off x="2354650" y="3083816"/>
                <a:ext cx="484632" cy="482398"/>
                <a:chOff x="8914738" y="2899192"/>
                <a:chExt cx="479867" cy="479867"/>
              </a:xfrm>
            </p:grpSpPr>
            <p:sp>
              <p:nvSpPr>
                <p:cNvPr id="49" name="Oval 52">
                  <a:extLst>
                    <a:ext uri="{FF2B5EF4-FFF2-40B4-BE49-F238E27FC236}">
                      <a16:creationId xmlns:a16="http://schemas.microsoft.com/office/drawing/2014/main" id="{F0438147-5AA8-BFD9-A147-000D523CDAE9}"/>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50" name="Graphic 33">
                  <a:extLst>
                    <a:ext uri="{FF2B5EF4-FFF2-40B4-BE49-F238E27FC236}">
                      <a16:creationId xmlns:a16="http://schemas.microsoft.com/office/drawing/2014/main" id="{92753F54-5967-10F2-3E9B-3C8E99917BD5}"/>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grpSp>
          <p:nvGrpSpPr>
            <p:cNvPr id="475" name="Group 474">
              <a:extLst>
                <a:ext uri="{FF2B5EF4-FFF2-40B4-BE49-F238E27FC236}">
                  <a16:creationId xmlns:a16="http://schemas.microsoft.com/office/drawing/2014/main" id="{F97BE6F0-A504-B5B2-CD34-2C46BD8FD5C1}"/>
                </a:ext>
                <a:ext uri="{C183D7F6-B498-43B3-948B-1728B52AA6E4}">
                  <adec:decorative xmlns:adec="http://schemas.microsoft.com/office/drawing/2017/decorative" val="1"/>
                </a:ext>
              </a:extLst>
            </p:cNvPr>
            <p:cNvGrpSpPr/>
            <p:nvPr/>
          </p:nvGrpSpPr>
          <p:grpSpPr>
            <a:xfrm>
              <a:off x="5286662" y="2537660"/>
              <a:ext cx="2766214" cy="2820098"/>
              <a:chOff x="5482605" y="2314178"/>
              <a:chExt cx="2766214" cy="2820098"/>
            </a:xfrm>
          </p:grpSpPr>
          <p:grpSp>
            <p:nvGrpSpPr>
              <p:cNvPr id="395" name="Group 394">
                <a:extLst>
                  <a:ext uri="{FF2B5EF4-FFF2-40B4-BE49-F238E27FC236}">
                    <a16:creationId xmlns:a16="http://schemas.microsoft.com/office/drawing/2014/main" id="{D0AF750C-B75F-AF76-A351-D3CDDD51774D}"/>
                  </a:ext>
                </a:extLst>
              </p:cNvPr>
              <p:cNvGrpSpPr/>
              <p:nvPr/>
            </p:nvGrpSpPr>
            <p:grpSpPr>
              <a:xfrm>
                <a:off x="5482605" y="2314178"/>
                <a:ext cx="2766214" cy="2820098"/>
                <a:chOff x="5482605" y="2314178"/>
                <a:chExt cx="2766214" cy="2820098"/>
              </a:xfrm>
            </p:grpSpPr>
            <p:sp>
              <p:nvSpPr>
                <p:cNvPr id="239" name="Oval 238">
                  <a:extLst>
                    <a:ext uri="{FF2B5EF4-FFF2-40B4-BE49-F238E27FC236}">
                      <a16:creationId xmlns:a16="http://schemas.microsoft.com/office/drawing/2014/main" id="{8AF6C909-8256-FEDC-4438-488DACD9C132}"/>
                    </a:ext>
                  </a:extLst>
                </p:cNvPr>
                <p:cNvSpPr/>
                <p:nvPr/>
              </p:nvSpPr>
              <p:spPr bwMode="auto">
                <a:xfrm>
                  <a:off x="5482605" y="2368062"/>
                  <a:ext cx="2766214" cy="2766214"/>
                </a:xfrm>
                <a:prstGeom prst="ellipse">
                  <a:avLst/>
                </a:prstGeom>
                <a:solidFill>
                  <a:schemeClr val="bg1"/>
                </a:solidFill>
                <a:ln>
                  <a:noFill/>
                </a:ln>
                <a:effectLst>
                  <a:glow rad="88900">
                    <a:schemeClr val="bg1">
                      <a:alpha val="54189"/>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mn-ea"/>
                    <a:cs typeface="Segoe UI" pitchFamily="34" charset="0"/>
                  </a:endParaRPr>
                </a:p>
              </p:txBody>
            </p:sp>
            <p:grpSp>
              <p:nvGrpSpPr>
                <p:cNvPr id="242" name="Group 241">
                  <a:extLst>
                    <a:ext uri="{FF2B5EF4-FFF2-40B4-BE49-F238E27FC236}">
                      <a16:creationId xmlns:a16="http://schemas.microsoft.com/office/drawing/2014/main" id="{B39125EF-9E0F-52AA-1DA9-AAF007FA6A51}"/>
                    </a:ext>
                  </a:extLst>
                </p:cNvPr>
                <p:cNvGrpSpPr/>
                <p:nvPr/>
              </p:nvGrpSpPr>
              <p:grpSpPr>
                <a:xfrm>
                  <a:off x="6644593" y="3357541"/>
                  <a:ext cx="734846" cy="1633278"/>
                  <a:chOff x="6428427" y="3636579"/>
                  <a:chExt cx="734846" cy="1633278"/>
                </a:xfrm>
              </p:grpSpPr>
              <p:sp>
                <p:nvSpPr>
                  <p:cNvPr id="108" name="Oval 107">
                    <a:extLst>
                      <a:ext uri="{FF2B5EF4-FFF2-40B4-BE49-F238E27FC236}">
                        <a16:creationId xmlns:a16="http://schemas.microsoft.com/office/drawing/2014/main" id="{D937B972-AD54-E1D5-9332-C1CA0DA83A8B}"/>
                      </a:ext>
                    </a:extLst>
                  </p:cNvPr>
                  <p:cNvSpPr>
                    <a:spLocks/>
                  </p:cNvSpPr>
                  <p:nvPr/>
                </p:nvSpPr>
                <p:spPr bwMode="auto">
                  <a:xfrm>
                    <a:off x="6544770" y="4922991"/>
                    <a:ext cx="538735" cy="346866"/>
                  </a:xfrm>
                  <a:prstGeom prst="ellipse">
                    <a:avLst/>
                  </a:prstGeom>
                  <a:noFill/>
                  <a:ln w="762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742" rtl="0" eaLnBrk="1" fontAlgn="auto" latinLnBrk="0" hangingPunct="1">
                      <a:lnSpc>
                        <a:spcPct val="110000"/>
                      </a:lnSpc>
                      <a:spcBef>
                        <a:spcPct val="0"/>
                      </a:spcBef>
                      <a:spcAft>
                        <a:spcPts val="0"/>
                      </a:spcAft>
                      <a:buClrTx/>
                      <a:buSzTx/>
                      <a:buFontTx/>
                      <a:buNone/>
                      <a:tabLst/>
                      <a:defRPr/>
                    </a:pPr>
                    <a:r>
                      <a:rPr kumimoji="0" lang="en-US" sz="1600" b="0" i="0" u="none" strike="noStrike" kern="0" cap="none" spc="-50" normalizeH="0" baseline="0" noProof="0">
                        <a:ln w="3175">
                          <a:noFill/>
                        </a:ln>
                        <a:solidFill>
                          <a:srgbClr val="1B44B1"/>
                        </a:solidFill>
                        <a:effectLst/>
                        <a:uLnTx/>
                        <a:uFillTx/>
                        <a:latin typeface="Segoe Sans Display Semibold"/>
                        <a:ea typeface="+mn-ea"/>
                        <a:cs typeface="Segoe Sans Display" pitchFamily="2" charset="0"/>
                      </a:rPr>
                      <a:t>APIs</a:t>
                    </a:r>
                  </a:p>
                </p:txBody>
              </p:sp>
              <p:sp>
                <p:nvSpPr>
                  <p:cNvPr id="82" name="Oval 81">
                    <a:extLst>
                      <a:ext uri="{FF2B5EF4-FFF2-40B4-BE49-F238E27FC236}">
                        <a16:creationId xmlns:a16="http://schemas.microsoft.com/office/drawing/2014/main" id="{C19A77BA-A44C-E1D7-DC77-4FA9866FAC15}"/>
                      </a:ext>
                    </a:extLst>
                  </p:cNvPr>
                  <p:cNvSpPr>
                    <a:spLocks/>
                  </p:cNvSpPr>
                  <p:nvPr/>
                </p:nvSpPr>
                <p:spPr bwMode="auto">
                  <a:xfrm>
                    <a:off x="6428427" y="3636579"/>
                    <a:ext cx="734846" cy="346866"/>
                  </a:xfrm>
                  <a:prstGeom prst="ellipse">
                    <a:avLst/>
                  </a:prstGeom>
                  <a:noFill/>
                  <a:ln w="76200" cap="flat" cmpd="sng" algn="ctr">
                    <a:noFill/>
                    <a:prstDash val="solid"/>
                    <a:headEnd type="none" w="med" len="med"/>
                    <a:tailEnd type="none" w="med" len="med"/>
                  </a:ln>
                  <a:effectLst/>
                </p:spPr>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marL="0" marR="0" lvl="0" indent="0" algn="ctr" defTabSz="932742" rtl="0" eaLnBrk="1" fontAlgn="base" latinLnBrk="0" hangingPunct="1">
                      <a:lnSpc>
                        <a:spcPct val="110000"/>
                      </a:lnSpc>
                      <a:spcBef>
                        <a:spcPct val="0"/>
                      </a:spcBef>
                      <a:spcAft>
                        <a:spcPct val="0"/>
                      </a:spcAft>
                      <a:buClrTx/>
                      <a:buSzTx/>
                      <a:buFontTx/>
                      <a:buNone/>
                      <a:tabLst/>
                      <a:defRPr/>
                    </a:pPr>
                    <a:r>
                      <a:rPr kumimoji="0" lang="en-US" sz="1600" b="0" i="0" u="none" strike="noStrike" kern="0" cap="none" spc="-50" normalizeH="0" baseline="0" noProof="0">
                        <a:ln w="3175">
                          <a:noFill/>
                        </a:ln>
                        <a:solidFill>
                          <a:srgbClr val="1B44B1"/>
                        </a:solidFill>
                        <a:effectLst/>
                        <a:uLnTx/>
                        <a:uFillTx/>
                        <a:latin typeface="Segoe Sans Display Semibold"/>
                        <a:ea typeface="+mn-ea"/>
                        <a:cs typeface="Segoe Sans Display" pitchFamily="2" charset="0"/>
                      </a:rPr>
                      <a:t>MCPs</a:t>
                    </a:r>
                  </a:p>
                </p:txBody>
              </p:sp>
            </p:grpSp>
            <p:grpSp>
              <p:nvGrpSpPr>
                <p:cNvPr id="241" name="Group 240">
                  <a:extLst>
                    <a:ext uri="{FF2B5EF4-FFF2-40B4-BE49-F238E27FC236}">
                      <a16:creationId xmlns:a16="http://schemas.microsoft.com/office/drawing/2014/main" id="{A0115F9C-BED7-7298-DA47-E24A7DBAC334}"/>
                    </a:ext>
                  </a:extLst>
                </p:cNvPr>
                <p:cNvGrpSpPr/>
                <p:nvPr/>
              </p:nvGrpSpPr>
              <p:grpSpPr>
                <a:xfrm>
                  <a:off x="5815241" y="2314178"/>
                  <a:ext cx="1766845" cy="2487563"/>
                  <a:chOff x="5939583" y="2541884"/>
                  <a:chExt cx="1766845" cy="2487563"/>
                </a:xfrm>
              </p:grpSpPr>
              <p:pic>
                <p:nvPicPr>
                  <p:cNvPr id="93" name="Graphic 92">
                    <a:extLst>
                      <a:ext uri="{FF2B5EF4-FFF2-40B4-BE49-F238E27FC236}">
                        <a16:creationId xmlns:a16="http://schemas.microsoft.com/office/drawing/2014/main" id="{975EABB7-12FD-0845-972E-9387F285EC0C}"/>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939583" y="4467933"/>
                    <a:ext cx="561518" cy="561514"/>
                  </a:xfrm>
                  <a:prstGeom prst="rect">
                    <a:avLst/>
                  </a:prstGeom>
                </p:spPr>
              </p:pic>
              <p:pic>
                <p:nvPicPr>
                  <p:cNvPr id="88" name="Graphic 87">
                    <a:extLst>
                      <a:ext uri="{FF2B5EF4-FFF2-40B4-BE49-F238E27FC236}">
                        <a16:creationId xmlns:a16="http://schemas.microsoft.com/office/drawing/2014/main" id="{43A04475-98A6-5066-B91B-98589B8F104E}"/>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7144910" y="4289150"/>
                    <a:ext cx="561518" cy="561514"/>
                  </a:xfrm>
                  <a:prstGeom prst="rect">
                    <a:avLst/>
                  </a:prstGeom>
                </p:spPr>
              </p:pic>
              <p:pic>
                <p:nvPicPr>
                  <p:cNvPr id="91" name="Graphic 90">
                    <a:extLst>
                      <a:ext uri="{FF2B5EF4-FFF2-40B4-BE49-F238E27FC236}">
                        <a16:creationId xmlns:a16="http://schemas.microsoft.com/office/drawing/2014/main" id="{453F571A-D668-8D07-489B-003534F206C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35559" y="2541884"/>
                    <a:ext cx="561518" cy="561514"/>
                  </a:xfrm>
                  <a:prstGeom prst="rect">
                    <a:avLst/>
                  </a:prstGeom>
                </p:spPr>
              </p:pic>
            </p:grpSp>
          </p:grpSp>
          <p:grpSp>
            <p:nvGrpSpPr>
              <p:cNvPr id="29" name="Group 28">
                <a:extLst>
                  <a:ext uri="{FF2B5EF4-FFF2-40B4-BE49-F238E27FC236}">
                    <a16:creationId xmlns:a16="http://schemas.microsoft.com/office/drawing/2014/main" id="{F5B9F3D5-7101-94F1-5028-14741CA2DF66}"/>
                  </a:ext>
                </a:extLst>
              </p:cNvPr>
              <p:cNvGrpSpPr/>
              <p:nvPr/>
            </p:nvGrpSpPr>
            <p:grpSpPr>
              <a:xfrm>
                <a:off x="5775960" y="3009767"/>
                <a:ext cx="640080" cy="640080"/>
                <a:chOff x="9373457" y="3210935"/>
                <a:chExt cx="640080" cy="640080"/>
              </a:xfrm>
            </p:grpSpPr>
            <p:sp>
              <p:nvSpPr>
                <p:cNvPr id="99" name="Oval 98">
                  <a:extLst>
                    <a:ext uri="{FF2B5EF4-FFF2-40B4-BE49-F238E27FC236}">
                      <a16:creationId xmlns:a16="http://schemas.microsoft.com/office/drawing/2014/main" id="{198B73A7-B81C-52C3-DAE2-2BD38D5710B1}"/>
                    </a:ext>
                  </a:extLst>
                </p:cNvPr>
                <p:cNvSpPr>
                  <a:spLocks/>
                </p:cNvSpPr>
                <p:nvPr/>
              </p:nvSpPr>
              <p:spPr bwMode="auto">
                <a:xfrm>
                  <a:off x="9373457" y="3210935"/>
                  <a:ext cx="640080" cy="640080"/>
                </a:xfrm>
                <a:prstGeom prst="ellipse">
                  <a:avLst/>
                </a:prstGeom>
                <a:gradFill flip="none" rotWithShape="1">
                  <a:gsLst>
                    <a:gs pos="100000">
                      <a:srgbClr val="BABAFF">
                        <a:lumMod val="90000"/>
                      </a:srgbClr>
                    </a:gs>
                    <a:gs pos="29400">
                      <a:srgbClr val="58AAFE">
                        <a:lumMod val="40000"/>
                        <a:lumOff val="60000"/>
                      </a:srgbClr>
                    </a:gs>
                    <a:gs pos="0">
                      <a:srgbClr val="FECBE6"/>
                    </a:gs>
                  </a:gsLst>
                  <a:path path="circle">
                    <a:fillToRect l="100000" t="100000"/>
                  </a:path>
                  <a:tileRect r="-100000" b="-100000"/>
                </a:gradFill>
                <a:ln w="76200" cap="flat" cmpd="sng" algn="ctr">
                  <a:no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100" name="Picture 99">
                  <a:extLst>
                    <a:ext uri="{FF2B5EF4-FFF2-40B4-BE49-F238E27FC236}">
                      <a16:creationId xmlns:a16="http://schemas.microsoft.com/office/drawing/2014/main" id="{94DA29A0-8BFA-6798-83CE-69E73B7029C7}"/>
                    </a:ext>
                  </a:extLst>
                </p:cNvPr>
                <p:cNvPicPr>
                  <a:picLocks/>
                </p:cNvPicPr>
                <p:nvPr/>
              </p:nvPicPr>
              <p:blipFill rotWithShape="1">
                <a:blip r:embed="rId8"/>
                <a:srcRect l="20075" t="16967" r="37190" b="54544"/>
                <a:stretch>
                  <a:fillRect/>
                </a:stretch>
              </p:blipFill>
              <p:spPr>
                <a:xfrm>
                  <a:off x="9419177" y="3256653"/>
                  <a:ext cx="548640" cy="548641"/>
                </a:xfrm>
                <a:prstGeom prst="ellipse">
                  <a:avLst/>
                </a:prstGeom>
                <a:noFill/>
                <a:ln w="22225" cap="rnd">
                  <a:noFill/>
                  <a:prstDash val="solid"/>
                  <a:round/>
                </a:ln>
                <a:effectLst/>
              </p:spPr>
            </p:pic>
          </p:grpSp>
          <p:grpSp>
            <p:nvGrpSpPr>
              <p:cNvPr id="57" name="Group 56">
                <a:extLst>
                  <a:ext uri="{FF2B5EF4-FFF2-40B4-BE49-F238E27FC236}">
                    <a16:creationId xmlns:a16="http://schemas.microsoft.com/office/drawing/2014/main" id="{D71EE936-8FA4-872B-E114-0A5AA3D87352}"/>
                  </a:ext>
                  <a:ext uri="{C183D7F6-B498-43B3-948B-1728B52AA6E4}">
                    <adec:decorative xmlns:adec="http://schemas.microsoft.com/office/drawing/2017/decorative" val="1"/>
                  </a:ext>
                </a:extLst>
              </p:cNvPr>
              <p:cNvGrpSpPr>
                <a:grpSpLocks noChangeAspect="1"/>
              </p:cNvGrpSpPr>
              <p:nvPr/>
            </p:nvGrpSpPr>
            <p:grpSpPr>
              <a:xfrm>
                <a:off x="6254344" y="3780540"/>
                <a:ext cx="455920" cy="457200"/>
                <a:chOff x="7988305" y="2844987"/>
                <a:chExt cx="674035" cy="671449"/>
              </a:xfrm>
            </p:grpSpPr>
            <p:sp>
              <p:nvSpPr>
                <p:cNvPr id="58" name="Box">
                  <a:extLst>
                    <a:ext uri="{FF2B5EF4-FFF2-40B4-BE49-F238E27FC236}">
                      <a16:creationId xmlns:a16="http://schemas.microsoft.com/office/drawing/2014/main" id="{20EE6E43-0643-5316-DA97-AF7794EBD590}"/>
                    </a:ext>
                  </a:extLst>
                </p:cNvPr>
                <p:cNvSpPr>
                  <a:spLocks noChangeAspect="1"/>
                </p:cNvSpPr>
                <p:nvPr/>
              </p:nvSpPr>
              <p:spPr bwMode="auto">
                <a:xfrm>
                  <a:off x="7988305" y="2844987"/>
                  <a:ext cx="674035" cy="671449"/>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69" name="Graphic 68">
                  <a:extLst>
                    <a:ext uri="{FF2B5EF4-FFF2-40B4-BE49-F238E27FC236}">
                      <a16:creationId xmlns:a16="http://schemas.microsoft.com/office/drawing/2014/main" id="{B15AD93D-24C3-A669-F754-0CA0229ED2A3}"/>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083552" y="2938482"/>
                  <a:ext cx="488948" cy="489848"/>
                </a:xfrm>
                <a:prstGeom prst="rect">
                  <a:avLst/>
                </a:prstGeom>
              </p:spPr>
            </p:pic>
          </p:grpSp>
          <p:grpSp>
            <p:nvGrpSpPr>
              <p:cNvPr id="53" name="Group 52">
                <a:extLst>
                  <a:ext uri="{FF2B5EF4-FFF2-40B4-BE49-F238E27FC236}">
                    <a16:creationId xmlns:a16="http://schemas.microsoft.com/office/drawing/2014/main" id="{6C49EC96-7525-2101-5348-B4E47E591EAE}"/>
                  </a:ext>
                </a:extLst>
              </p:cNvPr>
              <p:cNvGrpSpPr/>
              <p:nvPr/>
            </p:nvGrpSpPr>
            <p:grpSpPr>
              <a:xfrm>
                <a:off x="7525549" y="3431129"/>
                <a:ext cx="640080" cy="640080"/>
                <a:chOff x="9242430" y="3210935"/>
                <a:chExt cx="640080" cy="640080"/>
              </a:xfrm>
            </p:grpSpPr>
            <p:sp>
              <p:nvSpPr>
                <p:cNvPr id="55" name="Oval 54">
                  <a:extLst>
                    <a:ext uri="{FF2B5EF4-FFF2-40B4-BE49-F238E27FC236}">
                      <a16:creationId xmlns:a16="http://schemas.microsoft.com/office/drawing/2014/main" id="{9814445C-E793-71E9-08E8-089E55DF01D4}"/>
                    </a:ext>
                  </a:extLst>
                </p:cNvPr>
                <p:cNvSpPr>
                  <a:spLocks/>
                </p:cNvSpPr>
                <p:nvPr/>
              </p:nvSpPr>
              <p:spPr bwMode="auto">
                <a:xfrm>
                  <a:off x="9242430" y="3210935"/>
                  <a:ext cx="640080" cy="640080"/>
                </a:xfrm>
                <a:prstGeom prst="ellipse">
                  <a:avLst/>
                </a:prstGeom>
                <a:gradFill flip="none" rotWithShape="1">
                  <a:gsLst>
                    <a:gs pos="100000">
                      <a:srgbClr val="BABAFF">
                        <a:lumMod val="90000"/>
                      </a:srgbClr>
                    </a:gs>
                    <a:gs pos="29400">
                      <a:srgbClr val="58AAFE">
                        <a:lumMod val="40000"/>
                        <a:lumOff val="60000"/>
                      </a:srgbClr>
                    </a:gs>
                    <a:gs pos="0">
                      <a:srgbClr val="FECBE6"/>
                    </a:gs>
                  </a:gsLst>
                  <a:path path="circle">
                    <a:fillToRect l="100000" t="100000"/>
                  </a:path>
                  <a:tileRect r="-100000" b="-100000"/>
                </a:gradFill>
                <a:ln w="76200" cap="flat" cmpd="sng" algn="ctr">
                  <a:no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56" name="Picture 55">
                  <a:extLst>
                    <a:ext uri="{FF2B5EF4-FFF2-40B4-BE49-F238E27FC236}">
                      <a16:creationId xmlns:a16="http://schemas.microsoft.com/office/drawing/2014/main" id="{0AFE9F63-9D07-4C82-6283-AF3DB3520D27}"/>
                    </a:ext>
                  </a:extLst>
                </p:cNvPr>
                <p:cNvPicPr>
                  <a:picLocks/>
                </p:cNvPicPr>
                <p:nvPr/>
              </p:nvPicPr>
              <p:blipFill rotWithShape="1">
                <a:blip r:embed="rId8"/>
                <a:srcRect l="20075" t="16967" r="37190" b="54544"/>
                <a:stretch>
                  <a:fillRect/>
                </a:stretch>
              </p:blipFill>
              <p:spPr>
                <a:xfrm>
                  <a:off x="9288150" y="3256653"/>
                  <a:ext cx="548640" cy="548641"/>
                </a:xfrm>
                <a:prstGeom prst="ellipse">
                  <a:avLst/>
                </a:prstGeom>
                <a:noFill/>
                <a:ln w="22225" cap="rnd">
                  <a:noFill/>
                  <a:prstDash val="solid"/>
                  <a:round/>
                </a:ln>
                <a:effectLst/>
              </p:spPr>
            </p:pic>
          </p:grpSp>
          <p:grpSp>
            <p:nvGrpSpPr>
              <p:cNvPr id="59" name="Group 58">
                <a:extLst>
                  <a:ext uri="{FF2B5EF4-FFF2-40B4-BE49-F238E27FC236}">
                    <a16:creationId xmlns:a16="http://schemas.microsoft.com/office/drawing/2014/main" id="{FD8D0B62-FFAD-0416-CE08-20C556632EED}"/>
                  </a:ext>
                  <a:ext uri="{C183D7F6-B498-43B3-948B-1728B52AA6E4}">
                    <adec:decorative xmlns:adec="http://schemas.microsoft.com/office/drawing/2017/decorative" val="1"/>
                  </a:ext>
                </a:extLst>
              </p:cNvPr>
              <p:cNvGrpSpPr>
                <a:grpSpLocks noChangeAspect="1"/>
              </p:cNvGrpSpPr>
              <p:nvPr/>
            </p:nvGrpSpPr>
            <p:grpSpPr>
              <a:xfrm>
                <a:off x="7247992" y="2785100"/>
                <a:ext cx="455920" cy="457200"/>
                <a:chOff x="7988305" y="2844987"/>
                <a:chExt cx="674035" cy="671449"/>
              </a:xfrm>
            </p:grpSpPr>
            <p:sp>
              <p:nvSpPr>
                <p:cNvPr id="449" name="Box">
                  <a:extLst>
                    <a:ext uri="{FF2B5EF4-FFF2-40B4-BE49-F238E27FC236}">
                      <a16:creationId xmlns:a16="http://schemas.microsoft.com/office/drawing/2014/main" id="{D5EFF6BB-835E-D418-1ABB-5126EEF7D388}"/>
                    </a:ext>
                  </a:extLst>
                </p:cNvPr>
                <p:cNvSpPr>
                  <a:spLocks noChangeAspect="1"/>
                </p:cNvSpPr>
                <p:nvPr/>
              </p:nvSpPr>
              <p:spPr bwMode="auto">
                <a:xfrm>
                  <a:off x="7988305" y="2844987"/>
                  <a:ext cx="674035" cy="671449"/>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pic>
              <p:nvPicPr>
                <p:cNvPr id="451" name="Graphic 450">
                  <a:extLst>
                    <a:ext uri="{FF2B5EF4-FFF2-40B4-BE49-F238E27FC236}">
                      <a16:creationId xmlns:a16="http://schemas.microsoft.com/office/drawing/2014/main" id="{B062F330-9782-253D-A9AE-6F00ED145026}"/>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8083552" y="2938482"/>
                  <a:ext cx="488948" cy="489848"/>
                </a:xfrm>
                <a:prstGeom prst="rect">
                  <a:avLst/>
                </a:prstGeom>
              </p:spPr>
            </p:pic>
          </p:grpSp>
        </p:grpSp>
      </p:grpSp>
      <p:sp>
        <p:nvSpPr>
          <p:cNvPr id="26" name="Rectangle: Rounded Corners 26">
            <a:extLst>
              <a:ext uri="{FF2B5EF4-FFF2-40B4-BE49-F238E27FC236}">
                <a16:creationId xmlns:a16="http://schemas.microsoft.com/office/drawing/2014/main" id="{B9B5B405-8AE5-CF73-D6A3-B7B74436AF8F}"/>
              </a:ext>
              <a:ext uri="{C183D7F6-B498-43B3-948B-1728B52AA6E4}">
                <adec:decorative xmlns:adec="http://schemas.microsoft.com/office/drawing/2017/decorative" val="0"/>
              </a:ext>
            </a:extLst>
          </p:cNvPr>
          <p:cNvSpPr/>
          <p:nvPr/>
        </p:nvSpPr>
        <p:spPr bwMode="auto">
          <a:xfrm>
            <a:off x="1102523" y="1466978"/>
            <a:ext cx="2761316" cy="781247"/>
          </a:xfrm>
          <a:prstGeom prst="roundRect">
            <a:avLst>
              <a:gd name="adj" fmla="val 50000"/>
            </a:avLst>
          </a:prstGeom>
          <a:solidFill>
            <a:schemeClr val="accent1"/>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Sans Display Semibold"/>
                <a:ea typeface="+mn-ea"/>
                <a:cs typeface="+mn-cs"/>
              </a:rPr>
              <a:t>Challenge</a:t>
            </a:r>
          </a:p>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Segoe Sans Display Semibold"/>
                <a:ea typeface="+mn-ea"/>
                <a:cs typeface="+mn-cs"/>
              </a:rPr>
              <a:t>What agents can we manage and </a:t>
            </a:r>
            <a:br>
              <a:rPr kumimoji="0" lang="en-US" sz="1100" b="0" i="0" u="none" strike="noStrike" kern="0" cap="none" spc="0" normalizeH="0" baseline="0" noProof="0" dirty="0">
                <a:ln>
                  <a:noFill/>
                </a:ln>
                <a:solidFill>
                  <a:srgbClr val="FFFFFF"/>
                </a:solidFill>
                <a:effectLst/>
                <a:uLnTx/>
                <a:uFillTx/>
                <a:latin typeface="Segoe Sans Display Semibold"/>
                <a:ea typeface="+mn-ea"/>
                <a:cs typeface="+mn-cs"/>
              </a:rPr>
            </a:br>
            <a:r>
              <a:rPr kumimoji="0" lang="en-US" sz="1100" b="0" i="0" u="none" strike="noStrike" kern="0" cap="none" spc="0" normalizeH="0" baseline="0" noProof="0" dirty="0">
                <a:ln>
                  <a:noFill/>
                </a:ln>
                <a:solidFill>
                  <a:srgbClr val="FFFFFF"/>
                </a:solidFill>
                <a:effectLst/>
                <a:uLnTx/>
                <a:uFillTx/>
                <a:latin typeface="Segoe Sans Display Semibold"/>
                <a:ea typeface="+mn-ea"/>
                <a:cs typeface="+mn-cs"/>
              </a:rPr>
              <a:t>how do we do it at scale?</a:t>
            </a:r>
          </a:p>
        </p:txBody>
      </p:sp>
      <p:sp>
        <p:nvSpPr>
          <p:cNvPr id="491" name="Rectangle: Rounded Corners 26">
            <a:extLst>
              <a:ext uri="{FF2B5EF4-FFF2-40B4-BE49-F238E27FC236}">
                <a16:creationId xmlns:a16="http://schemas.microsoft.com/office/drawing/2014/main" id="{79EC3AE5-E116-DA1B-AA33-0F552C9DE861}"/>
              </a:ext>
              <a:ext uri="{C183D7F6-B498-43B3-948B-1728B52AA6E4}">
                <adec:decorative xmlns:adec="http://schemas.microsoft.com/office/drawing/2017/decorative" val="0"/>
              </a:ext>
            </a:extLst>
          </p:cNvPr>
          <p:cNvSpPr/>
          <p:nvPr/>
        </p:nvSpPr>
        <p:spPr bwMode="auto">
          <a:xfrm>
            <a:off x="8862528" y="1466978"/>
            <a:ext cx="2919137" cy="781247"/>
          </a:xfrm>
          <a:prstGeom prst="roundRect">
            <a:avLst>
              <a:gd name="adj" fmla="val 50000"/>
            </a:avLst>
          </a:prstGeom>
          <a:solidFill>
            <a:schemeClr val="accent1"/>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latin typeface="Segoe Sans Display Semibold"/>
                <a:ea typeface="+mn-ea"/>
                <a:cs typeface="+mn-cs"/>
              </a:rPr>
              <a:t>Challenge</a:t>
            </a:r>
          </a:p>
          <a:p>
            <a:pPr marL="0" marR="0" lvl="0" indent="0" algn="ctr" defTabSz="717626"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FFFFFF"/>
                </a:solidFill>
                <a:effectLst/>
                <a:uLnTx/>
                <a:uFillTx/>
                <a:latin typeface="Segoe Sans Display Semibold"/>
                <a:ea typeface="+mn-ea"/>
                <a:cs typeface="+mn-cs"/>
              </a:rPr>
              <a:t>How do we capture agent activities to stay audit-ready and compliant?</a:t>
            </a:r>
          </a:p>
        </p:txBody>
      </p:sp>
      <p:sp>
        <p:nvSpPr>
          <p:cNvPr id="4" name="Rectangle: Rounded Corners 3">
            <a:extLst>
              <a:ext uri="{FF2B5EF4-FFF2-40B4-BE49-F238E27FC236}">
                <a16:creationId xmlns:a16="http://schemas.microsoft.com/office/drawing/2014/main" id="{D166C0AE-BF30-4A37-4694-753C23671A77}"/>
              </a:ext>
              <a:ext uri="{C183D7F6-B498-43B3-948B-1728B52AA6E4}">
                <adec:decorative xmlns:adec="http://schemas.microsoft.com/office/drawing/2017/decorative" val="1"/>
              </a:ext>
            </a:extLst>
          </p:cNvPr>
          <p:cNvSpPr/>
          <p:nvPr/>
        </p:nvSpPr>
        <p:spPr bwMode="auto">
          <a:xfrm>
            <a:off x="9067789" y="2423711"/>
            <a:ext cx="2508616" cy="3106757"/>
          </a:xfrm>
          <a:prstGeom prst="roundRect">
            <a:avLst>
              <a:gd name="adj" fmla="val 5755"/>
            </a:avLst>
          </a:prstGeom>
          <a:solidFill>
            <a:schemeClr val="bg1"/>
          </a:solidFill>
          <a:ln>
            <a:solidFill>
              <a:schemeClr val="accent4">
                <a:lumMod val="9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483" name="Rounded Rectangle 9">
            <a:extLst>
              <a:ext uri="{FF2B5EF4-FFF2-40B4-BE49-F238E27FC236}">
                <a16:creationId xmlns:a16="http://schemas.microsoft.com/office/drawing/2014/main" id="{FBED5D32-72F6-54A0-492B-4F04568E05DF}"/>
              </a:ext>
            </a:extLst>
          </p:cNvPr>
          <p:cNvSpPr/>
          <p:nvPr/>
        </p:nvSpPr>
        <p:spPr bwMode="auto">
          <a:xfrm>
            <a:off x="9293463" y="2644523"/>
            <a:ext cx="2010852" cy="692171"/>
          </a:xfrm>
          <a:prstGeom prst="roundRect">
            <a:avLst>
              <a:gd name="adj" fmla="val 4697"/>
            </a:avLst>
          </a:prstGeom>
          <a:solidFill>
            <a:schemeClr val="bg1">
              <a:alpha val="84000"/>
            </a:schemeClr>
          </a:solidFill>
          <a:ln>
            <a:solidFill>
              <a:schemeClr val="accent4">
                <a:lumMod val="90000"/>
              </a:schemeClr>
            </a:solid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1100" dirty="0">
                <a:solidFill>
                  <a:srgbClr val="000000"/>
                </a:solidFill>
                <a:cs typeface="Segoe Sans Display" pitchFamily="2" charset="0"/>
              </a:rPr>
              <a:t>Unethical or risky agent interactions go undetected</a:t>
            </a:r>
          </a:p>
        </p:txBody>
      </p:sp>
      <p:sp>
        <p:nvSpPr>
          <p:cNvPr id="63" name="Rounded Rectangle 9">
            <a:extLst>
              <a:ext uri="{FF2B5EF4-FFF2-40B4-BE49-F238E27FC236}">
                <a16:creationId xmlns:a16="http://schemas.microsoft.com/office/drawing/2014/main" id="{4E89DFF1-6ABB-B7E7-D5A7-F819F208EA21}"/>
              </a:ext>
            </a:extLst>
          </p:cNvPr>
          <p:cNvSpPr/>
          <p:nvPr/>
        </p:nvSpPr>
        <p:spPr bwMode="auto">
          <a:xfrm>
            <a:off x="9293463" y="3592489"/>
            <a:ext cx="2010852" cy="692171"/>
          </a:xfrm>
          <a:prstGeom prst="roundRect">
            <a:avLst>
              <a:gd name="adj" fmla="val 4697"/>
            </a:avLst>
          </a:prstGeom>
          <a:solidFill>
            <a:schemeClr val="bg1">
              <a:alpha val="84000"/>
            </a:schemeClr>
          </a:solidFill>
          <a:ln>
            <a:solidFill>
              <a:schemeClr val="accent4">
                <a:lumMod val="90000"/>
              </a:schemeClr>
            </a:solid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1100" dirty="0">
                <a:solidFill>
                  <a:srgbClr val="000000"/>
                </a:solidFill>
                <a:cs typeface="Segoe Sans Display" pitchFamily="2" charset="0"/>
              </a:rPr>
              <a:t>Lack of clear visibility into agent actions</a:t>
            </a:r>
          </a:p>
        </p:txBody>
      </p:sp>
      <p:sp>
        <p:nvSpPr>
          <p:cNvPr id="479" name="Rounded Rectangle 9">
            <a:extLst>
              <a:ext uri="{FF2B5EF4-FFF2-40B4-BE49-F238E27FC236}">
                <a16:creationId xmlns:a16="http://schemas.microsoft.com/office/drawing/2014/main" id="{E32C2A32-C1A6-F1D9-DD5B-B8ADFD35B16C}"/>
              </a:ext>
            </a:extLst>
          </p:cNvPr>
          <p:cNvSpPr/>
          <p:nvPr/>
        </p:nvSpPr>
        <p:spPr bwMode="auto">
          <a:xfrm>
            <a:off x="9293463" y="4515695"/>
            <a:ext cx="2010852" cy="692171"/>
          </a:xfrm>
          <a:prstGeom prst="roundRect">
            <a:avLst>
              <a:gd name="adj" fmla="val 4697"/>
            </a:avLst>
          </a:prstGeom>
          <a:solidFill>
            <a:schemeClr val="bg1">
              <a:alpha val="84000"/>
            </a:schemeClr>
          </a:solidFill>
          <a:ln>
            <a:solidFill>
              <a:schemeClr val="accent4">
                <a:lumMod val="90000"/>
              </a:schemeClr>
            </a:solid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defRPr/>
            </a:pPr>
            <a:r>
              <a:rPr lang="en-US" sz="1100" dirty="0">
                <a:solidFill>
                  <a:srgbClr val="000000"/>
                </a:solidFill>
                <a:cs typeface="Segoe Sans Display" pitchFamily="2" charset="0"/>
              </a:rPr>
              <a:t>Inability to retain and investigate agent interactions for compliance</a:t>
            </a:r>
          </a:p>
        </p:txBody>
      </p:sp>
    </p:spTree>
    <p:extLst>
      <p:ext uri="{BB962C8B-B14F-4D97-AF65-F5344CB8AC3E}">
        <p14:creationId xmlns:p14="http://schemas.microsoft.com/office/powerpoint/2010/main" val="2783244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69"/>
                                        </p:tgtEl>
                                        <p:attrNameLst>
                                          <p:attrName>style.visibility</p:attrName>
                                        </p:attrNameLst>
                                      </p:cBhvr>
                                      <p:to>
                                        <p:strVal val="visible"/>
                                      </p:to>
                                    </p:set>
                                    <p:animEffect transition="in" filter="wipe(left)">
                                      <p:cBhvr>
                                        <p:cTn id="7" dur="2000"/>
                                        <p:tgtEl>
                                          <p:spTgt spid="569"/>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22" presetClass="entr" presetSubtype="8" fill="hold" nodeType="withEffect">
                                  <p:stCondLst>
                                    <p:cond delay="1750"/>
                                  </p:stCondLst>
                                  <p:childTnLst>
                                    <p:set>
                                      <p:cBhvr>
                                        <p:cTn id="12" dur="1" fill="hold">
                                          <p:stCondLst>
                                            <p:cond delay="0"/>
                                          </p:stCondLst>
                                        </p:cTn>
                                        <p:tgtEl>
                                          <p:spTgt spid="570"/>
                                        </p:tgtEl>
                                        <p:attrNameLst>
                                          <p:attrName>style.visibility</p:attrName>
                                        </p:attrNameLst>
                                      </p:cBhvr>
                                      <p:to>
                                        <p:strVal val="visible"/>
                                      </p:to>
                                    </p:set>
                                    <p:animEffect transition="in" filter="wipe(left)">
                                      <p:cBhvr>
                                        <p:cTn id="13" dur="125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C9E6F-2AF0-20A4-DD4D-6B160BE455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273D496-A507-17D5-0E4A-A1501CF5CB38}"/>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0" name="Rectangle: Rounded Corners 9">
            <a:extLst>
              <a:ext uri="{FF2B5EF4-FFF2-40B4-BE49-F238E27FC236}">
                <a16:creationId xmlns:a16="http://schemas.microsoft.com/office/drawing/2014/main" id="{6EA81B2A-065F-F43F-E55C-AC89A18F578E}"/>
              </a:ext>
              <a:ext uri="{C183D7F6-B498-43B3-948B-1728B52AA6E4}">
                <adec:decorative xmlns:adec="http://schemas.microsoft.com/office/drawing/2017/decorative" val="1"/>
              </a:ext>
            </a:extLst>
          </p:cNvPr>
          <p:cNvSpPr/>
          <p:nvPr/>
        </p:nvSpPr>
        <p:spPr bwMode="auto">
          <a:xfrm>
            <a:off x="571498" y="1323976"/>
            <a:ext cx="6076951" cy="4528886"/>
          </a:xfrm>
          <a:prstGeom prst="roundRect">
            <a:avLst>
              <a:gd name="adj" fmla="val 3631"/>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74" name="Rectangle: Rounded Corners 73">
            <a:extLst>
              <a:ext uri="{FF2B5EF4-FFF2-40B4-BE49-F238E27FC236}">
                <a16:creationId xmlns:a16="http://schemas.microsoft.com/office/drawing/2014/main" id="{7913CA18-ED8A-F95D-6C24-6EAD3F8EB446}"/>
              </a:ext>
              <a:ext uri="{C183D7F6-B498-43B3-948B-1728B52AA6E4}">
                <adec:decorative xmlns:adec="http://schemas.microsoft.com/office/drawing/2017/decorative" val="1"/>
              </a:ext>
            </a:extLst>
          </p:cNvPr>
          <p:cNvSpPr/>
          <p:nvPr/>
        </p:nvSpPr>
        <p:spPr bwMode="auto">
          <a:xfrm>
            <a:off x="6483851" y="1099887"/>
            <a:ext cx="5139824" cy="4977064"/>
          </a:xfrm>
          <a:prstGeom prst="roundRect">
            <a:avLst>
              <a:gd name="adj" fmla="val 5357"/>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 name="Title 1">
            <a:extLst>
              <a:ext uri="{FF2B5EF4-FFF2-40B4-BE49-F238E27FC236}">
                <a16:creationId xmlns:a16="http://schemas.microsoft.com/office/drawing/2014/main" id="{84A8FF95-58D8-5FD0-B390-80F1A858A107}"/>
              </a:ext>
            </a:extLst>
          </p:cNvPr>
          <p:cNvSpPr>
            <a:spLocks noGrp="1"/>
          </p:cNvSpPr>
          <p:nvPr>
            <p:ph type="title"/>
          </p:nvPr>
        </p:nvSpPr>
        <p:spPr>
          <a:xfrm>
            <a:off x="571500" y="457200"/>
            <a:ext cx="11052046" cy="492443"/>
          </a:xfrm>
        </p:spPr>
        <p:txBody>
          <a:bodyPr/>
          <a:lstStyle/>
          <a:p>
            <a:r>
              <a:rPr lang="en-US"/>
              <a:t>Establish guardrails for agents and users</a:t>
            </a:r>
          </a:p>
        </p:txBody>
      </p:sp>
      <p:sp>
        <p:nvSpPr>
          <p:cNvPr id="16" name="Rectangle: Rounded Corners 15">
            <a:extLst>
              <a:ext uri="{FF2B5EF4-FFF2-40B4-BE49-F238E27FC236}">
                <a16:creationId xmlns:a16="http://schemas.microsoft.com/office/drawing/2014/main" id="{28A67C29-BE75-8779-78FB-765AEFBE564E}"/>
              </a:ext>
              <a:ext uri="{C183D7F6-B498-43B3-948B-1728B52AA6E4}">
                <adec:decorative xmlns:adec="http://schemas.microsoft.com/office/drawing/2017/decorative" val="1"/>
              </a:ext>
            </a:extLst>
          </p:cNvPr>
          <p:cNvSpPr>
            <a:spLocks/>
          </p:cNvSpPr>
          <p:nvPr/>
        </p:nvSpPr>
        <p:spPr bwMode="auto">
          <a:xfrm>
            <a:off x="697839" y="1454930"/>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7" name="TextBox 16">
            <a:extLst>
              <a:ext uri="{FF2B5EF4-FFF2-40B4-BE49-F238E27FC236}">
                <a16:creationId xmlns:a16="http://schemas.microsoft.com/office/drawing/2014/main" id="{716CB9F8-CD9B-7DBF-5FD9-CA72C17E9EB0}"/>
              </a:ext>
            </a:extLst>
          </p:cNvPr>
          <p:cNvSpPr txBox="1"/>
          <p:nvPr/>
        </p:nvSpPr>
        <p:spPr>
          <a:xfrm>
            <a:off x="1571375" y="1706944"/>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dirty="0">
                <a:ln>
                  <a:noFill/>
                </a:ln>
                <a:solidFill>
                  <a:srgbClr val="000000"/>
                </a:solidFill>
                <a:effectLst/>
                <a:uLnTx/>
                <a:uFillTx/>
                <a:latin typeface="Segoe Sans Display Semibold"/>
                <a:ea typeface="+mn-lt"/>
                <a:cs typeface="Segoe Sans Display"/>
              </a:rPr>
              <a:t>Can you apply consistent governance policies across all agents, regardless of how they’re built or where they run?</a:t>
            </a:r>
          </a:p>
        </p:txBody>
      </p:sp>
      <p:sp>
        <p:nvSpPr>
          <p:cNvPr id="18" name="Rectangle: Rounded Corners 17">
            <a:extLst>
              <a:ext uri="{FF2B5EF4-FFF2-40B4-BE49-F238E27FC236}">
                <a16:creationId xmlns:a16="http://schemas.microsoft.com/office/drawing/2014/main" id="{B9CB7F80-CC8E-8732-EE72-1F203EC207EE}"/>
              </a:ext>
              <a:ext uri="{C183D7F6-B498-43B3-948B-1728B52AA6E4}">
                <adec:decorative xmlns:adec="http://schemas.microsoft.com/office/drawing/2017/decorative" val="1"/>
              </a:ext>
            </a:extLst>
          </p:cNvPr>
          <p:cNvSpPr>
            <a:spLocks/>
          </p:cNvSpPr>
          <p:nvPr/>
        </p:nvSpPr>
        <p:spPr bwMode="auto">
          <a:xfrm>
            <a:off x="697839" y="2920908"/>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9" name="TextBox 18">
            <a:extLst>
              <a:ext uri="{FF2B5EF4-FFF2-40B4-BE49-F238E27FC236}">
                <a16:creationId xmlns:a16="http://schemas.microsoft.com/office/drawing/2014/main" id="{A1C26B97-8BFA-C7D3-9C8B-59EFC2B44E35}"/>
              </a:ext>
            </a:extLst>
          </p:cNvPr>
          <p:cNvSpPr txBox="1"/>
          <p:nvPr/>
        </p:nvSpPr>
        <p:spPr>
          <a:xfrm>
            <a:off x="1571375" y="3311421"/>
            <a:ext cx="4638925"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a:ln>
                  <a:noFill/>
                </a:ln>
                <a:solidFill>
                  <a:srgbClr val="000000"/>
                </a:solidFill>
                <a:effectLst/>
                <a:uLnTx/>
                <a:uFillTx/>
                <a:latin typeface="Segoe Sans Display Semibold"/>
                <a:ea typeface="+mn-lt"/>
                <a:cs typeface="Segoe Sans Display"/>
              </a:rPr>
              <a:t>How do you balance developer freedom and experimentation with centralized oversight?</a:t>
            </a:r>
          </a:p>
        </p:txBody>
      </p:sp>
      <p:sp>
        <p:nvSpPr>
          <p:cNvPr id="26" name="Rectangle: Rounded Corners 25">
            <a:extLst>
              <a:ext uri="{FF2B5EF4-FFF2-40B4-BE49-F238E27FC236}">
                <a16:creationId xmlns:a16="http://schemas.microsoft.com/office/drawing/2014/main" id="{C30F775E-452D-6D77-BDA3-AF4D5D99924C}"/>
              </a:ext>
              <a:ext uri="{C183D7F6-B498-43B3-948B-1728B52AA6E4}">
                <adec:decorative xmlns:adec="http://schemas.microsoft.com/office/drawing/2017/decorative" val="1"/>
              </a:ext>
            </a:extLst>
          </p:cNvPr>
          <p:cNvSpPr>
            <a:spLocks/>
          </p:cNvSpPr>
          <p:nvPr/>
        </p:nvSpPr>
        <p:spPr bwMode="auto">
          <a:xfrm>
            <a:off x="697839" y="4386886"/>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27" name="TextBox 26">
            <a:extLst>
              <a:ext uri="{FF2B5EF4-FFF2-40B4-BE49-F238E27FC236}">
                <a16:creationId xmlns:a16="http://schemas.microsoft.com/office/drawing/2014/main" id="{BF698092-FB26-2153-2C43-903E0681FDCA}"/>
              </a:ext>
            </a:extLst>
          </p:cNvPr>
          <p:cNvSpPr txBox="1"/>
          <p:nvPr/>
        </p:nvSpPr>
        <p:spPr>
          <a:xfrm>
            <a:off x="1571375" y="4652446"/>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a:ln>
                  <a:noFill/>
                </a:ln>
                <a:solidFill>
                  <a:srgbClr val="000000"/>
                </a:solidFill>
                <a:effectLst/>
                <a:uLnTx/>
                <a:uFillTx/>
                <a:latin typeface="Segoe Sans Display Semibold"/>
                <a:ea typeface="+mn-lt"/>
                <a:cs typeface="Segoe Sans Display"/>
              </a:rPr>
              <a:t>Are you able to identify and retire low‑value or ownerless agents before they create risk or cost?</a:t>
            </a:r>
          </a:p>
        </p:txBody>
      </p:sp>
      <p:sp>
        <p:nvSpPr>
          <p:cNvPr id="41" name="TextBox 40">
            <a:extLst>
              <a:ext uri="{FF2B5EF4-FFF2-40B4-BE49-F238E27FC236}">
                <a16:creationId xmlns:a16="http://schemas.microsoft.com/office/drawing/2014/main" id="{56D4849E-8F67-A85F-28A9-3973903827B1}"/>
              </a:ext>
            </a:extLst>
          </p:cNvPr>
          <p:cNvSpPr txBox="1"/>
          <p:nvPr/>
        </p:nvSpPr>
        <p:spPr>
          <a:xfrm>
            <a:off x="7698677" y="1778511"/>
            <a:ext cx="271017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21</a:t>
            </a:r>
            <a:r>
              <a:rPr kumimoji="0" lang="en-US" sz="4000" b="1"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a:t>
            </a:r>
            <a:r>
              <a:rPr kumimoji="0" lang="en-US" sz="9600" b="0" i="0" u="none" strike="noStrike" kern="1200" cap="none" spc="0" normalizeH="0" baseline="0" noProof="0">
                <a:ln>
                  <a:noFill/>
                </a:ln>
                <a:solidFill>
                  <a:srgbClr val="FFFFFF"/>
                </a:solidFill>
                <a:effectLst/>
                <a:uLnTx/>
                <a:uFillTx/>
                <a:latin typeface="Segoe Sans Display"/>
                <a:ea typeface="Aptos" panose="020B0004020202020204" pitchFamily="34" charset="0"/>
                <a:cs typeface="Times New Roman" panose="02020603050405020304" pitchFamily="18" charset="0"/>
              </a:rPr>
              <a:t> </a:t>
            </a:r>
            <a:endParaRPr kumimoji="0" lang="en-US" sz="24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28" name="TextBox 27">
            <a:extLst>
              <a:ext uri="{FF2B5EF4-FFF2-40B4-BE49-F238E27FC236}">
                <a16:creationId xmlns:a16="http://schemas.microsoft.com/office/drawing/2014/main" id="{504A4468-7E0F-DE8D-EAD6-1EEC5B7860AC}"/>
              </a:ext>
            </a:extLst>
          </p:cNvPr>
          <p:cNvSpPr txBox="1"/>
          <p:nvPr/>
        </p:nvSpPr>
        <p:spPr>
          <a:xfrm>
            <a:off x="6725652" y="3602686"/>
            <a:ext cx="4656222" cy="193444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4999"/>
              </a:lnSpc>
              <a:spcBef>
                <a:spcPts val="0"/>
              </a:spcBef>
              <a:spcAft>
                <a:spcPts val="0"/>
              </a:spcAft>
              <a:buClrTx/>
              <a:buSzTx/>
              <a:buFontTx/>
              <a:buNone/>
              <a:tabLst>
                <a:tab pos="457200" algn="l"/>
              </a:tabLst>
              <a:defRPr/>
            </a:pPr>
            <a:r>
              <a:rPr kumimoji="0" lang="en-US" sz="2800" b="0" i="0" u="none" strike="noStrike" kern="100" cap="none" spc="0" normalizeH="0" baseline="0" noProof="0">
                <a:ln>
                  <a:noFill/>
                </a:ln>
                <a:solidFill>
                  <a:srgbClr val="FFFFFF"/>
                </a:solidFill>
                <a:effectLst/>
                <a:uLnTx/>
                <a:uFillTx/>
                <a:latin typeface="Segoe Sans Display Semibold"/>
                <a:ea typeface="+mn-lt"/>
                <a:cs typeface="Segoe Sans Display"/>
              </a:rPr>
              <a:t>of companies report having a mature model for governance of </a:t>
            </a:r>
            <a:br>
              <a:rPr kumimoji="0" lang="en-US" sz="2800" b="0" i="0" u="none" strike="noStrike" kern="100" cap="none" spc="0" normalizeH="0" baseline="0" noProof="0">
                <a:ln>
                  <a:noFill/>
                </a:ln>
                <a:solidFill>
                  <a:srgbClr val="FFFFFF"/>
                </a:solidFill>
                <a:effectLst/>
                <a:uLnTx/>
                <a:uFillTx/>
                <a:latin typeface="Segoe Sans Display Semibold"/>
                <a:ea typeface="+mn-lt"/>
                <a:cs typeface="Segoe Sans Display"/>
              </a:rPr>
            </a:br>
            <a:r>
              <a:rPr kumimoji="0" lang="en-US" sz="2800" b="0" i="0" u="none" strike="noStrike" kern="100" cap="none" spc="0" normalizeH="0" baseline="0" noProof="0">
                <a:ln>
                  <a:noFill/>
                </a:ln>
                <a:solidFill>
                  <a:srgbClr val="FFFFFF"/>
                </a:solidFill>
                <a:effectLst/>
                <a:uLnTx/>
                <a:uFillTx/>
                <a:latin typeface="Segoe Sans Display Semibold"/>
                <a:ea typeface="+mn-lt"/>
                <a:cs typeface="Segoe Sans Display"/>
              </a:rPr>
              <a:t>autonomous agents</a:t>
            </a:r>
            <a:endParaRPr kumimoji="0" lang="en-US" sz="3200" b="0" i="0" u="none" strike="noStrike" kern="1200" cap="none" spc="0" normalizeH="0" baseline="0" noProof="0">
              <a:ln>
                <a:noFill/>
              </a:ln>
              <a:solidFill>
                <a:srgbClr val="FFFFFF"/>
              </a:solidFill>
              <a:effectLst/>
              <a:uLnTx/>
              <a:uFillTx/>
              <a:latin typeface="Segoe Sans Display Semibold"/>
              <a:ea typeface="+mn-ea"/>
              <a:cs typeface="+mn-cs"/>
            </a:endParaRPr>
          </a:p>
        </p:txBody>
      </p:sp>
      <p:grpSp>
        <p:nvGrpSpPr>
          <p:cNvPr id="42" name="Group 41">
            <a:extLst>
              <a:ext uri="{FF2B5EF4-FFF2-40B4-BE49-F238E27FC236}">
                <a16:creationId xmlns:a16="http://schemas.microsoft.com/office/drawing/2014/main" id="{9BD6FDE8-8FA3-8BD2-B0EA-BD3D2BE150F2}"/>
              </a:ext>
              <a:ext uri="{C183D7F6-B498-43B3-948B-1728B52AA6E4}">
                <adec:decorative xmlns:adec="http://schemas.microsoft.com/office/drawing/2017/decorative" val="1"/>
              </a:ext>
            </a:extLst>
          </p:cNvPr>
          <p:cNvGrpSpPr/>
          <p:nvPr/>
        </p:nvGrpSpPr>
        <p:grpSpPr>
          <a:xfrm>
            <a:off x="658945" y="3153863"/>
            <a:ext cx="696779" cy="869114"/>
            <a:chOff x="-403287" y="982773"/>
            <a:chExt cx="885475" cy="1104483"/>
          </a:xfrm>
        </p:grpSpPr>
        <p:sp>
          <p:nvSpPr>
            <p:cNvPr id="43" name="Freeform: Shape 42">
              <a:extLst>
                <a:ext uri="{FF2B5EF4-FFF2-40B4-BE49-F238E27FC236}">
                  <a16:creationId xmlns:a16="http://schemas.microsoft.com/office/drawing/2014/main" id="{EBFC1396-7F64-B64F-7587-70452AA6D386}"/>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4" name="Freeform: Shape 43">
              <a:extLst>
                <a:ext uri="{FF2B5EF4-FFF2-40B4-BE49-F238E27FC236}">
                  <a16:creationId xmlns:a16="http://schemas.microsoft.com/office/drawing/2014/main" id="{141DE5A2-21D8-B351-C2A3-FB4C749470A5}"/>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5" name="Group 44">
            <a:extLst>
              <a:ext uri="{FF2B5EF4-FFF2-40B4-BE49-F238E27FC236}">
                <a16:creationId xmlns:a16="http://schemas.microsoft.com/office/drawing/2014/main" id="{AC5D2845-4681-D447-4E3C-AA071EC5E431}"/>
              </a:ext>
              <a:ext uri="{C183D7F6-B498-43B3-948B-1728B52AA6E4}">
                <adec:decorative xmlns:adec="http://schemas.microsoft.com/office/drawing/2017/decorative" val="1"/>
              </a:ext>
            </a:extLst>
          </p:cNvPr>
          <p:cNvGrpSpPr/>
          <p:nvPr/>
        </p:nvGrpSpPr>
        <p:grpSpPr>
          <a:xfrm>
            <a:off x="658945" y="1687885"/>
            <a:ext cx="696779" cy="869114"/>
            <a:chOff x="-403287" y="982773"/>
            <a:chExt cx="885475" cy="1104483"/>
          </a:xfrm>
        </p:grpSpPr>
        <p:sp>
          <p:nvSpPr>
            <p:cNvPr id="46" name="Freeform: Shape 45">
              <a:extLst>
                <a:ext uri="{FF2B5EF4-FFF2-40B4-BE49-F238E27FC236}">
                  <a16:creationId xmlns:a16="http://schemas.microsoft.com/office/drawing/2014/main" id="{D16AE0C0-04DF-7ADF-E517-3C5068B1B725}"/>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47" name="Freeform: Shape 46">
              <a:extLst>
                <a:ext uri="{FF2B5EF4-FFF2-40B4-BE49-F238E27FC236}">
                  <a16:creationId xmlns:a16="http://schemas.microsoft.com/office/drawing/2014/main" id="{C5EBD353-5820-F4AD-A526-9317AC62BDEE}"/>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48" name="Group 47">
            <a:extLst>
              <a:ext uri="{FF2B5EF4-FFF2-40B4-BE49-F238E27FC236}">
                <a16:creationId xmlns:a16="http://schemas.microsoft.com/office/drawing/2014/main" id="{838CA24D-D387-6F45-C1CE-3DB5B0CBC9F0}"/>
              </a:ext>
              <a:ext uri="{C183D7F6-B498-43B3-948B-1728B52AA6E4}">
                <adec:decorative xmlns:adec="http://schemas.microsoft.com/office/drawing/2017/decorative" val="1"/>
              </a:ext>
            </a:extLst>
          </p:cNvPr>
          <p:cNvGrpSpPr/>
          <p:nvPr/>
        </p:nvGrpSpPr>
        <p:grpSpPr>
          <a:xfrm>
            <a:off x="658945" y="4619841"/>
            <a:ext cx="696779" cy="869114"/>
            <a:chOff x="-403287" y="982773"/>
            <a:chExt cx="885475" cy="1104483"/>
          </a:xfrm>
        </p:grpSpPr>
        <p:sp>
          <p:nvSpPr>
            <p:cNvPr id="49" name="Freeform: Shape 48">
              <a:extLst>
                <a:ext uri="{FF2B5EF4-FFF2-40B4-BE49-F238E27FC236}">
                  <a16:creationId xmlns:a16="http://schemas.microsoft.com/office/drawing/2014/main" id="{49D77D4D-41F9-D188-D422-27C28FE01CAA}"/>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50" name="Freeform: Shape 49">
              <a:extLst>
                <a:ext uri="{FF2B5EF4-FFF2-40B4-BE49-F238E27FC236}">
                  <a16:creationId xmlns:a16="http://schemas.microsoft.com/office/drawing/2014/main" id="{4236C1B2-5FAB-93FD-C360-E14E08B6B372}"/>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72" name="Group 71">
            <a:extLst>
              <a:ext uri="{FF2B5EF4-FFF2-40B4-BE49-F238E27FC236}">
                <a16:creationId xmlns:a16="http://schemas.microsoft.com/office/drawing/2014/main" id="{E1C869AC-0D94-EBCC-B264-90D62F545E6C}"/>
              </a:ext>
              <a:ext uri="{C183D7F6-B498-43B3-948B-1728B52AA6E4}">
                <adec:decorative xmlns:adec="http://schemas.microsoft.com/office/drawing/2017/decorative" val="1"/>
              </a:ext>
            </a:extLst>
          </p:cNvPr>
          <p:cNvGrpSpPr/>
          <p:nvPr/>
        </p:nvGrpSpPr>
        <p:grpSpPr>
          <a:xfrm>
            <a:off x="864812" y="3356691"/>
            <a:ext cx="463462" cy="463458"/>
            <a:chOff x="864812" y="3356691"/>
            <a:chExt cx="463462" cy="463458"/>
          </a:xfrm>
        </p:grpSpPr>
        <p:sp>
          <p:nvSpPr>
            <p:cNvPr id="55" name="Oval 54">
              <a:extLst>
                <a:ext uri="{FF2B5EF4-FFF2-40B4-BE49-F238E27FC236}">
                  <a16:creationId xmlns:a16="http://schemas.microsoft.com/office/drawing/2014/main" id="{D369A53E-746B-A1DC-C6BA-D3E3EFD78033}"/>
                </a:ext>
              </a:extLst>
            </p:cNvPr>
            <p:cNvSpPr>
              <a:spLocks/>
            </p:cNvSpPr>
            <p:nvPr/>
          </p:nvSpPr>
          <p:spPr bwMode="auto">
            <a:xfrm>
              <a:off x="864812" y="3356691"/>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67" name="Graphic 62">
              <a:extLst>
                <a:ext uri="{FF2B5EF4-FFF2-40B4-BE49-F238E27FC236}">
                  <a16:creationId xmlns:a16="http://schemas.microsoft.com/office/drawing/2014/main" id="{FF1818E3-38FA-36EE-D2C9-A46754524CAE}"/>
                </a:ext>
              </a:extLst>
            </p:cNvPr>
            <p:cNvSpPr/>
            <p:nvPr/>
          </p:nvSpPr>
          <p:spPr>
            <a:xfrm>
              <a:off x="990409" y="3487433"/>
              <a:ext cx="212269" cy="201975"/>
            </a:xfrm>
            <a:custGeom>
              <a:avLst/>
              <a:gdLst>
                <a:gd name="csX0" fmla="*/ 52388 w 200025"/>
                <a:gd name="csY0" fmla="*/ 80963 h 190325"/>
                <a:gd name="csX1" fmla="*/ 52388 w 200025"/>
                <a:gd name="csY1" fmla="*/ 61913 h 190325"/>
                <a:gd name="csX2" fmla="*/ 138113 w 200025"/>
                <a:gd name="csY2" fmla="*/ 61913 h 190325"/>
                <a:gd name="csX3" fmla="*/ 138113 w 200025"/>
                <a:gd name="csY3" fmla="*/ 73485 h 190325"/>
                <a:gd name="csX4" fmla="*/ 125411 w 200025"/>
                <a:gd name="csY4" fmla="*/ 80963 h 190325"/>
                <a:gd name="csX5" fmla="*/ 52388 w 200025"/>
                <a:gd name="csY5" fmla="*/ 80963 h 190325"/>
                <a:gd name="csX6" fmla="*/ 152400 w 200025"/>
                <a:gd name="csY6" fmla="*/ 54769 h 190325"/>
                <a:gd name="csX7" fmla="*/ 152400 w 200025"/>
                <a:gd name="csY7" fmla="*/ 66359 h 190325"/>
                <a:gd name="csX8" fmla="*/ 162272 w 200025"/>
                <a:gd name="csY8" fmla="*/ 69983 h 190325"/>
                <a:gd name="csX9" fmla="*/ 180975 w 200025"/>
                <a:gd name="csY9" fmla="*/ 81652 h 190325"/>
                <a:gd name="csX10" fmla="*/ 180975 w 200025"/>
                <a:gd name="csY10" fmla="*/ 35551 h 190325"/>
                <a:gd name="csX11" fmla="*/ 190500 w 200025"/>
                <a:gd name="csY11" fmla="*/ 19050 h 190325"/>
                <a:gd name="csX12" fmla="*/ 171450 w 200025"/>
                <a:gd name="csY12" fmla="*/ 0 h 190325"/>
                <a:gd name="csX13" fmla="*/ 19050 w 200025"/>
                <a:gd name="csY13" fmla="*/ 0 h 190325"/>
                <a:gd name="csX14" fmla="*/ 0 w 200025"/>
                <a:gd name="csY14" fmla="*/ 19050 h 190325"/>
                <a:gd name="csX15" fmla="*/ 9525 w 200025"/>
                <a:gd name="csY15" fmla="*/ 35551 h 190325"/>
                <a:gd name="csX16" fmla="*/ 9525 w 200025"/>
                <a:gd name="csY16" fmla="*/ 164306 h 190325"/>
                <a:gd name="csX17" fmla="*/ 16669 w 200025"/>
                <a:gd name="csY17" fmla="*/ 171450 h 190325"/>
                <a:gd name="csX18" fmla="*/ 38100 w 200025"/>
                <a:gd name="csY18" fmla="*/ 171450 h 190325"/>
                <a:gd name="csX19" fmla="*/ 38100 w 200025"/>
                <a:gd name="csY19" fmla="*/ 121444 h 190325"/>
                <a:gd name="csX20" fmla="*/ 45244 w 200025"/>
                <a:gd name="csY20" fmla="*/ 114300 h 190325"/>
                <a:gd name="csX21" fmla="*/ 83344 w 200025"/>
                <a:gd name="csY21" fmla="*/ 114300 h 190325"/>
                <a:gd name="csX22" fmla="*/ 90488 w 200025"/>
                <a:gd name="csY22" fmla="*/ 121444 h 190325"/>
                <a:gd name="csX23" fmla="*/ 90488 w 200025"/>
                <a:gd name="csY23" fmla="*/ 171450 h 190325"/>
                <a:gd name="csX24" fmla="*/ 107778 w 200025"/>
                <a:gd name="csY24" fmla="*/ 171450 h 190325"/>
                <a:gd name="csX25" fmla="*/ 95255 w 200025"/>
                <a:gd name="csY25" fmla="*/ 133351 h 190325"/>
                <a:gd name="csX26" fmla="*/ 95253 w 200025"/>
                <a:gd name="csY26" fmla="*/ 100013 h 190325"/>
                <a:gd name="csX27" fmla="*/ 96051 w 200025"/>
                <a:gd name="csY27" fmla="*/ 95250 h 190325"/>
                <a:gd name="csX28" fmla="*/ 45244 w 200025"/>
                <a:gd name="csY28" fmla="*/ 95250 h 190325"/>
                <a:gd name="csX29" fmla="*/ 38100 w 200025"/>
                <a:gd name="csY29" fmla="*/ 88106 h 190325"/>
                <a:gd name="csX30" fmla="*/ 38100 w 200025"/>
                <a:gd name="csY30" fmla="*/ 54769 h 190325"/>
                <a:gd name="csX31" fmla="*/ 45244 w 200025"/>
                <a:gd name="csY31" fmla="*/ 47625 h 190325"/>
                <a:gd name="csX32" fmla="*/ 145256 w 200025"/>
                <a:gd name="csY32" fmla="*/ 47625 h 190325"/>
                <a:gd name="csX33" fmla="*/ 152400 w 200025"/>
                <a:gd name="csY33" fmla="*/ 54769 h 190325"/>
                <a:gd name="csX34" fmla="*/ 14288 w 200025"/>
                <a:gd name="csY34" fmla="*/ 19050 h 190325"/>
                <a:gd name="csX35" fmla="*/ 19050 w 200025"/>
                <a:gd name="csY35" fmla="*/ 14288 h 190325"/>
                <a:gd name="csX36" fmla="*/ 171450 w 200025"/>
                <a:gd name="csY36" fmla="*/ 14288 h 190325"/>
                <a:gd name="csX37" fmla="*/ 176213 w 200025"/>
                <a:gd name="csY37" fmla="*/ 19050 h 190325"/>
                <a:gd name="csX38" fmla="*/ 171450 w 200025"/>
                <a:gd name="csY38" fmla="*/ 23813 h 190325"/>
                <a:gd name="csX39" fmla="*/ 19050 w 200025"/>
                <a:gd name="csY39" fmla="*/ 23813 h 190325"/>
                <a:gd name="csX40" fmla="*/ 14288 w 200025"/>
                <a:gd name="csY40" fmla="*/ 19050 h 190325"/>
                <a:gd name="csX41" fmla="*/ 76200 w 200025"/>
                <a:gd name="csY41" fmla="*/ 128588 h 190325"/>
                <a:gd name="csX42" fmla="*/ 76200 w 200025"/>
                <a:gd name="csY42" fmla="*/ 171450 h 190325"/>
                <a:gd name="csX43" fmla="*/ 52388 w 200025"/>
                <a:gd name="csY43" fmla="*/ 171450 h 190325"/>
                <a:gd name="csX44" fmla="*/ 52388 w 200025"/>
                <a:gd name="csY44" fmla="*/ 128588 h 190325"/>
                <a:gd name="csX45" fmla="*/ 76200 w 200025"/>
                <a:gd name="csY45" fmla="*/ 128588 h 190325"/>
                <a:gd name="csX46" fmla="*/ 195268 w 200025"/>
                <a:gd name="csY46" fmla="*/ 95034 h 190325"/>
                <a:gd name="csX47" fmla="*/ 156071 w 200025"/>
                <a:gd name="csY47" fmla="*/ 77213 h 190325"/>
                <a:gd name="csX48" fmla="*/ 148738 w 200025"/>
                <a:gd name="csY48" fmla="*/ 77212 h 190325"/>
                <a:gd name="csX49" fmla="*/ 109536 w 200025"/>
                <a:gd name="csY49" fmla="*/ 95034 h 190325"/>
                <a:gd name="csX50" fmla="*/ 104778 w 200025"/>
                <a:gd name="csY50" fmla="*/ 100013 h 190325"/>
                <a:gd name="csX51" fmla="*/ 104780 w 200025"/>
                <a:gd name="csY51" fmla="*/ 133350 h 190325"/>
                <a:gd name="csX52" fmla="*/ 151192 w 200025"/>
                <a:gd name="csY52" fmla="*/ 190138 h 190325"/>
                <a:gd name="csX53" fmla="*/ 153616 w 200025"/>
                <a:gd name="csY53" fmla="*/ 190138 h 190325"/>
                <a:gd name="csX54" fmla="*/ 200026 w 200025"/>
                <a:gd name="csY54" fmla="*/ 133350 h 190325"/>
                <a:gd name="csX55" fmla="*/ 200026 w 200025"/>
                <a:gd name="csY55" fmla="*/ 100013 h 190325"/>
                <a:gd name="csX56" fmla="*/ 195268 w 200025"/>
                <a:gd name="csY56" fmla="*/ 95034 h 1903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Lst>
              <a:rect l="l" t="t" r="r" b="b"/>
              <a:pathLst>
                <a:path w="200025" h="190325">
                  <a:moveTo>
                    <a:pt x="52388" y="80963"/>
                  </a:moveTo>
                  <a:lnTo>
                    <a:pt x="52388" y="61913"/>
                  </a:lnTo>
                  <a:lnTo>
                    <a:pt x="138113" y="61913"/>
                  </a:lnTo>
                  <a:lnTo>
                    <a:pt x="138113" y="73485"/>
                  </a:lnTo>
                  <a:cubicBezTo>
                    <a:pt x="134718" y="75972"/>
                    <a:pt x="130395" y="78709"/>
                    <a:pt x="125411" y="80963"/>
                  </a:cubicBezTo>
                  <a:lnTo>
                    <a:pt x="52388" y="80963"/>
                  </a:lnTo>
                  <a:close/>
                  <a:moveTo>
                    <a:pt x="152400" y="54769"/>
                  </a:moveTo>
                  <a:lnTo>
                    <a:pt x="152400" y="66359"/>
                  </a:lnTo>
                  <a:cubicBezTo>
                    <a:pt x="155927" y="66358"/>
                    <a:pt x="159454" y="67566"/>
                    <a:pt x="162272" y="69983"/>
                  </a:cubicBezTo>
                  <a:cubicBezTo>
                    <a:pt x="166114" y="73279"/>
                    <a:pt x="172718" y="78193"/>
                    <a:pt x="180975" y="81652"/>
                  </a:cubicBezTo>
                  <a:lnTo>
                    <a:pt x="180975" y="35551"/>
                  </a:lnTo>
                  <a:cubicBezTo>
                    <a:pt x="186669" y="32258"/>
                    <a:pt x="190500" y="26101"/>
                    <a:pt x="190500" y="19050"/>
                  </a:cubicBezTo>
                  <a:cubicBezTo>
                    <a:pt x="190500" y="8529"/>
                    <a:pt x="181971" y="0"/>
                    <a:pt x="171450" y="0"/>
                  </a:cubicBezTo>
                  <a:lnTo>
                    <a:pt x="19050" y="0"/>
                  </a:lnTo>
                  <a:cubicBezTo>
                    <a:pt x="8529" y="0"/>
                    <a:pt x="0" y="8529"/>
                    <a:pt x="0" y="19050"/>
                  </a:cubicBezTo>
                  <a:cubicBezTo>
                    <a:pt x="0" y="26101"/>
                    <a:pt x="3831" y="32258"/>
                    <a:pt x="9525" y="35551"/>
                  </a:cubicBezTo>
                  <a:lnTo>
                    <a:pt x="9525" y="164306"/>
                  </a:lnTo>
                  <a:cubicBezTo>
                    <a:pt x="9525" y="168252"/>
                    <a:pt x="12723" y="171450"/>
                    <a:pt x="16669" y="171450"/>
                  </a:cubicBezTo>
                  <a:lnTo>
                    <a:pt x="38100" y="171450"/>
                  </a:lnTo>
                  <a:lnTo>
                    <a:pt x="38100" y="121444"/>
                  </a:lnTo>
                  <a:cubicBezTo>
                    <a:pt x="38100" y="117499"/>
                    <a:pt x="41298" y="114300"/>
                    <a:pt x="45244" y="114300"/>
                  </a:cubicBezTo>
                  <a:lnTo>
                    <a:pt x="83344" y="114300"/>
                  </a:lnTo>
                  <a:cubicBezTo>
                    <a:pt x="87289" y="114300"/>
                    <a:pt x="90488" y="117499"/>
                    <a:pt x="90488" y="121444"/>
                  </a:cubicBezTo>
                  <a:lnTo>
                    <a:pt x="90488" y="171450"/>
                  </a:lnTo>
                  <a:lnTo>
                    <a:pt x="107778" y="171450"/>
                  </a:lnTo>
                  <a:cubicBezTo>
                    <a:pt x="100562" y="161865"/>
                    <a:pt x="95255" y="149334"/>
                    <a:pt x="95255" y="133351"/>
                  </a:cubicBezTo>
                  <a:lnTo>
                    <a:pt x="95253" y="100013"/>
                  </a:lnTo>
                  <a:cubicBezTo>
                    <a:pt x="95253" y="98313"/>
                    <a:pt x="95537" y="96717"/>
                    <a:pt x="96051" y="95250"/>
                  </a:cubicBezTo>
                  <a:lnTo>
                    <a:pt x="45244" y="95250"/>
                  </a:lnTo>
                  <a:cubicBezTo>
                    <a:pt x="41298" y="95250"/>
                    <a:pt x="38100" y="92052"/>
                    <a:pt x="38100" y="88106"/>
                  </a:cubicBezTo>
                  <a:lnTo>
                    <a:pt x="38100" y="54769"/>
                  </a:lnTo>
                  <a:cubicBezTo>
                    <a:pt x="38100" y="50823"/>
                    <a:pt x="41298" y="47625"/>
                    <a:pt x="45244" y="47625"/>
                  </a:cubicBezTo>
                  <a:lnTo>
                    <a:pt x="145256" y="47625"/>
                  </a:lnTo>
                  <a:cubicBezTo>
                    <a:pt x="149202" y="47625"/>
                    <a:pt x="152400" y="50823"/>
                    <a:pt x="152400" y="54769"/>
                  </a:cubicBezTo>
                  <a:close/>
                  <a:moveTo>
                    <a:pt x="14288" y="19050"/>
                  </a:moveTo>
                  <a:cubicBezTo>
                    <a:pt x="14288" y="16420"/>
                    <a:pt x="16420" y="14288"/>
                    <a:pt x="19050" y="14288"/>
                  </a:cubicBezTo>
                  <a:lnTo>
                    <a:pt x="171450" y="14288"/>
                  </a:lnTo>
                  <a:cubicBezTo>
                    <a:pt x="174080" y="14288"/>
                    <a:pt x="176213" y="16420"/>
                    <a:pt x="176213" y="19050"/>
                  </a:cubicBezTo>
                  <a:cubicBezTo>
                    <a:pt x="176213" y="21680"/>
                    <a:pt x="174080" y="23813"/>
                    <a:pt x="171450" y="23813"/>
                  </a:cubicBezTo>
                  <a:lnTo>
                    <a:pt x="19050" y="23813"/>
                  </a:lnTo>
                  <a:cubicBezTo>
                    <a:pt x="16420" y="23813"/>
                    <a:pt x="14288" y="21680"/>
                    <a:pt x="14288" y="19050"/>
                  </a:cubicBezTo>
                  <a:close/>
                  <a:moveTo>
                    <a:pt x="76200" y="128588"/>
                  </a:moveTo>
                  <a:lnTo>
                    <a:pt x="76200" y="171450"/>
                  </a:lnTo>
                  <a:lnTo>
                    <a:pt x="52388" y="171450"/>
                  </a:lnTo>
                  <a:lnTo>
                    <a:pt x="52388" y="128588"/>
                  </a:lnTo>
                  <a:lnTo>
                    <a:pt x="76200" y="128588"/>
                  </a:lnTo>
                  <a:close/>
                  <a:moveTo>
                    <a:pt x="195268" y="95034"/>
                  </a:moveTo>
                  <a:cubicBezTo>
                    <a:pt x="177105" y="93390"/>
                    <a:pt x="162558" y="82777"/>
                    <a:pt x="156071" y="77213"/>
                  </a:cubicBezTo>
                  <a:cubicBezTo>
                    <a:pt x="154005" y="75441"/>
                    <a:pt x="150804" y="75441"/>
                    <a:pt x="148738" y="77212"/>
                  </a:cubicBezTo>
                  <a:cubicBezTo>
                    <a:pt x="142248" y="82776"/>
                    <a:pt x="127696" y="93389"/>
                    <a:pt x="109536" y="95034"/>
                  </a:cubicBezTo>
                  <a:cubicBezTo>
                    <a:pt x="106916" y="95271"/>
                    <a:pt x="104778" y="97383"/>
                    <a:pt x="104778" y="100013"/>
                  </a:cubicBezTo>
                  <a:lnTo>
                    <a:pt x="104780" y="133350"/>
                  </a:lnTo>
                  <a:cubicBezTo>
                    <a:pt x="104780" y="173569"/>
                    <a:pt x="143770" y="187795"/>
                    <a:pt x="151192" y="190138"/>
                  </a:cubicBezTo>
                  <a:cubicBezTo>
                    <a:pt x="151986" y="190389"/>
                    <a:pt x="152823" y="190389"/>
                    <a:pt x="153616" y="190138"/>
                  </a:cubicBezTo>
                  <a:cubicBezTo>
                    <a:pt x="161038" y="187795"/>
                    <a:pt x="200026" y="173569"/>
                    <a:pt x="200026" y="133350"/>
                  </a:cubicBezTo>
                  <a:lnTo>
                    <a:pt x="200026" y="100013"/>
                  </a:lnTo>
                  <a:cubicBezTo>
                    <a:pt x="200026" y="97383"/>
                    <a:pt x="197888" y="95271"/>
                    <a:pt x="195268" y="95034"/>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71" name="Group 70">
            <a:extLst>
              <a:ext uri="{FF2B5EF4-FFF2-40B4-BE49-F238E27FC236}">
                <a16:creationId xmlns:a16="http://schemas.microsoft.com/office/drawing/2014/main" id="{56152F41-BCD4-193C-EF7B-D498F6028EF3}"/>
              </a:ext>
              <a:ext uri="{C183D7F6-B498-43B3-948B-1728B52AA6E4}">
                <adec:decorative xmlns:adec="http://schemas.microsoft.com/office/drawing/2017/decorative" val="1"/>
              </a:ext>
            </a:extLst>
          </p:cNvPr>
          <p:cNvGrpSpPr/>
          <p:nvPr/>
        </p:nvGrpSpPr>
        <p:grpSpPr>
          <a:xfrm>
            <a:off x="864812" y="1909763"/>
            <a:ext cx="463462" cy="463458"/>
            <a:chOff x="864812" y="1890713"/>
            <a:chExt cx="463462" cy="463458"/>
          </a:xfrm>
        </p:grpSpPr>
        <p:sp>
          <p:nvSpPr>
            <p:cNvPr id="52" name="Oval 51">
              <a:extLst>
                <a:ext uri="{FF2B5EF4-FFF2-40B4-BE49-F238E27FC236}">
                  <a16:creationId xmlns:a16="http://schemas.microsoft.com/office/drawing/2014/main" id="{5FC6C532-0F5A-2DBD-CAFE-F401EB986A6B}"/>
                </a:ext>
              </a:extLst>
            </p:cNvPr>
            <p:cNvSpPr>
              <a:spLocks/>
            </p:cNvSpPr>
            <p:nvPr/>
          </p:nvSpPr>
          <p:spPr bwMode="auto">
            <a:xfrm>
              <a:off x="864812" y="1890713"/>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66" name="Graphic 64">
              <a:extLst>
                <a:ext uri="{FF2B5EF4-FFF2-40B4-BE49-F238E27FC236}">
                  <a16:creationId xmlns:a16="http://schemas.microsoft.com/office/drawing/2014/main" id="{43711DD0-87A3-1195-E51A-60773ADA141B}"/>
                </a:ext>
              </a:extLst>
            </p:cNvPr>
            <p:cNvSpPr/>
            <p:nvPr/>
          </p:nvSpPr>
          <p:spPr>
            <a:xfrm>
              <a:off x="992583" y="2039274"/>
              <a:ext cx="207920" cy="166336"/>
            </a:xfrm>
            <a:custGeom>
              <a:avLst/>
              <a:gdLst>
                <a:gd name="csX0" fmla="*/ 21431 w 190500"/>
                <a:gd name="csY0" fmla="*/ 0 h 152400"/>
                <a:gd name="csX1" fmla="*/ 0 w 190500"/>
                <a:gd name="csY1" fmla="*/ 21431 h 152400"/>
                <a:gd name="csX2" fmla="*/ 0 w 190500"/>
                <a:gd name="csY2" fmla="*/ 130969 h 152400"/>
                <a:gd name="csX3" fmla="*/ 21431 w 190500"/>
                <a:gd name="csY3" fmla="*/ 152400 h 152400"/>
                <a:gd name="csX4" fmla="*/ 169069 w 190500"/>
                <a:gd name="csY4" fmla="*/ 152400 h 152400"/>
                <a:gd name="csX5" fmla="*/ 190500 w 190500"/>
                <a:gd name="csY5" fmla="*/ 130969 h 152400"/>
                <a:gd name="csX6" fmla="*/ 190500 w 190500"/>
                <a:gd name="csY6" fmla="*/ 21431 h 152400"/>
                <a:gd name="csX7" fmla="*/ 169069 w 190500"/>
                <a:gd name="csY7" fmla="*/ 0 h 152400"/>
                <a:gd name="csX8" fmla="*/ 21431 w 190500"/>
                <a:gd name="csY8" fmla="*/ 0 h 152400"/>
                <a:gd name="csX9" fmla="*/ 57092 w 190500"/>
                <a:gd name="csY9" fmla="*/ 51774 h 152400"/>
                <a:gd name="csX10" fmla="*/ 57764 w 190500"/>
                <a:gd name="csY10" fmla="*/ 61854 h 152400"/>
                <a:gd name="csX11" fmla="*/ 51462 w 190500"/>
                <a:gd name="csY11" fmla="*/ 69056 h 152400"/>
                <a:gd name="csX12" fmla="*/ 78720 w 190500"/>
                <a:gd name="csY12" fmla="*/ 69056 h 152400"/>
                <a:gd name="csX13" fmla="*/ 85864 w 190500"/>
                <a:gd name="csY13" fmla="*/ 76200 h 152400"/>
                <a:gd name="csX14" fmla="*/ 78720 w 190500"/>
                <a:gd name="csY14" fmla="*/ 83344 h 152400"/>
                <a:gd name="csX15" fmla="*/ 51462 w 190500"/>
                <a:gd name="csY15" fmla="*/ 83344 h 152400"/>
                <a:gd name="csX16" fmla="*/ 57764 w 190500"/>
                <a:gd name="csY16" fmla="*/ 90546 h 152400"/>
                <a:gd name="csX17" fmla="*/ 57092 w 190500"/>
                <a:gd name="csY17" fmla="*/ 100626 h 152400"/>
                <a:gd name="csX18" fmla="*/ 47011 w 190500"/>
                <a:gd name="csY18" fmla="*/ 99954 h 152400"/>
                <a:gd name="csX19" fmla="*/ 30342 w 190500"/>
                <a:gd name="csY19" fmla="*/ 80904 h 152400"/>
                <a:gd name="csX20" fmla="*/ 30343 w 190500"/>
                <a:gd name="csY20" fmla="*/ 71496 h 152400"/>
                <a:gd name="csX21" fmla="*/ 47011 w 190500"/>
                <a:gd name="csY21" fmla="*/ 52446 h 152400"/>
                <a:gd name="csX22" fmla="*/ 57092 w 190500"/>
                <a:gd name="csY22" fmla="*/ 51774 h 152400"/>
                <a:gd name="csX23" fmla="*/ 132876 w 190500"/>
                <a:gd name="csY23" fmla="*/ 61854 h 152400"/>
                <a:gd name="csX24" fmla="*/ 133548 w 190500"/>
                <a:gd name="csY24" fmla="*/ 51774 h 152400"/>
                <a:gd name="csX25" fmla="*/ 143628 w 190500"/>
                <a:gd name="csY25" fmla="*/ 52446 h 152400"/>
                <a:gd name="csX26" fmla="*/ 160297 w 190500"/>
                <a:gd name="csY26" fmla="*/ 71496 h 152400"/>
                <a:gd name="csX27" fmla="*/ 160297 w 190500"/>
                <a:gd name="csY27" fmla="*/ 80904 h 152400"/>
                <a:gd name="csX28" fmla="*/ 143628 w 190500"/>
                <a:gd name="csY28" fmla="*/ 99954 h 152400"/>
                <a:gd name="csX29" fmla="*/ 133548 w 190500"/>
                <a:gd name="csY29" fmla="*/ 100626 h 152400"/>
                <a:gd name="csX30" fmla="*/ 132876 w 190500"/>
                <a:gd name="csY30" fmla="*/ 90546 h 152400"/>
                <a:gd name="csX31" fmla="*/ 139177 w 190500"/>
                <a:gd name="csY31" fmla="*/ 83344 h 152400"/>
                <a:gd name="csX32" fmla="*/ 111920 w 190500"/>
                <a:gd name="csY32" fmla="*/ 83344 h 152400"/>
                <a:gd name="csX33" fmla="*/ 104776 w 190500"/>
                <a:gd name="csY33" fmla="*/ 76200 h 152400"/>
                <a:gd name="csX34" fmla="*/ 111920 w 190500"/>
                <a:gd name="csY34" fmla="*/ 69056 h 152400"/>
                <a:gd name="csX35" fmla="*/ 139177 w 190500"/>
                <a:gd name="csY35" fmla="*/ 69056 h 152400"/>
                <a:gd name="csX36" fmla="*/ 132876 w 190500"/>
                <a:gd name="csY36" fmla="*/ 61854 h 1524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190500" h="152400">
                  <a:moveTo>
                    <a:pt x="21431" y="0"/>
                  </a:moveTo>
                  <a:cubicBezTo>
                    <a:pt x="9595" y="0"/>
                    <a:pt x="0" y="9595"/>
                    <a:pt x="0" y="21431"/>
                  </a:cubicBezTo>
                  <a:lnTo>
                    <a:pt x="0" y="130969"/>
                  </a:lnTo>
                  <a:cubicBezTo>
                    <a:pt x="0" y="142805"/>
                    <a:pt x="9595" y="152400"/>
                    <a:pt x="21431" y="152400"/>
                  </a:cubicBezTo>
                  <a:lnTo>
                    <a:pt x="169069" y="152400"/>
                  </a:lnTo>
                  <a:cubicBezTo>
                    <a:pt x="180905" y="152400"/>
                    <a:pt x="190500" y="142805"/>
                    <a:pt x="190500" y="130969"/>
                  </a:cubicBezTo>
                  <a:lnTo>
                    <a:pt x="190500" y="21431"/>
                  </a:lnTo>
                  <a:cubicBezTo>
                    <a:pt x="190500" y="9595"/>
                    <a:pt x="180905" y="0"/>
                    <a:pt x="169069" y="0"/>
                  </a:cubicBezTo>
                  <a:lnTo>
                    <a:pt x="21431" y="0"/>
                  </a:lnTo>
                  <a:close/>
                  <a:moveTo>
                    <a:pt x="57092" y="51774"/>
                  </a:moveTo>
                  <a:cubicBezTo>
                    <a:pt x="60061" y="54372"/>
                    <a:pt x="60362" y="58885"/>
                    <a:pt x="57764" y="61854"/>
                  </a:cubicBezTo>
                  <a:lnTo>
                    <a:pt x="51462" y="69056"/>
                  </a:lnTo>
                  <a:lnTo>
                    <a:pt x="78720" y="69056"/>
                  </a:lnTo>
                  <a:cubicBezTo>
                    <a:pt x="82666" y="69056"/>
                    <a:pt x="85864" y="72255"/>
                    <a:pt x="85864" y="76200"/>
                  </a:cubicBezTo>
                  <a:cubicBezTo>
                    <a:pt x="85864" y="80145"/>
                    <a:pt x="82666" y="83344"/>
                    <a:pt x="78720" y="83344"/>
                  </a:cubicBezTo>
                  <a:lnTo>
                    <a:pt x="51462" y="83344"/>
                  </a:lnTo>
                  <a:lnTo>
                    <a:pt x="57764" y="90546"/>
                  </a:lnTo>
                  <a:cubicBezTo>
                    <a:pt x="60362" y="93515"/>
                    <a:pt x="60061" y="98028"/>
                    <a:pt x="57092" y="100626"/>
                  </a:cubicBezTo>
                  <a:cubicBezTo>
                    <a:pt x="54122" y="103224"/>
                    <a:pt x="49609" y="102923"/>
                    <a:pt x="47011" y="99954"/>
                  </a:cubicBezTo>
                  <a:lnTo>
                    <a:pt x="30342" y="80904"/>
                  </a:lnTo>
                  <a:cubicBezTo>
                    <a:pt x="27986" y="78211"/>
                    <a:pt x="27986" y="74189"/>
                    <a:pt x="30343" y="71496"/>
                  </a:cubicBezTo>
                  <a:lnTo>
                    <a:pt x="47011" y="52446"/>
                  </a:lnTo>
                  <a:cubicBezTo>
                    <a:pt x="49609" y="49477"/>
                    <a:pt x="54123" y="49176"/>
                    <a:pt x="57092" y="51774"/>
                  </a:cubicBezTo>
                  <a:close/>
                  <a:moveTo>
                    <a:pt x="132876" y="61854"/>
                  </a:moveTo>
                  <a:cubicBezTo>
                    <a:pt x="130278" y="58885"/>
                    <a:pt x="130578" y="54372"/>
                    <a:pt x="133548" y="51774"/>
                  </a:cubicBezTo>
                  <a:cubicBezTo>
                    <a:pt x="136517" y="49176"/>
                    <a:pt x="141030" y="49477"/>
                    <a:pt x="143628" y="52446"/>
                  </a:cubicBezTo>
                  <a:lnTo>
                    <a:pt x="160297" y="71496"/>
                  </a:lnTo>
                  <a:cubicBezTo>
                    <a:pt x="162654" y="74189"/>
                    <a:pt x="162654" y="78211"/>
                    <a:pt x="160297" y="80904"/>
                  </a:cubicBezTo>
                  <a:lnTo>
                    <a:pt x="143628" y="99954"/>
                  </a:lnTo>
                  <a:cubicBezTo>
                    <a:pt x="141030" y="102923"/>
                    <a:pt x="136517" y="103224"/>
                    <a:pt x="133548" y="100626"/>
                  </a:cubicBezTo>
                  <a:cubicBezTo>
                    <a:pt x="130578" y="98028"/>
                    <a:pt x="130278" y="93515"/>
                    <a:pt x="132876" y="90546"/>
                  </a:cubicBezTo>
                  <a:lnTo>
                    <a:pt x="139177" y="83344"/>
                  </a:lnTo>
                  <a:lnTo>
                    <a:pt x="111920" y="83344"/>
                  </a:lnTo>
                  <a:cubicBezTo>
                    <a:pt x="107974" y="83344"/>
                    <a:pt x="104776" y="80145"/>
                    <a:pt x="104776" y="76200"/>
                  </a:cubicBezTo>
                  <a:cubicBezTo>
                    <a:pt x="104776" y="72255"/>
                    <a:pt x="107974" y="69056"/>
                    <a:pt x="111920" y="69056"/>
                  </a:cubicBezTo>
                  <a:lnTo>
                    <a:pt x="139177" y="69056"/>
                  </a:lnTo>
                  <a:lnTo>
                    <a:pt x="132876" y="61854"/>
                  </a:ln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73" name="Group 72">
            <a:extLst>
              <a:ext uri="{FF2B5EF4-FFF2-40B4-BE49-F238E27FC236}">
                <a16:creationId xmlns:a16="http://schemas.microsoft.com/office/drawing/2014/main" id="{E2F78C0D-A7A8-BC9A-F2D0-4762612194E1}"/>
              </a:ext>
              <a:ext uri="{C183D7F6-B498-43B3-948B-1728B52AA6E4}">
                <adec:decorative xmlns:adec="http://schemas.microsoft.com/office/drawing/2017/decorative" val="1"/>
              </a:ext>
            </a:extLst>
          </p:cNvPr>
          <p:cNvGrpSpPr/>
          <p:nvPr/>
        </p:nvGrpSpPr>
        <p:grpSpPr>
          <a:xfrm>
            <a:off x="864812" y="4822669"/>
            <a:ext cx="463462" cy="463458"/>
            <a:chOff x="864812" y="4822669"/>
            <a:chExt cx="463462" cy="463458"/>
          </a:xfrm>
        </p:grpSpPr>
        <p:sp>
          <p:nvSpPr>
            <p:cNvPr id="58" name="Oval 57">
              <a:extLst>
                <a:ext uri="{FF2B5EF4-FFF2-40B4-BE49-F238E27FC236}">
                  <a16:creationId xmlns:a16="http://schemas.microsoft.com/office/drawing/2014/main" id="{B8EA273E-99B6-A8FD-DC36-E5D244A5472B}"/>
                </a:ext>
              </a:extLst>
            </p:cNvPr>
            <p:cNvSpPr>
              <a:spLocks/>
            </p:cNvSpPr>
            <p:nvPr/>
          </p:nvSpPr>
          <p:spPr bwMode="auto">
            <a:xfrm>
              <a:off x="864812" y="4822669"/>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70" name="Graphic 68">
              <a:extLst>
                <a:ext uri="{FF2B5EF4-FFF2-40B4-BE49-F238E27FC236}">
                  <a16:creationId xmlns:a16="http://schemas.microsoft.com/office/drawing/2014/main" id="{449EEA3C-FEE3-046C-FE8D-AE4EAB8DB7CA}"/>
                </a:ext>
              </a:extLst>
            </p:cNvPr>
            <p:cNvSpPr/>
            <p:nvPr/>
          </p:nvSpPr>
          <p:spPr>
            <a:xfrm>
              <a:off x="987882" y="4952982"/>
              <a:ext cx="217322" cy="202832"/>
            </a:xfrm>
            <a:custGeom>
              <a:avLst/>
              <a:gdLst>
                <a:gd name="csX0" fmla="*/ 37391 w 142875"/>
                <a:gd name="csY0" fmla="*/ 13058 h 133350"/>
                <a:gd name="csX1" fmla="*/ 66675 w 142875"/>
                <a:gd name="csY1" fmla="*/ 0 h 133350"/>
                <a:gd name="csX2" fmla="*/ 91717 w 142875"/>
                <a:gd name="csY2" fmla="*/ 8816 h 133350"/>
                <a:gd name="csX3" fmla="*/ 104563 w 142875"/>
                <a:gd name="csY3" fmla="*/ 33610 h 133350"/>
                <a:gd name="csX4" fmla="*/ 122569 w 142875"/>
                <a:gd name="csY4" fmla="*/ 40790 h 133350"/>
                <a:gd name="csX5" fmla="*/ 129013 w 142875"/>
                <a:gd name="csY5" fmla="*/ 47625 h 133350"/>
                <a:gd name="csX6" fmla="*/ 66675 w 142875"/>
                <a:gd name="csY6" fmla="*/ 47625 h 133350"/>
                <a:gd name="csX7" fmla="*/ 47625 w 142875"/>
                <a:gd name="csY7" fmla="*/ 66675 h 133350"/>
                <a:gd name="csX8" fmla="*/ 57150 w 142875"/>
                <a:gd name="csY8" fmla="*/ 83176 h 133350"/>
                <a:gd name="csX9" fmla="*/ 57150 w 142875"/>
                <a:gd name="csY9" fmla="*/ 90488 h 133350"/>
                <a:gd name="csX10" fmla="*/ 33338 w 142875"/>
                <a:gd name="csY10" fmla="*/ 90488 h 133350"/>
                <a:gd name="csX11" fmla="*/ 6536 w 142875"/>
                <a:gd name="csY11" fmla="*/ 80527 h 133350"/>
                <a:gd name="csX12" fmla="*/ 0 w 142875"/>
                <a:gd name="csY12" fmla="*/ 61913 h 133350"/>
                <a:gd name="csX13" fmla="*/ 28846 w 142875"/>
                <a:gd name="csY13" fmla="*/ 33562 h 133350"/>
                <a:gd name="csX14" fmla="*/ 37391 w 142875"/>
                <a:gd name="csY14" fmla="*/ 13058 h 133350"/>
                <a:gd name="csX15" fmla="*/ 57150 w 142875"/>
                <a:gd name="csY15" fmla="*/ 66675 h 133350"/>
                <a:gd name="csX16" fmla="*/ 66675 w 142875"/>
                <a:gd name="csY16" fmla="*/ 57150 h 133350"/>
                <a:gd name="csX17" fmla="*/ 133350 w 142875"/>
                <a:gd name="csY17" fmla="*/ 57150 h 133350"/>
                <a:gd name="csX18" fmla="*/ 142875 w 142875"/>
                <a:gd name="csY18" fmla="*/ 66675 h 133350"/>
                <a:gd name="csX19" fmla="*/ 133350 w 142875"/>
                <a:gd name="csY19" fmla="*/ 76200 h 133350"/>
                <a:gd name="csX20" fmla="*/ 66675 w 142875"/>
                <a:gd name="csY20" fmla="*/ 76200 h 133350"/>
                <a:gd name="csX21" fmla="*/ 57150 w 142875"/>
                <a:gd name="csY21" fmla="*/ 66675 h 133350"/>
                <a:gd name="csX22" fmla="*/ 133350 w 142875"/>
                <a:gd name="csY22" fmla="*/ 85725 h 133350"/>
                <a:gd name="csX23" fmla="*/ 66675 w 142875"/>
                <a:gd name="csY23" fmla="*/ 85725 h 133350"/>
                <a:gd name="csX24" fmla="*/ 66675 w 142875"/>
                <a:gd name="csY24" fmla="*/ 114300 h 133350"/>
                <a:gd name="csX25" fmla="*/ 85725 w 142875"/>
                <a:gd name="csY25" fmla="*/ 133350 h 133350"/>
                <a:gd name="csX26" fmla="*/ 114300 w 142875"/>
                <a:gd name="csY26" fmla="*/ 133350 h 133350"/>
                <a:gd name="csX27" fmla="*/ 133350 w 142875"/>
                <a:gd name="csY27" fmla="*/ 114300 h 133350"/>
                <a:gd name="csX28" fmla="*/ 133350 w 142875"/>
                <a:gd name="csY28" fmla="*/ 85725 h 133350"/>
                <a:gd name="csX29" fmla="*/ 90488 w 142875"/>
                <a:gd name="csY29" fmla="*/ 95250 h 133350"/>
                <a:gd name="csX30" fmla="*/ 109538 w 142875"/>
                <a:gd name="csY30" fmla="*/ 95250 h 133350"/>
                <a:gd name="csX31" fmla="*/ 114300 w 142875"/>
                <a:gd name="csY31" fmla="*/ 100013 h 133350"/>
                <a:gd name="csX32" fmla="*/ 109538 w 142875"/>
                <a:gd name="csY32" fmla="*/ 104775 h 133350"/>
                <a:gd name="csX33" fmla="*/ 90488 w 142875"/>
                <a:gd name="csY33" fmla="*/ 104775 h 133350"/>
                <a:gd name="csX34" fmla="*/ 85725 w 142875"/>
                <a:gd name="csY34" fmla="*/ 100013 h 133350"/>
                <a:gd name="csX35" fmla="*/ 90488 w 142875"/>
                <a:gd name="csY35" fmla="*/ 95250 h 133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Lst>
              <a:rect l="l" t="t" r="r" b="b"/>
              <a:pathLst>
                <a:path w="142875" h="133350">
                  <a:moveTo>
                    <a:pt x="37391" y="13058"/>
                  </a:moveTo>
                  <a:cubicBezTo>
                    <a:pt x="43654" y="5403"/>
                    <a:pt x="53341" y="0"/>
                    <a:pt x="66675" y="0"/>
                  </a:cubicBezTo>
                  <a:cubicBezTo>
                    <a:pt x="74772" y="0"/>
                    <a:pt x="84211" y="2674"/>
                    <a:pt x="91717" y="8816"/>
                  </a:cubicBezTo>
                  <a:cubicBezTo>
                    <a:pt x="98485" y="14353"/>
                    <a:pt x="103492" y="22567"/>
                    <a:pt x="104563" y="33610"/>
                  </a:cubicBezTo>
                  <a:cubicBezTo>
                    <a:pt x="111123" y="34396"/>
                    <a:pt x="117484" y="36864"/>
                    <a:pt x="122569" y="40790"/>
                  </a:cubicBezTo>
                  <a:cubicBezTo>
                    <a:pt x="125058" y="42712"/>
                    <a:pt x="127259" y="45004"/>
                    <a:pt x="129013" y="47625"/>
                  </a:cubicBezTo>
                  <a:lnTo>
                    <a:pt x="66675" y="47625"/>
                  </a:lnTo>
                  <a:cubicBezTo>
                    <a:pt x="56154" y="47625"/>
                    <a:pt x="47625" y="56154"/>
                    <a:pt x="47625" y="66675"/>
                  </a:cubicBezTo>
                  <a:cubicBezTo>
                    <a:pt x="47625" y="73726"/>
                    <a:pt x="51456" y="79882"/>
                    <a:pt x="57150" y="83176"/>
                  </a:cubicBezTo>
                  <a:lnTo>
                    <a:pt x="57150" y="90488"/>
                  </a:lnTo>
                  <a:lnTo>
                    <a:pt x="33338" y="90488"/>
                  </a:lnTo>
                  <a:cubicBezTo>
                    <a:pt x="20443" y="90488"/>
                    <a:pt x="11834" y="86581"/>
                    <a:pt x="6536" y="80527"/>
                  </a:cubicBezTo>
                  <a:cubicBezTo>
                    <a:pt x="1352" y="74602"/>
                    <a:pt x="0" y="67367"/>
                    <a:pt x="0" y="61913"/>
                  </a:cubicBezTo>
                  <a:cubicBezTo>
                    <a:pt x="0" y="50694"/>
                    <a:pt x="9196" y="35576"/>
                    <a:pt x="28846" y="33562"/>
                  </a:cubicBezTo>
                  <a:cubicBezTo>
                    <a:pt x="29664" y="26629"/>
                    <a:pt x="32368" y="19197"/>
                    <a:pt x="37391" y="13058"/>
                  </a:cubicBezTo>
                  <a:close/>
                  <a:moveTo>
                    <a:pt x="57150" y="66675"/>
                  </a:moveTo>
                  <a:cubicBezTo>
                    <a:pt x="57150" y="61415"/>
                    <a:pt x="61415" y="57150"/>
                    <a:pt x="66675" y="57150"/>
                  </a:cubicBezTo>
                  <a:lnTo>
                    <a:pt x="133350" y="57150"/>
                  </a:lnTo>
                  <a:cubicBezTo>
                    <a:pt x="138611" y="57150"/>
                    <a:pt x="142875" y="61415"/>
                    <a:pt x="142875" y="66675"/>
                  </a:cubicBezTo>
                  <a:cubicBezTo>
                    <a:pt x="142875" y="71935"/>
                    <a:pt x="138611" y="76200"/>
                    <a:pt x="133350" y="76200"/>
                  </a:cubicBezTo>
                  <a:lnTo>
                    <a:pt x="66675" y="76200"/>
                  </a:lnTo>
                  <a:cubicBezTo>
                    <a:pt x="61415" y="76200"/>
                    <a:pt x="57150" y="71935"/>
                    <a:pt x="57150" y="66675"/>
                  </a:cubicBezTo>
                  <a:close/>
                  <a:moveTo>
                    <a:pt x="133350" y="85725"/>
                  </a:moveTo>
                  <a:lnTo>
                    <a:pt x="66675" y="85725"/>
                  </a:lnTo>
                  <a:lnTo>
                    <a:pt x="66675" y="114300"/>
                  </a:lnTo>
                  <a:cubicBezTo>
                    <a:pt x="66675" y="124821"/>
                    <a:pt x="75204" y="133350"/>
                    <a:pt x="85725" y="133350"/>
                  </a:cubicBezTo>
                  <a:lnTo>
                    <a:pt x="114300" y="133350"/>
                  </a:lnTo>
                  <a:cubicBezTo>
                    <a:pt x="124821" y="133350"/>
                    <a:pt x="133350" y="124821"/>
                    <a:pt x="133350" y="114300"/>
                  </a:cubicBezTo>
                  <a:lnTo>
                    <a:pt x="133350" y="85725"/>
                  </a:lnTo>
                  <a:close/>
                  <a:moveTo>
                    <a:pt x="90488" y="95250"/>
                  </a:moveTo>
                  <a:lnTo>
                    <a:pt x="109538" y="95250"/>
                  </a:lnTo>
                  <a:cubicBezTo>
                    <a:pt x="112167" y="95250"/>
                    <a:pt x="114300" y="97383"/>
                    <a:pt x="114300" y="100013"/>
                  </a:cubicBezTo>
                  <a:cubicBezTo>
                    <a:pt x="114300" y="102642"/>
                    <a:pt x="112167" y="104775"/>
                    <a:pt x="109538" y="104775"/>
                  </a:cubicBezTo>
                  <a:lnTo>
                    <a:pt x="90488" y="104775"/>
                  </a:lnTo>
                  <a:cubicBezTo>
                    <a:pt x="87858" y="104775"/>
                    <a:pt x="85725" y="102642"/>
                    <a:pt x="85725" y="100013"/>
                  </a:cubicBezTo>
                  <a:cubicBezTo>
                    <a:pt x="85725" y="97383"/>
                    <a:pt x="87858" y="95250"/>
                    <a:pt x="90488" y="95250"/>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5" name="TextBox 14">
            <a:extLst>
              <a:ext uri="{FF2B5EF4-FFF2-40B4-BE49-F238E27FC236}">
                <a16:creationId xmlns:a16="http://schemas.microsoft.com/office/drawing/2014/main" id="{314E7F45-90B1-2918-EAF7-DE76746C0394}"/>
              </a:ext>
            </a:extLst>
          </p:cNvPr>
          <p:cNvSpPr txBox="1"/>
          <p:nvPr/>
        </p:nvSpPr>
        <p:spPr>
          <a:xfrm>
            <a:off x="571499" y="6372622"/>
            <a:ext cx="11055096"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Source: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Deloitte State of AI 2026</a:t>
            </a: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8062905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750"/>
                                        <p:tgtEl>
                                          <p:spTgt spid="17"/>
                                        </p:tgtEl>
                                      </p:cBhvr>
                                    </p:animEffect>
                                    <p:anim calcmode="lin" valueType="num">
                                      <p:cBhvr>
                                        <p:cTn id="13" dur="750" fill="hold"/>
                                        <p:tgtEl>
                                          <p:spTgt spid="17"/>
                                        </p:tgtEl>
                                        <p:attrNameLst>
                                          <p:attrName>ppt_x</p:attrName>
                                        </p:attrNameLst>
                                      </p:cBhvr>
                                      <p:tavLst>
                                        <p:tav tm="0">
                                          <p:val>
                                            <p:strVal val="#ppt_x"/>
                                          </p:val>
                                        </p:tav>
                                        <p:tav tm="100000">
                                          <p:val>
                                            <p:strVal val="#ppt_x"/>
                                          </p:val>
                                        </p:tav>
                                      </p:tavLst>
                                    </p:anim>
                                    <p:anim calcmode="lin" valueType="num">
                                      <p:cBhvr>
                                        <p:cTn id="14" dur="75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750"/>
                                        <p:tgtEl>
                                          <p:spTgt spid="16"/>
                                        </p:tgtEl>
                                      </p:cBhvr>
                                    </p:animEffect>
                                    <p:anim calcmode="lin" valueType="num">
                                      <p:cBhvr>
                                        <p:cTn id="18" dur="750" fill="hold"/>
                                        <p:tgtEl>
                                          <p:spTgt spid="16"/>
                                        </p:tgtEl>
                                        <p:attrNameLst>
                                          <p:attrName>ppt_x</p:attrName>
                                        </p:attrNameLst>
                                      </p:cBhvr>
                                      <p:tavLst>
                                        <p:tav tm="0">
                                          <p:val>
                                            <p:strVal val="#ppt_x"/>
                                          </p:val>
                                        </p:tav>
                                        <p:tav tm="100000">
                                          <p:val>
                                            <p:strVal val="#ppt_x"/>
                                          </p:val>
                                        </p:tav>
                                      </p:tavLst>
                                    </p:anim>
                                    <p:anim calcmode="lin" valueType="num">
                                      <p:cBhvr>
                                        <p:cTn id="19" dur="75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750"/>
                                        <p:tgtEl>
                                          <p:spTgt spid="18"/>
                                        </p:tgtEl>
                                      </p:cBhvr>
                                    </p:animEffect>
                                    <p:anim calcmode="lin" valueType="num">
                                      <p:cBhvr>
                                        <p:cTn id="23" dur="750" fill="hold"/>
                                        <p:tgtEl>
                                          <p:spTgt spid="18"/>
                                        </p:tgtEl>
                                        <p:attrNameLst>
                                          <p:attrName>ppt_x</p:attrName>
                                        </p:attrNameLst>
                                      </p:cBhvr>
                                      <p:tavLst>
                                        <p:tav tm="0">
                                          <p:val>
                                            <p:strVal val="#ppt_x"/>
                                          </p:val>
                                        </p:tav>
                                        <p:tav tm="100000">
                                          <p:val>
                                            <p:strVal val="#ppt_x"/>
                                          </p:val>
                                        </p:tav>
                                      </p:tavLst>
                                    </p:anim>
                                    <p:anim calcmode="lin" valueType="num">
                                      <p:cBhvr>
                                        <p:cTn id="24" dur="75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750"/>
                                        <p:tgtEl>
                                          <p:spTgt spid="19"/>
                                        </p:tgtEl>
                                      </p:cBhvr>
                                    </p:animEffect>
                                    <p:anim calcmode="lin" valueType="num">
                                      <p:cBhvr>
                                        <p:cTn id="28" dur="750" fill="hold"/>
                                        <p:tgtEl>
                                          <p:spTgt spid="19"/>
                                        </p:tgtEl>
                                        <p:attrNameLst>
                                          <p:attrName>ppt_x</p:attrName>
                                        </p:attrNameLst>
                                      </p:cBhvr>
                                      <p:tavLst>
                                        <p:tav tm="0">
                                          <p:val>
                                            <p:strVal val="#ppt_x"/>
                                          </p:val>
                                        </p:tav>
                                        <p:tav tm="100000">
                                          <p:val>
                                            <p:strVal val="#ppt_x"/>
                                          </p:val>
                                        </p:tav>
                                      </p:tavLst>
                                    </p:anim>
                                    <p:anim calcmode="lin" valueType="num">
                                      <p:cBhvr>
                                        <p:cTn id="29" dur="750" fill="hold"/>
                                        <p:tgtEl>
                                          <p:spTgt spid="1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750"/>
                                        <p:tgtEl>
                                          <p:spTgt spid="27"/>
                                        </p:tgtEl>
                                      </p:cBhvr>
                                    </p:animEffect>
                                    <p:anim calcmode="lin" valueType="num">
                                      <p:cBhvr>
                                        <p:cTn id="33" dur="750" fill="hold"/>
                                        <p:tgtEl>
                                          <p:spTgt spid="27"/>
                                        </p:tgtEl>
                                        <p:attrNameLst>
                                          <p:attrName>ppt_x</p:attrName>
                                        </p:attrNameLst>
                                      </p:cBhvr>
                                      <p:tavLst>
                                        <p:tav tm="0">
                                          <p:val>
                                            <p:strVal val="#ppt_x"/>
                                          </p:val>
                                        </p:tav>
                                        <p:tav tm="100000">
                                          <p:val>
                                            <p:strVal val="#ppt_x"/>
                                          </p:val>
                                        </p:tav>
                                      </p:tavLst>
                                    </p:anim>
                                    <p:anim calcmode="lin" valueType="num">
                                      <p:cBhvr>
                                        <p:cTn id="34" dur="750" fill="hold"/>
                                        <p:tgtEl>
                                          <p:spTgt spid="2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750"/>
                                        <p:tgtEl>
                                          <p:spTgt spid="26"/>
                                        </p:tgtEl>
                                      </p:cBhvr>
                                    </p:animEffect>
                                    <p:anim calcmode="lin" valueType="num">
                                      <p:cBhvr>
                                        <p:cTn id="38" dur="750" fill="hold"/>
                                        <p:tgtEl>
                                          <p:spTgt spid="26"/>
                                        </p:tgtEl>
                                        <p:attrNameLst>
                                          <p:attrName>ppt_x</p:attrName>
                                        </p:attrNameLst>
                                      </p:cBhvr>
                                      <p:tavLst>
                                        <p:tav tm="0">
                                          <p:val>
                                            <p:strVal val="#ppt_x"/>
                                          </p:val>
                                        </p:tav>
                                        <p:tav tm="100000">
                                          <p:val>
                                            <p:strVal val="#ppt_x"/>
                                          </p:val>
                                        </p:tav>
                                      </p:tavLst>
                                    </p:anim>
                                    <p:anim calcmode="lin" valueType="num">
                                      <p:cBhvr>
                                        <p:cTn id="39" dur="750" fill="hold"/>
                                        <p:tgtEl>
                                          <p:spTgt spid="2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750"/>
                                        <p:tgtEl>
                                          <p:spTgt spid="10"/>
                                        </p:tgtEl>
                                      </p:cBhvr>
                                    </p:animEffect>
                                    <p:anim calcmode="lin" valueType="num">
                                      <p:cBhvr>
                                        <p:cTn id="43" dur="750" fill="hold"/>
                                        <p:tgtEl>
                                          <p:spTgt spid="10"/>
                                        </p:tgtEl>
                                        <p:attrNameLst>
                                          <p:attrName>ppt_x</p:attrName>
                                        </p:attrNameLst>
                                      </p:cBhvr>
                                      <p:tavLst>
                                        <p:tav tm="0">
                                          <p:val>
                                            <p:strVal val="#ppt_x"/>
                                          </p:val>
                                        </p:tav>
                                        <p:tav tm="100000">
                                          <p:val>
                                            <p:strVal val="#ppt_x"/>
                                          </p:val>
                                        </p:tav>
                                      </p:tavLst>
                                    </p:anim>
                                    <p:anim calcmode="lin" valueType="num">
                                      <p:cBhvr>
                                        <p:cTn id="44" dur="75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750"/>
                                        <p:tgtEl>
                                          <p:spTgt spid="45"/>
                                        </p:tgtEl>
                                      </p:cBhvr>
                                    </p:animEffect>
                                    <p:anim calcmode="lin" valueType="num">
                                      <p:cBhvr>
                                        <p:cTn id="48" dur="750" fill="hold"/>
                                        <p:tgtEl>
                                          <p:spTgt spid="45"/>
                                        </p:tgtEl>
                                        <p:attrNameLst>
                                          <p:attrName>ppt_x</p:attrName>
                                        </p:attrNameLst>
                                      </p:cBhvr>
                                      <p:tavLst>
                                        <p:tav tm="0">
                                          <p:val>
                                            <p:strVal val="#ppt_x"/>
                                          </p:val>
                                        </p:tav>
                                        <p:tav tm="100000">
                                          <p:val>
                                            <p:strVal val="#ppt_x"/>
                                          </p:val>
                                        </p:tav>
                                      </p:tavLst>
                                    </p:anim>
                                    <p:anim calcmode="lin" valueType="num">
                                      <p:cBhvr>
                                        <p:cTn id="49" dur="750" fill="hold"/>
                                        <p:tgtEl>
                                          <p:spTgt spid="45"/>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750"/>
                                        <p:tgtEl>
                                          <p:spTgt spid="42"/>
                                        </p:tgtEl>
                                      </p:cBhvr>
                                    </p:animEffect>
                                    <p:anim calcmode="lin" valueType="num">
                                      <p:cBhvr>
                                        <p:cTn id="53" dur="750" fill="hold"/>
                                        <p:tgtEl>
                                          <p:spTgt spid="42"/>
                                        </p:tgtEl>
                                        <p:attrNameLst>
                                          <p:attrName>ppt_x</p:attrName>
                                        </p:attrNameLst>
                                      </p:cBhvr>
                                      <p:tavLst>
                                        <p:tav tm="0">
                                          <p:val>
                                            <p:strVal val="#ppt_x"/>
                                          </p:val>
                                        </p:tav>
                                        <p:tav tm="100000">
                                          <p:val>
                                            <p:strVal val="#ppt_x"/>
                                          </p:val>
                                        </p:tav>
                                      </p:tavLst>
                                    </p:anim>
                                    <p:anim calcmode="lin" valueType="num">
                                      <p:cBhvr>
                                        <p:cTn id="54" dur="75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8"/>
                                        </p:tgtEl>
                                        <p:attrNameLst>
                                          <p:attrName>style.visibility</p:attrName>
                                        </p:attrNameLst>
                                      </p:cBhvr>
                                      <p:to>
                                        <p:strVal val="visible"/>
                                      </p:to>
                                    </p:set>
                                    <p:animEffect transition="in" filter="fade">
                                      <p:cBhvr>
                                        <p:cTn id="57" dur="750"/>
                                        <p:tgtEl>
                                          <p:spTgt spid="48"/>
                                        </p:tgtEl>
                                      </p:cBhvr>
                                    </p:animEffect>
                                    <p:anim calcmode="lin" valueType="num">
                                      <p:cBhvr>
                                        <p:cTn id="58" dur="750" fill="hold"/>
                                        <p:tgtEl>
                                          <p:spTgt spid="48"/>
                                        </p:tgtEl>
                                        <p:attrNameLst>
                                          <p:attrName>ppt_x</p:attrName>
                                        </p:attrNameLst>
                                      </p:cBhvr>
                                      <p:tavLst>
                                        <p:tav tm="0">
                                          <p:val>
                                            <p:strVal val="#ppt_x"/>
                                          </p:val>
                                        </p:tav>
                                        <p:tav tm="100000">
                                          <p:val>
                                            <p:strVal val="#ppt_x"/>
                                          </p:val>
                                        </p:tav>
                                      </p:tavLst>
                                    </p:anim>
                                    <p:anim calcmode="lin" valueType="num">
                                      <p:cBhvr>
                                        <p:cTn id="59" dur="750" fill="hold"/>
                                        <p:tgtEl>
                                          <p:spTgt spid="48"/>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73"/>
                                        </p:tgtEl>
                                        <p:attrNameLst>
                                          <p:attrName>style.visibility</p:attrName>
                                        </p:attrNameLst>
                                      </p:cBhvr>
                                      <p:to>
                                        <p:strVal val="visible"/>
                                      </p:to>
                                    </p:set>
                                    <p:animEffect transition="in" filter="fade">
                                      <p:cBhvr>
                                        <p:cTn id="62" dur="750"/>
                                        <p:tgtEl>
                                          <p:spTgt spid="73"/>
                                        </p:tgtEl>
                                      </p:cBhvr>
                                    </p:animEffect>
                                    <p:anim calcmode="lin" valueType="num">
                                      <p:cBhvr>
                                        <p:cTn id="63" dur="750" fill="hold"/>
                                        <p:tgtEl>
                                          <p:spTgt spid="73"/>
                                        </p:tgtEl>
                                        <p:attrNameLst>
                                          <p:attrName>ppt_x</p:attrName>
                                        </p:attrNameLst>
                                      </p:cBhvr>
                                      <p:tavLst>
                                        <p:tav tm="0">
                                          <p:val>
                                            <p:strVal val="#ppt_x"/>
                                          </p:val>
                                        </p:tav>
                                        <p:tav tm="100000">
                                          <p:val>
                                            <p:strVal val="#ppt_x"/>
                                          </p:val>
                                        </p:tav>
                                      </p:tavLst>
                                    </p:anim>
                                    <p:anim calcmode="lin" valueType="num">
                                      <p:cBhvr>
                                        <p:cTn id="64" dur="750" fill="hold"/>
                                        <p:tgtEl>
                                          <p:spTgt spid="73"/>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72"/>
                                        </p:tgtEl>
                                        <p:attrNameLst>
                                          <p:attrName>style.visibility</p:attrName>
                                        </p:attrNameLst>
                                      </p:cBhvr>
                                      <p:to>
                                        <p:strVal val="visible"/>
                                      </p:to>
                                    </p:set>
                                    <p:animEffect transition="in" filter="fade">
                                      <p:cBhvr>
                                        <p:cTn id="67" dur="750"/>
                                        <p:tgtEl>
                                          <p:spTgt spid="72"/>
                                        </p:tgtEl>
                                      </p:cBhvr>
                                    </p:animEffect>
                                    <p:anim calcmode="lin" valueType="num">
                                      <p:cBhvr>
                                        <p:cTn id="68" dur="750" fill="hold"/>
                                        <p:tgtEl>
                                          <p:spTgt spid="72"/>
                                        </p:tgtEl>
                                        <p:attrNameLst>
                                          <p:attrName>ppt_x</p:attrName>
                                        </p:attrNameLst>
                                      </p:cBhvr>
                                      <p:tavLst>
                                        <p:tav tm="0">
                                          <p:val>
                                            <p:strVal val="#ppt_x"/>
                                          </p:val>
                                        </p:tav>
                                        <p:tav tm="100000">
                                          <p:val>
                                            <p:strVal val="#ppt_x"/>
                                          </p:val>
                                        </p:tav>
                                      </p:tavLst>
                                    </p:anim>
                                    <p:anim calcmode="lin" valueType="num">
                                      <p:cBhvr>
                                        <p:cTn id="69" dur="750" fill="hold"/>
                                        <p:tgtEl>
                                          <p:spTgt spid="72"/>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71"/>
                                        </p:tgtEl>
                                        <p:attrNameLst>
                                          <p:attrName>style.visibility</p:attrName>
                                        </p:attrNameLst>
                                      </p:cBhvr>
                                      <p:to>
                                        <p:strVal val="visible"/>
                                      </p:to>
                                    </p:set>
                                    <p:animEffect transition="in" filter="fade">
                                      <p:cBhvr>
                                        <p:cTn id="72" dur="750"/>
                                        <p:tgtEl>
                                          <p:spTgt spid="71"/>
                                        </p:tgtEl>
                                      </p:cBhvr>
                                    </p:animEffect>
                                    <p:anim calcmode="lin" valueType="num">
                                      <p:cBhvr>
                                        <p:cTn id="73" dur="750" fill="hold"/>
                                        <p:tgtEl>
                                          <p:spTgt spid="71"/>
                                        </p:tgtEl>
                                        <p:attrNameLst>
                                          <p:attrName>ppt_x</p:attrName>
                                        </p:attrNameLst>
                                      </p:cBhvr>
                                      <p:tavLst>
                                        <p:tav tm="0">
                                          <p:val>
                                            <p:strVal val="#ppt_x"/>
                                          </p:val>
                                        </p:tav>
                                        <p:tav tm="100000">
                                          <p:val>
                                            <p:strVal val="#ppt_x"/>
                                          </p:val>
                                        </p:tav>
                                      </p:tavLst>
                                    </p:anim>
                                    <p:anim calcmode="lin" valueType="num">
                                      <p:cBhvr>
                                        <p:cTn id="74" dur="750" fill="hold"/>
                                        <p:tgtEl>
                                          <p:spTgt spid="7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74"/>
                                        </p:tgtEl>
                                        <p:attrNameLst>
                                          <p:attrName>style.visibility</p:attrName>
                                        </p:attrNameLst>
                                      </p:cBhvr>
                                      <p:to>
                                        <p:strVal val="visible"/>
                                      </p:to>
                                    </p:set>
                                    <p:animEffect transition="in" filter="fade">
                                      <p:cBhvr>
                                        <p:cTn id="77" dur="750"/>
                                        <p:tgtEl>
                                          <p:spTgt spid="74"/>
                                        </p:tgtEl>
                                      </p:cBhvr>
                                    </p:animEffect>
                                    <p:anim calcmode="lin" valueType="num">
                                      <p:cBhvr>
                                        <p:cTn id="78" dur="750" fill="hold"/>
                                        <p:tgtEl>
                                          <p:spTgt spid="74"/>
                                        </p:tgtEl>
                                        <p:attrNameLst>
                                          <p:attrName>ppt_x</p:attrName>
                                        </p:attrNameLst>
                                      </p:cBhvr>
                                      <p:tavLst>
                                        <p:tav tm="0">
                                          <p:val>
                                            <p:strVal val="#ppt_x"/>
                                          </p:val>
                                        </p:tav>
                                        <p:tav tm="100000">
                                          <p:val>
                                            <p:strVal val="#ppt_x"/>
                                          </p:val>
                                        </p:tav>
                                      </p:tavLst>
                                    </p:anim>
                                    <p:anim calcmode="lin" valueType="num">
                                      <p:cBhvr>
                                        <p:cTn id="79" dur="75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500"/>
                                        <p:tgtEl>
                                          <p:spTgt spid="41"/>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4" grpId="0" animBg="1"/>
      <p:bldP spid="2" grpId="0"/>
      <p:bldP spid="16" grpId="0" animBg="1"/>
      <p:bldP spid="17" grpId="0"/>
      <p:bldP spid="18" grpId="0" animBg="1"/>
      <p:bldP spid="19" grpId="0"/>
      <p:bldP spid="26" grpId="0" animBg="1"/>
      <p:bldP spid="27" grpId="0"/>
      <p:bldP spid="41"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E34CE-353B-DCC0-331A-69BC2B3AF02C}"/>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11B5D45C-3452-50B7-4196-399A53D44697}"/>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7" name="Title 16">
            <a:extLst>
              <a:ext uri="{FF2B5EF4-FFF2-40B4-BE49-F238E27FC236}">
                <a16:creationId xmlns:a16="http://schemas.microsoft.com/office/drawing/2014/main" id="{57003D7E-6FD2-827E-7D7E-9C436A240231}"/>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Govern</a:t>
            </a:r>
          </a:p>
        </p:txBody>
      </p:sp>
      <p:sp>
        <p:nvSpPr>
          <p:cNvPr id="18" name="TextBox 17">
            <a:extLst>
              <a:ext uri="{FF2B5EF4-FFF2-40B4-BE49-F238E27FC236}">
                <a16:creationId xmlns:a16="http://schemas.microsoft.com/office/drawing/2014/main" id="{E1CED587-14DB-6087-2CF0-FF2ACDEF7900}"/>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20" name="Rectangle: Top Corners Rounded 19">
            <a:extLst>
              <a:ext uri="{FF2B5EF4-FFF2-40B4-BE49-F238E27FC236}">
                <a16:creationId xmlns:a16="http://schemas.microsoft.com/office/drawing/2014/main" id="{4064D2CC-C850-B0F6-03E7-72C4B537D88F}"/>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21" name="Title 25">
            <a:extLst>
              <a:ext uri="{FF2B5EF4-FFF2-40B4-BE49-F238E27FC236}">
                <a16:creationId xmlns:a16="http://schemas.microsoft.com/office/drawing/2014/main" id="{AAFC94CC-3B5D-6994-7672-9CDBFF4E50E8}"/>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Bring agents under control from day one</a:t>
            </a:r>
          </a:p>
        </p:txBody>
      </p:sp>
      <p:sp>
        <p:nvSpPr>
          <p:cNvPr id="3" name="Rounded Rectangle 3">
            <a:extLst>
              <a:ext uri="{FF2B5EF4-FFF2-40B4-BE49-F238E27FC236}">
                <a16:creationId xmlns:a16="http://schemas.microsoft.com/office/drawing/2014/main" id="{C511D8E4-F89D-A33D-1B3F-703990C89FEA}"/>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9" name="Rectangle: Rounded Corners 18">
            <a:extLst>
              <a:ext uri="{FF2B5EF4-FFF2-40B4-BE49-F238E27FC236}">
                <a16:creationId xmlns:a16="http://schemas.microsoft.com/office/drawing/2014/main" id="{6E3D1A3D-F0F2-5096-1C1C-97545035B417}"/>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Onboard and approve agents through one IT‑controlled flow, applying policy templates so every agent starts governed and compliant. </a:t>
            </a:r>
          </a:p>
        </p:txBody>
      </p:sp>
      <p:pic>
        <p:nvPicPr>
          <p:cNvPr id="5" name="Picture 4">
            <a:extLst>
              <a:ext uri="{FF2B5EF4-FFF2-40B4-BE49-F238E27FC236}">
                <a16:creationId xmlns:a16="http://schemas.microsoft.com/office/drawing/2014/main" id="{088FFF27-C957-D472-BC21-633D822709E6}"/>
              </a:ext>
              <a:ext uri="{C183D7F6-B498-43B3-948B-1728B52AA6E4}">
                <adec:decorative xmlns:adec="http://schemas.microsoft.com/office/drawing/2017/decorative" val="1"/>
              </a:ext>
            </a:extLst>
          </p:cNvPr>
          <p:cNvPicPr>
            <a:picLocks noChangeAspect="1"/>
          </p:cNvPicPr>
          <p:nvPr/>
        </p:nvPicPr>
        <p:blipFill>
          <a:blip r:embed="rId4"/>
          <a:srcRect b="13811"/>
          <a:stretch>
            <a:fillRect/>
          </a:stretch>
        </p:blipFill>
        <p:spPr>
          <a:xfrm>
            <a:off x="3926965" y="1693670"/>
            <a:ext cx="7541232" cy="4343777"/>
          </a:xfrm>
          <a:prstGeom prst="roundRect">
            <a:avLst>
              <a:gd name="adj" fmla="val 1008"/>
            </a:avLst>
          </a:prstGeom>
        </p:spPr>
      </p:pic>
    </p:spTree>
    <p:extLst>
      <p:ext uri="{BB962C8B-B14F-4D97-AF65-F5344CB8AC3E}">
        <p14:creationId xmlns:p14="http://schemas.microsoft.com/office/powerpoint/2010/main" val="42617148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00"/>
                                        <p:tgtEl>
                                          <p:spTgt spid="18"/>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8"/>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00"/>
                                        <p:tgtEl>
                                          <p:spTgt spid="21"/>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21"/>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200"/>
                                        <p:tgtEl>
                                          <p:spTgt spid="19"/>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9"/>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
                                        <p:tgtEl>
                                          <p:spTgt spid="3"/>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p:bldP spid="21" grpId="1"/>
      <p:bldP spid="3" grpId="0" animBg="1"/>
      <p:bldP spid="3" grpId="1" animBg="1"/>
      <p:bldP spid="19" grpId="0" animBg="1"/>
      <p:bldP spid="1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65708-1E0E-09C8-07F8-D707A2084411}"/>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6BD1538F-6649-F4E7-C1F1-C75F8D804C1F}"/>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9" name="Title 8">
            <a:extLst>
              <a:ext uri="{FF2B5EF4-FFF2-40B4-BE49-F238E27FC236}">
                <a16:creationId xmlns:a16="http://schemas.microsoft.com/office/drawing/2014/main" id="{173DE49C-EC9E-FB0B-3B66-A228C9457A76}"/>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Govern</a:t>
            </a:r>
          </a:p>
        </p:txBody>
      </p:sp>
      <p:sp>
        <p:nvSpPr>
          <p:cNvPr id="10" name="TextBox 9">
            <a:extLst>
              <a:ext uri="{FF2B5EF4-FFF2-40B4-BE49-F238E27FC236}">
                <a16:creationId xmlns:a16="http://schemas.microsoft.com/office/drawing/2014/main" id="{FE48EFBA-FB47-3761-206F-20C3FE10B93B}"/>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Title 25">
            <a:extLst>
              <a:ext uri="{FF2B5EF4-FFF2-40B4-BE49-F238E27FC236}">
                <a16:creationId xmlns:a16="http://schemas.microsoft.com/office/drawing/2014/main" id="{6C896925-CF40-2F1A-BC99-19C1A41E419E}"/>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Control what agents can </a:t>
            </a:r>
            <a:b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b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access and do</a:t>
            </a:r>
          </a:p>
        </p:txBody>
      </p:sp>
      <p:sp>
        <p:nvSpPr>
          <p:cNvPr id="2" name="Rounded Rectangle 3">
            <a:extLst>
              <a:ext uri="{FF2B5EF4-FFF2-40B4-BE49-F238E27FC236}">
                <a16:creationId xmlns:a16="http://schemas.microsoft.com/office/drawing/2014/main" id="{2101B542-3EFE-0509-5012-CEED195962F6}"/>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1" name="Rectangle: Rounded Corners 10">
            <a:extLst>
              <a:ext uri="{FF2B5EF4-FFF2-40B4-BE49-F238E27FC236}">
                <a16:creationId xmlns:a16="http://schemas.microsoft.com/office/drawing/2014/main" id="{1B2695DD-779A-45A6-A939-38431C270678}"/>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Enforce least-privilege access by controlling which users, data, tools, and MCP servers agents can use. Limit access to only the resources and other agents they need.</a:t>
            </a:r>
          </a:p>
        </p:txBody>
      </p:sp>
      <p:sp>
        <p:nvSpPr>
          <p:cNvPr id="12" name="Rectangle: Top Corners Rounded 11">
            <a:extLst>
              <a:ext uri="{FF2B5EF4-FFF2-40B4-BE49-F238E27FC236}">
                <a16:creationId xmlns:a16="http://schemas.microsoft.com/office/drawing/2014/main" id="{208F9EE0-949E-BFD3-D1A3-C0582CD8963B}"/>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pic>
        <p:nvPicPr>
          <p:cNvPr id="6" name="Picture 5">
            <a:extLst>
              <a:ext uri="{FF2B5EF4-FFF2-40B4-BE49-F238E27FC236}">
                <a16:creationId xmlns:a16="http://schemas.microsoft.com/office/drawing/2014/main" id="{0D7B84AD-3CDF-6CC6-9461-D396FF1D0DD1}"/>
              </a:ext>
              <a:ext uri="{C183D7F6-B498-43B3-948B-1728B52AA6E4}">
                <adec:decorative xmlns:adec="http://schemas.microsoft.com/office/drawing/2017/decorative" val="1"/>
              </a:ext>
            </a:extLst>
          </p:cNvPr>
          <p:cNvPicPr>
            <a:picLocks/>
          </p:cNvPicPr>
          <p:nvPr/>
        </p:nvPicPr>
        <p:blipFill>
          <a:blip r:embed="rId4"/>
          <a:srcRect r="2521"/>
          <a:stretch>
            <a:fillRect/>
          </a:stretch>
        </p:blipFill>
        <p:spPr>
          <a:xfrm>
            <a:off x="3926963" y="1693670"/>
            <a:ext cx="8154202" cy="4343777"/>
          </a:xfrm>
          <a:prstGeom prst="roundRect">
            <a:avLst>
              <a:gd name="adj" fmla="val 2461"/>
            </a:avLst>
          </a:prstGeom>
          <a:solidFill>
            <a:schemeClr val="bg1"/>
          </a:solidFill>
          <a:ln>
            <a:noFill/>
            <a:headEnd type="none" w="med" len="med"/>
            <a:tailEnd type="none" w="med" len="med"/>
          </a:ln>
          <a:effectLst/>
        </p:spPr>
      </p:pic>
    </p:spTree>
    <p:extLst>
      <p:ext uri="{BB962C8B-B14F-4D97-AF65-F5344CB8AC3E}">
        <p14:creationId xmlns:p14="http://schemas.microsoft.com/office/powerpoint/2010/main" val="31124189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0"/>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
                                        <p:tgtEl>
                                          <p:spTgt spid="13"/>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
                                        <p:tgtEl>
                                          <p:spTgt spid="11"/>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p:bldP spid="13" grpId="1"/>
      <p:bldP spid="2" grpId="0" animBg="1"/>
      <p:bldP spid="2" grpId="1" animBg="1"/>
      <p:bldP spid="11" grpId="0" animBg="1"/>
      <p:bldP spid="11"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1F717EB-919B-444A-AAD2-EF277D780854}"/>
              </a:ext>
            </a:extLst>
          </p:cNvPr>
          <p:cNvSpPr>
            <a:spLocks noGrp="1"/>
          </p:cNvSpPr>
          <p:nvPr>
            <p:ph type="title"/>
          </p:nvPr>
        </p:nvSpPr>
        <p:spPr/>
        <p:txBody>
          <a:bodyPr/>
          <a:lstStyle/>
          <a:p>
            <a:pPr>
              <a:lnSpc>
                <a:spcPct val="76437"/>
              </a:lnSpc>
            </a:pPr>
            <a:r>
              <a:rPr lang="en-US" sz="3600">
                <a:latin typeface="Segoe UI Semibold" panose="020B0702040204020203" pitchFamily="34" charset="0"/>
                <a:cs typeface="Segoe UI Semibold" panose="020B0702040204020203" pitchFamily="34" charset="0"/>
              </a:rPr>
              <a:t>Digital Event Code of Conduct</a:t>
            </a:r>
            <a:endParaRPr lang="en-US"/>
          </a:p>
        </p:txBody>
      </p:sp>
      <p:sp>
        <p:nvSpPr>
          <p:cNvPr id="5" name="Text Placeholder 4">
            <a:extLst>
              <a:ext uri="{FF2B5EF4-FFF2-40B4-BE49-F238E27FC236}">
                <a16:creationId xmlns:a16="http://schemas.microsoft.com/office/drawing/2014/main" id="{91CBCD24-BE5B-F882-1502-8F6DE177C49F}"/>
              </a:ext>
            </a:extLst>
          </p:cNvPr>
          <p:cNvSpPr>
            <a:spLocks noGrp="1"/>
          </p:cNvSpPr>
          <p:nvPr>
            <p:ph type="body" sz="quarter" idx="10"/>
          </p:nvPr>
        </p:nvSpPr>
        <p:spPr>
          <a:xfrm>
            <a:off x="584200" y="1307393"/>
            <a:ext cx="11018520" cy="923330"/>
          </a:xfrm>
        </p:spPr>
        <p:txBody>
          <a:bodyPr/>
          <a:lstStyle/>
          <a:p>
            <a:pPr marL="0" indent="0">
              <a:buNone/>
            </a:pP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Microsoft’s mission is to </a:t>
            </a:r>
            <a:r>
              <a:rPr kumimoji="0" lang="en-US" sz="2000" b="1"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empower every person and every organization on the planet to achieve more</a:t>
            </a:r>
            <a:r>
              <a:rPr kumimoji="0" lang="en-US" sz="20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 This includes all Microsoft events and gatherings, including on digital platforms, where we seek to create a respectful, friendly, fun and inclusive experience for all participants.​</a:t>
            </a:r>
          </a:p>
        </p:txBody>
      </p:sp>
      <p:pic>
        <p:nvPicPr>
          <p:cNvPr id="4" name="Picture 3" descr="Isometric view of cell phone with interactive motion.">
            <a:extLst>
              <a:ext uri="{FF2B5EF4-FFF2-40B4-BE49-F238E27FC236}">
                <a16:creationId xmlns:a16="http://schemas.microsoft.com/office/drawing/2014/main" id="{F9231EB6-B472-BC4E-AFE4-112756FCA546}"/>
              </a:ext>
            </a:extLst>
          </p:cNvPr>
          <p:cNvPicPr>
            <a:picLocks noChangeAspect="1"/>
          </p:cNvPicPr>
          <p:nvPr/>
        </p:nvPicPr>
        <p:blipFill>
          <a:blip r:embed="rId3"/>
          <a:stretch>
            <a:fillRect/>
          </a:stretch>
        </p:blipFill>
        <p:spPr>
          <a:xfrm>
            <a:off x="8813" y="2734366"/>
            <a:ext cx="4114800" cy="4114800"/>
          </a:xfrm>
          <a:prstGeom prst="rect">
            <a:avLst/>
          </a:prstGeom>
        </p:spPr>
      </p:pic>
      <p:sp>
        <p:nvSpPr>
          <p:cNvPr id="34" name="Text Placeholder 4">
            <a:extLst>
              <a:ext uri="{FF2B5EF4-FFF2-40B4-BE49-F238E27FC236}">
                <a16:creationId xmlns:a16="http://schemas.microsoft.com/office/drawing/2014/main" id="{07B63777-E386-E246-A843-0DCE57C79838}"/>
              </a:ext>
            </a:extLst>
          </p:cNvPr>
          <p:cNvSpPr txBox="1">
            <a:spLocks/>
          </p:cNvSpPr>
          <p:nvPr/>
        </p:nvSpPr>
        <p:spPr>
          <a:xfrm>
            <a:off x="4608631" y="2526748"/>
            <a:ext cx="7100126" cy="389172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bg2">
                    <a:lumMod val="25000"/>
                  </a:schemeClr>
                </a:soli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bg2">
                    <a:lumMod val="25000"/>
                  </a:schemeClr>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bg2">
                    <a:lumMod val="25000"/>
                  </a:schemeClr>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chemeClr val="bg2">
                    <a:lumMod val="25000"/>
                  </a:schemeClr>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chemeClr val="bg2">
                    <a:lumMod val="25000"/>
                  </a:schemeClr>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expect all digital event participants to uphold the principles of this Code of Conduct, which covers the main digital event and all related activities. We do not tolerate disruptive or disrespectful behavior, messages, images, or interactions by any party participant, in any form, at any aspect of the program including business and social activities, regardless of location.​</a:t>
            </a:r>
          </a:p>
          <a:p>
            <a:pPr marL="228600" marR="0" lvl="0" indent="-228600" algn="l" defTabSz="932742" rtl="0" eaLnBrk="1" fontAlgn="auto" latinLnBrk="0" hangingPunct="1">
              <a:lnSpc>
                <a:spcPct val="90000"/>
              </a:lnSpc>
              <a:spcBef>
                <a:spcPts val="1000"/>
              </a:spcBef>
              <a:spcAft>
                <a:spcPts val="0"/>
              </a:spcAft>
              <a:buClrTx/>
              <a:buSzPct val="90000"/>
              <a:buFont typeface="Wingdings" panose="05000000000000000000" pitchFamily="2" charset="2"/>
              <a:buChar char="Ø"/>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Microsoft will not tolerate harassment or discrimination based on age, ancestry, color, gender identity or expression, national origin, physical or mental disability, religion, sexual orientation, or any other characteristic protected by applicable local laws, regulations, and ordinances.​ </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We encourage everyone to assist in creating a welcoming and safe environment.</a:t>
            </a: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endParaRPr>
          </a:p>
          <a:p>
            <a:pPr marL="0" marR="0" lvl="0" indent="0" algn="l" defTabSz="932742" rtl="0" eaLnBrk="1" fontAlgn="auto" latinLnBrk="0" hangingPunct="1">
              <a:lnSpc>
                <a:spcPct val="90000"/>
              </a:lnSpc>
              <a:spcBef>
                <a:spcPts val="1000"/>
              </a:spcBef>
              <a:spcAft>
                <a:spcPts val="0"/>
              </a:spcAft>
              <a:buClrTx/>
              <a:buSzPct val="90000"/>
              <a:buFont typeface="Wingdings" panose="05000000000000000000" pitchFamily="2" charset="2"/>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For more info, visit </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hlinkClick r:id="rId4"/>
              </a:rPr>
              <a:t>aka.ms/CodeofConduct</a:t>
            </a:r>
            <a:r>
              <a:rPr kumimoji="0" lang="en-US" sz="1600" b="0" i="0" u="none" strike="noStrike" kern="1200" cap="none" spc="0" normalizeH="0" baseline="0" noProof="0">
                <a:ln>
                  <a:noFill/>
                </a:ln>
                <a:solidFill>
                  <a:srgbClr val="000000"/>
                </a:solidFill>
                <a:effectLst/>
                <a:uLnTx/>
                <a:uFillTx/>
                <a:latin typeface="Segoe UI"/>
                <a:ea typeface="+mn-ea"/>
                <a:cs typeface="Segoe UI Semilight" panose="020B0402040204020203" pitchFamily="34" charset="0"/>
              </a:rPr>
              <a:t>.</a:t>
            </a:r>
          </a:p>
        </p:txBody>
      </p:sp>
    </p:spTree>
    <p:extLst>
      <p:ext uri="{BB962C8B-B14F-4D97-AF65-F5344CB8AC3E}">
        <p14:creationId xmlns:p14="http://schemas.microsoft.com/office/powerpoint/2010/main" val="131465576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36D13-0453-2D0C-9560-E308B00605D9}"/>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1DE1E721-E4B5-0077-61E0-29100973EC36}"/>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9" name="Title 8">
            <a:extLst>
              <a:ext uri="{FF2B5EF4-FFF2-40B4-BE49-F238E27FC236}">
                <a16:creationId xmlns:a16="http://schemas.microsoft.com/office/drawing/2014/main" id="{3AC109A9-C556-4107-C3CA-600B3970878A}"/>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Govern</a:t>
            </a:r>
          </a:p>
        </p:txBody>
      </p:sp>
      <p:sp>
        <p:nvSpPr>
          <p:cNvPr id="12" name="TextBox 11">
            <a:extLst>
              <a:ext uri="{FF2B5EF4-FFF2-40B4-BE49-F238E27FC236}">
                <a16:creationId xmlns:a16="http://schemas.microsoft.com/office/drawing/2014/main" id="{8C89763E-AF8A-5B2C-65E7-AD9901E26678}"/>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 name="Rectangle: Top Corners Rounded 13">
            <a:extLst>
              <a:ext uri="{FF2B5EF4-FFF2-40B4-BE49-F238E27FC236}">
                <a16:creationId xmlns:a16="http://schemas.microsoft.com/office/drawing/2014/main" id="{999CC9E5-E65A-FA2B-ECFB-E98093870F05}"/>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7" name="Title 25">
            <a:extLst>
              <a:ext uri="{FF2B5EF4-FFF2-40B4-BE49-F238E27FC236}">
                <a16:creationId xmlns:a16="http://schemas.microsoft.com/office/drawing/2014/main" id="{4B63D45A-DD8C-AF1A-E879-B25047F71847}"/>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Automate </a:t>
            </a:r>
            <a:b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b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on-going agent governance</a:t>
            </a:r>
          </a:p>
        </p:txBody>
      </p:sp>
      <p:sp>
        <p:nvSpPr>
          <p:cNvPr id="2" name="Rounded Rectangle 3">
            <a:extLst>
              <a:ext uri="{FF2B5EF4-FFF2-40B4-BE49-F238E27FC236}">
                <a16:creationId xmlns:a16="http://schemas.microsoft.com/office/drawing/2014/main" id="{2E25DC5C-83DF-0B98-493C-8F08D6B4CA71}"/>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3" name="Rectangle: Rounded Corners 12">
            <a:extLst>
              <a:ext uri="{FF2B5EF4-FFF2-40B4-BE49-F238E27FC236}">
                <a16:creationId xmlns:a16="http://schemas.microsoft.com/office/drawing/2014/main" id="{5C500926-877C-B615-C1B6-794D8F537757}"/>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Leverage rules-based agent management to automatically enforce lifecycle policies, such as expiring inactive agents, flagging ownerless agents, or blocking risky agents.</a:t>
            </a:r>
          </a:p>
        </p:txBody>
      </p:sp>
      <p:pic>
        <p:nvPicPr>
          <p:cNvPr id="5" name="Picture 4">
            <a:extLst>
              <a:ext uri="{FF2B5EF4-FFF2-40B4-BE49-F238E27FC236}">
                <a16:creationId xmlns:a16="http://schemas.microsoft.com/office/drawing/2014/main" id="{8ED8002C-074B-41E7-8480-97BC30FAA9F9}"/>
              </a:ext>
              <a:ext uri="{C183D7F6-B498-43B3-948B-1728B52AA6E4}">
                <adec:decorative xmlns:adec="http://schemas.microsoft.com/office/drawing/2017/decorative" val="1"/>
              </a:ext>
            </a:extLst>
          </p:cNvPr>
          <p:cNvPicPr>
            <a:picLocks noChangeAspect="1"/>
          </p:cNvPicPr>
          <p:nvPr/>
        </p:nvPicPr>
        <p:blipFill>
          <a:blip r:embed="rId4"/>
          <a:srcRect t="7462"/>
          <a:stretch>
            <a:fillRect/>
          </a:stretch>
        </p:blipFill>
        <p:spPr>
          <a:xfrm>
            <a:off x="3797732" y="1674400"/>
            <a:ext cx="8149989" cy="4242305"/>
          </a:xfrm>
          <a:prstGeom prst="roundRect">
            <a:avLst>
              <a:gd name="adj" fmla="val 1008"/>
            </a:avLst>
          </a:prstGeom>
        </p:spPr>
      </p:pic>
    </p:spTree>
    <p:extLst>
      <p:ext uri="{BB962C8B-B14F-4D97-AF65-F5344CB8AC3E}">
        <p14:creationId xmlns:p14="http://schemas.microsoft.com/office/powerpoint/2010/main" val="500413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0"/>
                                  </p:stCondLst>
                                  <p:childTnLst>
                                    <p:animMotion origin="layout" path="M -4.58333E-6 0.03889 L -4.58333E-6 -3.7037E-6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200"/>
                                        <p:tgtEl>
                                          <p:spTgt spid="17"/>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7"/>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7" grpId="0"/>
      <p:bldP spid="17" grpId="1"/>
      <p:bldP spid="2" grpId="0" animBg="1"/>
      <p:bldP spid="2" grpId="1" animBg="1"/>
      <p:bldP spid="13" grpId="0" animBg="1"/>
      <p:bldP spid="13"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2EFE-43FE-93E2-7762-36F032EB35E2}"/>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2898E92-5322-29C5-0BFE-318984E599EF}"/>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0" name="Title 9">
            <a:extLst>
              <a:ext uri="{FF2B5EF4-FFF2-40B4-BE49-F238E27FC236}">
                <a16:creationId xmlns:a16="http://schemas.microsoft.com/office/drawing/2014/main" id="{1F1F3621-4068-A84A-63EB-A36854950E7E}"/>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Govern</a:t>
            </a:r>
          </a:p>
        </p:txBody>
      </p:sp>
      <p:sp>
        <p:nvSpPr>
          <p:cNvPr id="11" name="TextBox 10">
            <a:extLst>
              <a:ext uri="{FF2B5EF4-FFF2-40B4-BE49-F238E27FC236}">
                <a16:creationId xmlns:a16="http://schemas.microsoft.com/office/drawing/2014/main" id="{3435809E-6271-9B00-E845-9BC316B1C9CE}"/>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 name="Rectangle: Top Corners Rounded 12">
            <a:extLst>
              <a:ext uri="{FF2B5EF4-FFF2-40B4-BE49-F238E27FC236}">
                <a16:creationId xmlns:a16="http://schemas.microsoft.com/office/drawing/2014/main" id="{48F3D927-45B7-C032-F8EB-F0A33619165B}"/>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4" name="Title 25">
            <a:extLst>
              <a:ext uri="{FF2B5EF4-FFF2-40B4-BE49-F238E27FC236}">
                <a16:creationId xmlns:a16="http://schemas.microsoft.com/office/drawing/2014/main" id="{79B321AB-95F5-C751-7871-3AC341DFC0AA}"/>
              </a:ext>
            </a:extLst>
          </p:cNvPr>
          <p:cNvSpPr txBox="1">
            <a:spLocks noGrp="1"/>
          </p:cNvSpPr>
          <p:nvPr>
            <p:ph type="title" idx="4294967295"/>
          </p:nvPr>
        </p:nvSpPr>
        <p:spPr>
          <a:xfrm>
            <a:off x="723803" y="1595560"/>
            <a:ext cx="2604014" cy="73866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Be audit-ready from the start</a:t>
            </a:r>
          </a:p>
        </p:txBody>
      </p:sp>
      <p:sp>
        <p:nvSpPr>
          <p:cNvPr id="3" name="Rounded Rectangle 3">
            <a:extLst>
              <a:ext uri="{FF2B5EF4-FFF2-40B4-BE49-F238E27FC236}">
                <a16:creationId xmlns:a16="http://schemas.microsoft.com/office/drawing/2014/main" id="{160601EA-E88A-70C6-2D72-C604BFA6BFEF}"/>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2" name="Rectangle: Rounded Corners 11">
            <a:extLst>
              <a:ext uri="{FF2B5EF4-FFF2-40B4-BE49-F238E27FC236}">
                <a16:creationId xmlns:a16="http://schemas.microsoft.com/office/drawing/2014/main" id="{70E7FAAF-AB34-9A05-F3B2-2D6CA350572E}"/>
              </a:ext>
              <a:ext uri="{C183D7F6-B498-43B3-948B-1728B52AA6E4}">
                <adec:decorative xmlns:adec="http://schemas.microsoft.com/office/drawing/2017/decorative" val="0"/>
              </a:ext>
            </a:extLst>
          </p:cNvPr>
          <p:cNvSpPr>
            <a:spLocks/>
          </p:cNvSpPr>
          <p:nvPr/>
        </p:nvSpPr>
        <p:spPr bwMode="auto">
          <a:xfrm>
            <a:off x="723802" y="2493097"/>
            <a:ext cx="2584647" cy="3609977"/>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Strengthen visibility and traceability of agent actions and interactions, including who approved an agent, what it accessed, and how it behaved.</a:t>
            </a:r>
          </a:p>
        </p:txBody>
      </p:sp>
      <p:pic>
        <p:nvPicPr>
          <p:cNvPr id="7" name="Picture 6">
            <a:extLst>
              <a:ext uri="{FF2B5EF4-FFF2-40B4-BE49-F238E27FC236}">
                <a16:creationId xmlns:a16="http://schemas.microsoft.com/office/drawing/2014/main" id="{7EB656F1-FAF6-3A8D-2112-1FD12989EB5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34689" y="1765782"/>
            <a:ext cx="8101232" cy="4223810"/>
          </a:xfrm>
          <a:prstGeom prst="roundRect">
            <a:avLst>
              <a:gd name="adj" fmla="val 1917"/>
            </a:avLst>
          </a:prstGeom>
          <a:solidFill>
            <a:srgbClr val="999999"/>
          </a:solidFill>
        </p:spPr>
      </p:pic>
    </p:spTree>
    <p:extLst>
      <p:ext uri="{BB962C8B-B14F-4D97-AF65-F5344CB8AC3E}">
        <p14:creationId xmlns:p14="http://schemas.microsoft.com/office/powerpoint/2010/main" val="3996546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
                                        <p:tgtEl>
                                          <p:spTgt spid="11"/>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1"/>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00"/>
                                        <p:tgtEl>
                                          <p:spTgt spid="14"/>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4"/>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
                                        <p:tgtEl>
                                          <p:spTgt spid="12"/>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2"/>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
                                        <p:tgtEl>
                                          <p:spTgt spid="3"/>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4" grpId="0"/>
      <p:bldP spid="14" grpId="1"/>
      <p:bldP spid="3" grpId="0" animBg="1"/>
      <p:bldP spid="3" grpId="1" animBg="1"/>
      <p:bldP spid="12" grpId="0" animBg="1"/>
      <p:bldP spid="12"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DE445-E33B-02D8-187A-95A61169A50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865FF49-0737-492B-1439-4B4720EDF63E}"/>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7" name="Title 16">
            <a:extLst>
              <a:ext uri="{FF2B5EF4-FFF2-40B4-BE49-F238E27FC236}">
                <a16:creationId xmlns:a16="http://schemas.microsoft.com/office/drawing/2014/main" id="{D4AF3546-753F-F9A3-04AE-4F5DD8726AB4}"/>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Govern</a:t>
            </a:r>
          </a:p>
        </p:txBody>
      </p:sp>
      <p:sp>
        <p:nvSpPr>
          <p:cNvPr id="9" name="TextBox 8">
            <a:extLst>
              <a:ext uri="{FF2B5EF4-FFF2-40B4-BE49-F238E27FC236}">
                <a16:creationId xmlns:a16="http://schemas.microsoft.com/office/drawing/2014/main" id="{7A8994CF-8A0F-28C4-8DC2-AE6C3DAA6305}"/>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490DC0B9-9864-1FCC-358A-5E89A2565327}"/>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2" name="Title 25">
            <a:extLst>
              <a:ext uri="{FF2B5EF4-FFF2-40B4-BE49-F238E27FC236}">
                <a16:creationId xmlns:a16="http://schemas.microsoft.com/office/drawing/2014/main" id="{573B2843-DA7C-1ECF-064A-256ED722AF7E}"/>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Reduce compliance and safety risks</a:t>
            </a:r>
          </a:p>
        </p:txBody>
      </p:sp>
      <p:sp>
        <p:nvSpPr>
          <p:cNvPr id="3" name="Rounded Rectangle 3">
            <a:extLst>
              <a:ext uri="{FF2B5EF4-FFF2-40B4-BE49-F238E27FC236}">
                <a16:creationId xmlns:a16="http://schemas.microsoft.com/office/drawing/2014/main" id="{1DF3435D-ED03-D697-377A-557B0A695307}"/>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sp>
        <p:nvSpPr>
          <p:cNvPr id="10" name="Rectangle: Rounded Corners 9">
            <a:extLst>
              <a:ext uri="{FF2B5EF4-FFF2-40B4-BE49-F238E27FC236}">
                <a16:creationId xmlns:a16="http://schemas.microsoft.com/office/drawing/2014/main" id="{9CE36E97-155C-4FBC-FDB2-43E596106A50}"/>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Establish data safety and compliance controls to detect, retain, and investigate unethical agent interactions.</a:t>
            </a:r>
          </a:p>
        </p:txBody>
      </p:sp>
      <p:pic>
        <p:nvPicPr>
          <p:cNvPr id="7" name="Picture 6">
            <a:extLst>
              <a:ext uri="{FF2B5EF4-FFF2-40B4-BE49-F238E27FC236}">
                <a16:creationId xmlns:a16="http://schemas.microsoft.com/office/drawing/2014/main" id="{53258459-6380-6116-41B4-64312F3BDF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934691" y="1765782"/>
            <a:ext cx="8072584" cy="4223810"/>
          </a:xfrm>
          <a:prstGeom prst="roundRect">
            <a:avLst>
              <a:gd name="adj" fmla="val 1917"/>
            </a:avLst>
          </a:prstGeom>
          <a:solidFill>
            <a:srgbClr val="999999"/>
          </a:solidFill>
        </p:spPr>
      </p:pic>
    </p:spTree>
    <p:extLst>
      <p:ext uri="{BB962C8B-B14F-4D97-AF65-F5344CB8AC3E}">
        <p14:creationId xmlns:p14="http://schemas.microsoft.com/office/powerpoint/2010/main" val="2141292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9"/>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
                                        <p:tgtEl>
                                          <p:spTgt spid="12"/>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2"/>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0"/>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200"/>
                                        <p:tgtEl>
                                          <p:spTgt spid="3"/>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2" grpId="1"/>
      <p:bldP spid="3" grpId="0" animBg="1"/>
      <p:bldP spid="3" grpId="1" animBg="1"/>
      <p:bldP spid="10" grpId="0" animBg="1"/>
      <p:bldP spid="10"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A4F7D-2361-67F6-CB4C-4EC1DD3B4AD6}"/>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8B9C6A32-EF52-A079-F3B1-F59344ED8377}"/>
              </a:ext>
              <a:ext uri="{C183D7F6-B498-43B3-948B-1728B52AA6E4}">
                <adec:decorative xmlns:adec="http://schemas.microsoft.com/office/drawing/2017/decorative" val="1"/>
              </a:ext>
            </a:extLst>
          </p:cNvPr>
          <p:cNvSpPr>
            <a:spLocks/>
          </p:cNvSpPr>
          <p:nvPr/>
        </p:nvSpPr>
        <p:spPr>
          <a:xfrm>
            <a:off x="1294928" y="1033670"/>
            <a:ext cx="9490180" cy="5516322"/>
          </a:xfrm>
          <a:prstGeom prst="roundRect">
            <a:avLst>
              <a:gd name="adj" fmla="val 4029"/>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11" name="Picture 10">
            <a:extLst>
              <a:ext uri="{FF2B5EF4-FFF2-40B4-BE49-F238E27FC236}">
                <a16:creationId xmlns:a16="http://schemas.microsoft.com/office/drawing/2014/main" id="{CAFF1614-FDB4-B69A-E09F-0908337A14F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3778" y="1234582"/>
            <a:ext cx="9088192" cy="5112108"/>
          </a:xfrm>
          <a:prstGeom prst="roundRect">
            <a:avLst>
              <a:gd name="adj" fmla="val 1917"/>
            </a:avLst>
          </a:prstGeom>
          <a:solidFill>
            <a:srgbClr val="E9E9E9"/>
          </a:solidFill>
        </p:spPr>
      </p:pic>
      <p:pic>
        <p:nvPicPr>
          <p:cNvPr id="10" name="Picture 9">
            <a:extLst>
              <a:ext uri="{FF2B5EF4-FFF2-40B4-BE49-F238E27FC236}">
                <a16:creationId xmlns:a16="http://schemas.microsoft.com/office/drawing/2014/main" id="{A61E2A75-B25A-2AC2-A8FA-BB063CEDE69A}"/>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l="18878" t="10594" r="12761" b="14829"/>
          <a:stretch>
            <a:fillRect/>
          </a:stretch>
        </p:blipFill>
        <p:spPr>
          <a:xfrm rot="13500000">
            <a:off x="10133394" y="-36331"/>
            <a:ext cx="3242436" cy="1989754"/>
          </a:xfrm>
          <a:custGeom>
            <a:avLst/>
            <a:gdLst>
              <a:gd name="csX0" fmla="*/ 4952292 w 4952292"/>
              <a:gd name="csY0" fmla="*/ 1151805 h 3052049"/>
              <a:gd name="csX1" fmla="*/ 3052048 w 4952292"/>
              <a:gd name="csY1" fmla="*/ 3052049 h 3052049"/>
              <a:gd name="csX2" fmla="*/ 0 w 4952292"/>
              <a:gd name="csY2" fmla="*/ 0 h 3052049"/>
              <a:gd name="csX3" fmla="*/ 4952292 w 4952292"/>
              <a:gd name="csY3" fmla="*/ 0 h 3052049"/>
            </a:gdLst>
            <a:ahLst/>
            <a:cxnLst>
              <a:cxn ang="0">
                <a:pos x="csX0" y="csY0"/>
              </a:cxn>
              <a:cxn ang="0">
                <a:pos x="csX1" y="csY1"/>
              </a:cxn>
              <a:cxn ang="0">
                <a:pos x="csX2" y="csY2"/>
              </a:cxn>
              <a:cxn ang="0">
                <a:pos x="csX3" y="csY3"/>
              </a:cxn>
            </a:cxnLst>
            <a:rect l="l" t="t" r="r" b="b"/>
            <a:pathLst>
              <a:path w="4952292" h="3052049">
                <a:moveTo>
                  <a:pt x="4952292" y="1151805"/>
                </a:moveTo>
                <a:lnTo>
                  <a:pt x="3052048" y="3052049"/>
                </a:lnTo>
                <a:lnTo>
                  <a:pt x="0" y="0"/>
                </a:lnTo>
                <a:lnTo>
                  <a:pt x="4952292" y="0"/>
                </a:lnTo>
                <a:close/>
              </a:path>
            </a:pathLst>
          </a:custGeom>
        </p:spPr>
      </p:pic>
      <p:sp>
        <p:nvSpPr>
          <p:cNvPr id="2" name="Title 1">
            <a:extLst>
              <a:ext uri="{FF2B5EF4-FFF2-40B4-BE49-F238E27FC236}">
                <a16:creationId xmlns:a16="http://schemas.microsoft.com/office/drawing/2014/main" id="{FA59B6D7-4658-1178-18CF-3611BBADD728}"/>
              </a:ext>
            </a:extLst>
          </p:cNvPr>
          <p:cNvSpPr>
            <a:spLocks noGrp="1"/>
          </p:cNvSpPr>
          <p:nvPr>
            <p:ph type="title"/>
          </p:nvPr>
        </p:nvSpPr>
        <p:spPr/>
        <p:txBody>
          <a:bodyPr/>
          <a:lstStyle/>
          <a:p>
            <a:pPr marL="0" marR="0" indent="0" algn="l" rtl="0" eaLnBrk="1" fontAlgn="auto" latinLnBrk="0" hangingPunct="1">
              <a:buNone/>
            </a:pPr>
            <a:r>
              <a:rPr lang="en-US" dirty="0"/>
              <a:t>Demo: Governance</a:t>
            </a:r>
          </a:p>
        </p:txBody>
      </p:sp>
    </p:spTree>
    <p:extLst>
      <p:ext uri="{BB962C8B-B14F-4D97-AF65-F5344CB8AC3E}">
        <p14:creationId xmlns:p14="http://schemas.microsoft.com/office/powerpoint/2010/main" val="3977638785"/>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1B563-672E-D5E1-FECA-C5B8BB6FF24F}"/>
            </a:ext>
          </a:extLst>
        </p:cNvPr>
        <p:cNvGrpSpPr/>
        <p:nvPr/>
      </p:nvGrpSpPr>
      <p:grpSpPr>
        <a:xfrm>
          <a:off x="0" y="0"/>
          <a:ext cx="0" cy="0"/>
          <a:chOff x="0" y="0"/>
          <a:chExt cx="0" cy="0"/>
        </a:xfrm>
      </p:grpSpPr>
      <p:pic>
        <p:nvPicPr>
          <p:cNvPr id="172" name="Picture 171">
            <a:extLst>
              <a:ext uri="{FF2B5EF4-FFF2-40B4-BE49-F238E27FC236}">
                <a16:creationId xmlns:a16="http://schemas.microsoft.com/office/drawing/2014/main" id="{D00FD9B7-203C-CAB9-1AAE-06FA0B927D85}"/>
              </a:ext>
              <a:ext uri="{C183D7F6-B498-43B3-948B-1728B52AA6E4}">
                <adec:decorative xmlns:adec="http://schemas.microsoft.com/office/drawing/2017/decorative" val="1"/>
              </a:ext>
            </a:extLst>
          </p:cNvPr>
          <p:cNvPicPr>
            <a:picLocks noChangeAspect="1"/>
          </p:cNvPicPr>
          <p:nvPr/>
        </p:nvPicPr>
        <p:blipFill>
          <a:blip r:embed="rId4">
            <a:alphaModFix amt="54000"/>
          </a:blip>
          <a:srcRect r="11354" b="60078"/>
          <a:stretch>
            <a:fillRect/>
          </a:stretch>
        </p:blipFill>
        <p:spPr>
          <a:xfrm>
            <a:off x="6788132" y="5489072"/>
            <a:ext cx="5403868" cy="1368928"/>
          </a:xfrm>
          <a:prstGeom prst="rect">
            <a:avLst/>
          </a:prstGeom>
        </p:spPr>
      </p:pic>
      <p:sp>
        <p:nvSpPr>
          <p:cNvPr id="87" name="Rectangle: Rounded Corners 86">
            <a:extLst>
              <a:ext uri="{FF2B5EF4-FFF2-40B4-BE49-F238E27FC236}">
                <a16:creationId xmlns:a16="http://schemas.microsoft.com/office/drawing/2014/main" id="{C60090AC-A3E7-FF06-9827-5D6087ED38B6}"/>
              </a:ext>
              <a:ext uri="{C183D7F6-B498-43B3-948B-1728B52AA6E4}">
                <adec:decorative xmlns:adec="http://schemas.microsoft.com/office/drawing/2017/decorative" val="1"/>
              </a:ext>
            </a:extLst>
          </p:cNvPr>
          <p:cNvSpPr/>
          <p:nvPr/>
        </p:nvSpPr>
        <p:spPr bwMode="auto">
          <a:xfrm>
            <a:off x="571500" y="769258"/>
            <a:ext cx="11052046" cy="5594168"/>
          </a:xfrm>
          <a:prstGeom prst="roundRect">
            <a:avLst>
              <a:gd name="adj" fmla="val 2455"/>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46" name="Rounded Rectangle 3">
            <a:extLst>
              <a:ext uri="{FF2B5EF4-FFF2-40B4-BE49-F238E27FC236}">
                <a16:creationId xmlns:a16="http://schemas.microsoft.com/office/drawing/2014/main" id="{F727B9E3-1260-B25A-1648-B32A1788FEA7}"/>
              </a:ext>
            </a:extLst>
          </p:cNvPr>
          <p:cNvSpPr/>
          <p:nvPr/>
        </p:nvSpPr>
        <p:spPr bwMode="auto">
          <a:xfrm>
            <a:off x="4400621" y="549502"/>
            <a:ext cx="3425856" cy="49998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Sans Display Semibold"/>
                <a:ea typeface="+mn-ea"/>
                <a:cs typeface="Segoe UI" pitchFamily="34" charset="0"/>
              </a:rPr>
              <a:t>Microsoft Agent 365</a:t>
            </a:r>
          </a:p>
        </p:txBody>
      </p:sp>
      <p:sp>
        <p:nvSpPr>
          <p:cNvPr id="147" name="Title 146">
            <a:extLst>
              <a:ext uri="{FF2B5EF4-FFF2-40B4-BE49-F238E27FC236}">
                <a16:creationId xmlns:a16="http://schemas.microsoft.com/office/drawing/2014/main" id="{698D294D-7AF2-CC06-9AC7-92532BCAE670}"/>
              </a:ext>
            </a:extLst>
          </p:cNvPr>
          <p:cNvSpPr txBox="1">
            <a:spLocks noGrp="1"/>
          </p:cNvSpPr>
          <p:nvPr>
            <p:ph type="title" idx="4294967295"/>
          </p:nvPr>
        </p:nvSpPr>
        <p:spPr>
          <a:xfrm>
            <a:off x="3706090" y="1263016"/>
            <a:ext cx="4782867" cy="36933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75026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Segoe Sans Display Semibold"/>
                <a:ea typeface="+mn-ea"/>
                <a:cs typeface="Segoe UI Semibold" panose="020B0702040204020203" pitchFamily="34" charset="0"/>
              </a:rPr>
              <a:t>The control plane for agents</a:t>
            </a:r>
          </a:p>
        </p:txBody>
      </p:sp>
      <p:sp>
        <p:nvSpPr>
          <p:cNvPr id="170" name="Title 169">
            <a:extLst>
              <a:ext uri="{FF2B5EF4-FFF2-40B4-BE49-F238E27FC236}">
                <a16:creationId xmlns:a16="http://schemas.microsoft.com/office/drawing/2014/main" id="{29EFD3A7-C6AF-4C4E-E713-2F785488D9E3}"/>
              </a:ext>
              <a:ext uri="{C183D7F6-B498-43B3-948B-1728B52AA6E4}">
                <adec:decorative xmlns:adec="http://schemas.microsoft.com/office/drawing/2017/decorative" val="0"/>
              </a:ext>
            </a:extLst>
          </p:cNvPr>
          <p:cNvSpPr>
            <a:spLocks/>
          </p:cNvSpPr>
          <p:nvPr/>
        </p:nvSpPr>
        <p:spPr bwMode="auto">
          <a:xfrm>
            <a:off x="7982731" y="1817533"/>
            <a:ext cx="3496098" cy="4408732"/>
          </a:xfrm>
          <a:prstGeom prst="roundRect">
            <a:avLst>
              <a:gd name="adj" fmla="val 4180"/>
            </a:avLst>
          </a:prstGeom>
          <a:solidFill>
            <a:schemeClr val="bg1"/>
          </a:solidFill>
          <a:ln w="19050" cap="flat" cmpd="sng" algn="ctr">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prstDash val="solid"/>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Secure</a:t>
            </a:r>
          </a:p>
        </p:txBody>
      </p:sp>
      <p:sp>
        <p:nvSpPr>
          <p:cNvPr id="150" name="TextBox 149">
            <a:extLst>
              <a:ext uri="{FF2B5EF4-FFF2-40B4-BE49-F238E27FC236}">
                <a16:creationId xmlns:a16="http://schemas.microsoft.com/office/drawing/2014/main" id="{735913E3-0005-FBCF-43ED-D7CF260943D5}"/>
              </a:ext>
            </a:extLst>
          </p:cNvPr>
          <p:cNvSpPr txBox="1"/>
          <p:nvPr/>
        </p:nvSpPr>
        <p:spPr>
          <a:xfrm>
            <a:off x="8290347"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Protect agents </a:t>
            </a:r>
            <a:b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b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comprehensively</a:t>
            </a:r>
          </a:p>
        </p:txBody>
      </p:sp>
      <p:grpSp>
        <p:nvGrpSpPr>
          <p:cNvPr id="13" name="Group 12">
            <a:extLst>
              <a:ext uri="{FF2B5EF4-FFF2-40B4-BE49-F238E27FC236}">
                <a16:creationId xmlns:a16="http://schemas.microsoft.com/office/drawing/2014/main" id="{CDD6DB81-96C7-FCC7-F42B-3E4B9ADFC209}"/>
              </a:ext>
              <a:ext uri="{C183D7F6-B498-43B3-948B-1728B52AA6E4}">
                <adec:decorative xmlns:adec="http://schemas.microsoft.com/office/drawing/2017/decorative" val="1"/>
              </a:ext>
            </a:extLst>
          </p:cNvPr>
          <p:cNvGrpSpPr/>
          <p:nvPr/>
        </p:nvGrpSpPr>
        <p:grpSpPr>
          <a:xfrm>
            <a:off x="716216" y="1817533"/>
            <a:ext cx="7133426" cy="4408732"/>
            <a:chOff x="716216" y="1817533"/>
            <a:chExt cx="7133426" cy="4408732"/>
          </a:xfrm>
        </p:grpSpPr>
        <p:grpSp>
          <p:nvGrpSpPr>
            <p:cNvPr id="89" name="Group 88">
              <a:extLst>
                <a:ext uri="{FF2B5EF4-FFF2-40B4-BE49-F238E27FC236}">
                  <a16:creationId xmlns:a16="http://schemas.microsoft.com/office/drawing/2014/main" id="{CC8C671A-DE56-5E5F-8FA4-4F652183B2A8}"/>
                </a:ext>
                <a:ext uri="{C183D7F6-B498-43B3-948B-1728B52AA6E4}">
                  <adec:decorative xmlns:adec="http://schemas.microsoft.com/office/drawing/2017/decorative" val="1"/>
                </a:ext>
              </a:extLst>
            </p:cNvPr>
            <p:cNvGrpSpPr/>
            <p:nvPr/>
          </p:nvGrpSpPr>
          <p:grpSpPr>
            <a:xfrm>
              <a:off x="1159873" y="2922410"/>
              <a:ext cx="2585292" cy="1507472"/>
              <a:chOff x="1069470" y="7638424"/>
              <a:chExt cx="2585292" cy="1507472"/>
            </a:xfrm>
          </p:grpSpPr>
          <p:sp>
            <p:nvSpPr>
              <p:cNvPr id="90" name="Freeform: Shape 89">
                <a:extLst>
                  <a:ext uri="{FF2B5EF4-FFF2-40B4-BE49-F238E27FC236}">
                    <a16:creationId xmlns:a16="http://schemas.microsoft.com/office/drawing/2014/main" id="{A9512D92-4DA7-A9EB-DB13-EF43C7E02489}"/>
                  </a:ext>
                </a:extLst>
              </p:cNvPr>
              <p:cNvSpPr/>
              <p:nvPr/>
            </p:nvSpPr>
            <p:spPr>
              <a:xfrm>
                <a:off x="1071180" y="8395350"/>
                <a:ext cx="1502068" cy="750545"/>
              </a:xfrm>
              <a:custGeom>
                <a:avLst/>
                <a:gdLst>
                  <a:gd name="connsiteX0" fmla="*/ 0 w 6430668"/>
                  <a:gd name="connsiteY0" fmla="*/ 0 h 2818941"/>
                  <a:gd name="connsiteX1" fmla="*/ 6430669 w 6430668"/>
                  <a:gd name="connsiteY1" fmla="*/ 2818942 h 2818941"/>
                </a:gdLst>
                <a:ahLst/>
                <a:cxnLst>
                  <a:cxn ang="0">
                    <a:pos x="connsiteX0" y="connsiteY0"/>
                  </a:cxn>
                  <a:cxn ang="0">
                    <a:pos x="connsiteX1" y="connsiteY1"/>
                  </a:cxn>
                </a:cxnLst>
                <a:rect l="l" t="t" r="r" b="b"/>
                <a:pathLst>
                  <a:path w="6430668" h="2818941">
                    <a:moveTo>
                      <a:pt x="0" y="0"/>
                    </a:moveTo>
                    <a:lnTo>
                      <a:pt x="6430669" y="2818942"/>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1" name="Freeform: Shape 90">
                <a:extLst>
                  <a:ext uri="{FF2B5EF4-FFF2-40B4-BE49-F238E27FC236}">
                    <a16:creationId xmlns:a16="http://schemas.microsoft.com/office/drawing/2014/main" id="{D847BC93-E412-9D9F-66E8-D443BAD6BC63}"/>
                  </a:ext>
                </a:extLst>
              </p:cNvPr>
              <p:cNvSpPr/>
              <p:nvPr/>
            </p:nvSpPr>
            <p:spPr>
              <a:xfrm>
                <a:off x="1071180" y="7639118"/>
                <a:ext cx="936734" cy="756233"/>
              </a:xfrm>
              <a:custGeom>
                <a:avLst/>
                <a:gdLst>
                  <a:gd name="connsiteX0" fmla="*/ 0 w 4010353"/>
                  <a:gd name="connsiteY0" fmla="*/ 2428280 h 2428280"/>
                  <a:gd name="connsiteX1" fmla="*/ 4010354 w 4010353"/>
                  <a:gd name="connsiteY1" fmla="*/ 0 h 2428280"/>
                </a:gdLst>
                <a:ahLst/>
                <a:cxnLst>
                  <a:cxn ang="0">
                    <a:pos x="connsiteX0" y="connsiteY0"/>
                  </a:cxn>
                  <a:cxn ang="0">
                    <a:pos x="connsiteX1" y="connsiteY1"/>
                  </a:cxn>
                </a:cxnLst>
                <a:rect l="l" t="t" r="r" b="b"/>
                <a:pathLst>
                  <a:path w="4010353" h="2428280">
                    <a:moveTo>
                      <a:pt x="0" y="2428280"/>
                    </a:moveTo>
                    <a:lnTo>
                      <a:pt x="401035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2" name="Freeform: Shape 91">
                <a:extLst>
                  <a:ext uri="{FF2B5EF4-FFF2-40B4-BE49-F238E27FC236}">
                    <a16:creationId xmlns:a16="http://schemas.microsoft.com/office/drawing/2014/main" id="{F9EB9B40-284A-FD83-1CD9-F2FE92D7E2C3}"/>
                  </a:ext>
                </a:extLst>
              </p:cNvPr>
              <p:cNvSpPr/>
              <p:nvPr/>
            </p:nvSpPr>
            <p:spPr>
              <a:xfrm>
                <a:off x="1071180" y="8023180"/>
                <a:ext cx="1464828" cy="372170"/>
              </a:xfrm>
              <a:custGeom>
                <a:avLst/>
                <a:gdLst>
                  <a:gd name="connsiteX0" fmla="*/ 0 w 6271233"/>
                  <a:gd name="connsiteY0" fmla="*/ 1397819 h 1397819"/>
                  <a:gd name="connsiteX1" fmla="*/ 6271234 w 6271233"/>
                  <a:gd name="connsiteY1" fmla="*/ 0 h 1397819"/>
                </a:gdLst>
                <a:ahLst/>
                <a:cxnLst>
                  <a:cxn ang="0">
                    <a:pos x="connsiteX0" y="connsiteY0"/>
                  </a:cxn>
                  <a:cxn ang="0">
                    <a:pos x="connsiteX1" y="connsiteY1"/>
                  </a:cxn>
                </a:cxnLst>
                <a:rect l="l" t="t" r="r" b="b"/>
                <a:pathLst>
                  <a:path w="6271233" h="1397819">
                    <a:moveTo>
                      <a:pt x="0" y="1397819"/>
                    </a:moveTo>
                    <a:lnTo>
                      <a:pt x="6271234"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3" name="Freeform: Shape 92">
                <a:extLst>
                  <a:ext uri="{FF2B5EF4-FFF2-40B4-BE49-F238E27FC236}">
                    <a16:creationId xmlns:a16="http://schemas.microsoft.com/office/drawing/2014/main" id="{A5CCB292-F2CD-81B8-F7AB-A09F473D795B}"/>
                  </a:ext>
                </a:extLst>
              </p:cNvPr>
              <p:cNvSpPr/>
              <p:nvPr/>
            </p:nvSpPr>
            <p:spPr>
              <a:xfrm>
                <a:off x="1071180" y="8395350"/>
                <a:ext cx="891188" cy="76855"/>
              </a:xfrm>
              <a:custGeom>
                <a:avLst/>
                <a:gdLst>
                  <a:gd name="connsiteX0" fmla="*/ 0 w 5237844"/>
                  <a:gd name="connsiteY0" fmla="*/ 0 h 601528"/>
                  <a:gd name="connsiteX1" fmla="*/ 5237845 w 5237844"/>
                  <a:gd name="connsiteY1" fmla="*/ 601528 h 601528"/>
                </a:gdLst>
                <a:ahLst/>
                <a:cxnLst>
                  <a:cxn ang="0">
                    <a:pos x="connsiteX0" y="connsiteY0"/>
                  </a:cxn>
                  <a:cxn ang="0">
                    <a:pos x="connsiteX1" y="connsiteY1"/>
                  </a:cxn>
                </a:cxnLst>
                <a:rect l="l" t="t" r="r" b="b"/>
                <a:pathLst>
                  <a:path w="5237844" h="601528">
                    <a:moveTo>
                      <a:pt x="0" y="0"/>
                    </a:moveTo>
                    <a:lnTo>
                      <a:pt x="5237845" y="60152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4" name="Freeform: Shape 93">
                <a:extLst>
                  <a:ext uri="{FF2B5EF4-FFF2-40B4-BE49-F238E27FC236}">
                    <a16:creationId xmlns:a16="http://schemas.microsoft.com/office/drawing/2014/main" id="{1692B6D7-225C-A3FA-A0E4-CC3B1C05D23B}"/>
                  </a:ext>
                </a:extLst>
              </p:cNvPr>
              <p:cNvSpPr/>
              <p:nvPr/>
            </p:nvSpPr>
            <p:spPr>
              <a:xfrm>
                <a:off x="1069470" y="8391576"/>
                <a:ext cx="808701" cy="745692"/>
              </a:xfrm>
              <a:custGeom>
                <a:avLst/>
                <a:gdLst>
                  <a:gd name="connsiteX0" fmla="*/ 0 w 3475052"/>
                  <a:gd name="connsiteY0" fmla="*/ 0 h 2786544"/>
                  <a:gd name="connsiteX1" fmla="*/ 3475052 w 3475052"/>
                  <a:gd name="connsiteY1" fmla="*/ 2786545 h 2786544"/>
                </a:gdLst>
                <a:ahLst/>
                <a:cxnLst>
                  <a:cxn ang="0">
                    <a:pos x="connsiteX0" y="connsiteY0"/>
                  </a:cxn>
                  <a:cxn ang="0">
                    <a:pos x="connsiteX1" y="connsiteY1"/>
                  </a:cxn>
                </a:cxnLst>
                <a:rect l="l" t="t" r="r" b="b"/>
                <a:pathLst>
                  <a:path w="3475052" h="2786544">
                    <a:moveTo>
                      <a:pt x="0" y="0"/>
                    </a:moveTo>
                    <a:lnTo>
                      <a:pt x="3475052" y="2786545"/>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5" name="Freeform: Shape 94">
                <a:extLst>
                  <a:ext uri="{FF2B5EF4-FFF2-40B4-BE49-F238E27FC236}">
                    <a16:creationId xmlns:a16="http://schemas.microsoft.com/office/drawing/2014/main" id="{EC675497-8965-6AAF-E808-1075A2E26B35}"/>
                  </a:ext>
                </a:extLst>
              </p:cNvPr>
              <p:cNvSpPr/>
              <p:nvPr/>
            </p:nvSpPr>
            <p:spPr>
              <a:xfrm>
                <a:off x="1967076" y="8473593"/>
                <a:ext cx="606173" cy="672302"/>
              </a:xfrm>
              <a:custGeom>
                <a:avLst/>
                <a:gdLst>
                  <a:gd name="connsiteX0" fmla="*/ 0 w 1192823"/>
                  <a:gd name="connsiteY0" fmla="*/ 0 h 2217413"/>
                  <a:gd name="connsiteX1" fmla="*/ 1192823 w 1192823"/>
                  <a:gd name="connsiteY1" fmla="*/ 2217414 h 2217413"/>
                </a:gdLst>
                <a:ahLst/>
                <a:cxnLst>
                  <a:cxn ang="0">
                    <a:pos x="connsiteX0" y="connsiteY0"/>
                  </a:cxn>
                  <a:cxn ang="0">
                    <a:pos x="connsiteX1" y="connsiteY1"/>
                  </a:cxn>
                </a:cxnLst>
                <a:rect l="l" t="t" r="r" b="b"/>
                <a:pathLst>
                  <a:path w="1192823" h="2217413">
                    <a:moveTo>
                      <a:pt x="0" y="0"/>
                    </a:moveTo>
                    <a:lnTo>
                      <a:pt x="1192823" y="2217414"/>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6" name="Freeform: Shape 95">
                <a:extLst>
                  <a:ext uri="{FF2B5EF4-FFF2-40B4-BE49-F238E27FC236}">
                    <a16:creationId xmlns:a16="http://schemas.microsoft.com/office/drawing/2014/main" id="{8E393F39-1FA6-D7C3-2413-13FED28E1241}"/>
                  </a:ext>
                </a:extLst>
              </p:cNvPr>
              <p:cNvSpPr/>
              <p:nvPr/>
            </p:nvSpPr>
            <p:spPr>
              <a:xfrm>
                <a:off x="1882879" y="8473593"/>
                <a:ext cx="81517" cy="663676"/>
              </a:xfrm>
              <a:custGeom>
                <a:avLst/>
                <a:gdLst>
                  <a:gd name="connsiteX0" fmla="*/ 0 w 1762792"/>
                  <a:gd name="connsiteY0" fmla="*/ 2185017 h 2185016"/>
                  <a:gd name="connsiteX1" fmla="*/ 1762793 w 1762792"/>
                  <a:gd name="connsiteY1" fmla="*/ 0 h 2185016"/>
                </a:gdLst>
                <a:ahLst/>
                <a:cxnLst>
                  <a:cxn ang="0">
                    <a:pos x="connsiteX0" y="connsiteY0"/>
                  </a:cxn>
                  <a:cxn ang="0">
                    <a:pos x="connsiteX1" y="connsiteY1"/>
                  </a:cxn>
                </a:cxnLst>
                <a:rect l="l" t="t" r="r" b="b"/>
                <a:pathLst>
                  <a:path w="1762792" h="2185016">
                    <a:moveTo>
                      <a:pt x="0" y="2185017"/>
                    </a:moveTo>
                    <a:lnTo>
                      <a:pt x="1762793"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7" name="Freeform: Shape 96">
                <a:extLst>
                  <a:ext uri="{FF2B5EF4-FFF2-40B4-BE49-F238E27FC236}">
                    <a16:creationId xmlns:a16="http://schemas.microsoft.com/office/drawing/2014/main" id="{47B4E37C-FF4D-ED65-8C5F-F03FF6BC4AC3}"/>
                  </a:ext>
                </a:extLst>
              </p:cNvPr>
              <p:cNvSpPr/>
              <p:nvPr/>
            </p:nvSpPr>
            <p:spPr>
              <a:xfrm>
                <a:off x="1882879" y="9137269"/>
                <a:ext cx="690369" cy="8626"/>
              </a:xfrm>
              <a:custGeom>
                <a:avLst/>
                <a:gdLst>
                  <a:gd name="connsiteX0" fmla="*/ 0 w 2955615"/>
                  <a:gd name="connsiteY0" fmla="*/ 0 h 32397"/>
                  <a:gd name="connsiteX1" fmla="*/ 2955616 w 2955615"/>
                  <a:gd name="connsiteY1" fmla="*/ 32397 h 32397"/>
                </a:gdLst>
                <a:ahLst/>
                <a:cxnLst>
                  <a:cxn ang="0">
                    <a:pos x="connsiteX0" y="connsiteY0"/>
                  </a:cxn>
                  <a:cxn ang="0">
                    <a:pos x="connsiteX1" y="connsiteY1"/>
                  </a:cxn>
                </a:cxnLst>
                <a:rect l="l" t="t" r="r" b="b"/>
                <a:pathLst>
                  <a:path w="2955615" h="32397">
                    <a:moveTo>
                      <a:pt x="0" y="0"/>
                    </a:moveTo>
                    <a:lnTo>
                      <a:pt x="2955616" y="32397"/>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8" name="Freeform: Shape 97">
                <a:extLst>
                  <a:ext uri="{FF2B5EF4-FFF2-40B4-BE49-F238E27FC236}">
                    <a16:creationId xmlns:a16="http://schemas.microsoft.com/office/drawing/2014/main" id="{1DC8B9A0-4594-6E42-B4F7-D721DAE951ED}"/>
                  </a:ext>
                </a:extLst>
              </p:cNvPr>
              <p:cNvSpPr/>
              <p:nvPr/>
            </p:nvSpPr>
            <p:spPr>
              <a:xfrm flipH="1">
                <a:off x="1967076" y="7639812"/>
                <a:ext cx="43014" cy="832394"/>
              </a:xfrm>
              <a:custGeom>
                <a:avLst/>
                <a:gdLst>
                  <a:gd name="connsiteX0" fmla="*/ 1227491 w 1227491"/>
                  <a:gd name="connsiteY0" fmla="*/ 3029809 h 3029808"/>
                  <a:gd name="connsiteX1" fmla="*/ 0 w 1227491"/>
                  <a:gd name="connsiteY1" fmla="*/ 0 h 3029808"/>
                </a:gdLst>
                <a:ahLst/>
                <a:cxnLst>
                  <a:cxn ang="0">
                    <a:pos x="connsiteX0" y="connsiteY0"/>
                  </a:cxn>
                  <a:cxn ang="0">
                    <a:pos x="connsiteX1" y="connsiteY1"/>
                  </a:cxn>
                </a:cxnLst>
                <a:rect l="l" t="t" r="r" b="b"/>
                <a:pathLst>
                  <a:path w="1227491" h="3029808">
                    <a:moveTo>
                      <a:pt x="1227491" y="3029809"/>
                    </a:moveTo>
                    <a:lnTo>
                      <a:pt x="0" y="0"/>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99" name="Freeform: Shape 98">
                <a:extLst>
                  <a:ext uri="{FF2B5EF4-FFF2-40B4-BE49-F238E27FC236}">
                    <a16:creationId xmlns:a16="http://schemas.microsoft.com/office/drawing/2014/main" id="{935534EC-C54B-9B20-3948-81048F5AE2EA}"/>
                  </a:ext>
                </a:extLst>
              </p:cNvPr>
              <p:cNvSpPr/>
              <p:nvPr/>
            </p:nvSpPr>
            <p:spPr>
              <a:xfrm flipV="1">
                <a:off x="2012622" y="7638424"/>
                <a:ext cx="1098785" cy="38009"/>
              </a:xfrm>
              <a:custGeom>
                <a:avLst/>
                <a:gdLst>
                  <a:gd name="connsiteX0" fmla="*/ 0 w 4724284"/>
                  <a:gd name="connsiteY0" fmla="*/ 271872 h 271871"/>
                  <a:gd name="connsiteX1" fmla="*/ 4724285 w 4724284"/>
                  <a:gd name="connsiteY1" fmla="*/ 0 h 271871"/>
                </a:gdLst>
                <a:ahLst/>
                <a:cxnLst>
                  <a:cxn ang="0">
                    <a:pos x="connsiteX0" y="connsiteY0"/>
                  </a:cxn>
                  <a:cxn ang="0">
                    <a:pos x="connsiteX1" y="connsiteY1"/>
                  </a:cxn>
                </a:cxnLst>
                <a:rect l="l" t="t" r="r" b="b"/>
                <a:pathLst>
                  <a:path w="4724284" h="271871">
                    <a:moveTo>
                      <a:pt x="0" y="271872"/>
                    </a:moveTo>
                    <a:lnTo>
                      <a:pt x="4724285"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0" name="Freeform: Shape 99">
                <a:extLst>
                  <a:ext uri="{FF2B5EF4-FFF2-40B4-BE49-F238E27FC236}">
                    <a16:creationId xmlns:a16="http://schemas.microsoft.com/office/drawing/2014/main" id="{63A609E0-E918-907A-28E2-E8E70720B5AB}"/>
                  </a:ext>
                </a:extLst>
              </p:cNvPr>
              <p:cNvSpPr/>
              <p:nvPr/>
            </p:nvSpPr>
            <p:spPr>
              <a:xfrm>
                <a:off x="2536008" y="7676433"/>
                <a:ext cx="575400" cy="346746"/>
              </a:xfrm>
              <a:custGeom>
                <a:avLst/>
                <a:gdLst>
                  <a:gd name="connsiteX0" fmla="*/ 2463405 w 2463404"/>
                  <a:gd name="connsiteY0" fmla="*/ 0 h 1302332"/>
                  <a:gd name="connsiteX1" fmla="*/ 0 w 2463404"/>
                  <a:gd name="connsiteY1" fmla="*/ 1302333 h 1302332"/>
                </a:gdLst>
                <a:ahLst/>
                <a:cxnLst>
                  <a:cxn ang="0">
                    <a:pos x="connsiteX0" y="connsiteY0"/>
                  </a:cxn>
                  <a:cxn ang="0">
                    <a:pos x="connsiteX1" y="connsiteY1"/>
                  </a:cxn>
                </a:cxnLst>
                <a:rect l="l" t="t" r="r" b="b"/>
                <a:pathLst>
                  <a:path w="2463404" h="1302332">
                    <a:moveTo>
                      <a:pt x="2463405" y="0"/>
                    </a:moveTo>
                    <a:lnTo>
                      <a:pt x="0" y="13023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1" name="Freeform: Shape 100">
                <a:extLst>
                  <a:ext uri="{FF2B5EF4-FFF2-40B4-BE49-F238E27FC236}">
                    <a16:creationId xmlns:a16="http://schemas.microsoft.com/office/drawing/2014/main" id="{9BC1496D-FF8C-4BB3-7859-EDE2E7FB9882}"/>
                  </a:ext>
                </a:extLst>
              </p:cNvPr>
              <p:cNvSpPr/>
              <p:nvPr/>
            </p:nvSpPr>
            <p:spPr>
              <a:xfrm>
                <a:off x="2007914" y="7638424"/>
                <a:ext cx="528094" cy="384756"/>
              </a:xfrm>
              <a:custGeom>
                <a:avLst/>
                <a:gdLst>
                  <a:gd name="connsiteX0" fmla="*/ 0 w 2260879"/>
                  <a:gd name="connsiteY0" fmla="*/ 0 h 1030460"/>
                  <a:gd name="connsiteX1" fmla="*/ 2260880 w 2260879"/>
                  <a:gd name="connsiteY1" fmla="*/ 1030461 h 1030460"/>
                </a:gdLst>
                <a:ahLst/>
                <a:cxnLst>
                  <a:cxn ang="0">
                    <a:pos x="connsiteX0" y="connsiteY0"/>
                  </a:cxn>
                  <a:cxn ang="0">
                    <a:pos x="connsiteX1" y="connsiteY1"/>
                  </a:cxn>
                </a:cxnLst>
                <a:rect l="l" t="t" r="r" b="b"/>
                <a:pathLst>
                  <a:path w="2260879" h="1030460">
                    <a:moveTo>
                      <a:pt x="0" y="0"/>
                    </a:moveTo>
                    <a:lnTo>
                      <a:pt x="2260880" y="103046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2" name="Freeform: Shape 101">
                <a:extLst>
                  <a:ext uri="{FF2B5EF4-FFF2-40B4-BE49-F238E27FC236}">
                    <a16:creationId xmlns:a16="http://schemas.microsoft.com/office/drawing/2014/main" id="{05BECF47-4EB7-F050-78AD-07594DE08E08}"/>
                  </a:ext>
                </a:extLst>
              </p:cNvPr>
              <p:cNvSpPr/>
              <p:nvPr/>
            </p:nvSpPr>
            <p:spPr>
              <a:xfrm>
                <a:off x="2536008" y="8023180"/>
                <a:ext cx="434169" cy="543223"/>
              </a:xfrm>
              <a:custGeom>
                <a:avLst/>
                <a:gdLst>
                  <a:gd name="connsiteX0" fmla="*/ 0 w 1858767"/>
                  <a:gd name="connsiteY0" fmla="*/ 0 h 2040270"/>
                  <a:gd name="connsiteX1" fmla="*/ 1858767 w 1858767"/>
                  <a:gd name="connsiteY1" fmla="*/ 2040271 h 2040270"/>
                </a:gdLst>
                <a:ahLst/>
                <a:cxnLst>
                  <a:cxn ang="0">
                    <a:pos x="connsiteX0" y="connsiteY0"/>
                  </a:cxn>
                  <a:cxn ang="0">
                    <a:pos x="connsiteX1" y="connsiteY1"/>
                  </a:cxn>
                </a:cxnLst>
                <a:rect l="l" t="t" r="r" b="b"/>
                <a:pathLst>
                  <a:path w="1858767" h="2040270">
                    <a:moveTo>
                      <a:pt x="0" y="0"/>
                    </a:moveTo>
                    <a:lnTo>
                      <a:pt x="1858767" y="204027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3" name="Freeform: Shape 102">
                <a:extLst>
                  <a:ext uri="{FF2B5EF4-FFF2-40B4-BE49-F238E27FC236}">
                    <a16:creationId xmlns:a16="http://schemas.microsoft.com/office/drawing/2014/main" id="{053E6B34-4292-296A-9BCF-389543BB7CE5}"/>
                  </a:ext>
                </a:extLst>
              </p:cNvPr>
              <p:cNvSpPr/>
              <p:nvPr/>
            </p:nvSpPr>
            <p:spPr>
              <a:xfrm>
                <a:off x="1966557" y="8023180"/>
                <a:ext cx="569451" cy="450413"/>
              </a:xfrm>
              <a:custGeom>
                <a:avLst/>
                <a:gdLst>
                  <a:gd name="connsiteX0" fmla="*/ 1033388 w 1033388"/>
                  <a:gd name="connsiteY0" fmla="*/ 0 h 1999347"/>
                  <a:gd name="connsiteX1" fmla="*/ 0 w 1033388"/>
                  <a:gd name="connsiteY1" fmla="*/ 1999348 h 1999347"/>
                </a:gdLst>
                <a:ahLst/>
                <a:cxnLst>
                  <a:cxn ang="0">
                    <a:pos x="connsiteX0" y="connsiteY0"/>
                  </a:cxn>
                  <a:cxn ang="0">
                    <a:pos x="connsiteX1" y="connsiteY1"/>
                  </a:cxn>
                </a:cxnLst>
                <a:rect l="l" t="t" r="r" b="b"/>
                <a:pathLst>
                  <a:path w="1033388" h="1999347">
                    <a:moveTo>
                      <a:pt x="1033388" y="0"/>
                    </a:moveTo>
                    <a:lnTo>
                      <a:pt x="0" y="1999348"/>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4" name="Freeform: Shape 103">
                <a:extLst>
                  <a:ext uri="{FF2B5EF4-FFF2-40B4-BE49-F238E27FC236}">
                    <a16:creationId xmlns:a16="http://schemas.microsoft.com/office/drawing/2014/main" id="{EDD44100-0DAA-E848-D303-F71CC6152847}"/>
                  </a:ext>
                </a:extLst>
              </p:cNvPr>
              <p:cNvSpPr/>
              <p:nvPr/>
            </p:nvSpPr>
            <p:spPr>
              <a:xfrm>
                <a:off x="2573249" y="8566403"/>
                <a:ext cx="396928" cy="579492"/>
              </a:xfrm>
              <a:custGeom>
                <a:avLst/>
                <a:gdLst>
                  <a:gd name="connsiteX0" fmla="*/ 1699332 w 1699332"/>
                  <a:gd name="connsiteY0" fmla="*/ 0 h 2176490"/>
                  <a:gd name="connsiteX1" fmla="*/ 0 w 1699332"/>
                  <a:gd name="connsiteY1" fmla="*/ 2176491 h 2176490"/>
                </a:gdLst>
                <a:ahLst/>
                <a:cxnLst>
                  <a:cxn ang="0">
                    <a:pos x="connsiteX0" y="connsiteY0"/>
                  </a:cxn>
                  <a:cxn ang="0">
                    <a:pos x="connsiteX1" y="connsiteY1"/>
                  </a:cxn>
                </a:cxnLst>
                <a:rect l="l" t="t" r="r" b="b"/>
                <a:pathLst>
                  <a:path w="1699332" h="2176490">
                    <a:moveTo>
                      <a:pt x="1699332" y="0"/>
                    </a:moveTo>
                    <a:lnTo>
                      <a:pt x="0" y="2176491"/>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5" name="Freeform: Shape 104">
                <a:extLst>
                  <a:ext uri="{FF2B5EF4-FFF2-40B4-BE49-F238E27FC236}">
                    <a16:creationId xmlns:a16="http://schemas.microsoft.com/office/drawing/2014/main" id="{05A6E8F3-D2CA-687E-0A6B-1C7415421308}"/>
                  </a:ext>
                </a:extLst>
              </p:cNvPr>
              <p:cNvSpPr/>
              <p:nvPr/>
            </p:nvSpPr>
            <p:spPr>
              <a:xfrm>
                <a:off x="2970177" y="8566403"/>
                <a:ext cx="317386" cy="487011"/>
              </a:xfrm>
              <a:custGeom>
                <a:avLst/>
                <a:gdLst>
                  <a:gd name="connsiteX0" fmla="*/ 0 w 943485"/>
                  <a:gd name="connsiteY0" fmla="*/ 0 h 2305132"/>
                  <a:gd name="connsiteX1" fmla="*/ 943486 w 943485"/>
                  <a:gd name="connsiteY1" fmla="*/ 2305133 h 2305132"/>
                </a:gdLst>
                <a:ahLst/>
                <a:cxnLst>
                  <a:cxn ang="0">
                    <a:pos x="connsiteX0" y="connsiteY0"/>
                  </a:cxn>
                  <a:cxn ang="0">
                    <a:pos x="connsiteX1" y="connsiteY1"/>
                  </a:cxn>
                </a:cxnLst>
                <a:rect l="l" t="t" r="r" b="b"/>
                <a:pathLst>
                  <a:path w="943485" h="2305132">
                    <a:moveTo>
                      <a:pt x="0" y="0"/>
                    </a:moveTo>
                    <a:lnTo>
                      <a:pt x="943486" y="230513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6" name="Freeform: Shape 105">
                <a:extLst>
                  <a:ext uri="{FF2B5EF4-FFF2-40B4-BE49-F238E27FC236}">
                    <a16:creationId xmlns:a16="http://schemas.microsoft.com/office/drawing/2014/main" id="{A27F456F-BD66-7440-8D7A-25C11284DBB8}"/>
                  </a:ext>
                </a:extLst>
              </p:cNvPr>
              <p:cNvSpPr/>
              <p:nvPr/>
            </p:nvSpPr>
            <p:spPr>
              <a:xfrm>
                <a:off x="2970177" y="8362425"/>
                <a:ext cx="684584" cy="203978"/>
              </a:xfrm>
              <a:custGeom>
                <a:avLst/>
                <a:gdLst>
                  <a:gd name="connsiteX0" fmla="*/ 0 w 2841426"/>
                  <a:gd name="connsiteY0" fmla="*/ 171080 h 171080"/>
                  <a:gd name="connsiteX1" fmla="*/ 2841426 w 2841426"/>
                  <a:gd name="connsiteY1" fmla="*/ 0 h 171080"/>
                </a:gdLst>
                <a:ahLst/>
                <a:cxnLst>
                  <a:cxn ang="0">
                    <a:pos x="connsiteX0" y="connsiteY0"/>
                  </a:cxn>
                  <a:cxn ang="0">
                    <a:pos x="connsiteX1" y="connsiteY1"/>
                  </a:cxn>
                </a:cxnLst>
                <a:rect l="l" t="t" r="r" b="b"/>
                <a:pathLst>
                  <a:path w="2841426" h="171080">
                    <a:moveTo>
                      <a:pt x="0" y="171080"/>
                    </a:moveTo>
                    <a:lnTo>
                      <a:pt x="2841426" y="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7" name="Freeform: Shape 106">
                <a:extLst>
                  <a:ext uri="{FF2B5EF4-FFF2-40B4-BE49-F238E27FC236}">
                    <a16:creationId xmlns:a16="http://schemas.microsoft.com/office/drawing/2014/main" id="{822FB448-1C39-1A88-B37E-5D98E19F4FBD}"/>
                  </a:ext>
                </a:extLst>
              </p:cNvPr>
              <p:cNvSpPr/>
              <p:nvPr/>
            </p:nvSpPr>
            <p:spPr>
              <a:xfrm>
                <a:off x="3111407" y="7676433"/>
                <a:ext cx="543353" cy="683062"/>
              </a:xfrm>
              <a:custGeom>
                <a:avLst/>
                <a:gdLst>
                  <a:gd name="connsiteX0" fmla="*/ 0 w 2236788"/>
                  <a:gd name="connsiteY0" fmla="*/ 0 h 3171522"/>
                  <a:gd name="connsiteX1" fmla="*/ 2236788 w 2236788"/>
                  <a:gd name="connsiteY1" fmla="*/ 3171523 h 3171522"/>
                </a:gdLst>
                <a:ahLst/>
                <a:cxnLst>
                  <a:cxn ang="0">
                    <a:pos x="connsiteX0" y="connsiteY0"/>
                  </a:cxn>
                  <a:cxn ang="0">
                    <a:pos x="connsiteX1" y="connsiteY1"/>
                  </a:cxn>
                </a:cxnLst>
                <a:rect l="l" t="t" r="r" b="b"/>
                <a:pathLst>
                  <a:path w="2236788" h="3171522">
                    <a:moveTo>
                      <a:pt x="0" y="0"/>
                    </a:moveTo>
                    <a:lnTo>
                      <a:pt x="2236788" y="317152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8" name="Freeform: Shape 107">
                <a:extLst>
                  <a:ext uri="{FF2B5EF4-FFF2-40B4-BE49-F238E27FC236}">
                    <a16:creationId xmlns:a16="http://schemas.microsoft.com/office/drawing/2014/main" id="{77185A1B-FB40-3CB9-FFB4-E3960AFAC3AA}"/>
                  </a:ext>
                </a:extLst>
              </p:cNvPr>
              <p:cNvSpPr/>
              <p:nvPr/>
            </p:nvSpPr>
            <p:spPr>
              <a:xfrm>
                <a:off x="2970177" y="7676433"/>
                <a:ext cx="141230" cy="889970"/>
              </a:xfrm>
              <a:custGeom>
                <a:avLst/>
                <a:gdLst>
                  <a:gd name="connsiteX0" fmla="*/ 604638 w 604637"/>
                  <a:gd name="connsiteY0" fmla="*/ 0 h 3342603"/>
                  <a:gd name="connsiteX1" fmla="*/ 0 w 604637"/>
                  <a:gd name="connsiteY1" fmla="*/ 3342603 h 3342603"/>
                </a:gdLst>
                <a:ahLst/>
                <a:cxnLst>
                  <a:cxn ang="0">
                    <a:pos x="connsiteX0" y="connsiteY0"/>
                  </a:cxn>
                  <a:cxn ang="0">
                    <a:pos x="connsiteX1" y="connsiteY1"/>
                  </a:cxn>
                </a:cxnLst>
                <a:rect l="l" t="t" r="r" b="b"/>
                <a:pathLst>
                  <a:path w="604637" h="3342603">
                    <a:moveTo>
                      <a:pt x="604638" y="0"/>
                    </a:moveTo>
                    <a:lnTo>
                      <a:pt x="0" y="334260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09" name="Freeform: Shape 108">
                <a:extLst>
                  <a:ext uri="{FF2B5EF4-FFF2-40B4-BE49-F238E27FC236}">
                    <a16:creationId xmlns:a16="http://schemas.microsoft.com/office/drawing/2014/main" id="{25432271-4BB4-0A43-DF2F-5BF091692008}"/>
                  </a:ext>
                </a:extLst>
              </p:cNvPr>
              <p:cNvSpPr/>
              <p:nvPr/>
            </p:nvSpPr>
            <p:spPr>
              <a:xfrm>
                <a:off x="2536008" y="8023181"/>
                <a:ext cx="1118754" cy="339245"/>
              </a:xfrm>
              <a:custGeom>
                <a:avLst/>
                <a:gdLst>
                  <a:gd name="connsiteX0" fmla="*/ 0 w 4700193"/>
                  <a:gd name="connsiteY0" fmla="*/ 0 h 1869190"/>
                  <a:gd name="connsiteX1" fmla="*/ 4700193 w 4700193"/>
                  <a:gd name="connsiteY1" fmla="*/ 1869190 h 1869190"/>
                </a:gdLst>
                <a:ahLst/>
                <a:cxnLst>
                  <a:cxn ang="0">
                    <a:pos x="connsiteX0" y="connsiteY0"/>
                  </a:cxn>
                  <a:cxn ang="0">
                    <a:pos x="connsiteX1" y="connsiteY1"/>
                  </a:cxn>
                </a:cxnLst>
                <a:rect l="l" t="t" r="r" b="b"/>
                <a:pathLst>
                  <a:path w="4700193" h="1869190">
                    <a:moveTo>
                      <a:pt x="0" y="0"/>
                    </a:moveTo>
                    <a:lnTo>
                      <a:pt x="4700193" y="1869190"/>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0" name="Freeform: Shape 109">
                <a:extLst>
                  <a:ext uri="{FF2B5EF4-FFF2-40B4-BE49-F238E27FC236}">
                    <a16:creationId xmlns:a16="http://schemas.microsoft.com/office/drawing/2014/main" id="{478A221D-AEA2-AD0E-D7FD-154B1A668981}"/>
                  </a:ext>
                </a:extLst>
              </p:cNvPr>
              <p:cNvSpPr/>
              <p:nvPr/>
            </p:nvSpPr>
            <p:spPr>
              <a:xfrm>
                <a:off x="1963969" y="8473594"/>
                <a:ext cx="1006207" cy="105031"/>
              </a:xfrm>
              <a:custGeom>
                <a:avLst/>
                <a:gdLst>
                  <a:gd name="connsiteX0" fmla="*/ 0 w 2892155"/>
                  <a:gd name="connsiteY0" fmla="*/ 0 h 40922"/>
                  <a:gd name="connsiteX1" fmla="*/ 2892155 w 2892155"/>
                  <a:gd name="connsiteY1" fmla="*/ 40923 h 40922"/>
                </a:gdLst>
                <a:ahLst/>
                <a:cxnLst>
                  <a:cxn ang="0">
                    <a:pos x="connsiteX0" y="connsiteY0"/>
                  </a:cxn>
                  <a:cxn ang="0">
                    <a:pos x="connsiteX1" y="connsiteY1"/>
                  </a:cxn>
                </a:cxnLst>
                <a:rect l="l" t="t" r="r" b="b"/>
                <a:pathLst>
                  <a:path w="2892155" h="40922">
                    <a:moveTo>
                      <a:pt x="0" y="0"/>
                    </a:moveTo>
                    <a:lnTo>
                      <a:pt x="2892155" y="40923"/>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1" name="Freeform: Shape 110">
                <a:extLst>
                  <a:ext uri="{FF2B5EF4-FFF2-40B4-BE49-F238E27FC236}">
                    <a16:creationId xmlns:a16="http://schemas.microsoft.com/office/drawing/2014/main" id="{4B24198E-4081-840B-BB92-1FEFA3BE1647}"/>
                  </a:ext>
                </a:extLst>
              </p:cNvPr>
              <p:cNvSpPr/>
              <p:nvPr/>
            </p:nvSpPr>
            <p:spPr>
              <a:xfrm>
                <a:off x="2536008" y="8023180"/>
                <a:ext cx="37241" cy="1122715"/>
              </a:xfrm>
              <a:custGeom>
                <a:avLst/>
                <a:gdLst>
                  <a:gd name="connsiteX0" fmla="*/ 0 w 159434"/>
                  <a:gd name="connsiteY0" fmla="*/ 0 h 4216761"/>
                  <a:gd name="connsiteX1" fmla="*/ 159435 w 159434"/>
                  <a:gd name="connsiteY1" fmla="*/ 4216762 h 4216761"/>
                </a:gdLst>
                <a:ahLst/>
                <a:cxnLst>
                  <a:cxn ang="0">
                    <a:pos x="connsiteX0" y="connsiteY0"/>
                  </a:cxn>
                  <a:cxn ang="0">
                    <a:pos x="connsiteX1" y="connsiteY1"/>
                  </a:cxn>
                </a:cxnLst>
                <a:rect l="l" t="t" r="r" b="b"/>
                <a:pathLst>
                  <a:path w="159434" h="4216761">
                    <a:moveTo>
                      <a:pt x="0" y="0"/>
                    </a:moveTo>
                    <a:lnTo>
                      <a:pt x="159435" y="421676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2" name="Freeform: Shape 111">
                <a:extLst>
                  <a:ext uri="{FF2B5EF4-FFF2-40B4-BE49-F238E27FC236}">
                    <a16:creationId xmlns:a16="http://schemas.microsoft.com/office/drawing/2014/main" id="{31175904-0FC9-8648-89A6-A09DE443BDE4}"/>
                  </a:ext>
                </a:extLst>
              </p:cNvPr>
              <p:cNvSpPr/>
              <p:nvPr/>
            </p:nvSpPr>
            <p:spPr>
              <a:xfrm>
                <a:off x="3287563" y="8362425"/>
                <a:ext cx="367197" cy="689585"/>
              </a:xfrm>
              <a:custGeom>
                <a:avLst/>
                <a:gdLst>
                  <a:gd name="connsiteX0" fmla="*/ 1897940 w 1897940"/>
                  <a:gd name="connsiteY0" fmla="*/ 0 h 2476212"/>
                  <a:gd name="connsiteX1" fmla="*/ 0 w 1897940"/>
                  <a:gd name="connsiteY1" fmla="*/ 2476213 h 2476212"/>
                </a:gdLst>
                <a:ahLst/>
                <a:cxnLst>
                  <a:cxn ang="0">
                    <a:pos x="connsiteX0" y="connsiteY0"/>
                  </a:cxn>
                  <a:cxn ang="0">
                    <a:pos x="connsiteX1" y="connsiteY1"/>
                  </a:cxn>
                </a:cxnLst>
                <a:rect l="l" t="t" r="r" b="b"/>
                <a:pathLst>
                  <a:path w="1897940" h="2476212">
                    <a:moveTo>
                      <a:pt x="1897940" y="0"/>
                    </a:moveTo>
                    <a:lnTo>
                      <a:pt x="0" y="2476213"/>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3" name="Freeform: Shape 112">
                <a:extLst>
                  <a:ext uri="{FF2B5EF4-FFF2-40B4-BE49-F238E27FC236}">
                    <a16:creationId xmlns:a16="http://schemas.microsoft.com/office/drawing/2014/main" id="{1733E6ED-4FC8-B1EB-457F-35405B282CC1}"/>
                  </a:ext>
                </a:extLst>
              </p:cNvPr>
              <p:cNvSpPr/>
              <p:nvPr/>
            </p:nvSpPr>
            <p:spPr>
              <a:xfrm flipV="1">
                <a:off x="2573248" y="9053415"/>
                <a:ext cx="714313" cy="92481"/>
              </a:xfrm>
              <a:custGeom>
                <a:avLst/>
                <a:gdLst>
                  <a:gd name="connsiteX0" fmla="*/ 0 w 2642818"/>
                  <a:gd name="connsiteY0" fmla="*/ 0 h 128641"/>
                  <a:gd name="connsiteX1" fmla="*/ 2642818 w 2642818"/>
                  <a:gd name="connsiteY1" fmla="*/ 128642 h 128641"/>
                </a:gdLst>
                <a:ahLst/>
                <a:cxnLst>
                  <a:cxn ang="0">
                    <a:pos x="connsiteX0" y="connsiteY0"/>
                  </a:cxn>
                  <a:cxn ang="0">
                    <a:pos x="connsiteX1" y="connsiteY1"/>
                  </a:cxn>
                </a:cxnLst>
                <a:rect l="l" t="t" r="r" b="b"/>
                <a:pathLst>
                  <a:path w="2642818" h="128641">
                    <a:moveTo>
                      <a:pt x="0" y="0"/>
                    </a:moveTo>
                    <a:lnTo>
                      <a:pt x="2642818" y="128642"/>
                    </a:lnTo>
                  </a:path>
                </a:pathLst>
              </a:custGeom>
              <a:ln w="12700" cap="flat">
                <a:solidFill>
                  <a:schemeClr val="accent4"/>
                </a:solidFill>
                <a:prstDash val="solid"/>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4" name="Freeform: Shape 113">
                <a:extLst>
                  <a:ext uri="{FF2B5EF4-FFF2-40B4-BE49-F238E27FC236}">
                    <a16:creationId xmlns:a16="http://schemas.microsoft.com/office/drawing/2014/main" id="{C741B7E1-6FF1-24DE-350F-9C639ADC529A}"/>
                  </a:ext>
                </a:extLst>
              </p:cNvPr>
              <p:cNvSpPr/>
              <p:nvPr/>
            </p:nvSpPr>
            <p:spPr>
              <a:xfrm>
                <a:off x="3111407" y="7676433"/>
                <a:ext cx="176155" cy="1375576"/>
              </a:xfrm>
              <a:custGeom>
                <a:avLst/>
                <a:gdLst>
                  <a:gd name="connsiteX0" fmla="*/ 0 w 338847"/>
                  <a:gd name="connsiteY0" fmla="*/ 0 h 5647735"/>
                  <a:gd name="connsiteX1" fmla="*/ 338848 w 338847"/>
                  <a:gd name="connsiteY1" fmla="*/ 5647736 h 5647735"/>
                </a:gdLst>
                <a:ahLst/>
                <a:cxnLst>
                  <a:cxn ang="0">
                    <a:pos x="connsiteX0" y="connsiteY0"/>
                  </a:cxn>
                  <a:cxn ang="0">
                    <a:pos x="connsiteX1" y="connsiteY1"/>
                  </a:cxn>
                </a:cxnLst>
                <a:rect l="l" t="t" r="r" b="b"/>
                <a:pathLst>
                  <a:path w="338847" h="5647735">
                    <a:moveTo>
                      <a:pt x="0" y="0"/>
                    </a:moveTo>
                    <a:lnTo>
                      <a:pt x="338848" y="5647736"/>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sp>
            <p:nvSpPr>
              <p:cNvPr id="115" name="Freeform: Shape 114">
                <a:extLst>
                  <a:ext uri="{FF2B5EF4-FFF2-40B4-BE49-F238E27FC236}">
                    <a16:creationId xmlns:a16="http://schemas.microsoft.com/office/drawing/2014/main" id="{06D73CE1-BF1D-FF55-2781-BA73B22878EC}"/>
                  </a:ext>
                </a:extLst>
              </p:cNvPr>
              <p:cNvSpPr/>
              <p:nvPr/>
            </p:nvSpPr>
            <p:spPr>
              <a:xfrm>
                <a:off x="2573249" y="8359495"/>
                <a:ext cx="1081512" cy="786400"/>
              </a:xfrm>
              <a:custGeom>
                <a:avLst/>
                <a:gdLst>
                  <a:gd name="connsiteX0" fmla="*/ 4540758 w 4540758"/>
                  <a:gd name="connsiteY0" fmla="*/ 0 h 2347571"/>
                  <a:gd name="connsiteX1" fmla="*/ 0 w 4540758"/>
                  <a:gd name="connsiteY1" fmla="*/ 2347571 h 2347571"/>
                </a:gdLst>
                <a:ahLst/>
                <a:cxnLst>
                  <a:cxn ang="0">
                    <a:pos x="connsiteX0" y="connsiteY0"/>
                  </a:cxn>
                  <a:cxn ang="0">
                    <a:pos x="connsiteX1" y="connsiteY1"/>
                  </a:cxn>
                </a:cxnLst>
                <a:rect l="l" t="t" r="r" b="b"/>
                <a:pathLst>
                  <a:path w="4540758" h="2347571">
                    <a:moveTo>
                      <a:pt x="4540758" y="0"/>
                    </a:moveTo>
                    <a:lnTo>
                      <a:pt x="0" y="2347571"/>
                    </a:lnTo>
                  </a:path>
                </a:pathLst>
              </a:custGeom>
              <a:ln w="12700" cap="flat">
                <a:solidFill>
                  <a:srgbClr val="B1B3B3"/>
                </a:solidFill>
                <a:prstDash val="dash"/>
                <a:miter/>
              </a:ln>
            </p:spPr>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l" defTabSz="425359"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000000"/>
                  </a:solidFill>
                  <a:effectLst/>
                  <a:uLnTx/>
                  <a:uFillTx/>
                  <a:latin typeface="Segoe UI"/>
                  <a:ea typeface="+mn-ea"/>
                  <a:cs typeface="+mn-cs"/>
                </a:endParaRPr>
              </a:p>
            </p:txBody>
          </p:sp>
        </p:grpSp>
        <p:grpSp>
          <p:nvGrpSpPr>
            <p:cNvPr id="116" name="Group 115">
              <a:extLst>
                <a:ext uri="{FF2B5EF4-FFF2-40B4-BE49-F238E27FC236}">
                  <a16:creationId xmlns:a16="http://schemas.microsoft.com/office/drawing/2014/main" id="{2F3777E2-B2B0-5666-601E-323FCA773DE9}"/>
                </a:ext>
                <a:ext uri="{C183D7F6-B498-43B3-948B-1728B52AA6E4}">
                  <adec:decorative xmlns:adec="http://schemas.microsoft.com/office/drawing/2017/decorative" val="1"/>
                </a:ext>
              </a:extLst>
            </p:cNvPr>
            <p:cNvGrpSpPr/>
            <p:nvPr/>
          </p:nvGrpSpPr>
          <p:grpSpPr>
            <a:xfrm>
              <a:off x="987684" y="3517986"/>
              <a:ext cx="322699" cy="322699"/>
              <a:chOff x="-4787828" y="3487003"/>
              <a:chExt cx="621185" cy="621185"/>
            </a:xfrm>
          </p:grpSpPr>
          <p:sp>
            <p:nvSpPr>
              <p:cNvPr id="117" name="Oval 116">
                <a:extLst>
                  <a:ext uri="{FF2B5EF4-FFF2-40B4-BE49-F238E27FC236}">
                    <a16:creationId xmlns:a16="http://schemas.microsoft.com/office/drawing/2014/main" id="{D9B798B5-D682-A143-D3AA-5225EDBC8004}"/>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8" name="Graphic 44">
                <a:extLst>
                  <a:ext uri="{FF2B5EF4-FFF2-40B4-BE49-F238E27FC236}">
                    <a16:creationId xmlns:a16="http://schemas.microsoft.com/office/drawing/2014/main" id="{258A91F1-B465-91FC-B0E9-BF2FD501BBBB}"/>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19" name="Group 118">
              <a:extLst>
                <a:ext uri="{FF2B5EF4-FFF2-40B4-BE49-F238E27FC236}">
                  <a16:creationId xmlns:a16="http://schemas.microsoft.com/office/drawing/2014/main" id="{15DA3B99-DA14-46D1-97EC-E8E725A12157}"/>
                </a:ext>
                <a:ext uri="{C183D7F6-B498-43B3-948B-1728B52AA6E4}">
                  <adec:decorative xmlns:adec="http://schemas.microsoft.com/office/drawing/2017/decorative" val="1"/>
                </a:ext>
              </a:extLst>
            </p:cNvPr>
            <p:cNvGrpSpPr/>
            <p:nvPr/>
          </p:nvGrpSpPr>
          <p:grpSpPr>
            <a:xfrm>
              <a:off x="1968088" y="2793281"/>
              <a:ext cx="271278" cy="271278"/>
              <a:chOff x="1877685" y="7509295"/>
              <a:chExt cx="271278" cy="271278"/>
            </a:xfrm>
          </p:grpSpPr>
          <p:sp>
            <p:nvSpPr>
              <p:cNvPr id="120" name="Oval 119">
                <a:extLst>
                  <a:ext uri="{FF2B5EF4-FFF2-40B4-BE49-F238E27FC236}">
                    <a16:creationId xmlns:a16="http://schemas.microsoft.com/office/drawing/2014/main" id="{00337351-7BF7-043E-0FB1-5D4E309C47F7}"/>
                  </a:ext>
                </a:extLst>
              </p:cNvPr>
              <p:cNvSpPr/>
              <p:nvPr/>
            </p:nvSpPr>
            <p:spPr bwMode="auto">
              <a:xfrm>
                <a:off x="1877685" y="750929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1" name="Graphic 44">
                <a:extLst>
                  <a:ext uri="{FF2B5EF4-FFF2-40B4-BE49-F238E27FC236}">
                    <a16:creationId xmlns:a16="http://schemas.microsoft.com/office/drawing/2014/main" id="{7B1F668C-6408-EE0A-0CA1-AE860BDA3CA1}"/>
                  </a:ext>
                  <a:ext uri="{C183D7F6-B498-43B3-948B-1728B52AA6E4}">
                    <adec:decorative xmlns:adec="http://schemas.microsoft.com/office/drawing/2017/decorative" val="1"/>
                  </a:ext>
                </a:extLst>
              </p:cNvPr>
              <p:cNvSpPr/>
              <p:nvPr/>
            </p:nvSpPr>
            <p:spPr>
              <a:xfrm>
                <a:off x="1915613" y="7560219"/>
                <a:ext cx="186778" cy="169430"/>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2" name="Group 121">
              <a:extLst>
                <a:ext uri="{FF2B5EF4-FFF2-40B4-BE49-F238E27FC236}">
                  <a16:creationId xmlns:a16="http://schemas.microsoft.com/office/drawing/2014/main" id="{3F53D5E7-89AD-E771-4D45-8F9A503BB9A8}"/>
                </a:ext>
                <a:ext uri="{C183D7F6-B498-43B3-948B-1728B52AA6E4}">
                  <adec:decorative xmlns:adec="http://schemas.microsoft.com/office/drawing/2017/decorative" val="1"/>
                </a:ext>
              </a:extLst>
            </p:cNvPr>
            <p:cNvGrpSpPr/>
            <p:nvPr/>
          </p:nvGrpSpPr>
          <p:grpSpPr>
            <a:xfrm>
              <a:off x="2544372" y="3225683"/>
              <a:ext cx="159725" cy="159725"/>
              <a:chOff x="2453969" y="7941697"/>
              <a:chExt cx="159725" cy="159725"/>
            </a:xfrm>
          </p:grpSpPr>
          <p:sp>
            <p:nvSpPr>
              <p:cNvPr id="123" name="Oval 122">
                <a:extLst>
                  <a:ext uri="{FF2B5EF4-FFF2-40B4-BE49-F238E27FC236}">
                    <a16:creationId xmlns:a16="http://schemas.microsoft.com/office/drawing/2014/main" id="{23787B92-A369-11BF-1DE3-118F5D7E2FA6}"/>
                  </a:ext>
                </a:extLst>
              </p:cNvPr>
              <p:cNvSpPr/>
              <p:nvPr/>
            </p:nvSpPr>
            <p:spPr bwMode="auto">
              <a:xfrm>
                <a:off x="2453969" y="7941697"/>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4" name="Graphic 44">
                <a:extLst>
                  <a:ext uri="{FF2B5EF4-FFF2-40B4-BE49-F238E27FC236}">
                    <a16:creationId xmlns:a16="http://schemas.microsoft.com/office/drawing/2014/main" id="{2984D05D-BE84-25F8-BB02-2FEA7A5D66B8}"/>
                  </a:ext>
                  <a:ext uri="{C183D7F6-B498-43B3-948B-1728B52AA6E4}">
                    <adec:decorative xmlns:adec="http://schemas.microsoft.com/office/drawing/2017/decorative" val="1"/>
                  </a:ext>
                </a:extLst>
              </p:cNvPr>
              <p:cNvSpPr/>
              <p:nvPr/>
            </p:nvSpPr>
            <p:spPr>
              <a:xfrm>
                <a:off x="2476631" y="7969672"/>
                <a:ext cx="114400" cy="103775"/>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5" name="Group 124">
              <a:extLst>
                <a:ext uri="{FF2B5EF4-FFF2-40B4-BE49-F238E27FC236}">
                  <a16:creationId xmlns:a16="http://schemas.microsoft.com/office/drawing/2014/main" id="{BDEB24D7-9AEF-D014-62FB-E1812E739AA1}"/>
                </a:ext>
                <a:ext uri="{C183D7F6-B498-43B3-948B-1728B52AA6E4}">
                  <adec:decorative xmlns:adec="http://schemas.microsoft.com/office/drawing/2017/decorative" val="1"/>
                </a:ext>
              </a:extLst>
            </p:cNvPr>
            <p:cNvGrpSpPr/>
            <p:nvPr/>
          </p:nvGrpSpPr>
          <p:grpSpPr>
            <a:xfrm>
              <a:off x="3060761" y="2864799"/>
              <a:ext cx="271278" cy="271278"/>
              <a:chOff x="2970358" y="7580813"/>
              <a:chExt cx="271278" cy="271278"/>
            </a:xfrm>
          </p:grpSpPr>
          <p:sp>
            <p:nvSpPr>
              <p:cNvPr id="126" name="Oval 125">
                <a:extLst>
                  <a:ext uri="{FF2B5EF4-FFF2-40B4-BE49-F238E27FC236}">
                    <a16:creationId xmlns:a16="http://schemas.microsoft.com/office/drawing/2014/main" id="{D649CDE8-910D-4790-48FA-4472412EB817}"/>
                  </a:ext>
                </a:extLst>
              </p:cNvPr>
              <p:cNvSpPr/>
              <p:nvPr/>
            </p:nvSpPr>
            <p:spPr bwMode="auto">
              <a:xfrm>
                <a:off x="2970358" y="7580813"/>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7" name="Graphic 44">
                <a:extLst>
                  <a:ext uri="{FF2B5EF4-FFF2-40B4-BE49-F238E27FC236}">
                    <a16:creationId xmlns:a16="http://schemas.microsoft.com/office/drawing/2014/main" id="{528444EB-B031-8DBF-4C9F-24B5BAF47C06}"/>
                  </a:ext>
                  <a:ext uri="{C183D7F6-B498-43B3-948B-1728B52AA6E4}">
                    <adec:decorative xmlns:adec="http://schemas.microsoft.com/office/drawing/2017/decorative" val="1"/>
                  </a:ext>
                </a:extLst>
              </p:cNvPr>
              <p:cNvSpPr/>
              <p:nvPr/>
            </p:nvSpPr>
            <p:spPr>
              <a:xfrm>
                <a:off x="3024156" y="7644934"/>
                <a:ext cx="163682" cy="148479"/>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28" name="Group 127">
              <a:extLst>
                <a:ext uri="{FF2B5EF4-FFF2-40B4-BE49-F238E27FC236}">
                  <a16:creationId xmlns:a16="http://schemas.microsoft.com/office/drawing/2014/main" id="{918FD841-AF68-AE67-1197-0F85A2E961B6}"/>
                </a:ext>
                <a:ext uri="{C183D7F6-B498-43B3-948B-1728B52AA6E4}">
                  <adec:decorative xmlns:adec="http://schemas.microsoft.com/office/drawing/2017/decorative" val="1"/>
                </a:ext>
              </a:extLst>
            </p:cNvPr>
            <p:cNvGrpSpPr/>
            <p:nvPr/>
          </p:nvGrpSpPr>
          <p:grpSpPr>
            <a:xfrm>
              <a:off x="3550969" y="3438884"/>
              <a:ext cx="402614" cy="402614"/>
              <a:chOff x="3460566" y="8154898"/>
              <a:chExt cx="402614" cy="402614"/>
            </a:xfrm>
          </p:grpSpPr>
          <p:sp>
            <p:nvSpPr>
              <p:cNvPr id="129" name="Oval 128">
                <a:extLst>
                  <a:ext uri="{FF2B5EF4-FFF2-40B4-BE49-F238E27FC236}">
                    <a16:creationId xmlns:a16="http://schemas.microsoft.com/office/drawing/2014/main" id="{0DCF6C04-03E1-A93F-734F-27296E5CB69E}"/>
                  </a:ext>
                </a:extLst>
              </p:cNvPr>
              <p:cNvSpPr/>
              <p:nvPr/>
            </p:nvSpPr>
            <p:spPr bwMode="auto">
              <a:xfrm>
                <a:off x="3460566" y="8154898"/>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0" name="Graphic 44">
                <a:extLst>
                  <a:ext uri="{FF2B5EF4-FFF2-40B4-BE49-F238E27FC236}">
                    <a16:creationId xmlns:a16="http://schemas.microsoft.com/office/drawing/2014/main" id="{3F900ED6-F687-34F9-8329-BCE1FFF1202C}"/>
                  </a:ext>
                  <a:ext uri="{C183D7F6-B498-43B3-948B-1728B52AA6E4}">
                    <adec:decorative xmlns:adec="http://schemas.microsoft.com/office/drawing/2017/decorative" val="1"/>
                  </a:ext>
                </a:extLst>
              </p:cNvPr>
              <p:cNvSpPr/>
              <p:nvPr/>
            </p:nvSpPr>
            <p:spPr>
              <a:xfrm>
                <a:off x="3535886" y="8241919"/>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1" name="Group 130">
              <a:extLst>
                <a:ext uri="{FF2B5EF4-FFF2-40B4-BE49-F238E27FC236}">
                  <a16:creationId xmlns:a16="http://schemas.microsoft.com/office/drawing/2014/main" id="{82874FB5-126B-6573-23DC-34EBCFDE0DBE}"/>
                </a:ext>
                <a:ext uri="{C183D7F6-B498-43B3-948B-1728B52AA6E4}">
                  <adec:decorative xmlns:adec="http://schemas.microsoft.com/office/drawing/2017/decorative" val="1"/>
                </a:ext>
              </a:extLst>
            </p:cNvPr>
            <p:cNvGrpSpPr/>
            <p:nvPr/>
          </p:nvGrpSpPr>
          <p:grpSpPr>
            <a:xfrm>
              <a:off x="3302231" y="4252902"/>
              <a:ext cx="159725" cy="159725"/>
              <a:chOff x="3211828" y="8968916"/>
              <a:chExt cx="159725" cy="159725"/>
            </a:xfrm>
          </p:grpSpPr>
          <p:sp>
            <p:nvSpPr>
              <p:cNvPr id="132" name="Oval 131">
                <a:extLst>
                  <a:ext uri="{FF2B5EF4-FFF2-40B4-BE49-F238E27FC236}">
                    <a16:creationId xmlns:a16="http://schemas.microsoft.com/office/drawing/2014/main" id="{FD3CE2CC-5BEF-16FF-C08E-459A71F44206}"/>
                  </a:ext>
                </a:extLst>
              </p:cNvPr>
              <p:cNvSpPr/>
              <p:nvPr/>
            </p:nvSpPr>
            <p:spPr bwMode="auto">
              <a:xfrm>
                <a:off x="3211828" y="8968916"/>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3" name="Graphic 44">
                <a:extLst>
                  <a:ext uri="{FF2B5EF4-FFF2-40B4-BE49-F238E27FC236}">
                    <a16:creationId xmlns:a16="http://schemas.microsoft.com/office/drawing/2014/main" id="{8974B8D0-645A-47BB-03D3-D0A38FFE2C59}"/>
                  </a:ext>
                  <a:ext uri="{C183D7F6-B498-43B3-948B-1728B52AA6E4}">
                    <adec:decorative xmlns:adec="http://schemas.microsoft.com/office/drawing/2017/decorative" val="1"/>
                  </a:ext>
                </a:extLst>
              </p:cNvPr>
              <p:cNvSpPr/>
              <p:nvPr/>
            </p:nvSpPr>
            <p:spPr>
              <a:xfrm>
                <a:off x="3240390" y="9002243"/>
                <a:ext cx="102601" cy="93071"/>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4" name="Group 133">
              <a:extLst>
                <a:ext uri="{FF2B5EF4-FFF2-40B4-BE49-F238E27FC236}">
                  <a16:creationId xmlns:a16="http://schemas.microsoft.com/office/drawing/2014/main" id="{3A3D453E-CEAF-66EC-4BC3-EA1D5F7F9EBA}"/>
                </a:ext>
                <a:ext uri="{C183D7F6-B498-43B3-948B-1728B52AA6E4}">
                  <adec:decorative xmlns:adec="http://schemas.microsoft.com/office/drawing/2017/decorative" val="1"/>
                </a:ext>
              </a:extLst>
            </p:cNvPr>
            <p:cNvGrpSpPr/>
            <p:nvPr/>
          </p:nvGrpSpPr>
          <p:grpSpPr>
            <a:xfrm>
              <a:off x="2531269" y="4285111"/>
              <a:ext cx="271278" cy="271278"/>
              <a:chOff x="2440866" y="9001125"/>
              <a:chExt cx="271278" cy="271278"/>
            </a:xfrm>
          </p:grpSpPr>
          <p:sp>
            <p:nvSpPr>
              <p:cNvPr id="135" name="Oval 134">
                <a:extLst>
                  <a:ext uri="{FF2B5EF4-FFF2-40B4-BE49-F238E27FC236}">
                    <a16:creationId xmlns:a16="http://schemas.microsoft.com/office/drawing/2014/main" id="{11715F56-F615-0A59-9D42-422A1694D7FB}"/>
                  </a:ext>
                </a:extLst>
              </p:cNvPr>
              <p:cNvSpPr/>
              <p:nvPr/>
            </p:nvSpPr>
            <p:spPr bwMode="auto">
              <a:xfrm>
                <a:off x="2440866" y="9001125"/>
                <a:ext cx="271278" cy="271278"/>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6" name="Graphic 44">
                <a:extLst>
                  <a:ext uri="{FF2B5EF4-FFF2-40B4-BE49-F238E27FC236}">
                    <a16:creationId xmlns:a16="http://schemas.microsoft.com/office/drawing/2014/main" id="{9009A3C7-323F-5454-670D-E0BDD866D9D3}"/>
                  </a:ext>
                  <a:ext uri="{C183D7F6-B498-43B3-948B-1728B52AA6E4}">
                    <adec:decorative xmlns:adec="http://schemas.microsoft.com/office/drawing/2017/decorative" val="1"/>
                  </a:ext>
                </a:extLst>
              </p:cNvPr>
              <p:cNvSpPr/>
              <p:nvPr/>
            </p:nvSpPr>
            <p:spPr>
              <a:xfrm>
                <a:off x="2496142" y="9063866"/>
                <a:ext cx="160726" cy="145797"/>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37" name="Group 136">
              <a:extLst>
                <a:ext uri="{FF2B5EF4-FFF2-40B4-BE49-F238E27FC236}">
                  <a16:creationId xmlns:a16="http://schemas.microsoft.com/office/drawing/2014/main" id="{84B73667-FAE9-6757-0EDF-520C5DC65447}"/>
                </a:ext>
                <a:ext uri="{C183D7F6-B498-43B3-948B-1728B52AA6E4}">
                  <adec:decorative xmlns:adec="http://schemas.microsoft.com/office/drawing/2017/decorative" val="1"/>
                </a:ext>
              </a:extLst>
            </p:cNvPr>
            <p:cNvGrpSpPr/>
            <p:nvPr/>
          </p:nvGrpSpPr>
          <p:grpSpPr>
            <a:xfrm>
              <a:off x="1891726" y="4334519"/>
              <a:ext cx="159725" cy="159725"/>
              <a:chOff x="1801323" y="9050533"/>
              <a:chExt cx="159725" cy="159725"/>
            </a:xfrm>
          </p:grpSpPr>
          <p:sp>
            <p:nvSpPr>
              <p:cNvPr id="138" name="Oval 137">
                <a:extLst>
                  <a:ext uri="{FF2B5EF4-FFF2-40B4-BE49-F238E27FC236}">
                    <a16:creationId xmlns:a16="http://schemas.microsoft.com/office/drawing/2014/main" id="{F004185F-E389-5557-D436-F6EB070E21B6}"/>
                  </a:ext>
                </a:extLst>
              </p:cNvPr>
              <p:cNvSpPr/>
              <p:nvPr/>
            </p:nvSpPr>
            <p:spPr bwMode="auto">
              <a:xfrm>
                <a:off x="1801323" y="9050533"/>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39" name="Graphic 44">
                <a:extLst>
                  <a:ext uri="{FF2B5EF4-FFF2-40B4-BE49-F238E27FC236}">
                    <a16:creationId xmlns:a16="http://schemas.microsoft.com/office/drawing/2014/main" id="{EF89E66F-9969-AC62-CCEC-90D3E8ED19F9}"/>
                  </a:ext>
                  <a:ext uri="{C183D7F6-B498-43B3-948B-1728B52AA6E4}">
                    <adec:decorative xmlns:adec="http://schemas.microsoft.com/office/drawing/2017/decorative" val="1"/>
                  </a:ext>
                </a:extLst>
              </p:cNvPr>
              <p:cNvSpPr/>
              <p:nvPr/>
            </p:nvSpPr>
            <p:spPr>
              <a:xfrm>
                <a:off x="1831118" y="9082952"/>
                <a:ext cx="104601" cy="9488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0" name="Group 139">
              <a:extLst>
                <a:ext uri="{FF2B5EF4-FFF2-40B4-BE49-F238E27FC236}">
                  <a16:creationId xmlns:a16="http://schemas.microsoft.com/office/drawing/2014/main" id="{FA53E1D6-0113-A41C-5A48-457780D7F7C8}"/>
                </a:ext>
                <a:ext uri="{C183D7F6-B498-43B3-948B-1728B52AA6E4}">
                  <adec:decorative xmlns:adec="http://schemas.microsoft.com/office/drawing/2017/decorative" val="1"/>
                </a:ext>
              </a:extLst>
            </p:cNvPr>
            <p:cNvGrpSpPr/>
            <p:nvPr/>
          </p:nvGrpSpPr>
          <p:grpSpPr>
            <a:xfrm>
              <a:off x="1856599" y="3557802"/>
              <a:ext cx="402614" cy="402614"/>
              <a:chOff x="1766196" y="8273816"/>
              <a:chExt cx="402614" cy="402614"/>
            </a:xfrm>
          </p:grpSpPr>
          <p:sp>
            <p:nvSpPr>
              <p:cNvPr id="141" name="Oval 140">
                <a:extLst>
                  <a:ext uri="{FF2B5EF4-FFF2-40B4-BE49-F238E27FC236}">
                    <a16:creationId xmlns:a16="http://schemas.microsoft.com/office/drawing/2014/main" id="{9F87975F-ADD5-60A6-6AD9-8AE2C7C935C6}"/>
                  </a:ext>
                </a:extLst>
              </p:cNvPr>
              <p:cNvSpPr/>
              <p:nvPr/>
            </p:nvSpPr>
            <p:spPr bwMode="auto">
              <a:xfrm>
                <a:off x="1766196" y="8273816"/>
                <a:ext cx="402614" cy="402614"/>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2" name="Graphic 44">
                <a:extLst>
                  <a:ext uri="{FF2B5EF4-FFF2-40B4-BE49-F238E27FC236}">
                    <a16:creationId xmlns:a16="http://schemas.microsoft.com/office/drawing/2014/main" id="{6356ECD3-1CDB-07A5-4503-17E5900C5812}"/>
                  </a:ext>
                  <a:ext uri="{C183D7F6-B498-43B3-948B-1728B52AA6E4}">
                    <adec:decorative xmlns:adec="http://schemas.microsoft.com/office/drawing/2017/decorative" val="1"/>
                  </a:ext>
                </a:extLst>
              </p:cNvPr>
              <p:cNvSpPr/>
              <p:nvPr/>
            </p:nvSpPr>
            <p:spPr>
              <a:xfrm>
                <a:off x="1841516" y="8360837"/>
                <a:ext cx="251975" cy="22857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143" name="Group 142">
              <a:extLst>
                <a:ext uri="{FF2B5EF4-FFF2-40B4-BE49-F238E27FC236}">
                  <a16:creationId xmlns:a16="http://schemas.microsoft.com/office/drawing/2014/main" id="{42C65B36-CDFD-7CFD-1BA6-B1737FA5941C}"/>
                </a:ext>
                <a:ext uri="{C183D7F6-B498-43B3-948B-1728B52AA6E4}">
                  <adec:decorative xmlns:adec="http://schemas.microsoft.com/office/drawing/2017/decorative" val="1"/>
                </a:ext>
              </a:extLst>
            </p:cNvPr>
            <p:cNvGrpSpPr/>
            <p:nvPr/>
          </p:nvGrpSpPr>
          <p:grpSpPr>
            <a:xfrm>
              <a:off x="2980001" y="3770526"/>
              <a:ext cx="159725" cy="159725"/>
              <a:chOff x="2889598" y="8486540"/>
              <a:chExt cx="159725" cy="159725"/>
            </a:xfrm>
          </p:grpSpPr>
          <p:sp>
            <p:nvSpPr>
              <p:cNvPr id="144" name="Oval 143">
                <a:extLst>
                  <a:ext uri="{FF2B5EF4-FFF2-40B4-BE49-F238E27FC236}">
                    <a16:creationId xmlns:a16="http://schemas.microsoft.com/office/drawing/2014/main" id="{D4D03928-BC98-963D-D646-FBA99C107051}"/>
                  </a:ext>
                </a:extLst>
              </p:cNvPr>
              <p:cNvSpPr/>
              <p:nvPr/>
            </p:nvSpPr>
            <p:spPr bwMode="auto">
              <a:xfrm>
                <a:off x="2889598" y="8486540"/>
                <a:ext cx="159725" cy="15972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45" name="Graphic 44">
                <a:extLst>
                  <a:ext uri="{FF2B5EF4-FFF2-40B4-BE49-F238E27FC236}">
                    <a16:creationId xmlns:a16="http://schemas.microsoft.com/office/drawing/2014/main" id="{EF21D1D6-0D8D-D719-FE8B-8E454939A118}"/>
                  </a:ext>
                  <a:ext uri="{C183D7F6-B498-43B3-948B-1728B52AA6E4}">
                    <adec:decorative xmlns:adec="http://schemas.microsoft.com/office/drawing/2017/decorative" val="1"/>
                  </a:ext>
                </a:extLst>
              </p:cNvPr>
              <p:cNvSpPr/>
              <p:nvPr/>
            </p:nvSpPr>
            <p:spPr>
              <a:xfrm>
                <a:off x="2915888" y="8519529"/>
                <a:ext cx="103345" cy="93746"/>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148" name="TextBox 147">
              <a:extLst>
                <a:ext uri="{FF2B5EF4-FFF2-40B4-BE49-F238E27FC236}">
                  <a16:creationId xmlns:a16="http://schemas.microsoft.com/office/drawing/2014/main" id="{EE737EBC-6323-32FB-F6DE-EC87A1AE13C9}"/>
                </a:ext>
              </a:extLst>
            </p:cNvPr>
            <p:cNvSpPr txBox="1"/>
            <p:nvPr/>
          </p:nvSpPr>
          <p:spPr>
            <a:xfrm>
              <a:off x="1023832"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Monitor and manage agents in real time</a:t>
              </a:r>
            </a:p>
          </p:txBody>
        </p:sp>
        <p:sp>
          <p:nvSpPr>
            <p:cNvPr id="149" name="TextBox 148">
              <a:extLst>
                <a:ext uri="{FF2B5EF4-FFF2-40B4-BE49-F238E27FC236}">
                  <a16:creationId xmlns:a16="http://schemas.microsoft.com/office/drawing/2014/main" id="{CB72AC0D-CAB6-227D-21CE-36B89D4BE7D6}"/>
                </a:ext>
              </a:extLst>
            </p:cNvPr>
            <p:cNvSpPr txBox="1"/>
            <p:nvPr/>
          </p:nvSpPr>
          <p:spPr>
            <a:xfrm>
              <a:off x="4657090" y="5058608"/>
              <a:ext cx="2880866" cy="61555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Segoe Sans Display"/>
                  <a:ea typeface="+mn-ea"/>
                  <a:cs typeface="Segoe UI Semibold" panose="020B0702040204020203" pitchFamily="34" charset="0"/>
                </a:rPr>
                <a:t>Establish guardrails for agents and users</a:t>
              </a:r>
            </a:p>
          </p:txBody>
        </p:sp>
        <p:grpSp>
          <p:nvGrpSpPr>
            <p:cNvPr id="162" name="Group 161">
              <a:extLst>
                <a:ext uri="{FF2B5EF4-FFF2-40B4-BE49-F238E27FC236}">
                  <a16:creationId xmlns:a16="http://schemas.microsoft.com/office/drawing/2014/main" id="{0061C4F1-3D9F-84C1-8BA8-62022B24F455}"/>
                </a:ext>
                <a:ext uri="{C183D7F6-B498-43B3-948B-1728B52AA6E4}">
                  <adec:decorative xmlns:adec="http://schemas.microsoft.com/office/drawing/2017/decorative" val="1"/>
                </a:ext>
              </a:extLst>
            </p:cNvPr>
            <p:cNvGrpSpPr/>
            <p:nvPr/>
          </p:nvGrpSpPr>
          <p:grpSpPr>
            <a:xfrm>
              <a:off x="5613442" y="3200910"/>
              <a:ext cx="956594" cy="956584"/>
              <a:chOff x="5613443" y="3200759"/>
              <a:chExt cx="956594" cy="956584"/>
            </a:xfrm>
          </p:grpSpPr>
          <p:sp>
            <p:nvSpPr>
              <p:cNvPr id="163" name="Oval 162">
                <a:extLst>
                  <a:ext uri="{FF2B5EF4-FFF2-40B4-BE49-F238E27FC236}">
                    <a16:creationId xmlns:a16="http://schemas.microsoft.com/office/drawing/2014/main" id="{36B2D4E4-FF3F-C70E-1785-E92624F3D783}"/>
                  </a:ext>
                </a:extLst>
              </p:cNvPr>
              <p:cNvSpPr>
                <a:spLocks/>
              </p:cNvSpPr>
              <p:nvPr/>
            </p:nvSpPr>
            <p:spPr bwMode="auto">
              <a:xfrm>
                <a:off x="5613443" y="3200759"/>
                <a:ext cx="956594" cy="956584"/>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64" name="Graphic 5">
                <a:extLst>
                  <a:ext uri="{FF2B5EF4-FFF2-40B4-BE49-F238E27FC236}">
                    <a16:creationId xmlns:a16="http://schemas.microsoft.com/office/drawing/2014/main" id="{1762D652-A133-F2E4-3841-E11DEB115E9B}"/>
                  </a:ext>
                </a:extLst>
              </p:cNvPr>
              <p:cNvSpPr/>
              <p:nvPr/>
            </p:nvSpPr>
            <p:spPr>
              <a:xfrm>
                <a:off x="5844592" y="3434310"/>
                <a:ext cx="494296" cy="489482"/>
              </a:xfrm>
              <a:custGeom>
                <a:avLst/>
                <a:gdLst>
                  <a:gd name="csX0" fmla="*/ 142250 w 188747"/>
                  <a:gd name="csY0" fmla="*/ 49 h 186909"/>
                  <a:gd name="csX1" fmla="*/ 140494 w 188747"/>
                  <a:gd name="csY1" fmla="*/ 0 h 186909"/>
                  <a:gd name="csX2" fmla="*/ 30956 w 188747"/>
                  <a:gd name="csY2" fmla="*/ 0 h 186909"/>
                  <a:gd name="csX3" fmla="*/ 29200 w 188747"/>
                  <a:gd name="csY3" fmla="*/ 49 h 186909"/>
                  <a:gd name="csX4" fmla="*/ 0 w 188747"/>
                  <a:gd name="csY4" fmla="*/ 30956 h 186909"/>
                  <a:gd name="csX5" fmla="*/ 0 w 188747"/>
                  <a:gd name="csY5" fmla="*/ 140494 h 186909"/>
                  <a:gd name="csX6" fmla="*/ 49 w 188747"/>
                  <a:gd name="csY6" fmla="*/ 142250 h 186909"/>
                  <a:gd name="csX7" fmla="*/ 30956 w 188747"/>
                  <a:gd name="csY7" fmla="*/ 171450 h 186909"/>
                  <a:gd name="csX8" fmla="*/ 85938 w 188747"/>
                  <a:gd name="csY8" fmla="*/ 171450 h 186909"/>
                  <a:gd name="csX9" fmla="*/ 77862 w 188747"/>
                  <a:gd name="csY9" fmla="*/ 152400 h 186909"/>
                  <a:gd name="csX10" fmla="*/ 30956 w 188747"/>
                  <a:gd name="csY10" fmla="*/ 152400 h 186909"/>
                  <a:gd name="csX11" fmla="*/ 29739 w 188747"/>
                  <a:gd name="csY11" fmla="*/ 152338 h 186909"/>
                  <a:gd name="csX12" fmla="*/ 19050 w 188747"/>
                  <a:gd name="csY12" fmla="*/ 140494 h 186909"/>
                  <a:gd name="csX13" fmla="*/ 19061 w 188747"/>
                  <a:gd name="csY13" fmla="*/ 47625 h 186909"/>
                  <a:gd name="csX14" fmla="*/ 152400 w 188747"/>
                  <a:gd name="csY14" fmla="*/ 47625 h 186909"/>
                  <a:gd name="csX15" fmla="*/ 152404 w 188747"/>
                  <a:gd name="csY15" fmla="*/ 77856 h 186909"/>
                  <a:gd name="csX16" fmla="*/ 171461 w 188747"/>
                  <a:gd name="csY16" fmla="*/ 85936 h 186909"/>
                  <a:gd name="csX17" fmla="*/ 171461 w 188747"/>
                  <a:gd name="csY17" fmla="*/ 30956 h 186909"/>
                  <a:gd name="csX18" fmla="*/ 171413 w 188747"/>
                  <a:gd name="csY18" fmla="*/ 29200 h 186909"/>
                  <a:gd name="csX19" fmla="*/ 142250 w 188747"/>
                  <a:gd name="csY19" fmla="*/ 49 h 186909"/>
                  <a:gd name="csX20" fmla="*/ 76135 w 188747"/>
                  <a:gd name="csY20" fmla="*/ 68087 h 186909"/>
                  <a:gd name="csX21" fmla="*/ 69056 w 188747"/>
                  <a:gd name="csY21" fmla="*/ 61913 h 186909"/>
                  <a:gd name="csX22" fmla="*/ 35719 w 188747"/>
                  <a:gd name="csY22" fmla="*/ 61913 h 186909"/>
                  <a:gd name="csX23" fmla="*/ 34749 w 188747"/>
                  <a:gd name="csY23" fmla="*/ 61978 h 186909"/>
                  <a:gd name="csX24" fmla="*/ 28575 w 188747"/>
                  <a:gd name="csY24" fmla="*/ 69056 h 186909"/>
                  <a:gd name="csX25" fmla="*/ 28575 w 188747"/>
                  <a:gd name="csY25" fmla="*/ 135731 h 186909"/>
                  <a:gd name="csX26" fmla="*/ 28640 w 188747"/>
                  <a:gd name="csY26" fmla="*/ 136701 h 186909"/>
                  <a:gd name="csX27" fmla="*/ 35719 w 188747"/>
                  <a:gd name="csY27" fmla="*/ 142875 h 186909"/>
                  <a:gd name="csX28" fmla="*/ 69056 w 188747"/>
                  <a:gd name="csY28" fmla="*/ 142875 h 186909"/>
                  <a:gd name="csX29" fmla="*/ 70026 w 188747"/>
                  <a:gd name="csY29" fmla="*/ 142810 h 186909"/>
                  <a:gd name="csX30" fmla="*/ 76200 w 188747"/>
                  <a:gd name="csY30" fmla="*/ 135731 h 186909"/>
                  <a:gd name="csX31" fmla="*/ 76200 w 188747"/>
                  <a:gd name="csY31" fmla="*/ 69056 h 186909"/>
                  <a:gd name="csX32" fmla="*/ 76135 w 188747"/>
                  <a:gd name="csY32" fmla="*/ 68087 h 186909"/>
                  <a:gd name="csX33" fmla="*/ 42863 w 188747"/>
                  <a:gd name="csY33" fmla="*/ 76200 h 186909"/>
                  <a:gd name="csX34" fmla="*/ 61913 w 188747"/>
                  <a:gd name="csY34" fmla="*/ 76200 h 186909"/>
                  <a:gd name="csX35" fmla="*/ 61913 w 188747"/>
                  <a:gd name="csY35" fmla="*/ 128588 h 186909"/>
                  <a:gd name="csX36" fmla="*/ 42863 w 188747"/>
                  <a:gd name="csY36" fmla="*/ 128588 h 186909"/>
                  <a:gd name="csX37" fmla="*/ 42863 w 188747"/>
                  <a:gd name="csY37" fmla="*/ 76200 h 186909"/>
                  <a:gd name="csX38" fmla="*/ 142875 w 188747"/>
                  <a:gd name="csY38" fmla="*/ 69056 h 186909"/>
                  <a:gd name="csX39" fmla="*/ 135731 w 188747"/>
                  <a:gd name="csY39" fmla="*/ 61913 h 186909"/>
                  <a:gd name="csX40" fmla="*/ 92911 w 188747"/>
                  <a:gd name="csY40" fmla="*/ 61913 h 186909"/>
                  <a:gd name="csX41" fmla="*/ 91941 w 188747"/>
                  <a:gd name="csY41" fmla="*/ 61978 h 186909"/>
                  <a:gd name="csX42" fmla="*/ 85767 w 188747"/>
                  <a:gd name="csY42" fmla="*/ 69056 h 186909"/>
                  <a:gd name="csX43" fmla="*/ 92911 w 188747"/>
                  <a:gd name="csY43" fmla="*/ 76200 h 186909"/>
                  <a:gd name="csX44" fmla="*/ 135731 w 188747"/>
                  <a:gd name="csY44" fmla="*/ 76200 h 186909"/>
                  <a:gd name="csX45" fmla="*/ 136701 w 188747"/>
                  <a:gd name="csY45" fmla="*/ 76135 h 186909"/>
                  <a:gd name="csX46" fmla="*/ 142875 w 188747"/>
                  <a:gd name="csY46" fmla="*/ 69056 h 186909"/>
                  <a:gd name="csX47" fmla="*/ 107430 w 188747"/>
                  <a:gd name="csY47" fmla="*/ 104541 h 186909"/>
                  <a:gd name="csX48" fmla="*/ 93702 w 188747"/>
                  <a:gd name="csY48" fmla="*/ 128317 h 186909"/>
                  <a:gd name="csX49" fmla="*/ 88138 w 188747"/>
                  <a:gd name="csY49" fmla="*/ 129693 h 186909"/>
                  <a:gd name="csX50" fmla="*/ 87488 w 188747"/>
                  <a:gd name="csY50" fmla="*/ 138111 h 186909"/>
                  <a:gd name="csX51" fmla="*/ 88199 w 188747"/>
                  <a:gd name="csY51" fmla="*/ 146906 h 186909"/>
                  <a:gd name="csX52" fmla="*/ 93336 w 188747"/>
                  <a:gd name="csY52" fmla="*/ 148144 h 186909"/>
                  <a:gd name="csX53" fmla="*/ 107148 w 188747"/>
                  <a:gd name="csY53" fmla="*/ 172056 h 186909"/>
                  <a:gd name="csX54" fmla="*/ 105373 w 188747"/>
                  <a:gd name="csY54" fmla="*/ 178069 h 186909"/>
                  <a:gd name="csX55" fmla="*/ 119509 w 188747"/>
                  <a:gd name="csY55" fmla="*/ 186847 h 186909"/>
                  <a:gd name="csX56" fmla="*/ 124208 w 188747"/>
                  <a:gd name="csY56" fmla="*/ 181906 h 186909"/>
                  <a:gd name="csX57" fmla="*/ 151822 w 188747"/>
                  <a:gd name="csY57" fmla="*/ 181910 h 186909"/>
                  <a:gd name="csX58" fmla="*/ 156572 w 188747"/>
                  <a:gd name="csY58" fmla="*/ 186909 h 186909"/>
                  <a:gd name="csX59" fmla="*/ 170696 w 188747"/>
                  <a:gd name="csY59" fmla="*/ 178214 h 186909"/>
                  <a:gd name="csX60" fmla="*/ 168810 w 188747"/>
                  <a:gd name="csY60" fmla="*/ 171681 h 186909"/>
                  <a:gd name="csX61" fmla="*/ 182537 w 188747"/>
                  <a:gd name="csY61" fmla="*/ 147904 h 186909"/>
                  <a:gd name="csX62" fmla="*/ 188097 w 188747"/>
                  <a:gd name="csY62" fmla="*/ 146528 h 186909"/>
                  <a:gd name="csX63" fmla="*/ 188747 w 188747"/>
                  <a:gd name="csY63" fmla="*/ 138111 h 186909"/>
                  <a:gd name="csX64" fmla="*/ 188037 w 188747"/>
                  <a:gd name="csY64" fmla="*/ 129313 h 186909"/>
                  <a:gd name="csX65" fmla="*/ 182903 w 188747"/>
                  <a:gd name="csY65" fmla="*/ 128077 h 186909"/>
                  <a:gd name="csX66" fmla="*/ 169092 w 188747"/>
                  <a:gd name="csY66" fmla="*/ 104164 h 186909"/>
                  <a:gd name="csX67" fmla="*/ 170865 w 188747"/>
                  <a:gd name="csY67" fmla="*/ 98156 h 186909"/>
                  <a:gd name="csX68" fmla="*/ 156728 w 188747"/>
                  <a:gd name="csY68" fmla="*/ 89376 h 186909"/>
                  <a:gd name="csX69" fmla="*/ 152031 w 188747"/>
                  <a:gd name="csY69" fmla="*/ 94315 h 186909"/>
                  <a:gd name="csX70" fmla="*/ 124417 w 188747"/>
                  <a:gd name="csY70" fmla="*/ 94310 h 186909"/>
                  <a:gd name="csX71" fmla="*/ 119666 w 188747"/>
                  <a:gd name="csY71" fmla="*/ 89311 h 186909"/>
                  <a:gd name="csX72" fmla="*/ 105543 w 188747"/>
                  <a:gd name="csY72" fmla="*/ 98005 h 186909"/>
                  <a:gd name="csX73" fmla="*/ 107430 w 188747"/>
                  <a:gd name="csY73" fmla="*/ 104541 h 186909"/>
                  <a:gd name="csX74" fmla="*/ 138117 w 188747"/>
                  <a:gd name="csY74" fmla="*/ 152398 h 186909"/>
                  <a:gd name="csX75" fmla="*/ 124310 w 188747"/>
                  <a:gd name="csY75" fmla="*/ 138111 h 186909"/>
                  <a:gd name="csX76" fmla="*/ 138117 w 188747"/>
                  <a:gd name="csY76" fmla="*/ 123823 h 186909"/>
                  <a:gd name="csX77" fmla="*/ 151926 w 188747"/>
                  <a:gd name="csY77" fmla="*/ 138111 h 186909"/>
                  <a:gd name="csX78" fmla="*/ 138117 w 188747"/>
                  <a:gd name="csY78" fmla="*/ 152398 h 18690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 ang="0">
                    <a:pos x="csX73" y="csY73"/>
                  </a:cxn>
                  <a:cxn ang="0">
                    <a:pos x="csX74" y="csY74"/>
                  </a:cxn>
                  <a:cxn ang="0">
                    <a:pos x="csX75" y="csY75"/>
                  </a:cxn>
                  <a:cxn ang="0">
                    <a:pos x="csX76" y="csY76"/>
                  </a:cxn>
                  <a:cxn ang="0">
                    <a:pos x="csX77" y="csY77"/>
                  </a:cxn>
                  <a:cxn ang="0">
                    <a:pos x="csX78" y="csY78"/>
                  </a:cxn>
                </a:cxnLst>
                <a:rect l="l" t="t" r="r" b="b"/>
                <a:pathLst>
                  <a:path w="188747" h="186909">
                    <a:moveTo>
                      <a:pt x="142250" y="49"/>
                    </a:moveTo>
                    <a:lnTo>
                      <a:pt x="140494" y="0"/>
                    </a:lnTo>
                    <a:lnTo>
                      <a:pt x="30956" y="0"/>
                    </a:lnTo>
                    <a:lnTo>
                      <a:pt x="29200" y="49"/>
                    </a:lnTo>
                    <a:cubicBezTo>
                      <a:pt x="12920" y="960"/>
                      <a:pt x="0" y="14449"/>
                      <a:pt x="0" y="30956"/>
                    </a:cubicBezTo>
                    <a:lnTo>
                      <a:pt x="0" y="140494"/>
                    </a:lnTo>
                    <a:lnTo>
                      <a:pt x="49" y="142250"/>
                    </a:lnTo>
                    <a:cubicBezTo>
                      <a:pt x="960" y="158529"/>
                      <a:pt x="14449" y="171450"/>
                      <a:pt x="30956" y="171450"/>
                    </a:cubicBezTo>
                    <a:lnTo>
                      <a:pt x="85938" y="171450"/>
                    </a:lnTo>
                    <a:cubicBezTo>
                      <a:pt x="82246" y="165683"/>
                      <a:pt x="79483" y="159262"/>
                      <a:pt x="77862" y="152400"/>
                    </a:cubicBezTo>
                    <a:lnTo>
                      <a:pt x="30956" y="152400"/>
                    </a:lnTo>
                    <a:lnTo>
                      <a:pt x="29739" y="152338"/>
                    </a:lnTo>
                    <a:cubicBezTo>
                      <a:pt x="23735" y="151729"/>
                      <a:pt x="19050" y="146658"/>
                      <a:pt x="19050" y="140494"/>
                    </a:cubicBezTo>
                    <a:lnTo>
                      <a:pt x="19061" y="47625"/>
                    </a:lnTo>
                    <a:lnTo>
                      <a:pt x="152400" y="47625"/>
                    </a:lnTo>
                    <a:lnTo>
                      <a:pt x="152404" y="77856"/>
                    </a:lnTo>
                    <a:cubicBezTo>
                      <a:pt x="159268" y="79478"/>
                      <a:pt x="165691" y="82242"/>
                      <a:pt x="171461" y="85936"/>
                    </a:cubicBezTo>
                    <a:lnTo>
                      <a:pt x="171461" y="30956"/>
                    </a:lnTo>
                    <a:lnTo>
                      <a:pt x="171413" y="29200"/>
                    </a:lnTo>
                    <a:cubicBezTo>
                      <a:pt x="170535" y="13502"/>
                      <a:pt x="157960" y="927"/>
                      <a:pt x="142250" y="49"/>
                    </a:cubicBezTo>
                    <a:close/>
                    <a:moveTo>
                      <a:pt x="76135" y="68087"/>
                    </a:moveTo>
                    <a:cubicBezTo>
                      <a:pt x="75662" y="64600"/>
                      <a:pt x="72673" y="61913"/>
                      <a:pt x="69056" y="61913"/>
                    </a:cubicBezTo>
                    <a:lnTo>
                      <a:pt x="35719" y="61913"/>
                    </a:lnTo>
                    <a:lnTo>
                      <a:pt x="34749" y="61978"/>
                    </a:lnTo>
                    <a:cubicBezTo>
                      <a:pt x="31262" y="62451"/>
                      <a:pt x="28575" y="65440"/>
                      <a:pt x="28575" y="69056"/>
                    </a:cubicBezTo>
                    <a:lnTo>
                      <a:pt x="28575" y="135731"/>
                    </a:lnTo>
                    <a:lnTo>
                      <a:pt x="28640" y="136701"/>
                    </a:lnTo>
                    <a:cubicBezTo>
                      <a:pt x="29113" y="140187"/>
                      <a:pt x="32102" y="142875"/>
                      <a:pt x="35719" y="142875"/>
                    </a:cubicBezTo>
                    <a:lnTo>
                      <a:pt x="69056" y="142875"/>
                    </a:lnTo>
                    <a:lnTo>
                      <a:pt x="70026" y="142810"/>
                    </a:lnTo>
                    <a:cubicBezTo>
                      <a:pt x="73512" y="142337"/>
                      <a:pt x="76200" y="139348"/>
                      <a:pt x="76200" y="135731"/>
                    </a:cubicBezTo>
                    <a:lnTo>
                      <a:pt x="76200" y="69056"/>
                    </a:lnTo>
                    <a:lnTo>
                      <a:pt x="76135" y="68087"/>
                    </a:lnTo>
                    <a:close/>
                    <a:moveTo>
                      <a:pt x="42863" y="76200"/>
                    </a:moveTo>
                    <a:lnTo>
                      <a:pt x="61913" y="76200"/>
                    </a:lnTo>
                    <a:lnTo>
                      <a:pt x="61913" y="128588"/>
                    </a:lnTo>
                    <a:lnTo>
                      <a:pt x="42863" y="128588"/>
                    </a:lnTo>
                    <a:lnTo>
                      <a:pt x="42863" y="76200"/>
                    </a:lnTo>
                    <a:close/>
                    <a:moveTo>
                      <a:pt x="142875" y="69056"/>
                    </a:moveTo>
                    <a:cubicBezTo>
                      <a:pt x="142875" y="65111"/>
                      <a:pt x="139677" y="61913"/>
                      <a:pt x="135731" y="61913"/>
                    </a:cubicBezTo>
                    <a:lnTo>
                      <a:pt x="92911" y="61913"/>
                    </a:lnTo>
                    <a:lnTo>
                      <a:pt x="91941" y="61978"/>
                    </a:lnTo>
                    <a:cubicBezTo>
                      <a:pt x="88455" y="62451"/>
                      <a:pt x="85767" y="65440"/>
                      <a:pt x="85767" y="69056"/>
                    </a:cubicBezTo>
                    <a:cubicBezTo>
                      <a:pt x="85767" y="73002"/>
                      <a:pt x="88965" y="76200"/>
                      <a:pt x="92911" y="76200"/>
                    </a:cubicBezTo>
                    <a:lnTo>
                      <a:pt x="135731" y="76200"/>
                    </a:lnTo>
                    <a:lnTo>
                      <a:pt x="136701" y="76135"/>
                    </a:lnTo>
                    <a:cubicBezTo>
                      <a:pt x="140187" y="75662"/>
                      <a:pt x="142875" y="72673"/>
                      <a:pt x="142875" y="69056"/>
                    </a:cubicBezTo>
                    <a:close/>
                    <a:moveTo>
                      <a:pt x="107430" y="104541"/>
                    </a:moveTo>
                    <a:cubicBezTo>
                      <a:pt x="110428" y="114925"/>
                      <a:pt x="104195" y="125721"/>
                      <a:pt x="93702" y="128317"/>
                    </a:cubicBezTo>
                    <a:lnTo>
                      <a:pt x="88138" y="129693"/>
                    </a:lnTo>
                    <a:cubicBezTo>
                      <a:pt x="87710" y="132434"/>
                      <a:pt x="87488" y="135245"/>
                      <a:pt x="87488" y="138111"/>
                    </a:cubicBezTo>
                    <a:cubicBezTo>
                      <a:pt x="87488" y="141108"/>
                      <a:pt x="87731" y="144047"/>
                      <a:pt x="88199" y="146906"/>
                    </a:cubicBezTo>
                    <a:lnTo>
                      <a:pt x="93336" y="148144"/>
                    </a:lnTo>
                    <a:cubicBezTo>
                      <a:pt x="103933" y="150696"/>
                      <a:pt x="110233" y="161602"/>
                      <a:pt x="107148" y="172056"/>
                    </a:cubicBezTo>
                    <a:lnTo>
                      <a:pt x="105373" y="178069"/>
                    </a:lnTo>
                    <a:cubicBezTo>
                      <a:pt x="109556" y="181742"/>
                      <a:pt x="114323" y="184725"/>
                      <a:pt x="119509" y="186847"/>
                    </a:cubicBezTo>
                    <a:lnTo>
                      <a:pt x="124208" y="181906"/>
                    </a:lnTo>
                    <a:cubicBezTo>
                      <a:pt x="131719" y="174007"/>
                      <a:pt x="144314" y="174009"/>
                      <a:pt x="151822" y="181910"/>
                    </a:cubicBezTo>
                    <a:lnTo>
                      <a:pt x="156572" y="186909"/>
                    </a:lnTo>
                    <a:cubicBezTo>
                      <a:pt x="161750" y="184811"/>
                      <a:pt x="166512" y="181856"/>
                      <a:pt x="170696" y="178214"/>
                    </a:cubicBezTo>
                    <a:lnTo>
                      <a:pt x="168810" y="171681"/>
                    </a:lnTo>
                    <a:cubicBezTo>
                      <a:pt x="165812" y="161295"/>
                      <a:pt x="172044" y="150500"/>
                      <a:pt x="182537" y="147904"/>
                    </a:cubicBezTo>
                    <a:lnTo>
                      <a:pt x="188097" y="146528"/>
                    </a:lnTo>
                    <a:cubicBezTo>
                      <a:pt x="188525" y="143788"/>
                      <a:pt x="188747" y="140976"/>
                      <a:pt x="188747" y="138111"/>
                    </a:cubicBezTo>
                    <a:cubicBezTo>
                      <a:pt x="188747" y="135113"/>
                      <a:pt x="188504" y="132174"/>
                      <a:pt x="188037" y="129313"/>
                    </a:cubicBezTo>
                    <a:lnTo>
                      <a:pt x="182903" y="128077"/>
                    </a:lnTo>
                    <a:cubicBezTo>
                      <a:pt x="172306" y="125525"/>
                      <a:pt x="166007" y="114619"/>
                      <a:pt x="169092" y="104164"/>
                    </a:cubicBezTo>
                    <a:lnTo>
                      <a:pt x="170865" y="98156"/>
                    </a:lnTo>
                    <a:cubicBezTo>
                      <a:pt x="166683" y="94481"/>
                      <a:pt x="161915" y="91498"/>
                      <a:pt x="156728" y="89376"/>
                    </a:cubicBezTo>
                    <a:lnTo>
                      <a:pt x="152031" y="94315"/>
                    </a:lnTo>
                    <a:cubicBezTo>
                      <a:pt x="144520" y="102214"/>
                      <a:pt x="131926" y="102212"/>
                      <a:pt x="124417" y="94310"/>
                    </a:cubicBezTo>
                    <a:lnTo>
                      <a:pt x="119666" y="89311"/>
                    </a:lnTo>
                    <a:cubicBezTo>
                      <a:pt x="114489" y="91409"/>
                      <a:pt x="109727" y="94362"/>
                      <a:pt x="105543" y="98005"/>
                    </a:cubicBezTo>
                    <a:lnTo>
                      <a:pt x="107430" y="104541"/>
                    </a:lnTo>
                    <a:close/>
                    <a:moveTo>
                      <a:pt x="138117" y="152398"/>
                    </a:moveTo>
                    <a:cubicBezTo>
                      <a:pt x="130492" y="152398"/>
                      <a:pt x="124310" y="146001"/>
                      <a:pt x="124310" y="138111"/>
                    </a:cubicBezTo>
                    <a:cubicBezTo>
                      <a:pt x="124310" y="130220"/>
                      <a:pt x="130492" y="123823"/>
                      <a:pt x="138117" y="123823"/>
                    </a:cubicBezTo>
                    <a:cubicBezTo>
                      <a:pt x="145744" y="123823"/>
                      <a:pt x="151926" y="130220"/>
                      <a:pt x="151926" y="138111"/>
                    </a:cubicBezTo>
                    <a:cubicBezTo>
                      <a:pt x="151926" y="146001"/>
                      <a:pt x="145744" y="152398"/>
                      <a:pt x="138117" y="152398"/>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grpSp>
          <p:nvGrpSpPr>
            <p:cNvPr id="165" name="Group 164">
              <a:extLst>
                <a:ext uri="{FF2B5EF4-FFF2-40B4-BE49-F238E27FC236}">
                  <a16:creationId xmlns:a16="http://schemas.microsoft.com/office/drawing/2014/main" id="{BFB62DC0-C32D-CCEE-5E22-A57E7124D7B0}"/>
                </a:ext>
                <a:ext uri="{C183D7F6-B498-43B3-948B-1728B52AA6E4}">
                  <adec:decorative xmlns:adec="http://schemas.microsoft.com/office/drawing/2017/decorative" val="1"/>
                </a:ext>
              </a:extLst>
            </p:cNvPr>
            <p:cNvGrpSpPr/>
            <p:nvPr/>
          </p:nvGrpSpPr>
          <p:grpSpPr>
            <a:xfrm>
              <a:off x="1985968" y="3200910"/>
              <a:ext cx="956594" cy="956584"/>
              <a:chOff x="2096520" y="3327586"/>
              <a:chExt cx="735493" cy="735489"/>
            </a:xfrm>
          </p:grpSpPr>
          <p:sp>
            <p:nvSpPr>
              <p:cNvPr id="166" name="Oval 165">
                <a:extLst>
                  <a:ext uri="{FF2B5EF4-FFF2-40B4-BE49-F238E27FC236}">
                    <a16:creationId xmlns:a16="http://schemas.microsoft.com/office/drawing/2014/main" id="{2F680349-0C96-AF07-A3B5-5BA2E735A433}"/>
                  </a:ext>
                </a:extLst>
              </p:cNvPr>
              <p:cNvSpPr>
                <a:spLocks/>
              </p:cNvSpPr>
              <p:nvPr/>
            </p:nvSpPr>
            <p:spPr bwMode="auto">
              <a:xfrm>
                <a:off x="2096520" y="3327586"/>
                <a:ext cx="735493" cy="735489"/>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167" name="Graphic 57" descr="Icon of an app window with a column chart">
                <a:extLst>
                  <a:ext uri="{FF2B5EF4-FFF2-40B4-BE49-F238E27FC236}">
                    <a16:creationId xmlns:a16="http://schemas.microsoft.com/office/drawing/2014/main" id="{19193888-1C2A-EF95-05DB-91E4C5265E57}"/>
                  </a:ext>
                </a:extLst>
              </p:cNvPr>
              <p:cNvSpPr>
                <a:spLocks/>
              </p:cNvSpPr>
              <p:nvPr/>
            </p:nvSpPr>
            <p:spPr>
              <a:xfrm>
                <a:off x="2287007" y="3518071"/>
                <a:ext cx="354518" cy="354514"/>
              </a:xfrm>
              <a:custGeom>
                <a:avLst/>
                <a:gdLst>
                  <a:gd name="connsiteX0" fmla="*/ 928109 w 1031231"/>
                  <a:gd name="connsiteY0" fmla="*/ 283589 h 1031231"/>
                  <a:gd name="connsiteX1" fmla="*/ 928109 w 1031231"/>
                  <a:gd name="connsiteY1" fmla="*/ 518194 h 1031231"/>
                  <a:gd name="connsiteX2" fmla="*/ 876547 w 1031231"/>
                  <a:gd name="connsiteY2" fmla="*/ 541386 h 1031231"/>
                  <a:gd name="connsiteX3" fmla="*/ 747643 w 1031231"/>
                  <a:gd name="connsiteY3" fmla="*/ 412493 h 1031231"/>
                  <a:gd name="connsiteX4" fmla="*/ 618739 w 1031231"/>
                  <a:gd name="connsiteY4" fmla="*/ 541397 h 1031231"/>
                  <a:gd name="connsiteX5" fmla="*/ 618739 w 1031231"/>
                  <a:gd name="connsiteY5" fmla="*/ 644509 h 1031231"/>
                  <a:gd name="connsiteX6" fmla="*/ 541397 w 1031231"/>
                  <a:gd name="connsiteY6" fmla="*/ 618739 h 1031231"/>
                  <a:gd name="connsiteX7" fmla="*/ 412493 w 1031231"/>
                  <a:gd name="connsiteY7" fmla="*/ 747643 h 1031231"/>
                  <a:gd name="connsiteX8" fmla="*/ 412493 w 1031231"/>
                  <a:gd name="connsiteY8" fmla="*/ 928109 h 1031231"/>
                  <a:gd name="connsiteX9" fmla="*/ 167575 w 1031231"/>
                  <a:gd name="connsiteY9" fmla="*/ 928109 h 1031231"/>
                  <a:gd name="connsiteX10" fmla="*/ 0 w 1031231"/>
                  <a:gd name="connsiteY10" fmla="*/ 760533 h 1031231"/>
                  <a:gd name="connsiteX11" fmla="*/ 0 w 1031231"/>
                  <a:gd name="connsiteY11" fmla="*/ 283589 h 1031231"/>
                  <a:gd name="connsiteX12" fmla="*/ 928109 w 1031231"/>
                  <a:gd name="connsiteY12" fmla="*/ 283589 h 1031231"/>
                  <a:gd name="connsiteX13" fmla="*/ 760533 w 1031231"/>
                  <a:gd name="connsiteY13" fmla="*/ 0 h 1031231"/>
                  <a:gd name="connsiteX14" fmla="*/ 928109 w 1031231"/>
                  <a:gd name="connsiteY14" fmla="*/ 167575 h 1031231"/>
                  <a:gd name="connsiteX15" fmla="*/ 928109 w 1031231"/>
                  <a:gd name="connsiteY15" fmla="*/ 206246 h 1031231"/>
                  <a:gd name="connsiteX16" fmla="*/ 0 w 1031231"/>
                  <a:gd name="connsiteY16" fmla="*/ 206246 h 1031231"/>
                  <a:gd name="connsiteX17" fmla="*/ 0 w 1031231"/>
                  <a:gd name="connsiteY17" fmla="*/ 167575 h 1031231"/>
                  <a:gd name="connsiteX18" fmla="*/ 167575 w 1031231"/>
                  <a:gd name="connsiteY18" fmla="*/ 0 h 1031231"/>
                  <a:gd name="connsiteX19" fmla="*/ 760533 w 1031231"/>
                  <a:gd name="connsiteY19" fmla="*/ 0 h 1031231"/>
                  <a:gd name="connsiteX20" fmla="*/ 747643 w 1031231"/>
                  <a:gd name="connsiteY20" fmla="*/ 464054 h 1031231"/>
                  <a:gd name="connsiteX21" fmla="*/ 670301 w 1031231"/>
                  <a:gd name="connsiteY21" fmla="*/ 541397 h 1031231"/>
                  <a:gd name="connsiteX22" fmla="*/ 670301 w 1031231"/>
                  <a:gd name="connsiteY22" fmla="*/ 953889 h 1031231"/>
                  <a:gd name="connsiteX23" fmla="*/ 747643 w 1031231"/>
                  <a:gd name="connsiteY23" fmla="*/ 1031232 h 1031231"/>
                  <a:gd name="connsiteX24" fmla="*/ 824985 w 1031231"/>
                  <a:gd name="connsiteY24" fmla="*/ 953889 h 1031231"/>
                  <a:gd name="connsiteX25" fmla="*/ 824985 w 1031231"/>
                  <a:gd name="connsiteY25" fmla="*/ 541397 h 1031231"/>
                  <a:gd name="connsiteX26" fmla="*/ 747643 w 1031231"/>
                  <a:gd name="connsiteY26" fmla="*/ 464054 h 1031231"/>
                  <a:gd name="connsiteX27" fmla="*/ 541397 w 1031231"/>
                  <a:gd name="connsiteY27" fmla="*/ 670301 h 1031231"/>
                  <a:gd name="connsiteX28" fmla="*/ 464054 w 1031231"/>
                  <a:gd name="connsiteY28" fmla="*/ 747643 h 1031231"/>
                  <a:gd name="connsiteX29" fmla="*/ 464054 w 1031231"/>
                  <a:gd name="connsiteY29" fmla="*/ 953889 h 1031231"/>
                  <a:gd name="connsiteX30" fmla="*/ 541397 w 1031231"/>
                  <a:gd name="connsiteY30" fmla="*/ 1031232 h 1031231"/>
                  <a:gd name="connsiteX31" fmla="*/ 618739 w 1031231"/>
                  <a:gd name="connsiteY31" fmla="*/ 953889 h 1031231"/>
                  <a:gd name="connsiteX32" fmla="*/ 618739 w 1031231"/>
                  <a:gd name="connsiteY32" fmla="*/ 747643 h 1031231"/>
                  <a:gd name="connsiteX33" fmla="*/ 541397 w 1031231"/>
                  <a:gd name="connsiteY33" fmla="*/ 670301 h 1031231"/>
                  <a:gd name="connsiteX34" fmla="*/ 876547 w 1031231"/>
                  <a:gd name="connsiteY34" fmla="*/ 644520 h 1031231"/>
                  <a:gd name="connsiteX35" fmla="*/ 953889 w 1031231"/>
                  <a:gd name="connsiteY35" fmla="*/ 567177 h 1031231"/>
                  <a:gd name="connsiteX36" fmla="*/ 1031232 w 1031231"/>
                  <a:gd name="connsiteY36" fmla="*/ 644520 h 1031231"/>
                  <a:gd name="connsiteX37" fmla="*/ 1031232 w 1031231"/>
                  <a:gd name="connsiteY37" fmla="*/ 953889 h 1031231"/>
                  <a:gd name="connsiteX38" fmla="*/ 953889 w 1031231"/>
                  <a:gd name="connsiteY38" fmla="*/ 1031232 h 1031231"/>
                  <a:gd name="connsiteX39" fmla="*/ 876547 w 1031231"/>
                  <a:gd name="connsiteY39" fmla="*/ 953889 h 1031231"/>
                  <a:gd name="connsiteX40" fmla="*/ 876547 w 1031231"/>
                  <a:gd name="connsiteY40" fmla="*/ 644520 h 103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1231" h="1031231">
                    <a:moveTo>
                      <a:pt x="928109" y="283589"/>
                    </a:moveTo>
                    <a:lnTo>
                      <a:pt x="928109" y="518194"/>
                    </a:lnTo>
                    <a:cubicBezTo>
                      <a:pt x="909062" y="522061"/>
                      <a:pt x="891536" y="530130"/>
                      <a:pt x="876547" y="541386"/>
                    </a:cubicBezTo>
                    <a:cubicBezTo>
                      <a:pt x="876542" y="470200"/>
                      <a:pt x="818834" y="412493"/>
                      <a:pt x="747643" y="412493"/>
                    </a:cubicBezTo>
                    <a:cubicBezTo>
                      <a:pt x="676452" y="412493"/>
                      <a:pt x="618739" y="470206"/>
                      <a:pt x="618739" y="541397"/>
                    </a:cubicBezTo>
                    <a:lnTo>
                      <a:pt x="618739" y="644509"/>
                    </a:lnTo>
                    <a:cubicBezTo>
                      <a:pt x="597197" y="628329"/>
                      <a:pt x="570416" y="618739"/>
                      <a:pt x="541397" y="618739"/>
                    </a:cubicBezTo>
                    <a:cubicBezTo>
                      <a:pt x="470206" y="618739"/>
                      <a:pt x="412493" y="676452"/>
                      <a:pt x="412493" y="747643"/>
                    </a:cubicBezTo>
                    <a:lnTo>
                      <a:pt x="412493" y="928109"/>
                    </a:lnTo>
                    <a:lnTo>
                      <a:pt x="167575" y="928109"/>
                    </a:lnTo>
                    <a:cubicBezTo>
                      <a:pt x="75026" y="928109"/>
                      <a:pt x="0" y="853081"/>
                      <a:pt x="0" y="760533"/>
                    </a:cubicBezTo>
                    <a:lnTo>
                      <a:pt x="0" y="283589"/>
                    </a:lnTo>
                    <a:lnTo>
                      <a:pt x="928109" y="283589"/>
                    </a:lnTo>
                    <a:close/>
                    <a:moveTo>
                      <a:pt x="760533" y="0"/>
                    </a:moveTo>
                    <a:cubicBezTo>
                      <a:pt x="853081" y="0"/>
                      <a:pt x="928109" y="75026"/>
                      <a:pt x="928109" y="167575"/>
                    </a:cubicBezTo>
                    <a:lnTo>
                      <a:pt x="928109" y="206246"/>
                    </a:lnTo>
                    <a:lnTo>
                      <a:pt x="0" y="206246"/>
                    </a:lnTo>
                    <a:lnTo>
                      <a:pt x="0" y="167575"/>
                    </a:lnTo>
                    <a:cubicBezTo>
                      <a:pt x="0" y="75026"/>
                      <a:pt x="75026" y="0"/>
                      <a:pt x="167575" y="0"/>
                    </a:cubicBezTo>
                    <a:lnTo>
                      <a:pt x="760533" y="0"/>
                    </a:lnTo>
                    <a:close/>
                    <a:moveTo>
                      <a:pt x="747643" y="464054"/>
                    </a:moveTo>
                    <a:cubicBezTo>
                      <a:pt x="704929" y="464054"/>
                      <a:pt x="670301" y="498683"/>
                      <a:pt x="670301" y="541397"/>
                    </a:cubicBezTo>
                    <a:lnTo>
                      <a:pt x="670301" y="953889"/>
                    </a:lnTo>
                    <a:cubicBezTo>
                      <a:pt x="670301" y="996603"/>
                      <a:pt x="704929" y="1031232"/>
                      <a:pt x="747643" y="1031232"/>
                    </a:cubicBezTo>
                    <a:cubicBezTo>
                      <a:pt x="790357" y="1031232"/>
                      <a:pt x="824985" y="996603"/>
                      <a:pt x="824985" y="953889"/>
                    </a:cubicBezTo>
                    <a:lnTo>
                      <a:pt x="824985" y="541397"/>
                    </a:lnTo>
                    <a:cubicBezTo>
                      <a:pt x="824985" y="498683"/>
                      <a:pt x="790357" y="464054"/>
                      <a:pt x="747643" y="464054"/>
                    </a:cubicBezTo>
                    <a:close/>
                    <a:moveTo>
                      <a:pt x="541397" y="670301"/>
                    </a:moveTo>
                    <a:cubicBezTo>
                      <a:pt x="498683" y="670301"/>
                      <a:pt x="464054" y="704929"/>
                      <a:pt x="464054" y="747643"/>
                    </a:cubicBezTo>
                    <a:lnTo>
                      <a:pt x="464054" y="953889"/>
                    </a:lnTo>
                    <a:cubicBezTo>
                      <a:pt x="464054" y="996603"/>
                      <a:pt x="498683" y="1031232"/>
                      <a:pt x="541397" y="1031232"/>
                    </a:cubicBezTo>
                    <a:cubicBezTo>
                      <a:pt x="584110" y="1031232"/>
                      <a:pt x="618739" y="996603"/>
                      <a:pt x="618739" y="953889"/>
                    </a:cubicBezTo>
                    <a:lnTo>
                      <a:pt x="618739" y="747643"/>
                    </a:lnTo>
                    <a:cubicBezTo>
                      <a:pt x="618739" y="704929"/>
                      <a:pt x="584110" y="670301"/>
                      <a:pt x="541397" y="670301"/>
                    </a:cubicBezTo>
                    <a:close/>
                    <a:moveTo>
                      <a:pt x="876547" y="644520"/>
                    </a:moveTo>
                    <a:cubicBezTo>
                      <a:pt x="876547" y="601806"/>
                      <a:pt x="911176" y="567177"/>
                      <a:pt x="953889" y="567177"/>
                    </a:cubicBezTo>
                    <a:cubicBezTo>
                      <a:pt x="996603" y="567177"/>
                      <a:pt x="1031232" y="601806"/>
                      <a:pt x="1031232" y="644520"/>
                    </a:cubicBezTo>
                    <a:lnTo>
                      <a:pt x="1031232" y="953889"/>
                    </a:lnTo>
                    <a:cubicBezTo>
                      <a:pt x="1031232" y="996603"/>
                      <a:pt x="996603" y="1031232"/>
                      <a:pt x="953889" y="1031232"/>
                    </a:cubicBezTo>
                    <a:cubicBezTo>
                      <a:pt x="911176" y="1031232"/>
                      <a:pt x="876547" y="996603"/>
                      <a:pt x="876547" y="953889"/>
                    </a:cubicBezTo>
                    <a:lnTo>
                      <a:pt x="876547" y="644520"/>
                    </a:ln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
          <p:nvSpPr>
            <p:cNvPr id="168" name="Arc 167">
              <a:extLst>
                <a:ext uri="{FF2B5EF4-FFF2-40B4-BE49-F238E27FC236}">
                  <a16:creationId xmlns:a16="http://schemas.microsoft.com/office/drawing/2014/main" id="{FAC33344-6820-001A-76C8-F4A8FC157A25}"/>
                </a:ext>
                <a:ext uri="{C183D7F6-B498-43B3-948B-1728B52AA6E4}">
                  <adec:decorative xmlns:adec="http://schemas.microsoft.com/office/drawing/2017/decorative" val="1"/>
                </a:ext>
              </a:extLst>
            </p:cNvPr>
            <p:cNvSpPr/>
            <p:nvPr/>
          </p:nvSpPr>
          <p:spPr>
            <a:xfrm>
              <a:off x="5334947" y="2922410"/>
              <a:ext cx="1513585" cy="1513585"/>
            </a:xfrm>
            <a:prstGeom prst="arc">
              <a:avLst>
                <a:gd name="adj1" fmla="val 16743722"/>
                <a:gd name="adj2" fmla="val 5298380"/>
              </a:avLst>
            </a:prstGeom>
            <a:ln w="12700" cap="flat">
              <a:solidFill>
                <a:srgbClr val="B1B3B3"/>
              </a:solidFill>
              <a:prstDash val="dash"/>
              <a:miter/>
              <a:headEnd w="lg" len="med"/>
              <a:tailEnd type="arrow"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69" name="Arc 168">
              <a:extLst>
                <a:ext uri="{FF2B5EF4-FFF2-40B4-BE49-F238E27FC236}">
                  <a16:creationId xmlns:a16="http://schemas.microsoft.com/office/drawing/2014/main" id="{9FB1DF8B-1DC6-D026-C5A5-6FBFB97F1F2A}"/>
                </a:ext>
                <a:ext uri="{C183D7F6-B498-43B3-948B-1728B52AA6E4}">
                  <adec:decorative xmlns:adec="http://schemas.microsoft.com/office/drawing/2017/decorative" val="1"/>
                </a:ext>
              </a:extLst>
            </p:cNvPr>
            <p:cNvSpPr/>
            <p:nvPr/>
          </p:nvSpPr>
          <p:spPr>
            <a:xfrm flipH="1">
              <a:off x="5334947" y="2922410"/>
              <a:ext cx="1513585" cy="1513585"/>
            </a:xfrm>
            <a:prstGeom prst="arc">
              <a:avLst>
                <a:gd name="adj1" fmla="val 16200000"/>
                <a:gd name="adj2" fmla="val 4998789"/>
              </a:avLst>
            </a:prstGeom>
            <a:ln w="12700" cap="flat">
              <a:solidFill>
                <a:srgbClr val="B1B3B3"/>
              </a:solidFill>
              <a:prstDash val="dash"/>
              <a:miter/>
              <a:headEnd type="arrow" w="lg" len="med"/>
              <a:tailEnd type="none" w="lg" len="med"/>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71" name="Rectangle: Rounded Corners 170">
              <a:extLst>
                <a:ext uri="{FF2B5EF4-FFF2-40B4-BE49-F238E27FC236}">
                  <a16:creationId xmlns:a16="http://schemas.microsoft.com/office/drawing/2014/main" id="{1E58E4CF-BA4C-2159-0019-BD24F3644B4B}"/>
                </a:ext>
                <a:ext uri="{C183D7F6-B498-43B3-948B-1728B52AA6E4}">
                  <adec:decorative xmlns:adec="http://schemas.microsoft.com/office/drawing/2017/decorative" val="1"/>
                </a:ext>
              </a:extLst>
            </p:cNvPr>
            <p:cNvSpPr>
              <a:spLocks/>
            </p:cNvSpPr>
            <p:nvPr/>
          </p:nvSpPr>
          <p:spPr bwMode="auto">
            <a:xfrm>
              <a:off x="716216" y="1817533"/>
              <a:ext cx="3496098" cy="4408732"/>
            </a:xfrm>
            <a:prstGeom prst="roundRect">
              <a:avLst>
                <a:gd name="adj" fmla="val 4180"/>
              </a:avLst>
            </a:prstGeom>
            <a:solidFill>
              <a:schemeClr val="bg1">
                <a:alpha val="51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Observe</a:t>
              </a:r>
            </a:p>
          </p:txBody>
        </p:sp>
        <p:sp>
          <p:nvSpPr>
            <p:cNvPr id="88" name="Rectangle: Rounded Corners 87">
              <a:extLst>
                <a:ext uri="{FF2B5EF4-FFF2-40B4-BE49-F238E27FC236}">
                  <a16:creationId xmlns:a16="http://schemas.microsoft.com/office/drawing/2014/main" id="{FA8686D9-8679-5591-BF3E-0D27039FCACE}"/>
                </a:ext>
                <a:ext uri="{C183D7F6-B498-43B3-948B-1728B52AA6E4}">
                  <adec:decorative xmlns:adec="http://schemas.microsoft.com/office/drawing/2017/decorative" val="1"/>
                </a:ext>
              </a:extLst>
            </p:cNvPr>
            <p:cNvSpPr>
              <a:spLocks/>
            </p:cNvSpPr>
            <p:nvPr/>
          </p:nvSpPr>
          <p:spPr bwMode="auto">
            <a:xfrm>
              <a:off x="4353544" y="1817533"/>
              <a:ext cx="3496098" cy="4408732"/>
            </a:xfrm>
            <a:prstGeom prst="roundRect">
              <a:avLst>
                <a:gd name="adj" fmla="val 4180"/>
              </a:avLst>
            </a:prstGeom>
            <a:solidFill>
              <a:schemeClr val="bg1">
                <a:alpha val="51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a:ln>
                    <a:noFill/>
                  </a:ln>
                  <a:solidFill>
                    <a:srgbClr val="1B44B1">
                      <a:lumMod val="40000"/>
                      <a:lumOff val="60000"/>
                    </a:srgbClr>
                  </a:solidFill>
                  <a:effectLst/>
                  <a:uLnTx/>
                  <a:uFillTx/>
                  <a:latin typeface="Segoe Sans Display Semibold"/>
                  <a:ea typeface="+mn-ea"/>
                  <a:cs typeface="Segoe UI" panose="020B0502040204020203" pitchFamily="34" charset="0"/>
                </a:rPr>
                <a:t>Govern</a:t>
              </a:r>
            </a:p>
          </p:txBody>
        </p:sp>
      </p:grpSp>
      <p:grpSp>
        <p:nvGrpSpPr>
          <p:cNvPr id="2" name="Group 1">
            <a:extLst>
              <a:ext uri="{FF2B5EF4-FFF2-40B4-BE49-F238E27FC236}">
                <a16:creationId xmlns:a16="http://schemas.microsoft.com/office/drawing/2014/main" id="{BFE293DA-2445-2862-9A57-392BBA472FEE}"/>
              </a:ext>
              <a:ext uri="{C183D7F6-B498-43B3-948B-1728B52AA6E4}">
                <adec:decorative xmlns:adec="http://schemas.microsoft.com/office/drawing/2017/decorative" val="1"/>
              </a:ext>
            </a:extLst>
          </p:cNvPr>
          <p:cNvGrpSpPr/>
          <p:nvPr/>
        </p:nvGrpSpPr>
        <p:grpSpPr>
          <a:xfrm>
            <a:off x="8531615" y="2922410"/>
            <a:ext cx="2398330" cy="1513585"/>
            <a:chOff x="8846723" y="3162610"/>
            <a:chExt cx="2161405" cy="1364062"/>
          </a:xfrm>
        </p:grpSpPr>
        <p:grpSp>
          <p:nvGrpSpPr>
            <p:cNvPr id="3" name="Group 2">
              <a:extLst>
                <a:ext uri="{FF2B5EF4-FFF2-40B4-BE49-F238E27FC236}">
                  <a16:creationId xmlns:a16="http://schemas.microsoft.com/office/drawing/2014/main" id="{71272752-9DC9-1E59-EE10-BCC6D933F850}"/>
                </a:ext>
              </a:extLst>
            </p:cNvPr>
            <p:cNvGrpSpPr/>
            <p:nvPr/>
          </p:nvGrpSpPr>
          <p:grpSpPr>
            <a:xfrm>
              <a:off x="8846723" y="3518000"/>
              <a:ext cx="653283" cy="653283"/>
              <a:chOff x="-4787828" y="3487003"/>
              <a:chExt cx="621185" cy="621185"/>
            </a:xfrm>
          </p:grpSpPr>
          <p:sp>
            <p:nvSpPr>
              <p:cNvPr id="11" name="Oval 10">
                <a:extLst>
                  <a:ext uri="{FF2B5EF4-FFF2-40B4-BE49-F238E27FC236}">
                    <a16:creationId xmlns:a16="http://schemas.microsoft.com/office/drawing/2014/main" id="{190208EB-83B1-E274-AF4C-61052AF39523}"/>
                  </a:ext>
                </a:extLst>
              </p:cNvPr>
              <p:cNvSpPr/>
              <p:nvPr/>
            </p:nvSpPr>
            <p:spPr bwMode="auto">
              <a:xfrm>
                <a:off x="-4787828" y="3487003"/>
                <a:ext cx="621185" cy="621185"/>
              </a:xfrm>
              <a:prstGeom prst="ellipse">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Graphic 44">
                <a:extLst>
                  <a:ext uri="{FF2B5EF4-FFF2-40B4-BE49-F238E27FC236}">
                    <a16:creationId xmlns:a16="http://schemas.microsoft.com/office/drawing/2014/main" id="{EB5DBB22-5BDA-E67C-1AAE-F2C6E13D7C2B}"/>
                  </a:ext>
                  <a:ext uri="{C183D7F6-B498-43B3-948B-1728B52AA6E4}">
                    <adec:decorative xmlns:adec="http://schemas.microsoft.com/office/drawing/2017/decorative" val="1"/>
                  </a:ext>
                </a:extLst>
              </p:cNvPr>
              <p:cNvSpPr/>
              <p:nvPr/>
            </p:nvSpPr>
            <p:spPr>
              <a:xfrm>
                <a:off x="-4657428" y="3634139"/>
                <a:ext cx="360384" cy="326912"/>
              </a:xfrm>
              <a:custGeom>
                <a:avLst/>
                <a:gdLst>
                  <a:gd name="csX0" fmla="*/ 113871 w 380282"/>
                  <a:gd name="csY0" fmla="*/ 23956 h 344964"/>
                  <a:gd name="csX1" fmla="*/ 103579 w 380282"/>
                  <a:gd name="csY1" fmla="*/ 29945 h 344964"/>
                  <a:gd name="csX2" fmla="*/ 25360 w 380282"/>
                  <a:gd name="csY2" fmla="*/ 166493 h 344964"/>
                  <a:gd name="csX3" fmla="*/ 25360 w 380282"/>
                  <a:gd name="csY3" fmla="*/ 178471 h 344964"/>
                  <a:gd name="csX4" fmla="*/ 100703 w 380282"/>
                  <a:gd name="csY4" fmla="*/ 309999 h 344964"/>
                  <a:gd name="csX5" fmla="*/ 119624 w 380282"/>
                  <a:gd name="csY5" fmla="*/ 321009 h 344964"/>
                  <a:gd name="csX6" fmla="*/ 140648 w 380282"/>
                  <a:gd name="csY6" fmla="*/ 304977 h 344964"/>
                  <a:gd name="csX7" fmla="*/ 216762 w 380282"/>
                  <a:gd name="csY7" fmla="*/ 33475 h 344964"/>
                  <a:gd name="csX8" fmla="*/ 260659 w 380282"/>
                  <a:gd name="csY8" fmla="*/ 0 h 344964"/>
                  <a:gd name="csX9" fmla="*/ 300163 w 380282"/>
                  <a:gd name="csY9" fmla="*/ 22988 h 344964"/>
                  <a:gd name="csX10" fmla="*/ 375507 w 380282"/>
                  <a:gd name="csY10" fmla="*/ 154515 h 344964"/>
                  <a:gd name="csX11" fmla="*/ 375507 w 380282"/>
                  <a:gd name="csY11" fmla="*/ 190449 h 344964"/>
                  <a:gd name="csX12" fmla="*/ 297287 w 380282"/>
                  <a:gd name="csY12" fmla="*/ 326998 h 344964"/>
                  <a:gd name="csX13" fmla="*/ 266411 w 380282"/>
                  <a:gd name="csY13" fmla="*/ 344965 h 344964"/>
                  <a:gd name="csX14" fmla="*/ 202030 w 380282"/>
                  <a:gd name="csY14" fmla="*/ 344965 h 344964"/>
                  <a:gd name="csX15" fmla="*/ 190146 w 380282"/>
                  <a:gd name="csY15" fmla="*/ 332987 h 344964"/>
                  <a:gd name="csX16" fmla="*/ 202030 w 380282"/>
                  <a:gd name="csY16" fmla="*/ 321009 h 344964"/>
                  <a:gd name="csX17" fmla="*/ 266411 w 380282"/>
                  <a:gd name="csY17" fmla="*/ 321009 h 344964"/>
                  <a:gd name="csX18" fmla="*/ 276704 w 380282"/>
                  <a:gd name="csY18" fmla="*/ 315020 h 344964"/>
                  <a:gd name="csX19" fmla="*/ 354922 w 380282"/>
                  <a:gd name="csY19" fmla="*/ 178471 h 344964"/>
                  <a:gd name="csX20" fmla="*/ 354922 w 380282"/>
                  <a:gd name="csY20" fmla="*/ 166493 h 344964"/>
                  <a:gd name="csX21" fmla="*/ 279580 w 380282"/>
                  <a:gd name="csY21" fmla="*/ 34966 h 344964"/>
                  <a:gd name="csX22" fmla="*/ 260659 w 380282"/>
                  <a:gd name="csY22" fmla="*/ 23956 h 344964"/>
                  <a:gd name="csX23" fmla="*/ 239635 w 380282"/>
                  <a:gd name="csY23" fmla="*/ 39988 h 344964"/>
                  <a:gd name="csX24" fmla="*/ 163521 w 380282"/>
                  <a:gd name="csY24" fmla="*/ 311490 h 344964"/>
                  <a:gd name="csX25" fmla="*/ 119624 w 380282"/>
                  <a:gd name="csY25" fmla="*/ 344965 h 344964"/>
                  <a:gd name="csX26" fmla="*/ 80119 w 380282"/>
                  <a:gd name="csY26" fmla="*/ 321977 h 344964"/>
                  <a:gd name="csX27" fmla="*/ 4776 w 380282"/>
                  <a:gd name="csY27" fmla="*/ 190449 h 344964"/>
                  <a:gd name="csX28" fmla="*/ 4776 w 380282"/>
                  <a:gd name="csY28" fmla="*/ 154515 h 344964"/>
                  <a:gd name="csX29" fmla="*/ 82995 w 380282"/>
                  <a:gd name="csY29" fmla="*/ 17967 h 344964"/>
                  <a:gd name="csX30" fmla="*/ 113871 w 380282"/>
                  <a:gd name="csY30" fmla="*/ 0 h 344964"/>
                  <a:gd name="csX31" fmla="*/ 178262 w 380282"/>
                  <a:gd name="csY31" fmla="*/ 0 h 344964"/>
                  <a:gd name="csX32" fmla="*/ 190146 w 380282"/>
                  <a:gd name="csY32" fmla="*/ 11978 h 344964"/>
                  <a:gd name="csX33" fmla="*/ 178262 w 380282"/>
                  <a:gd name="csY33" fmla="*/ 23956 h 344964"/>
                  <a:gd name="csX34" fmla="*/ 113871 w 380282"/>
                  <a:gd name="csY34" fmla="*/ 23956 h 34496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Lst>
                <a:rect l="l" t="t" r="r" b="b"/>
                <a:pathLst>
                  <a:path w="380282" h="344964">
                    <a:moveTo>
                      <a:pt x="113871" y="23956"/>
                    </a:moveTo>
                    <a:cubicBezTo>
                      <a:pt x="109626" y="23956"/>
                      <a:pt x="105702" y="26239"/>
                      <a:pt x="103579" y="29945"/>
                    </a:cubicBezTo>
                    <a:lnTo>
                      <a:pt x="25360" y="166493"/>
                    </a:lnTo>
                    <a:cubicBezTo>
                      <a:pt x="23238" y="170200"/>
                      <a:pt x="23238" y="174765"/>
                      <a:pt x="25360" y="178471"/>
                    </a:cubicBezTo>
                    <a:lnTo>
                      <a:pt x="100703" y="309999"/>
                    </a:lnTo>
                    <a:cubicBezTo>
                      <a:pt x="104606" y="316812"/>
                      <a:pt x="111818" y="321009"/>
                      <a:pt x="119624" y="321009"/>
                    </a:cubicBezTo>
                    <a:cubicBezTo>
                      <a:pt x="129402" y="321009"/>
                      <a:pt x="137989" y="314460"/>
                      <a:pt x="140648" y="304977"/>
                    </a:cubicBezTo>
                    <a:lnTo>
                      <a:pt x="216762" y="33475"/>
                    </a:lnTo>
                    <a:cubicBezTo>
                      <a:pt x="222313" y="13673"/>
                      <a:pt x="240243" y="0"/>
                      <a:pt x="260659" y="0"/>
                    </a:cubicBezTo>
                    <a:cubicBezTo>
                      <a:pt x="276956" y="0"/>
                      <a:pt x="292015" y="8763"/>
                      <a:pt x="300163" y="22988"/>
                    </a:cubicBezTo>
                    <a:lnTo>
                      <a:pt x="375507" y="154515"/>
                    </a:lnTo>
                    <a:cubicBezTo>
                      <a:pt x="381875" y="165634"/>
                      <a:pt x="381875" y="179331"/>
                      <a:pt x="375507" y="190449"/>
                    </a:cubicBezTo>
                    <a:lnTo>
                      <a:pt x="297287" y="326998"/>
                    </a:lnTo>
                    <a:cubicBezTo>
                      <a:pt x="290918" y="338116"/>
                      <a:pt x="279149" y="344965"/>
                      <a:pt x="266411" y="344965"/>
                    </a:cubicBezTo>
                    <a:lnTo>
                      <a:pt x="202030" y="344965"/>
                    </a:lnTo>
                    <a:cubicBezTo>
                      <a:pt x="195467" y="344965"/>
                      <a:pt x="190146" y="339602"/>
                      <a:pt x="190146" y="332987"/>
                    </a:cubicBezTo>
                    <a:cubicBezTo>
                      <a:pt x="190146" y="326371"/>
                      <a:pt x="195467" y="321009"/>
                      <a:pt x="202030" y="321009"/>
                    </a:cubicBezTo>
                    <a:lnTo>
                      <a:pt x="266411" y="321009"/>
                    </a:lnTo>
                    <a:cubicBezTo>
                      <a:pt x="270657" y="321009"/>
                      <a:pt x="274581" y="318726"/>
                      <a:pt x="276704" y="315020"/>
                    </a:cubicBezTo>
                    <a:lnTo>
                      <a:pt x="354922" y="178471"/>
                    </a:lnTo>
                    <a:cubicBezTo>
                      <a:pt x="357045" y="174765"/>
                      <a:pt x="357045" y="170200"/>
                      <a:pt x="354922" y="166493"/>
                    </a:cubicBezTo>
                    <a:lnTo>
                      <a:pt x="279580" y="34966"/>
                    </a:lnTo>
                    <a:cubicBezTo>
                      <a:pt x="275677" y="28153"/>
                      <a:pt x="268465" y="23956"/>
                      <a:pt x="260659" y="23956"/>
                    </a:cubicBezTo>
                    <a:cubicBezTo>
                      <a:pt x="250881" y="23956"/>
                      <a:pt x="242293" y="30504"/>
                      <a:pt x="239635" y="39988"/>
                    </a:cubicBezTo>
                    <a:lnTo>
                      <a:pt x="163521" y="311490"/>
                    </a:lnTo>
                    <a:cubicBezTo>
                      <a:pt x="157970" y="331292"/>
                      <a:pt x="140040" y="344965"/>
                      <a:pt x="119624" y="344965"/>
                    </a:cubicBezTo>
                    <a:cubicBezTo>
                      <a:pt x="103326" y="344965"/>
                      <a:pt x="88268" y="336202"/>
                      <a:pt x="80119" y="321977"/>
                    </a:cubicBezTo>
                    <a:lnTo>
                      <a:pt x="4776" y="190449"/>
                    </a:lnTo>
                    <a:cubicBezTo>
                      <a:pt x="-1592" y="179331"/>
                      <a:pt x="-1592" y="165634"/>
                      <a:pt x="4776" y="154515"/>
                    </a:cubicBezTo>
                    <a:lnTo>
                      <a:pt x="82995" y="17967"/>
                    </a:lnTo>
                    <a:cubicBezTo>
                      <a:pt x="89364" y="6849"/>
                      <a:pt x="101134" y="0"/>
                      <a:pt x="113871" y="0"/>
                    </a:cubicBezTo>
                    <a:lnTo>
                      <a:pt x="178262" y="0"/>
                    </a:lnTo>
                    <a:cubicBezTo>
                      <a:pt x="184825" y="0"/>
                      <a:pt x="190146" y="5363"/>
                      <a:pt x="190146" y="11978"/>
                    </a:cubicBezTo>
                    <a:cubicBezTo>
                      <a:pt x="190146" y="18593"/>
                      <a:pt x="184825" y="23956"/>
                      <a:pt x="178262" y="23956"/>
                    </a:cubicBezTo>
                    <a:lnTo>
                      <a:pt x="113871" y="23956"/>
                    </a:lnTo>
                    <a:close/>
                  </a:path>
                </a:pathLst>
              </a:cu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cxnSp>
          <p:nvCxnSpPr>
            <p:cNvPr id="4" name="Straight Connector 3">
              <a:extLst>
                <a:ext uri="{FF2B5EF4-FFF2-40B4-BE49-F238E27FC236}">
                  <a16:creationId xmlns:a16="http://schemas.microsoft.com/office/drawing/2014/main" id="{FB6F05DC-FCC1-0A53-3DC0-A9B04FF7201C}"/>
                </a:ext>
              </a:extLst>
            </p:cNvPr>
            <p:cNvCxnSpPr>
              <a:cxnSpLocks/>
              <a:endCxn id="11" idx="6"/>
            </p:cNvCxnSpPr>
            <p:nvPr/>
          </p:nvCxnSpPr>
          <p:spPr>
            <a:xfrm flipH="1">
              <a:off x="9500006" y="3482880"/>
              <a:ext cx="754294" cy="361762"/>
            </a:xfrm>
            <a:prstGeom prst="line">
              <a:avLst/>
            </a:prstGeom>
            <a:ln w="12700" cap="flat">
              <a:solidFill>
                <a:srgbClr val="B1B3B3"/>
              </a:solidFill>
              <a:prstDash val="dash"/>
              <a:miter/>
              <a:headEnd type="arrow" w="med" len="sm"/>
            </a:ln>
          </p:spPr>
        </p:cxnSp>
        <p:cxnSp>
          <p:nvCxnSpPr>
            <p:cNvPr id="5" name="Straight Connector 4">
              <a:extLst>
                <a:ext uri="{FF2B5EF4-FFF2-40B4-BE49-F238E27FC236}">
                  <a16:creationId xmlns:a16="http://schemas.microsoft.com/office/drawing/2014/main" id="{24DFE7D9-A6E3-28A3-5D97-7C4D6E5F877C}"/>
                </a:ext>
              </a:extLst>
            </p:cNvPr>
            <p:cNvCxnSpPr>
              <a:cxnSpLocks/>
              <a:endCxn id="11" idx="6"/>
            </p:cNvCxnSpPr>
            <p:nvPr/>
          </p:nvCxnSpPr>
          <p:spPr>
            <a:xfrm flipH="1" flipV="1">
              <a:off x="9500006" y="3844642"/>
              <a:ext cx="1030911" cy="0"/>
            </a:xfrm>
            <a:prstGeom prst="line">
              <a:avLst/>
            </a:prstGeom>
            <a:ln w="12700" cap="flat">
              <a:solidFill>
                <a:srgbClr val="B1B3B3"/>
              </a:solidFill>
              <a:prstDash val="dash"/>
              <a:miter/>
              <a:headEnd type="arrow" w="med" len="sm"/>
            </a:ln>
          </p:spPr>
        </p:cxnSp>
        <p:cxnSp>
          <p:nvCxnSpPr>
            <p:cNvPr id="6" name="Straight Connector 5">
              <a:extLst>
                <a:ext uri="{FF2B5EF4-FFF2-40B4-BE49-F238E27FC236}">
                  <a16:creationId xmlns:a16="http://schemas.microsoft.com/office/drawing/2014/main" id="{F70EF0C6-1C26-164C-AD13-6EC18DB7500A}"/>
                </a:ext>
              </a:extLst>
            </p:cNvPr>
            <p:cNvCxnSpPr>
              <a:cxnSpLocks/>
              <a:endCxn id="11" idx="6"/>
            </p:cNvCxnSpPr>
            <p:nvPr/>
          </p:nvCxnSpPr>
          <p:spPr>
            <a:xfrm flipH="1" flipV="1">
              <a:off x="9500006" y="3844642"/>
              <a:ext cx="718712" cy="382923"/>
            </a:xfrm>
            <a:prstGeom prst="line">
              <a:avLst/>
            </a:prstGeom>
            <a:ln w="12700" cap="flat">
              <a:solidFill>
                <a:srgbClr val="B1B3B3"/>
              </a:solidFill>
              <a:prstDash val="dash"/>
              <a:miter/>
              <a:headEnd type="arrow" w="med" len="sm"/>
            </a:ln>
          </p:spPr>
        </p:cxnSp>
        <p:sp>
          <p:nvSpPr>
            <p:cNvPr id="7" name="Arc 6">
              <a:extLst>
                <a:ext uri="{FF2B5EF4-FFF2-40B4-BE49-F238E27FC236}">
                  <a16:creationId xmlns:a16="http://schemas.microsoft.com/office/drawing/2014/main" id="{8B0AAC6B-C2A0-219B-4FDF-39308EC77ABE}"/>
                </a:ext>
              </a:extLst>
            </p:cNvPr>
            <p:cNvSpPr/>
            <p:nvPr/>
          </p:nvSpPr>
          <p:spPr>
            <a:xfrm>
              <a:off x="9644066" y="3162610"/>
              <a:ext cx="1364062" cy="1364062"/>
            </a:xfrm>
            <a:prstGeom prst="arc">
              <a:avLst>
                <a:gd name="adj1" fmla="val 16200000"/>
                <a:gd name="adj2" fmla="val 5393835"/>
              </a:avLst>
            </a:prstGeom>
            <a:no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8" name="Graphic 46" descr="Icon of a closed padlock">
              <a:extLst>
                <a:ext uri="{FF2B5EF4-FFF2-40B4-BE49-F238E27FC236}">
                  <a16:creationId xmlns:a16="http://schemas.microsoft.com/office/drawing/2014/main" id="{1E6941BB-DD62-F42D-C5FD-D448B61E6F5E}"/>
                </a:ext>
              </a:extLst>
            </p:cNvPr>
            <p:cNvSpPr>
              <a:spLocks/>
            </p:cNvSpPr>
            <p:nvPr/>
          </p:nvSpPr>
          <p:spPr>
            <a:xfrm>
              <a:off x="10263666" y="3261968"/>
              <a:ext cx="267251" cy="334064"/>
            </a:xfrm>
            <a:custGeom>
              <a:avLst/>
              <a:gdLst>
                <a:gd name="connsiteX0" fmla="*/ 76200 w 152400"/>
                <a:gd name="connsiteY0" fmla="*/ 0 h 190500"/>
                <a:gd name="connsiteX1" fmla="*/ 114300 w 152400"/>
                <a:gd name="connsiteY1" fmla="*/ 38100 h 190500"/>
                <a:gd name="connsiteX2" fmla="*/ 114300 w 152400"/>
                <a:gd name="connsiteY2" fmla="*/ 57150 h 190500"/>
                <a:gd name="connsiteX3" fmla="*/ 138113 w 152400"/>
                <a:gd name="connsiteY3" fmla="*/ 57150 h 190500"/>
                <a:gd name="connsiteX4" fmla="*/ 152400 w 152400"/>
                <a:gd name="connsiteY4" fmla="*/ 71438 h 190500"/>
                <a:gd name="connsiteX5" fmla="*/ 152400 w 152400"/>
                <a:gd name="connsiteY5" fmla="*/ 176213 h 190500"/>
                <a:gd name="connsiteX6" fmla="*/ 138113 w 152400"/>
                <a:gd name="connsiteY6" fmla="*/ 190500 h 190500"/>
                <a:gd name="connsiteX7" fmla="*/ 14288 w 152400"/>
                <a:gd name="connsiteY7" fmla="*/ 190500 h 190500"/>
                <a:gd name="connsiteX8" fmla="*/ 0 w 152400"/>
                <a:gd name="connsiteY8" fmla="*/ 176213 h 190500"/>
                <a:gd name="connsiteX9" fmla="*/ 0 w 152400"/>
                <a:gd name="connsiteY9" fmla="*/ 71438 h 190500"/>
                <a:gd name="connsiteX10" fmla="*/ 14288 w 152400"/>
                <a:gd name="connsiteY10" fmla="*/ 57150 h 190500"/>
                <a:gd name="connsiteX11" fmla="*/ 38100 w 152400"/>
                <a:gd name="connsiteY11" fmla="*/ 57150 h 190500"/>
                <a:gd name="connsiteX12" fmla="*/ 38100 w 152400"/>
                <a:gd name="connsiteY12" fmla="*/ 38100 h 190500"/>
                <a:gd name="connsiteX13" fmla="*/ 76200 w 152400"/>
                <a:gd name="connsiteY13" fmla="*/ 0 h 190500"/>
                <a:gd name="connsiteX14" fmla="*/ 76200 w 152400"/>
                <a:gd name="connsiteY14" fmla="*/ 109538 h 190500"/>
                <a:gd name="connsiteX15" fmla="*/ 61913 w 152400"/>
                <a:gd name="connsiteY15" fmla="*/ 123825 h 190500"/>
                <a:gd name="connsiteX16" fmla="*/ 76200 w 152400"/>
                <a:gd name="connsiteY16" fmla="*/ 138113 h 190500"/>
                <a:gd name="connsiteX17" fmla="*/ 90488 w 152400"/>
                <a:gd name="connsiteY17" fmla="*/ 123825 h 190500"/>
                <a:gd name="connsiteX18" fmla="*/ 76200 w 152400"/>
                <a:gd name="connsiteY18" fmla="*/ 109538 h 190500"/>
                <a:gd name="connsiteX19" fmla="*/ 76200 w 152400"/>
                <a:gd name="connsiteY19" fmla="*/ 19050 h 190500"/>
                <a:gd name="connsiteX20" fmla="*/ 57150 w 152400"/>
                <a:gd name="connsiteY20" fmla="*/ 38100 h 190500"/>
                <a:gd name="connsiteX21" fmla="*/ 57150 w 152400"/>
                <a:gd name="connsiteY21" fmla="*/ 57150 h 190500"/>
                <a:gd name="connsiteX22" fmla="*/ 95250 w 152400"/>
                <a:gd name="connsiteY22" fmla="*/ 57150 h 190500"/>
                <a:gd name="connsiteX23" fmla="*/ 95250 w 152400"/>
                <a:gd name="connsiteY23" fmla="*/ 38100 h 190500"/>
                <a:gd name="connsiteX24" fmla="*/ 76200 w 152400"/>
                <a:gd name="connsiteY24" fmla="*/ 1905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2400" h="190500">
                  <a:moveTo>
                    <a:pt x="76200" y="0"/>
                  </a:moveTo>
                  <a:cubicBezTo>
                    <a:pt x="97242" y="0"/>
                    <a:pt x="114300" y="17058"/>
                    <a:pt x="114300" y="38100"/>
                  </a:cubicBezTo>
                  <a:lnTo>
                    <a:pt x="114300" y="57150"/>
                  </a:lnTo>
                  <a:lnTo>
                    <a:pt x="138113" y="57150"/>
                  </a:lnTo>
                  <a:cubicBezTo>
                    <a:pt x="146003" y="57150"/>
                    <a:pt x="152400" y="63547"/>
                    <a:pt x="152400" y="71438"/>
                  </a:cubicBezTo>
                  <a:lnTo>
                    <a:pt x="152400" y="176213"/>
                  </a:lnTo>
                  <a:cubicBezTo>
                    <a:pt x="152400" y="184103"/>
                    <a:pt x="146003" y="190500"/>
                    <a:pt x="138113" y="190500"/>
                  </a:cubicBezTo>
                  <a:lnTo>
                    <a:pt x="14288" y="190500"/>
                  </a:lnTo>
                  <a:cubicBezTo>
                    <a:pt x="6397" y="190500"/>
                    <a:pt x="0" y="184103"/>
                    <a:pt x="0" y="176213"/>
                  </a:cubicBezTo>
                  <a:lnTo>
                    <a:pt x="0" y="71438"/>
                  </a:lnTo>
                  <a:cubicBezTo>
                    <a:pt x="0" y="63547"/>
                    <a:pt x="6397" y="57150"/>
                    <a:pt x="14288" y="57150"/>
                  </a:cubicBezTo>
                  <a:lnTo>
                    <a:pt x="38100" y="57150"/>
                  </a:lnTo>
                  <a:lnTo>
                    <a:pt x="38100" y="38100"/>
                  </a:lnTo>
                  <a:cubicBezTo>
                    <a:pt x="38100" y="17058"/>
                    <a:pt x="55158" y="0"/>
                    <a:pt x="76200" y="0"/>
                  </a:cubicBezTo>
                  <a:close/>
                  <a:moveTo>
                    <a:pt x="76200" y="109538"/>
                  </a:moveTo>
                  <a:cubicBezTo>
                    <a:pt x="68309" y="109538"/>
                    <a:pt x="61913" y="115934"/>
                    <a:pt x="61913" y="123825"/>
                  </a:cubicBezTo>
                  <a:cubicBezTo>
                    <a:pt x="61913" y="131716"/>
                    <a:pt x="68309" y="138113"/>
                    <a:pt x="76200" y="138113"/>
                  </a:cubicBezTo>
                  <a:cubicBezTo>
                    <a:pt x="84091" y="138113"/>
                    <a:pt x="90488" y="131716"/>
                    <a:pt x="90488" y="123825"/>
                  </a:cubicBezTo>
                  <a:cubicBezTo>
                    <a:pt x="90488" y="115934"/>
                    <a:pt x="84091" y="109538"/>
                    <a:pt x="76200" y="109538"/>
                  </a:cubicBezTo>
                  <a:close/>
                  <a:moveTo>
                    <a:pt x="76200" y="19050"/>
                  </a:moveTo>
                  <a:cubicBezTo>
                    <a:pt x="65679" y="19050"/>
                    <a:pt x="57150" y="27579"/>
                    <a:pt x="57150" y="38100"/>
                  </a:cubicBezTo>
                  <a:lnTo>
                    <a:pt x="57150" y="57150"/>
                  </a:lnTo>
                  <a:lnTo>
                    <a:pt x="95250" y="57150"/>
                  </a:lnTo>
                  <a:lnTo>
                    <a:pt x="95250" y="38100"/>
                  </a:lnTo>
                  <a:cubicBezTo>
                    <a:pt x="95250" y="27579"/>
                    <a:pt x="86721" y="19050"/>
                    <a:pt x="76200" y="19050"/>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9" name="Graphic 10" descr="Icon of a cylinder">
              <a:extLst>
                <a:ext uri="{FF2B5EF4-FFF2-40B4-BE49-F238E27FC236}">
                  <a16:creationId xmlns:a16="http://schemas.microsoft.com/office/drawing/2014/main" id="{A3322AB8-6A73-CC5F-578A-C20ACDC9259C}"/>
                </a:ext>
              </a:extLst>
            </p:cNvPr>
            <p:cNvSpPr>
              <a:spLocks/>
            </p:cNvSpPr>
            <p:nvPr/>
          </p:nvSpPr>
          <p:spPr>
            <a:xfrm>
              <a:off x="10571607" y="3679936"/>
              <a:ext cx="236064" cy="295080"/>
            </a:xfrm>
            <a:custGeom>
              <a:avLst/>
              <a:gdLst>
                <a:gd name="connsiteX0" fmla="*/ 76200 w 152400"/>
                <a:gd name="connsiteY0" fmla="*/ 76200 h 190500"/>
                <a:gd name="connsiteX1" fmla="*/ 152400 w 152400"/>
                <a:gd name="connsiteY1" fmla="*/ 38100 h 190500"/>
                <a:gd name="connsiteX2" fmla="*/ 76200 w 152400"/>
                <a:gd name="connsiteY2" fmla="*/ 0 h 190500"/>
                <a:gd name="connsiteX3" fmla="*/ 0 w 152400"/>
                <a:gd name="connsiteY3" fmla="*/ 38100 h 190500"/>
                <a:gd name="connsiteX4" fmla="*/ 76200 w 152400"/>
                <a:gd name="connsiteY4" fmla="*/ 76200 h 190500"/>
                <a:gd name="connsiteX5" fmla="*/ 136474 w 152400"/>
                <a:gd name="connsiteY5" fmla="*/ 77819 h 190500"/>
                <a:gd name="connsiteX6" fmla="*/ 152400 w 152400"/>
                <a:gd name="connsiteY6" fmla="*/ 67180 h 190500"/>
                <a:gd name="connsiteX7" fmla="*/ 152400 w 152400"/>
                <a:gd name="connsiteY7" fmla="*/ 152400 h 190500"/>
                <a:gd name="connsiteX8" fmla="*/ 76200 w 152400"/>
                <a:gd name="connsiteY8" fmla="*/ 190500 h 190500"/>
                <a:gd name="connsiteX9" fmla="*/ 0 w 152400"/>
                <a:gd name="connsiteY9" fmla="*/ 152400 h 190500"/>
                <a:gd name="connsiteX10" fmla="*/ 0 w 152400"/>
                <a:gd name="connsiteY10" fmla="*/ 67180 h 190500"/>
                <a:gd name="connsiteX11" fmla="*/ 15926 w 152400"/>
                <a:gd name="connsiteY11" fmla="*/ 77819 h 190500"/>
                <a:gd name="connsiteX12" fmla="*/ 76200 w 152400"/>
                <a:gd name="connsiteY12" fmla="*/ 90488 h 190500"/>
                <a:gd name="connsiteX13" fmla="*/ 136474 w 152400"/>
                <a:gd name="connsiteY13" fmla="*/ 778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2400" h="190500">
                  <a:moveTo>
                    <a:pt x="76200" y="76200"/>
                  </a:moveTo>
                  <a:cubicBezTo>
                    <a:pt x="118281" y="76200"/>
                    <a:pt x="152400" y="59150"/>
                    <a:pt x="152400" y="38100"/>
                  </a:cubicBezTo>
                  <a:cubicBezTo>
                    <a:pt x="152400" y="17050"/>
                    <a:pt x="118281" y="0"/>
                    <a:pt x="76200" y="0"/>
                  </a:cubicBezTo>
                  <a:cubicBezTo>
                    <a:pt x="34119" y="0"/>
                    <a:pt x="0" y="17050"/>
                    <a:pt x="0" y="38100"/>
                  </a:cubicBezTo>
                  <a:cubicBezTo>
                    <a:pt x="0" y="59150"/>
                    <a:pt x="34119" y="76200"/>
                    <a:pt x="76200" y="76200"/>
                  </a:cubicBezTo>
                  <a:close/>
                  <a:moveTo>
                    <a:pt x="136474" y="77819"/>
                  </a:moveTo>
                  <a:cubicBezTo>
                    <a:pt x="142230" y="74993"/>
                    <a:pt x="147585" y="71415"/>
                    <a:pt x="152400" y="67180"/>
                  </a:cubicBezTo>
                  <a:lnTo>
                    <a:pt x="152400" y="152400"/>
                  </a:lnTo>
                  <a:cubicBezTo>
                    <a:pt x="152400" y="173450"/>
                    <a:pt x="118281" y="190500"/>
                    <a:pt x="76200" y="190500"/>
                  </a:cubicBezTo>
                  <a:cubicBezTo>
                    <a:pt x="34119" y="190500"/>
                    <a:pt x="0" y="173450"/>
                    <a:pt x="0" y="152400"/>
                  </a:cubicBezTo>
                  <a:lnTo>
                    <a:pt x="0" y="67180"/>
                  </a:lnTo>
                  <a:cubicBezTo>
                    <a:pt x="4815" y="71415"/>
                    <a:pt x="10170" y="74993"/>
                    <a:pt x="15926" y="77819"/>
                  </a:cubicBezTo>
                  <a:cubicBezTo>
                    <a:pt x="32099" y="85896"/>
                    <a:pt x="53416" y="90488"/>
                    <a:pt x="76200" y="90488"/>
                  </a:cubicBezTo>
                  <a:cubicBezTo>
                    <a:pt x="98984" y="90488"/>
                    <a:pt x="120301" y="85896"/>
                    <a:pt x="136474" y="77819"/>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sp>
          <p:nvSpPr>
            <p:cNvPr id="10" name="Graphic 36" descr="Icon of a warning sign">
              <a:extLst>
                <a:ext uri="{FF2B5EF4-FFF2-40B4-BE49-F238E27FC236}">
                  <a16:creationId xmlns:a16="http://schemas.microsoft.com/office/drawing/2014/main" id="{963D9BF0-C776-9D5D-10B5-39FFC423DBBD}"/>
                </a:ext>
              </a:extLst>
            </p:cNvPr>
            <p:cNvSpPr/>
            <p:nvPr/>
          </p:nvSpPr>
          <p:spPr>
            <a:xfrm>
              <a:off x="10258886" y="4057132"/>
              <a:ext cx="276810" cy="255960"/>
            </a:xfrm>
            <a:custGeom>
              <a:avLst/>
              <a:gdLst>
                <a:gd name="connsiteX0" fmla="*/ 84944 w 190658"/>
                <a:gd name="connsiteY0" fmla="*/ 2685 h 176297"/>
                <a:gd name="connsiteX1" fmla="*/ 113281 w 190658"/>
                <a:gd name="connsiteY1" fmla="*/ 9733 h 176297"/>
                <a:gd name="connsiteX2" fmla="*/ 114071 w 190658"/>
                <a:gd name="connsiteY2" fmla="*/ 11048 h 176297"/>
                <a:gd name="connsiteX3" fmla="*/ 187976 w 190658"/>
                <a:gd name="connsiteY3" fmla="*/ 144484 h 176297"/>
                <a:gd name="connsiteX4" fmla="*/ 179600 w 190658"/>
                <a:gd name="connsiteY4" fmla="*/ 173611 h 176297"/>
                <a:gd name="connsiteX5" fmla="*/ 170698 w 190658"/>
                <a:gd name="connsiteY5" fmla="*/ 176240 h 176297"/>
                <a:gd name="connsiteX6" fmla="*/ 169231 w 190658"/>
                <a:gd name="connsiteY6" fmla="*/ 176297 h 176297"/>
                <a:gd name="connsiteX7" fmla="*/ 21441 w 190658"/>
                <a:gd name="connsiteY7" fmla="*/ 176297 h 176297"/>
                <a:gd name="connsiteX8" fmla="*/ 0 w 190658"/>
                <a:gd name="connsiteY8" fmla="*/ 154875 h 176297"/>
                <a:gd name="connsiteX9" fmla="*/ 1991 w 190658"/>
                <a:gd name="connsiteY9" fmla="*/ 145846 h 176297"/>
                <a:gd name="connsiteX10" fmla="*/ 2677 w 190658"/>
                <a:gd name="connsiteY10" fmla="*/ 144484 h 176297"/>
                <a:gd name="connsiteX11" fmla="*/ 76571 w 190658"/>
                <a:gd name="connsiteY11" fmla="*/ 11048 h 176297"/>
                <a:gd name="connsiteX12" fmla="*/ 84944 w 190658"/>
                <a:gd name="connsiteY12" fmla="*/ 2685 h 176297"/>
                <a:gd name="connsiteX13" fmla="*/ 95336 w 190658"/>
                <a:gd name="connsiteY13" fmla="*/ 128605 h 176297"/>
                <a:gd name="connsiteX14" fmla="*/ 85524 w 190658"/>
                <a:gd name="connsiteY14" fmla="*/ 137815 h 176297"/>
                <a:gd name="connsiteX15" fmla="*/ 94734 w 190658"/>
                <a:gd name="connsiteY15" fmla="*/ 147627 h 176297"/>
                <a:gd name="connsiteX16" fmla="*/ 95336 w 190658"/>
                <a:gd name="connsiteY16" fmla="*/ 147627 h 176297"/>
                <a:gd name="connsiteX17" fmla="*/ 104545 w 190658"/>
                <a:gd name="connsiteY17" fmla="*/ 137815 h 176297"/>
                <a:gd name="connsiteX18" fmla="*/ 95336 w 190658"/>
                <a:gd name="connsiteY18" fmla="*/ 128605 h 176297"/>
                <a:gd name="connsiteX19" fmla="*/ 95317 w 190658"/>
                <a:gd name="connsiteY19" fmla="*/ 52367 h 176297"/>
                <a:gd name="connsiteX20" fmla="*/ 85858 w 190658"/>
                <a:gd name="connsiteY20" fmla="*/ 60787 h 176297"/>
                <a:gd name="connsiteX21" fmla="*/ 85811 w 190658"/>
                <a:gd name="connsiteY21" fmla="*/ 61892 h 176297"/>
                <a:gd name="connsiteX22" fmla="*/ 85811 w 190658"/>
                <a:gd name="connsiteY22" fmla="*/ 109536 h 176297"/>
                <a:gd name="connsiteX23" fmla="*/ 85877 w 190658"/>
                <a:gd name="connsiteY23" fmla="*/ 110651 h 176297"/>
                <a:gd name="connsiteX24" fmla="*/ 96424 w 190658"/>
                <a:gd name="connsiteY24" fmla="*/ 119030 h 176297"/>
                <a:gd name="connsiteX25" fmla="*/ 104804 w 190658"/>
                <a:gd name="connsiteY25" fmla="*/ 110651 h 176297"/>
                <a:gd name="connsiteX26" fmla="*/ 104861 w 190658"/>
                <a:gd name="connsiteY26" fmla="*/ 109536 h 176297"/>
                <a:gd name="connsiteX27" fmla="*/ 104861 w 190658"/>
                <a:gd name="connsiteY27" fmla="*/ 61892 h 176297"/>
                <a:gd name="connsiteX28" fmla="*/ 104794 w 190658"/>
                <a:gd name="connsiteY28" fmla="*/ 60778 h 176297"/>
                <a:gd name="connsiteX29" fmla="*/ 95326 w 190658"/>
                <a:gd name="connsiteY29" fmla="*/ 52367 h 17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90658" h="176297">
                  <a:moveTo>
                    <a:pt x="84944" y="2685"/>
                  </a:moveTo>
                  <a:cubicBezTo>
                    <a:pt x="94777" y="-2760"/>
                    <a:pt x="107145" y="317"/>
                    <a:pt x="113281" y="9733"/>
                  </a:cubicBezTo>
                  <a:lnTo>
                    <a:pt x="114071" y="11048"/>
                  </a:lnTo>
                  <a:lnTo>
                    <a:pt x="187976" y="144484"/>
                  </a:lnTo>
                  <a:cubicBezTo>
                    <a:pt x="193706" y="154840"/>
                    <a:pt x="189956" y="167881"/>
                    <a:pt x="179600" y="173611"/>
                  </a:cubicBezTo>
                  <a:cubicBezTo>
                    <a:pt x="176860" y="175127"/>
                    <a:pt x="173822" y="176025"/>
                    <a:pt x="170698" y="176240"/>
                  </a:cubicBezTo>
                  <a:lnTo>
                    <a:pt x="169231" y="176297"/>
                  </a:lnTo>
                  <a:lnTo>
                    <a:pt x="21441" y="176297"/>
                  </a:lnTo>
                  <a:cubicBezTo>
                    <a:pt x="9605" y="176303"/>
                    <a:pt x="5" y="166711"/>
                    <a:pt x="0" y="154875"/>
                  </a:cubicBezTo>
                  <a:cubicBezTo>
                    <a:pt x="-1" y="151757"/>
                    <a:pt x="678" y="148675"/>
                    <a:pt x="1991" y="145846"/>
                  </a:cubicBezTo>
                  <a:lnTo>
                    <a:pt x="2677" y="144484"/>
                  </a:lnTo>
                  <a:lnTo>
                    <a:pt x="76571" y="11048"/>
                  </a:lnTo>
                  <a:cubicBezTo>
                    <a:pt x="78522" y="7530"/>
                    <a:pt x="81424" y="4632"/>
                    <a:pt x="84944" y="2685"/>
                  </a:cubicBezTo>
                  <a:close/>
                  <a:moveTo>
                    <a:pt x="95336" y="128605"/>
                  </a:moveTo>
                  <a:cubicBezTo>
                    <a:pt x="90083" y="128439"/>
                    <a:pt x="85691" y="132562"/>
                    <a:pt x="85524" y="137815"/>
                  </a:cubicBezTo>
                  <a:cubicBezTo>
                    <a:pt x="85357" y="143068"/>
                    <a:pt x="89481" y="147460"/>
                    <a:pt x="94734" y="147627"/>
                  </a:cubicBezTo>
                  <a:cubicBezTo>
                    <a:pt x="94935" y="147633"/>
                    <a:pt x="95135" y="147633"/>
                    <a:pt x="95336" y="147627"/>
                  </a:cubicBezTo>
                  <a:cubicBezTo>
                    <a:pt x="100589" y="147460"/>
                    <a:pt x="104712" y="143068"/>
                    <a:pt x="104545" y="137815"/>
                  </a:cubicBezTo>
                  <a:cubicBezTo>
                    <a:pt x="104386" y="132796"/>
                    <a:pt x="100354" y="128764"/>
                    <a:pt x="95336" y="128605"/>
                  </a:cubicBezTo>
                  <a:close/>
                  <a:moveTo>
                    <a:pt x="95317" y="52367"/>
                  </a:moveTo>
                  <a:cubicBezTo>
                    <a:pt x="90485" y="52369"/>
                    <a:pt x="86418" y="55988"/>
                    <a:pt x="85858" y="60787"/>
                  </a:cubicBezTo>
                  <a:lnTo>
                    <a:pt x="85811" y="61892"/>
                  </a:lnTo>
                  <a:lnTo>
                    <a:pt x="85811" y="109536"/>
                  </a:lnTo>
                  <a:lnTo>
                    <a:pt x="85877" y="110651"/>
                  </a:lnTo>
                  <a:cubicBezTo>
                    <a:pt x="86477" y="115877"/>
                    <a:pt x="91198" y="119628"/>
                    <a:pt x="96424" y="119030"/>
                  </a:cubicBezTo>
                  <a:cubicBezTo>
                    <a:pt x="100827" y="118525"/>
                    <a:pt x="104300" y="115052"/>
                    <a:pt x="104804" y="110651"/>
                  </a:cubicBezTo>
                  <a:lnTo>
                    <a:pt x="104861" y="109536"/>
                  </a:lnTo>
                  <a:lnTo>
                    <a:pt x="104861" y="61892"/>
                  </a:lnTo>
                  <a:lnTo>
                    <a:pt x="104794" y="60778"/>
                  </a:lnTo>
                  <a:cubicBezTo>
                    <a:pt x="104228" y="55978"/>
                    <a:pt x="100159" y="52363"/>
                    <a:pt x="95326" y="52367"/>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765187" rtl="0" eaLnBrk="1" fontAlgn="base" latinLnBrk="0" hangingPunct="1">
                <a:lnSpc>
                  <a:spcPct val="100000"/>
                </a:lnSpc>
                <a:spcBef>
                  <a:spcPct val="0"/>
                </a:spcBef>
                <a:spcAft>
                  <a:spcPct val="0"/>
                </a:spcAft>
                <a:buClrTx/>
                <a:buSzTx/>
                <a:buFontTx/>
                <a:buNone/>
                <a:tabLst/>
                <a:defRPr/>
              </a:pPr>
              <a:endParaRPr kumimoji="0" lang="en-US" sz="8206" b="1" i="0" u="none" strike="noStrike" kern="1200" cap="none" spc="-492" normalizeH="0" baseline="0" noProof="0">
                <a:ln>
                  <a:noFill/>
                </a:ln>
                <a:gradFill>
                  <a:gsLst>
                    <a:gs pos="0">
                      <a:srgbClr val="FFFFFF"/>
                    </a:gs>
                    <a:gs pos="40000">
                      <a:srgbClr val="FFFFFF"/>
                    </a:gs>
                  </a:gsLst>
                  <a:path path="circle">
                    <a:fillToRect l="100000" t="100000"/>
                  </a:path>
                </a:gradFill>
                <a:effectLst/>
                <a:uLnTx/>
                <a:uFillTx/>
                <a:latin typeface="Segoe UI Variable Display Semibold" pitchFamily="2" charset="0"/>
                <a:ea typeface="+mn-ea"/>
                <a:cs typeface="Segoe UI" pitchFamily="34" charset="0"/>
              </a:endParaRPr>
            </a:p>
          </p:txBody>
        </p:sp>
      </p:grpSp>
    </p:spTree>
    <p:custDataLst>
      <p:tags r:id="rId1"/>
    </p:custDataLst>
    <p:extLst>
      <p:ext uri="{BB962C8B-B14F-4D97-AF65-F5344CB8AC3E}">
        <p14:creationId xmlns:p14="http://schemas.microsoft.com/office/powerpoint/2010/main" val="2030109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200"/>
                                        <p:tgtEl>
                                          <p:spTgt spid="146"/>
                                        </p:tgtEl>
                                      </p:cBhvr>
                                    </p:animEffect>
                                  </p:childTnLst>
                                </p:cTn>
                              </p:par>
                              <p:par>
                                <p:cTn id="8" presetID="42" presetClass="path" presetSubtype="0" decel="100000" fill="hold" grpId="1" nodeType="withEffect">
                                  <p:stCondLst>
                                    <p:cond delay="0"/>
                                  </p:stCondLst>
                                  <p:childTnLst>
                                    <p:animMotion origin="layout" path="M -2.29167E-6 0.03888 L -2.29167E-6 4.81481E-6 " pathEditMode="relative" rAng="0" ptsTypes="AA">
                                      <p:cBhvr>
                                        <p:cTn id="9" dur="500" fill="hold"/>
                                        <p:tgtEl>
                                          <p:spTgt spid="146"/>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200"/>
                                        <p:tgtEl>
                                          <p:spTgt spid="87"/>
                                        </p:tgtEl>
                                      </p:cBhvr>
                                    </p:animEffect>
                                  </p:childTnLst>
                                </p:cTn>
                              </p:par>
                              <p:par>
                                <p:cTn id="13" presetID="42" presetClass="path" presetSubtype="0" decel="100000" fill="hold" grpId="1" nodeType="withEffect">
                                  <p:stCondLst>
                                    <p:cond delay="100"/>
                                  </p:stCondLst>
                                  <p:childTnLst>
                                    <p:animMotion origin="layout" path="M -2.08333E-7 0.03889 L -2.08333E-7 2.59259E-6 " pathEditMode="relative" rAng="0" ptsTypes="AA">
                                      <p:cBhvr>
                                        <p:cTn id="14" dur="500" fill="hold"/>
                                        <p:tgtEl>
                                          <p:spTgt spid="87"/>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70"/>
                                        </p:tgtEl>
                                        <p:attrNameLst>
                                          <p:attrName>style.visibility</p:attrName>
                                        </p:attrNameLst>
                                      </p:cBhvr>
                                      <p:to>
                                        <p:strVal val="visible"/>
                                      </p:to>
                                    </p:set>
                                    <p:animEffect transition="in" filter="fade">
                                      <p:cBhvr>
                                        <p:cTn id="17" dur="200"/>
                                        <p:tgtEl>
                                          <p:spTgt spid="170"/>
                                        </p:tgtEl>
                                      </p:cBhvr>
                                    </p:animEffect>
                                  </p:childTnLst>
                                </p:cTn>
                              </p:par>
                              <p:par>
                                <p:cTn id="18" presetID="42" presetClass="path" presetSubtype="0" decel="100000" fill="hold" grpId="1" nodeType="withEffect">
                                  <p:stCondLst>
                                    <p:cond delay="100"/>
                                  </p:stCondLst>
                                  <p:childTnLst>
                                    <p:animMotion origin="layout" path="M 3.125E-6 0.03889 L 3.125E-6 -2.59259E-6 " pathEditMode="relative" rAng="0" ptsTypes="AA">
                                      <p:cBhvr>
                                        <p:cTn id="19" dur="500" fill="hold"/>
                                        <p:tgtEl>
                                          <p:spTgt spid="170"/>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200"/>
                                        <p:tgtEl>
                                          <p:spTgt spid="150"/>
                                        </p:tgtEl>
                                      </p:cBhvr>
                                    </p:animEffect>
                                  </p:childTnLst>
                                </p:cTn>
                              </p:par>
                              <p:par>
                                <p:cTn id="23" presetID="42" presetClass="path" presetSubtype="0" decel="100000" fill="hold" grpId="1" nodeType="withEffect">
                                  <p:stCondLst>
                                    <p:cond delay="100"/>
                                  </p:stCondLst>
                                  <p:childTnLst>
                                    <p:animMotion origin="layout" path="M 3.125E-6 0.03889 L 3.125E-6 2.59259E-6 " pathEditMode="relative" rAng="0" ptsTypes="AA">
                                      <p:cBhvr>
                                        <p:cTn id="24" dur="500" fill="hold"/>
                                        <p:tgtEl>
                                          <p:spTgt spid="150"/>
                                        </p:tgtEl>
                                        <p:attrNameLst>
                                          <p:attrName>ppt_x</p:attrName>
                                          <p:attrName>ppt_y</p:attrName>
                                        </p:attrNameLst>
                                      </p:cBhvr>
                                      <p:rCtr x="0" y="-1944"/>
                                    </p:animMotion>
                                  </p:childTnLst>
                                </p:cTn>
                              </p:par>
                              <p:par>
                                <p:cTn id="25" presetID="10" presetClass="entr" presetSubtype="0" fill="hold" grpId="0" nodeType="withEffect">
                                  <p:stCondLst>
                                    <p:cond delay="100"/>
                                  </p:stCondLst>
                                  <p:childTnLst>
                                    <p:set>
                                      <p:cBhvr>
                                        <p:cTn id="26" dur="1" fill="hold">
                                          <p:stCondLst>
                                            <p:cond delay="0"/>
                                          </p:stCondLst>
                                        </p:cTn>
                                        <p:tgtEl>
                                          <p:spTgt spid="147"/>
                                        </p:tgtEl>
                                        <p:attrNameLst>
                                          <p:attrName>style.visibility</p:attrName>
                                        </p:attrNameLst>
                                      </p:cBhvr>
                                      <p:to>
                                        <p:strVal val="visible"/>
                                      </p:to>
                                    </p:set>
                                    <p:animEffect transition="in" filter="fade">
                                      <p:cBhvr>
                                        <p:cTn id="27" dur="200"/>
                                        <p:tgtEl>
                                          <p:spTgt spid="147"/>
                                        </p:tgtEl>
                                      </p:cBhvr>
                                    </p:animEffect>
                                  </p:childTnLst>
                                </p:cTn>
                              </p:par>
                              <p:par>
                                <p:cTn id="28" presetID="42" presetClass="path" presetSubtype="0" decel="100000" fill="hold" grpId="1" nodeType="withEffect">
                                  <p:stCondLst>
                                    <p:cond delay="100"/>
                                  </p:stCondLst>
                                  <p:childTnLst>
                                    <p:animMotion origin="layout" path="M 0 0.03889 L 0 -4.07407E-6 " pathEditMode="relative" rAng="0" ptsTypes="AA">
                                      <p:cBhvr>
                                        <p:cTn id="29" dur="500" fill="hold"/>
                                        <p:tgtEl>
                                          <p:spTgt spid="147"/>
                                        </p:tgtEl>
                                        <p:attrNameLst>
                                          <p:attrName>ppt_x</p:attrName>
                                          <p:attrName>ppt_y</p:attrName>
                                        </p:attrNameLst>
                                      </p:cBhvr>
                                      <p:rCtr x="0" y="-1944"/>
                                    </p:animMotion>
                                  </p:childTnLst>
                                </p:cTn>
                              </p:par>
                              <p:par>
                                <p:cTn id="30" presetID="10" presetClass="entr" presetSubtype="0" fill="hold" nodeType="withEffect">
                                  <p:stCondLst>
                                    <p:cond delay="1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
                                        <p:tgtEl>
                                          <p:spTgt spid="2"/>
                                        </p:tgtEl>
                                      </p:cBhvr>
                                    </p:animEffect>
                                  </p:childTnLst>
                                </p:cTn>
                              </p:par>
                              <p:par>
                                <p:cTn id="33" presetID="42" presetClass="path" presetSubtype="0" decel="100000" fill="hold" nodeType="withEffect">
                                  <p:stCondLst>
                                    <p:cond delay="100"/>
                                  </p:stCondLst>
                                  <p:childTnLst>
                                    <p:animMotion origin="layout" path="M 3.125E-6 0.03889 L 3.125E-6 -2.59259E-6 " pathEditMode="relative" rAng="0" ptsTypes="AA">
                                      <p:cBhvr>
                                        <p:cTn id="3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P spid="87" grpId="1" animBg="1"/>
      <p:bldP spid="146" grpId="0" animBg="1"/>
      <p:bldP spid="146" grpId="1" animBg="1"/>
      <p:bldP spid="147" grpId="0"/>
      <p:bldP spid="147" grpId="1"/>
      <p:bldP spid="170" grpId="0" animBg="1"/>
      <p:bldP spid="170" grpId="1" animBg="1"/>
      <p:bldP spid="150" grpId="0"/>
      <p:bldP spid="15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B6450-FE04-EA48-3B16-92528F09BB78}"/>
            </a:ext>
          </a:extLst>
        </p:cNvPr>
        <p:cNvGrpSpPr/>
        <p:nvPr/>
      </p:nvGrpSpPr>
      <p:grpSpPr>
        <a:xfrm>
          <a:off x="0" y="0"/>
          <a:ext cx="0" cy="0"/>
          <a:chOff x="0" y="0"/>
          <a:chExt cx="0" cy="0"/>
        </a:xfrm>
      </p:grpSpPr>
      <p:pic>
        <p:nvPicPr>
          <p:cNvPr id="184" name="Picture 183">
            <a:extLst>
              <a:ext uri="{FF2B5EF4-FFF2-40B4-BE49-F238E27FC236}">
                <a16:creationId xmlns:a16="http://schemas.microsoft.com/office/drawing/2014/main" id="{23F83C7D-E658-62DB-97F5-2043D027DF95}"/>
              </a:ext>
              <a:ext uri="{C183D7F6-B498-43B3-948B-1728B52AA6E4}">
                <adec:decorative xmlns:adec="http://schemas.microsoft.com/office/drawing/2017/decorative" val="1"/>
              </a:ext>
            </a:extLst>
          </p:cNvPr>
          <p:cNvPicPr>
            <a:picLocks noChangeAspect="1"/>
          </p:cNvPicPr>
          <p:nvPr/>
        </p:nvPicPr>
        <p:blipFill>
          <a:blip r:embed="rId3"/>
          <a:srcRect l="8164" b="39391"/>
          <a:stretch>
            <a:fillRect/>
          </a:stretch>
        </p:blipFill>
        <p:spPr>
          <a:xfrm>
            <a:off x="10719174" y="1"/>
            <a:ext cx="1472826" cy="1196339"/>
          </a:xfrm>
          <a:prstGeom prst="rect">
            <a:avLst/>
          </a:prstGeom>
        </p:spPr>
      </p:pic>
      <p:sp>
        <p:nvSpPr>
          <p:cNvPr id="37" name="CS box - replacement">
            <a:extLst>
              <a:ext uri="{FF2B5EF4-FFF2-40B4-BE49-F238E27FC236}">
                <a16:creationId xmlns:a16="http://schemas.microsoft.com/office/drawing/2014/main" id="{4D6B52CF-DD81-FB60-C156-A2068B00DBA8}"/>
              </a:ext>
              <a:ext uri="{C183D7F6-B498-43B3-948B-1728B52AA6E4}">
                <adec:decorative xmlns:adec="http://schemas.microsoft.com/office/drawing/2017/decorative" val="1"/>
              </a:ext>
            </a:extLst>
          </p:cNvPr>
          <p:cNvSpPr>
            <a:spLocks/>
          </p:cNvSpPr>
          <p:nvPr/>
        </p:nvSpPr>
        <p:spPr bwMode="auto">
          <a:xfrm>
            <a:off x="571500" y="977901"/>
            <a:ext cx="11065085" cy="5291138"/>
          </a:xfrm>
          <a:prstGeom prst="roundRect">
            <a:avLst>
              <a:gd name="adj" fmla="val 2323"/>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1" name="Rectangle: Rounded Corners 40">
            <a:extLst>
              <a:ext uri="{FF2B5EF4-FFF2-40B4-BE49-F238E27FC236}">
                <a16:creationId xmlns:a16="http://schemas.microsoft.com/office/drawing/2014/main" id="{E2FB24A9-E8A2-426A-0FDC-970D6EF43689}"/>
              </a:ext>
              <a:ext uri="{C183D7F6-B498-43B3-948B-1728B52AA6E4}">
                <adec:decorative xmlns:adec="http://schemas.microsoft.com/office/drawing/2017/decorative" val="1"/>
              </a:ext>
            </a:extLst>
          </p:cNvPr>
          <p:cNvSpPr/>
          <p:nvPr/>
        </p:nvSpPr>
        <p:spPr bwMode="auto">
          <a:xfrm>
            <a:off x="2182180" y="509421"/>
            <a:ext cx="7831770" cy="942634"/>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w="9525" cap="flat" cmpd="sng" algn="ctr">
            <a:noFill/>
            <a:prstDash val="solid"/>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42" name="Title 115">
            <a:extLst>
              <a:ext uri="{FF2B5EF4-FFF2-40B4-BE49-F238E27FC236}">
                <a16:creationId xmlns:a16="http://schemas.microsoft.com/office/drawing/2014/main" id="{F53A8AD7-E455-1587-822E-2E9A27438795}"/>
              </a:ext>
            </a:extLst>
          </p:cNvPr>
          <p:cNvSpPr txBox="1">
            <a:spLocks noGrp="1"/>
          </p:cNvSpPr>
          <p:nvPr>
            <p:ph type="title" idx="4294967295"/>
          </p:nvPr>
        </p:nvSpPr>
        <p:spPr>
          <a:xfrm>
            <a:off x="2864577" y="646193"/>
            <a:ext cx="6465669" cy="6690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lang="en-US" sz="4400" b="0" kern="1200" cap="none" spc="-50" baseline="0">
                <a:ln w="3175">
                  <a:noFill/>
                </a:ln>
                <a:solidFill>
                  <a:schemeClr val="tx1"/>
                </a:solidFill>
                <a:effectLst/>
                <a:latin typeface="+mj-lt"/>
                <a:ea typeface="+mj-ea"/>
                <a:cs typeface="+mj-cs"/>
              </a:defRPr>
            </a:lvl1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Sans Display Semibold"/>
                <a:ea typeface="+mj-ea"/>
                <a:cs typeface="Segoe UI" pitchFamily="34" charset="0"/>
              </a:rPr>
              <a:t>Agents expand the threat landscape, </a:t>
            </a:r>
            <a:br>
              <a:rPr kumimoji="0" lang="en-US" sz="2400" b="0" i="0" u="none" strike="noStrike" kern="1200" cap="none" spc="0" normalizeH="0" baseline="0" noProof="0" dirty="0">
                <a:ln>
                  <a:noFill/>
                </a:ln>
                <a:solidFill>
                  <a:srgbClr val="FFFFFF"/>
                </a:solidFill>
                <a:effectLst/>
                <a:uLnTx/>
                <a:uFillTx/>
                <a:latin typeface="Segoe Sans Display Semibold"/>
                <a:ea typeface="+mj-ea"/>
                <a:cs typeface="Segoe UI" pitchFamily="34" charset="0"/>
              </a:rPr>
            </a:br>
            <a:r>
              <a:rPr kumimoji="0" lang="en-US" sz="2400" b="0" i="0" u="none" strike="noStrike" kern="1200" cap="none" spc="0" normalizeH="0" baseline="0" noProof="0" dirty="0">
                <a:ln>
                  <a:noFill/>
                </a:ln>
                <a:solidFill>
                  <a:srgbClr val="FFFFFF"/>
                </a:solidFill>
                <a:effectLst/>
                <a:uLnTx/>
                <a:uFillTx/>
                <a:latin typeface="Segoe Sans Display Semibold"/>
                <a:ea typeface="+mj-ea"/>
                <a:cs typeface="Segoe UI" pitchFamily="34" charset="0"/>
              </a:rPr>
              <a:t>Agent 365 has you covered</a:t>
            </a:r>
          </a:p>
        </p:txBody>
      </p:sp>
      <p:grpSp>
        <p:nvGrpSpPr>
          <p:cNvPr id="4" name="Group 3" descr="Infographic showing data leakage/non-compliance usage that can happen between user and agent and between agent and agent.">
            <a:extLst>
              <a:ext uri="{FF2B5EF4-FFF2-40B4-BE49-F238E27FC236}">
                <a16:creationId xmlns:a16="http://schemas.microsoft.com/office/drawing/2014/main" id="{D78E99C3-7D65-F897-1418-BB25099B679F}"/>
              </a:ext>
            </a:extLst>
          </p:cNvPr>
          <p:cNvGrpSpPr/>
          <p:nvPr/>
        </p:nvGrpSpPr>
        <p:grpSpPr>
          <a:xfrm>
            <a:off x="833026" y="1669223"/>
            <a:ext cx="10599203" cy="4430639"/>
            <a:chOff x="833026" y="1669223"/>
            <a:chExt cx="10599203" cy="4430639"/>
          </a:xfrm>
        </p:grpSpPr>
        <p:sp>
          <p:nvSpPr>
            <p:cNvPr id="31" name="Rectangle: Rounded Corners 30">
              <a:extLst>
                <a:ext uri="{FF2B5EF4-FFF2-40B4-BE49-F238E27FC236}">
                  <a16:creationId xmlns:a16="http://schemas.microsoft.com/office/drawing/2014/main" id="{24307968-43FF-56D8-BE7E-10A832385CFD}"/>
                </a:ext>
              </a:extLst>
            </p:cNvPr>
            <p:cNvSpPr>
              <a:spLocks/>
            </p:cNvSpPr>
            <p:nvPr/>
          </p:nvSpPr>
          <p:spPr bwMode="auto">
            <a:xfrm>
              <a:off x="5480229" y="1669223"/>
              <a:ext cx="199165" cy="198189"/>
            </a:xfrm>
            <a:prstGeom prst="roundRect">
              <a:avLst/>
            </a:prstGeom>
            <a:solidFill>
              <a:schemeClr val="accent5">
                <a:alpha val="99000"/>
              </a:schemeClr>
            </a:solidFill>
            <a:ln w="9525" cap="flat" cmpd="sng" algn="ctr">
              <a:noFill/>
              <a:prstDash val="solid"/>
              <a:headEnd type="none" w="med" len="med"/>
              <a:tailEnd type="none" w="med" len="med"/>
            </a:ln>
            <a:effectLst/>
          </p:spPr>
          <p:txBody>
            <a:bodyPr rot="0" spcFirstLastPara="0" vertOverflow="overflow" horzOverflow="overflow" vert="horz" wrap="none" lIns="45720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1B44B1"/>
                  </a:solidFill>
                  <a:effectLst/>
                  <a:uLnTx/>
                  <a:uFillTx/>
                  <a:latin typeface="Segoe Sans Display Semibold"/>
                  <a:ea typeface="+mn-ea"/>
                  <a:cs typeface="+mn-cs"/>
                </a:rPr>
                <a:t>ME5 or A365</a:t>
              </a:r>
            </a:p>
          </p:txBody>
        </p:sp>
        <p:sp>
          <p:nvSpPr>
            <p:cNvPr id="32" name="Rectangle: Rounded Corners 31">
              <a:extLst>
                <a:ext uri="{FF2B5EF4-FFF2-40B4-BE49-F238E27FC236}">
                  <a16:creationId xmlns:a16="http://schemas.microsoft.com/office/drawing/2014/main" id="{ABC3D2D7-DAA9-95DE-B8A7-151B988D50B0}"/>
                </a:ext>
              </a:extLst>
            </p:cNvPr>
            <p:cNvSpPr>
              <a:spLocks/>
            </p:cNvSpPr>
            <p:nvPr/>
          </p:nvSpPr>
          <p:spPr bwMode="auto">
            <a:xfrm>
              <a:off x="6780656" y="1669223"/>
              <a:ext cx="199165" cy="198189"/>
            </a:xfrm>
            <a:prstGeom prst="roundRect">
              <a:avLst/>
            </a:prstGeom>
            <a:solidFill>
              <a:schemeClr val="accent4">
                <a:alpha val="99000"/>
              </a:schemeClr>
            </a:solidFill>
            <a:ln>
              <a:noFill/>
            </a:ln>
            <a:effectLst/>
          </p:spPr>
          <p:txBody>
            <a:bodyPr rot="0" spcFirstLastPara="0" vertOverflow="overflow" horzOverflow="overflow" vert="horz" wrap="none" lIns="457200" tIns="91440" rIns="91440" bIns="9144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1B44B1"/>
                  </a:solidFill>
                  <a:effectLst/>
                  <a:uLnTx/>
                  <a:uFillTx/>
                  <a:latin typeface="Segoe Sans Display Semibold"/>
                  <a:ea typeface="+mn-ea"/>
                  <a:cs typeface="+mn-cs"/>
                </a:rPr>
                <a:t>A365</a:t>
              </a:r>
            </a:p>
          </p:txBody>
        </p:sp>
        <p:sp>
          <p:nvSpPr>
            <p:cNvPr id="78" name="Freeform 100">
              <a:extLst>
                <a:ext uri="{FF2B5EF4-FFF2-40B4-BE49-F238E27FC236}">
                  <a16:creationId xmlns:a16="http://schemas.microsoft.com/office/drawing/2014/main" id="{1E1DE3DF-13E5-0FFB-4C65-B1FF092EA0A6}"/>
                </a:ext>
                <a:ext uri="{C183D7F6-B498-43B3-948B-1728B52AA6E4}">
                  <adec:decorative xmlns:adec="http://schemas.microsoft.com/office/drawing/2017/decorative" val="1"/>
                </a:ext>
              </a:extLst>
            </p:cNvPr>
            <p:cNvSpPr/>
            <p:nvPr/>
          </p:nvSpPr>
          <p:spPr>
            <a:xfrm flipH="1" flipV="1">
              <a:off x="2160144" y="3349587"/>
              <a:ext cx="3106081" cy="0"/>
            </a:xfrm>
            <a:custGeom>
              <a:avLst/>
              <a:gdLst>
                <a:gd name="connsiteX0" fmla="*/ 0 w 5877553"/>
                <a:gd name="connsiteY0" fmla="*/ 1659563 h 1659563"/>
                <a:gd name="connsiteX1" fmla="*/ 2665737 w 5877553"/>
                <a:gd name="connsiteY1" fmla="*/ 1659563 h 1659563"/>
                <a:gd name="connsiteX2" fmla="*/ 3560353 w 5877553"/>
                <a:gd name="connsiteY2" fmla="*/ 1187447 h 1659563"/>
                <a:gd name="connsiteX3" fmla="*/ 4050192 w 5877553"/>
                <a:gd name="connsiteY3" fmla="*/ 472116 h 1659563"/>
                <a:gd name="connsiteX4" fmla="*/ 4944807 w 5877553"/>
                <a:gd name="connsiteY4" fmla="*/ 0 h 1659563"/>
                <a:gd name="connsiteX5" fmla="*/ 5877554 w 5877553"/>
                <a:gd name="connsiteY5" fmla="*/ 0 h 1659563"/>
                <a:gd name="csX0" fmla="*/ 0 w 5877555"/>
                <a:gd name="csY0" fmla="*/ 1659563 h 1659563"/>
                <a:gd name="csX1" fmla="*/ 3560353 w 5877555"/>
                <a:gd name="csY1" fmla="*/ 1187447 h 1659563"/>
                <a:gd name="csX2" fmla="*/ 4050192 w 5877555"/>
                <a:gd name="csY2" fmla="*/ 472116 h 1659563"/>
                <a:gd name="csX3" fmla="*/ 4944807 w 5877555"/>
                <a:gd name="csY3" fmla="*/ 0 h 1659563"/>
                <a:gd name="csX4" fmla="*/ 5877554 w 5877555"/>
                <a:gd name="csY4" fmla="*/ 0 h 1659563"/>
                <a:gd name="csX0" fmla="*/ 0 w 5877553"/>
                <a:gd name="csY0" fmla="*/ 1659563 h 1659563"/>
                <a:gd name="csX1" fmla="*/ 4050192 w 5877553"/>
                <a:gd name="csY1" fmla="*/ 472116 h 1659563"/>
                <a:gd name="csX2" fmla="*/ 4944807 w 5877553"/>
                <a:gd name="csY2" fmla="*/ 0 h 1659563"/>
                <a:gd name="csX3" fmla="*/ 5877554 w 5877553"/>
                <a:gd name="csY3" fmla="*/ 0 h 1659563"/>
                <a:gd name="csX0" fmla="*/ 0 w 5877555"/>
                <a:gd name="csY0" fmla="*/ 1659563 h 1659563"/>
                <a:gd name="csX1" fmla="*/ 4944807 w 5877555"/>
                <a:gd name="csY1" fmla="*/ 0 h 1659563"/>
                <a:gd name="csX2" fmla="*/ 5877554 w 5877555"/>
                <a:gd name="csY2" fmla="*/ 0 h 1659563"/>
                <a:gd name="csX0" fmla="*/ 0 w 5877553"/>
                <a:gd name="csY0" fmla="*/ 1659563 h 1659563"/>
                <a:gd name="csX1" fmla="*/ 5877554 w 5877553"/>
                <a:gd name="csY1" fmla="*/ 0 h 1659563"/>
                <a:gd name="csX0" fmla="*/ 0 w 5877555"/>
                <a:gd name="csY0" fmla="*/ 31375 h 31375"/>
                <a:gd name="csX1" fmla="*/ 5877555 w 5877555"/>
                <a:gd name="csY1" fmla="*/ 0 h 31375"/>
                <a:gd name="csX0" fmla="*/ 0 w 5877555"/>
                <a:gd name="csY0" fmla="*/ 31375 h 31375"/>
                <a:gd name="csX1" fmla="*/ 5877555 w 5877555"/>
                <a:gd name="csY1" fmla="*/ 0 h 31375"/>
                <a:gd name="csX0" fmla="*/ 0 w 5877555"/>
                <a:gd name="csY0" fmla="*/ 31375 h 31375"/>
                <a:gd name="csX1" fmla="*/ 5877555 w 5877555"/>
                <a:gd name="csY1" fmla="*/ 0 h 31375"/>
                <a:gd name="csX0" fmla="*/ 0 w 5943740"/>
                <a:gd name="csY0" fmla="*/ 4092 h 4092"/>
                <a:gd name="csX1" fmla="*/ 5943740 w 5943740"/>
                <a:gd name="csY1" fmla="*/ 0 h 4092"/>
              </a:gdLst>
              <a:ahLst/>
              <a:cxnLst>
                <a:cxn ang="0">
                  <a:pos x="csX0" y="csY0"/>
                </a:cxn>
                <a:cxn ang="0">
                  <a:pos x="csX1" y="csY1"/>
                </a:cxn>
              </a:cxnLst>
              <a:rect l="l" t="t" r="r" b="b"/>
              <a:pathLst>
                <a:path w="5943740" h="4092">
                  <a:moveTo>
                    <a:pt x="0" y="4092"/>
                  </a:moveTo>
                  <a:lnTo>
                    <a:pt x="5943740" y="0"/>
                  </a:lnTo>
                </a:path>
              </a:pathLst>
            </a:custGeom>
            <a:noFill/>
            <a:ln w="76489" cap="rnd">
              <a:solidFill>
                <a:schemeClr val="accent2"/>
              </a:solidFill>
              <a:prstDash val="solid"/>
              <a:round/>
              <a:headEnd type="arrow" w="med" len="sm"/>
              <a:tailEnd type="arrow" w="med" len="sm"/>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0" cap="none" spc="0" normalizeH="0" baseline="0" noProof="0">
                <a:ln>
                  <a:noFill/>
                </a:ln>
                <a:solidFill>
                  <a:srgbClr val="1B44B1"/>
                </a:solidFill>
                <a:effectLst/>
                <a:uLnTx/>
                <a:uFillTx/>
                <a:latin typeface="Segoe Sans Display"/>
                <a:ea typeface="+mn-ea"/>
                <a:cs typeface="+mn-cs"/>
              </a:endParaRPr>
            </a:p>
          </p:txBody>
        </p:sp>
        <p:grpSp>
          <p:nvGrpSpPr>
            <p:cNvPr id="79" name="Group 78">
              <a:extLst>
                <a:ext uri="{FF2B5EF4-FFF2-40B4-BE49-F238E27FC236}">
                  <a16:creationId xmlns:a16="http://schemas.microsoft.com/office/drawing/2014/main" id="{D9B4885D-59EC-75BB-BDBA-2FA70F9BF5A8}"/>
                </a:ext>
                <a:ext uri="{C183D7F6-B498-43B3-948B-1728B52AA6E4}">
                  <adec:decorative xmlns:adec="http://schemas.microsoft.com/office/drawing/2017/decorative" val="1"/>
                </a:ext>
              </a:extLst>
            </p:cNvPr>
            <p:cNvGrpSpPr>
              <a:grpSpLocks noChangeAspect="1"/>
            </p:cNvGrpSpPr>
            <p:nvPr/>
          </p:nvGrpSpPr>
          <p:grpSpPr>
            <a:xfrm>
              <a:off x="1149415" y="4343489"/>
              <a:ext cx="679446" cy="676838"/>
              <a:chOff x="7988304" y="2844987"/>
              <a:chExt cx="679446" cy="676838"/>
            </a:xfrm>
          </p:grpSpPr>
          <p:sp>
            <p:nvSpPr>
              <p:cNvPr id="80" name="Box">
                <a:extLst>
                  <a:ext uri="{FF2B5EF4-FFF2-40B4-BE49-F238E27FC236}">
                    <a16:creationId xmlns:a16="http://schemas.microsoft.com/office/drawing/2014/main" id="{FEAD6BD0-460E-E574-55BF-4A1A527054EC}"/>
                  </a:ext>
                </a:extLst>
              </p:cNvPr>
              <p:cNvSpPr>
                <a:spLocks noChangeAspect="1"/>
              </p:cNvSpPr>
              <p:nvPr/>
            </p:nvSpPr>
            <p:spPr bwMode="auto">
              <a:xfrm>
                <a:off x="7988304" y="2844987"/>
                <a:ext cx="679446" cy="676838"/>
              </a:xfrm>
              <a:prstGeom prst="ellipse">
                <a:avLst/>
              </a:prstGeom>
              <a:gradFill>
                <a:gsLst>
                  <a:gs pos="80000">
                    <a:srgbClr val="0A6BBA"/>
                  </a:gs>
                  <a:gs pos="0">
                    <a:srgbClr val="C03BC4"/>
                  </a:gs>
                </a:gsLst>
                <a:path path="circle">
                  <a:fillToRect l="100000" t="100000"/>
                </a:path>
              </a:gradFill>
              <a:ln w="25400"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37" rtl="0" eaLnBrk="1" fontAlgn="auto" latinLnBrk="0" hangingPunct="1">
                  <a:lnSpc>
                    <a:spcPct val="100000"/>
                  </a:lnSpc>
                  <a:spcBef>
                    <a:spcPts val="0"/>
                  </a:spcBef>
                  <a:spcAft>
                    <a:spcPts val="0"/>
                  </a:spcAft>
                  <a:buClrTx/>
                  <a:buSzTx/>
                  <a:buFontTx/>
                  <a:buNone/>
                  <a:tabLst/>
                  <a:defRPr/>
                </a:pPr>
                <a:endParaRPr kumimoji="0" lang="en-US" sz="700" b="1" i="0" u="none" strike="noStrike" kern="0" cap="none" spc="0" normalizeH="0" baseline="0" noProof="0">
                  <a:ln>
                    <a:noFill/>
                  </a:ln>
                  <a:solidFill>
                    <a:srgbClr val="FFFFFF"/>
                  </a:solidFill>
                  <a:effectLst/>
                  <a:uLnTx/>
                  <a:uFillTx/>
                  <a:latin typeface="Segoe Sans Display"/>
                  <a:ea typeface="+mn-ea"/>
                  <a:cs typeface="+mn-cs"/>
                </a:endParaRPr>
              </a:p>
            </p:txBody>
          </p:sp>
          <p:pic>
            <p:nvPicPr>
              <p:cNvPr id="81" name="Graphic 80">
                <a:extLst>
                  <a:ext uri="{FF2B5EF4-FFF2-40B4-BE49-F238E27FC236}">
                    <a16:creationId xmlns:a16="http://schemas.microsoft.com/office/drawing/2014/main" id="{06551DA0-DF14-1F72-66E8-D4DC4F5F2E1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083552" y="2938482"/>
                <a:ext cx="488948" cy="489848"/>
              </a:xfrm>
              <a:prstGeom prst="rect">
                <a:avLst/>
              </a:prstGeom>
            </p:spPr>
          </p:pic>
        </p:grpSp>
        <p:sp>
          <p:nvSpPr>
            <p:cNvPr id="82" name="Rectangle: Rounded Corners 81">
              <a:extLst>
                <a:ext uri="{FF2B5EF4-FFF2-40B4-BE49-F238E27FC236}">
                  <a16:creationId xmlns:a16="http://schemas.microsoft.com/office/drawing/2014/main" id="{2BCEF661-BC2E-546B-EA40-EA78E9072CF8}"/>
                </a:ext>
                <a:ext uri="{C183D7F6-B498-43B3-948B-1728B52AA6E4}">
                  <adec:decorative xmlns:adec="http://schemas.microsoft.com/office/drawing/2017/decorative" val="1"/>
                </a:ext>
              </a:extLst>
            </p:cNvPr>
            <p:cNvSpPr/>
            <p:nvPr/>
          </p:nvSpPr>
          <p:spPr bwMode="auto">
            <a:xfrm>
              <a:off x="9307667" y="2043831"/>
              <a:ext cx="2124562" cy="3216033"/>
            </a:xfrm>
            <a:prstGeom prst="roundRect">
              <a:avLst>
                <a:gd name="adj" fmla="val 4285"/>
              </a:avLst>
            </a:prstGeom>
            <a:solidFill>
              <a:srgbClr val="FFFFFF"/>
            </a:solidFill>
            <a:ln w="76200" cap="flat" cmpd="sng" algn="ctr">
              <a:noFill/>
              <a:prstDash val="solid"/>
              <a:headEnd type="none" w="med" len="med"/>
              <a:tailEnd type="none" w="med" len="med"/>
            </a:ln>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54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sp>
          <p:nvSpPr>
            <p:cNvPr id="83" name="Rectangle: Rounded Corners 82">
              <a:extLst>
                <a:ext uri="{FF2B5EF4-FFF2-40B4-BE49-F238E27FC236}">
                  <a16:creationId xmlns:a16="http://schemas.microsoft.com/office/drawing/2014/main" id="{50F93999-8A9F-9375-0FB2-0A85FCF28A83}"/>
                </a:ext>
              </a:extLst>
            </p:cNvPr>
            <p:cNvSpPr/>
            <p:nvPr/>
          </p:nvSpPr>
          <p:spPr bwMode="auto">
            <a:xfrm>
              <a:off x="9447117" y="2167344"/>
              <a:ext cx="1862833" cy="367712"/>
            </a:xfrm>
            <a:prstGeom prst="roundRect">
              <a:avLst>
                <a:gd name="adj" fmla="val 50000"/>
              </a:avLst>
            </a:prstGeom>
            <a:solidFill>
              <a:schemeClr val="accent1"/>
            </a:solidFill>
            <a:ln w="12700" cap="flat" cmpd="sng" algn="ctr">
              <a:solidFill>
                <a:srgbClr val="FFFFFF"/>
              </a:solid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Segoe Sans Display Semibold"/>
                  <a:ea typeface="+mn-ea"/>
                  <a:cs typeface="+mn-cs"/>
                </a:rPr>
                <a:t>Tools/Apps</a:t>
              </a:r>
            </a:p>
          </p:txBody>
        </p:sp>
        <p:grpSp>
          <p:nvGrpSpPr>
            <p:cNvPr id="2" name="Group 1">
              <a:extLst>
                <a:ext uri="{FF2B5EF4-FFF2-40B4-BE49-F238E27FC236}">
                  <a16:creationId xmlns:a16="http://schemas.microsoft.com/office/drawing/2014/main" id="{D72A6135-F601-4F94-8437-42D6F89C1165}"/>
                </a:ext>
                <a:ext uri="{C183D7F6-B498-43B3-948B-1728B52AA6E4}">
                  <adec:decorative xmlns:adec="http://schemas.microsoft.com/office/drawing/2017/decorative" val="1"/>
                </a:ext>
              </a:extLst>
            </p:cNvPr>
            <p:cNvGrpSpPr/>
            <p:nvPr/>
          </p:nvGrpSpPr>
          <p:grpSpPr>
            <a:xfrm>
              <a:off x="9565079" y="2736508"/>
              <a:ext cx="1609739" cy="2278691"/>
              <a:chOff x="9565079" y="2736508"/>
              <a:chExt cx="1609739" cy="2278691"/>
            </a:xfrm>
          </p:grpSpPr>
          <p:sp>
            <p:nvSpPr>
              <p:cNvPr id="92" name="Oval 91">
                <a:extLst>
                  <a:ext uri="{FF2B5EF4-FFF2-40B4-BE49-F238E27FC236}">
                    <a16:creationId xmlns:a16="http://schemas.microsoft.com/office/drawing/2014/main" id="{1B48F73B-6554-6A21-43CC-8D970374AFEC}"/>
                  </a:ext>
                </a:extLst>
              </p:cNvPr>
              <p:cNvSpPr/>
              <p:nvPr/>
            </p:nvSpPr>
            <p:spPr bwMode="auto">
              <a:xfrm>
                <a:off x="9565079" y="2736508"/>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rPr>
                  <a:t>MCPs</a:t>
                </a:r>
              </a:p>
            </p:txBody>
          </p:sp>
          <p:sp>
            <p:nvSpPr>
              <p:cNvPr id="93" name="Oval 92">
                <a:extLst>
                  <a:ext uri="{FF2B5EF4-FFF2-40B4-BE49-F238E27FC236}">
                    <a16:creationId xmlns:a16="http://schemas.microsoft.com/office/drawing/2014/main" id="{F8644BBC-625A-4E94-C05D-FE2172B1E907}"/>
                  </a:ext>
                  <a:ext uri="{C183D7F6-B498-43B3-948B-1728B52AA6E4}">
                    <adec:decorative xmlns:adec="http://schemas.microsoft.com/office/drawing/2017/decorative" val="1"/>
                  </a:ext>
                </a:extLst>
              </p:cNvPr>
              <p:cNvSpPr/>
              <p:nvPr/>
            </p:nvSpPr>
            <p:spPr bwMode="auto">
              <a:xfrm>
                <a:off x="10537587" y="2736508"/>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94" name="Graphic 93">
                <a:extLst>
                  <a:ext uri="{FF2B5EF4-FFF2-40B4-BE49-F238E27FC236}">
                    <a16:creationId xmlns:a16="http://schemas.microsoft.com/office/drawing/2014/main" id="{ADAB9416-E632-B217-8239-E83FC6A1199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683619" y="2882540"/>
                <a:ext cx="345167" cy="345166"/>
              </a:xfrm>
              <a:prstGeom prst="rect">
                <a:avLst/>
              </a:prstGeom>
            </p:spPr>
          </p:pic>
          <p:sp>
            <p:nvSpPr>
              <p:cNvPr id="107" name="Oval 106">
                <a:extLst>
                  <a:ext uri="{FF2B5EF4-FFF2-40B4-BE49-F238E27FC236}">
                    <a16:creationId xmlns:a16="http://schemas.microsoft.com/office/drawing/2014/main" id="{CA741E25-55AB-95E7-EDE5-B70DA5981D77}"/>
                  </a:ext>
                </a:extLst>
              </p:cNvPr>
              <p:cNvSpPr/>
              <p:nvPr/>
            </p:nvSpPr>
            <p:spPr bwMode="auto">
              <a:xfrm>
                <a:off x="9565079" y="3557238"/>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rPr>
                  <a:t>APIs</a:t>
                </a:r>
              </a:p>
            </p:txBody>
          </p:sp>
          <p:sp>
            <p:nvSpPr>
              <p:cNvPr id="108" name="Oval 107">
                <a:extLst>
                  <a:ext uri="{FF2B5EF4-FFF2-40B4-BE49-F238E27FC236}">
                    <a16:creationId xmlns:a16="http://schemas.microsoft.com/office/drawing/2014/main" id="{5466DDC5-A5C1-9ED9-FD98-2A4BD0414824}"/>
                  </a:ext>
                  <a:ext uri="{C183D7F6-B498-43B3-948B-1728B52AA6E4}">
                    <adec:decorative xmlns:adec="http://schemas.microsoft.com/office/drawing/2017/decorative" val="1"/>
                  </a:ext>
                </a:extLst>
              </p:cNvPr>
              <p:cNvSpPr/>
              <p:nvPr/>
            </p:nvSpPr>
            <p:spPr bwMode="auto">
              <a:xfrm>
                <a:off x="10537587" y="3557238"/>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109" name="Graphic 108">
                <a:extLst>
                  <a:ext uri="{FF2B5EF4-FFF2-40B4-BE49-F238E27FC236}">
                    <a16:creationId xmlns:a16="http://schemas.microsoft.com/office/drawing/2014/main" id="{DDBCDA6E-F7F7-C56F-A086-70DE184C48E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683619" y="3703270"/>
                <a:ext cx="345167" cy="345166"/>
              </a:xfrm>
              <a:prstGeom prst="rect">
                <a:avLst/>
              </a:prstGeom>
            </p:spPr>
          </p:pic>
          <p:sp>
            <p:nvSpPr>
              <p:cNvPr id="111" name="Oval 110">
                <a:extLst>
                  <a:ext uri="{FF2B5EF4-FFF2-40B4-BE49-F238E27FC236}">
                    <a16:creationId xmlns:a16="http://schemas.microsoft.com/office/drawing/2014/main" id="{23A9D075-9512-2107-1106-D14EBFE08E43}"/>
                  </a:ext>
                  <a:ext uri="{C183D7F6-B498-43B3-948B-1728B52AA6E4}">
                    <adec:decorative xmlns:adec="http://schemas.microsoft.com/office/drawing/2017/decorative" val="1"/>
                  </a:ext>
                </a:extLst>
              </p:cNvPr>
              <p:cNvSpPr/>
              <p:nvPr/>
            </p:nvSpPr>
            <p:spPr bwMode="auto">
              <a:xfrm>
                <a:off x="9565079" y="4377969"/>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113" name="Graphic 112">
                <a:extLst>
                  <a:ext uri="{FF2B5EF4-FFF2-40B4-BE49-F238E27FC236}">
                    <a16:creationId xmlns:a16="http://schemas.microsoft.com/office/drawing/2014/main" id="{BD04CFD5-B232-C592-C1C7-29578BBF3CE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711111" y="4524001"/>
                <a:ext cx="345167" cy="345166"/>
              </a:xfrm>
              <a:prstGeom prst="rect">
                <a:avLst/>
              </a:prstGeom>
            </p:spPr>
          </p:pic>
          <p:sp>
            <p:nvSpPr>
              <p:cNvPr id="115" name="Oval 114">
                <a:extLst>
                  <a:ext uri="{FF2B5EF4-FFF2-40B4-BE49-F238E27FC236}">
                    <a16:creationId xmlns:a16="http://schemas.microsoft.com/office/drawing/2014/main" id="{7F8C8960-D91C-C3AF-B832-E1BFA6412543}"/>
                  </a:ext>
                  <a:ext uri="{C183D7F6-B498-43B3-948B-1728B52AA6E4}">
                    <adec:decorative xmlns:adec="http://schemas.microsoft.com/office/drawing/2017/decorative" val="1"/>
                  </a:ext>
                </a:extLst>
              </p:cNvPr>
              <p:cNvSpPr/>
              <p:nvPr/>
            </p:nvSpPr>
            <p:spPr bwMode="auto">
              <a:xfrm>
                <a:off x="10537587" y="4377969"/>
                <a:ext cx="637231" cy="637230"/>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pic>
            <p:nvPicPr>
              <p:cNvPr id="116" name="Graphic 115">
                <a:extLst>
                  <a:ext uri="{FF2B5EF4-FFF2-40B4-BE49-F238E27FC236}">
                    <a16:creationId xmlns:a16="http://schemas.microsoft.com/office/drawing/2014/main" id="{8BF60063-C625-070D-14AD-0377C19C81B6}"/>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10683619" y="4524001"/>
                <a:ext cx="345167" cy="345166"/>
              </a:xfrm>
              <a:prstGeom prst="rect">
                <a:avLst/>
              </a:prstGeom>
            </p:spPr>
          </p:pic>
        </p:grpSp>
        <p:sp>
          <p:nvSpPr>
            <p:cNvPr id="117" name="Rectangle: Rounded Corners 116">
              <a:extLst>
                <a:ext uri="{FF2B5EF4-FFF2-40B4-BE49-F238E27FC236}">
                  <a16:creationId xmlns:a16="http://schemas.microsoft.com/office/drawing/2014/main" id="{5867FF7C-A9CF-B2A8-F136-BE16679CBA0F}"/>
                </a:ext>
              </a:extLst>
            </p:cNvPr>
            <p:cNvSpPr/>
            <p:nvPr/>
          </p:nvSpPr>
          <p:spPr bwMode="auto">
            <a:xfrm>
              <a:off x="9307667" y="5349387"/>
              <a:ext cx="2124562" cy="750475"/>
            </a:xfrm>
            <a:prstGeom prst="roundRect">
              <a:avLst>
                <a:gd name="adj" fmla="val 10194"/>
              </a:avLst>
            </a:prstGeom>
            <a:solidFill>
              <a:srgbClr val="FFFFFF"/>
            </a:solidFill>
            <a:ln w="76200" cap="flat" cmpd="sng" algn="ctr">
              <a:noFill/>
              <a:prstDash val="solid"/>
              <a:headEnd type="none" w="med" len="med"/>
              <a:tailEnd type="none" w="med" len="med"/>
            </a:ln>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110000"/>
                </a:lnSpc>
                <a:spcBef>
                  <a:spcPct val="0"/>
                </a:spcBef>
                <a:spcAft>
                  <a:spcPts val="0"/>
                </a:spcAft>
                <a:buClrTx/>
                <a:buSzTx/>
                <a:buFontTx/>
                <a:buNone/>
                <a:tabLst/>
                <a:defRPr/>
              </a:pPr>
              <a:r>
                <a:rPr kumimoji="0" lang="en-US" sz="1600" b="0" i="0" u="none" strike="noStrike" kern="0" cap="none" spc="-50" normalizeH="0" baseline="0" noProof="0">
                  <a:ln w="3175">
                    <a:noFill/>
                  </a:ln>
                  <a:solidFill>
                    <a:srgbClr val="1B44B1"/>
                  </a:solidFill>
                  <a:effectLst/>
                  <a:uLnTx/>
                  <a:uFillTx/>
                  <a:latin typeface="Segoe Sans Display Semibold"/>
                  <a:ea typeface="+mn-ea"/>
                  <a:cs typeface="Segoe Sans Display" pitchFamily="2" charset="0"/>
                </a:rPr>
                <a:t>Data</a:t>
              </a:r>
            </a:p>
          </p:txBody>
        </p:sp>
        <p:sp>
          <p:nvSpPr>
            <p:cNvPr id="118" name="TextBox 117">
              <a:extLst>
                <a:ext uri="{FF2B5EF4-FFF2-40B4-BE49-F238E27FC236}">
                  <a16:creationId xmlns:a16="http://schemas.microsoft.com/office/drawing/2014/main" id="{1B82118B-C6F0-53A8-14D4-AB35D9030B35}"/>
                </a:ext>
                <a:ext uri="{C183D7F6-B498-43B3-948B-1728B52AA6E4}">
                  <adec:decorative xmlns:adec="http://schemas.microsoft.com/office/drawing/2017/decorative" val="1"/>
                </a:ext>
              </a:extLst>
            </p:cNvPr>
            <p:cNvSpPr txBox="1"/>
            <p:nvPr/>
          </p:nvSpPr>
          <p:spPr>
            <a:xfrm>
              <a:off x="5849158" y="2245676"/>
              <a:ext cx="884282" cy="442674"/>
            </a:xfrm>
            <a:prstGeom prst="roundRect">
              <a:avLst>
                <a:gd name="adj" fmla="val 16960"/>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defPPr>
                <a:defRPr lang="en-US"/>
              </a:defPPr>
              <a:lvl1pPr algn="ctr" fontAlgn="base">
                <a:spcBef>
                  <a:spcPct val="0"/>
                </a:spcBef>
                <a:spcAft>
                  <a:spcPct val="0"/>
                </a:spcAft>
                <a:defRPr sz="1000" kern="0">
                  <a:solidFill>
                    <a:srgbClr val="000000"/>
                  </a:solidFill>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Agent sprawl </a:t>
              </a:r>
            </a:p>
          </p:txBody>
        </p:sp>
        <p:grpSp>
          <p:nvGrpSpPr>
            <p:cNvPr id="141" name="Group 140">
              <a:extLst>
                <a:ext uri="{FF2B5EF4-FFF2-40B4-BE49-F238E27FC236}">
                  <a16:creationId xmlns:a16="http://schemas.microsoft.com/office/drawing/2014/main" id="{FC1CB193-6715-85C8-E48C-F2E0A2080C89}"/>
                </a:ext>
                <a:ext uri="{C183D7F6-B498-43B3-948B-1728B52AA6E4}">
                  <adec:decorative xmlns:adec="http://schemas.microsoft.com/office/drawing/2017/decorative" val="1"/>
                </a:ext>
              </a:extLst>
            </p:cNvPr>
            <p:cNvGrpSpPr/>
            <p:nvPr/>
          </p:nvGrpSpPr>
          <p:grpSpPr>
            <a:xfrm>
              <a:off x="2405569" y="3259104"/>
              <a:ext cx="2615231" cy="180966"/>
              <a:chOff x="2327570" y="3699793"/>
              <a:chExt cx="2615231" cy="180966"/>
            </a:xfrm>
          </p:grpSpPr>
          <p:sp>
            <p:nvSpPr>
              <p:cNvPr id="144" name="Rounded Rectangle 102">
                <a:extLst>
                  <a:ext uri="{FF2B5EF4-FFF2-40B4-BE49-F238E27FC236}">
                    <a16:creationId xmlns:a16="http://schemas.microsoft.com/office/drawing/2014/main" id="{50C919CC-B26B-41BA-465C-D9FC8726CD28}"/>
                  </a:ext>
                </a:extLst>
              </p:cNvPr>
              <p:cNvSpPr/>
              <p:nvPr/>
            </p:nvSpPr>
            <p:spPr bwMode="auto">
              <a:xfrm>
                <a:off x="2327570" y="3709652"/>
                <a:ext cx="1187644" cy="161248"/>
              </a:xfrm>
              <a:prstGeom prst="roundRect">
                <a:avLst>
                  <a:gd name="adj" fmla="val 50000"/>
                </a:avLst>
              </a:prstGeom>
              <a:solidFill>
                <a:srgbClr val="2764E7"/>
              </a:solidFill>
              <a:ln w="9525" cap="flat" cmpd="sng" algn="ctr">
                <a:noFill/>
                <a:prstDash val="solid"/>
                <a:headEnd type="none" w="med" len="med"/>
                <a:tailEnd type="none" w="med" len="med"/>
              </a:ln>
              <a:effectLst/>
            </p:spPr>
            <p:txBody>
              <a:bodyPr rot="0" spcFirstLastPara="0" vertOverflow="overflow" horzOverflow="overflow" vert="horz" wrap="square" lIns="91440" tIns="146304" rIns="9144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Sans Display Semibold"/>
                    <a:ea typeface="Segoe UI" pitchFamily="34" charset="0"/>
                    <a:cs typeface="Segoe UI" pitchFamily="34" charset="0"/>
                  </a:rPr>
                  <a:t>H2A  – Prompt</a:t>
                </a:r>
              </a:p>
            </p:txBody>
          </p:sp>
          <p:sp>
            <p:nvSpPr>
              <p:cNvPr id="145" name="Rounded Rectangle 104">
                <a:extLst>
                  <a:ext uri="{FF2B5EF4-FFF2-40B4-BE49-F238E27FC236}">
                    <a16:creationId xmlns:a16="http://schemas.microsoft.com/office/drawing/2014/main" id="{77616016-45D1-640D-79C3-10FC7DCCA123}"/>
                  </a:ext>
                </a:extLst>
              </p:cNvPr>
              <p:cNvSpPr/>
              <p:nvPr/>
            </p:nvSpPr>
            <p:spPr bwMode="auto">
              <a:xfrm>
                <a:off x="3711720" y="3699793"/>
                <a:ext cx="1231081" cy="180966"/>
              </a:xfrm>
              <a:prstGeom prst="roundRect">
                <a:avLst>
                  <a:gd name="adj" fmla="val 50000"/>
                </a:avLst>
              </a:prstGeom>
              <a:solidFill>
                <a:srgbClr val="2764E7"/>
              </a:solidFill>
              <a:ln w="9525" cap="flat" cmpd="sng" algn="ctr">
                <a:noFill/>
                <a:prstDash val="solid"/>
                <a:headEnd type="none" w="med" len="med"/>
                <a:tailEnd type="none" w="med" len="med"/>
              </a:ln>
              <a:effectLst/>
            </p:spPr>
            <p:txBody>
              <a:bodyPr rot="0" spcFirstLastPara="0" vertOverflow="overflow" horzOverflow="overflow" vert="horz" wrap="non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900" b="0" i="0" u="none" strike="noStrike" kern="0" cap="none" spc="0" normalizeH="0" baseline="0" noProof="0">
                    <a:ln>
                      <a:noFill/>
                    </a:ln>
                    <a:solidFill>
                      <a:srgbClr val="FFFFFF"/>
                    </a:solidFill>
                    <a:effectLst/>
                    <a:uLnTx/>
                    <a:uFillTx/>
                    <a:latin typeface="Segoe Sans Display Semibold"/>
                    <a:ea typeface="Segoe UI" pitchFamily="34" charset="0"/>
                    <a:cs typeface="Segoe UI" pitchFamily="34" charset="0"/>
                  </a:rPr>
                  <a:t>A2H – </a:t>
                </a:r>
                <a:r>
                  <a:rPr kumimoji="0" lang="en-US" sz="900" b="0" i="0" u="none" strike="noStrike" kern="0" cap="none" spc="0" normalizeH="0" baseline="0" noProof="0">
                    <a:ln>
                      <a:noFill/>
                    </a:ln>
                    <a:solidFill>
                      <a:srgbClr val="FFFFFF"/>
                    </a:solidFill>
                    <a:effectLst/>
                    <a:uLnTx/>
                    <a:uFillTx/>
                    <a:latin typeface="Segoe Sans Display Semibold"/>
                    <a:ea typeface="+mn-ea"/>
                    <a:cs typeface="Segoe UI" pitchFamily="34" charset="0"/>
                  </a:rPr>
                  <a:t>Response</a:t>
                </a:r>
              </a:p>
            </p:txBody>
          </p:sp>
        </p:grpSp>
        <p:cxnSp>
          <p:nvCxnSpPr>
            <p:cNvPr id="146" name="Straight Connector 145">
              <a:extLst>
                <a:ext uri="{FF2B5EF4-FFF2-40B4-BE49-F238E27FC236}">
                  <a16:creationId xmlns:a16="http://schemas.microsoft.com/office/drawing/2014/main" id="{617C316F-BB32-C48F-A581-81D539D55CC0}"/>
                </a:ext>
                <a:ext uri="{C183D7F6-B498-43B3-948B-1728B52AA6E4}">
                  <adec:decorative xmlns:adec="http://schemas.microsoft.com/office/drawing/2017/decorative" val="1"/>
                </a:ext>
              </a:extLst>
            </p:cNvPr>
            <p:cNvCxnSpPr>
              <a:cxnSpLocks/>
            </p:cNvCxnSpPr>
            <p:nvPr/>
          </p:nvCxnSpPr>
          <p:spPr>
            <a:xfrm flipH="1" flipV="1">
              <a:off x="3702889" y="2838568"/>
              <a:ext cx="20591" cy="2553393"/>
            </a:xfrm>
            <a:prstGeom prst="line">
              <a:avLst/>
            </a:prstGeom>
            <a:noFill/>
            <a:ln w="9525" cap="flat" cmpd="sng" algn="ctr">
              <a:solidFill>
                <a:srgbClr val="1B44B1"/>
              </a:solidFill>
              <a:prstDash val="dash"/>
              <a:headEnd type="none" w="lg" len="med"/>
              <a:tailEnd type="none" w="lg" len="med"/>
            </a:ln>
            <a:effectLst/>
          </p:spPr>
        </p:cxnSp>
        <p:grpSp>
          <p:nvGrpSpPr>
            <p:cNvPr id="147" name="Group 146">
              <a:extLst>
                <a:ext uri="{FF2B5EF4-FFF2-40B4-BE49-F238E27FC236}">
                  <a16:creationId xmlns:a16="http://schemas.microsoft.com/office/drawing/2014/main" id="{FA49ADDA-0416-99C9-EEE0-5475CB59A375}"/>
                </a:ext>
                <a:ext uri="{C183D7F6-B498-43B3-948B-1728B52AA6E4}">
                  <adec:decorative xmlns:adec="http://schemas.microsoft.com/office/drawing/2017/decorative" val="1"/>
                </a:ext>
              </a:extLst>
            </p:cNvPr>
            <p:cNvGrpSpPr/>
            <p:nvPr/>
          </p:nvGrpSpPr>
          <p:grpSpPr>
            <a:xfrm>
              <a:off x="3495863" y="3129526"/>
              <a:ext cx="443087" cy="440122"/>
              <a:chOff x="4775364" y="3875978"/>
              <a:chExt cx="655444" cy="655444"/>
            </a:xfrm>
          </p:grpSpPr>
          <p:sp>
            <p:nvSpPr>
              <p:cNvPr id="148" name="Oval 147">
                <a:extLst>
                  <a:ext uri="{FF2B5EF4-FFF2-40B4-BE49-F238E27FC236}">
                    <a16:creationId xmlns:a16="http://schemas.microsoft.com/office/drawing/2014/main" id="{F5860F01-E069-B468-0E69-9CC942FB318E}"/>
                  </a:ext>
                </a:extLst>
              </p:cNvPr>
              <p:cNvSpPr/>
              <p:nvPr/>
            </p:nvSpPr>
            <p:spPr bwMode="auto">
              <a:xfrm>
                <a:off x="4775364" y="3875978"/>
                <a:ext cx="655444" cy="655444"/>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endParaRPr>
              </a:p>
            </p:txBody>
          </p:sp>
          <p:pic>
            <p:nvPicPr>
              <p:cNvPr id="149" name="Graphic 148">
                <a:extLst>
                  <a:ext uri="{FF2B5EF4-FFF2-40B4-BE49-F238E27FC236}">
                    <a16:creationId xmlns:a16="http://schemas.microsoft.com/office/drawing/2014/main" id="{ED1C1B75-9E8C-7135-EBBA-873126373AE8}"/>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3179" y="4012145"/>
                <a:ext cx="359814" cy="359814"/>
              </a:xfrm>
              <a:prstGeom prst="rect">
                <a:avLst/>
              </a:prstGeom>
            </p:spPr>
          </p:pic>
        </p:grpSp>
        <p:sp>
          <p:nvSpPr>
            <p:cNvPr id="150" name="Oval 149">
              <a:extLst>
                <a:ext uri="{FF2B5EF4-FFF2-40B4-BE49-F238E27FC236}">
                  <a16:creationId xmlns:a16="http://schemas.microsoft.com/office/drawing/2014/main" id="{666CB0A6-7517-D01B-6145-CE7835EB4A3C}"/>
                </a:ext>
                <a:ext uri="{C183D7F6-B498-43B3-948B-1728B52AA6E4}">
                  <adec:decorative xmlns:adec="http://schemas.microsoft.com/office/drawing/2017/decorative" val="1"/>
                </a:ext>
              </a:extLst>
            </p:cNvPr>
            <p:cNvSpPr/>
            <p:nvPr/>
          </p:nvSpPr>
          <p:spPr bwMode="auto">
            <a:xfrm>
              <a:off x="4929826" y="3307405"/>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1" name="Oval 150">
              <a:extLst>
                <a:ext uri="{FF2B5EF4-FFF2-40B4-BE49-F238E27FC236}">
                  <a16:creationId xmlns:a16="http://schemas.microsoft.com/office/drawing/2014/main" id="{1917F751-83B4-A12A-5CD9-8E460A772CF4}"/>
                </a:ext>
                <a:ext uri="{C183D7F6-B498-43B3-948B-1728B52AA6E4}">
                  <adec:decorative xmlns:adec="http://schemas.microsoft.com/office/drawing/2017/decorative" val="1"/>
                </a:ext>
              </a:extLst>
            </p:cNvPr>
            <p:cNvSpPr/>
            <p:nvPr/>
          </p:nvSpPr>
          <p:spPr bwMode="auto">
            <a:xfrm>
              <a:off x="5059948" y="3307405"/>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5" name="Oval 154">
              <a:extLst>
                <a:ext uri="{FF2B5EF4-FFF2-40B4-BE49-F238E27FC236}">
                  <a16:creationId xmlns:a16="http://schemas.microsoft.com/office/drawing/2014/main" id="{538A21A5-B52B-5795-A4D2-D370592F9566}"/>
                </a:ext>
                <a:ext uri="{C183D7F6-B498-43B3-948B-1728B52AA6E4}">
                  <adec:decorative xmlns:adec="http://schemas.microsoft.com/office/drawing/2017/decorative" val="1"/>
                </a:ext>
              </a:extLst>
            </p:cNvPr>
            <p:cNvSpPr/>
            <p:nvPr/>
          </p:nvSpPr>
          <p:spPr bwMode="auto">
            <a:xfrm>
              <a:off x="5190070" y="3307405"/>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56" name="Rectangle: Rounded Corners 155">
              <a:extLst>
                <a:ext uri="{FF2B5EF4-FFF2-40B4-BE49-F238E27FC236}">
                  <a16:creationId xmlns:a16="http://schemas.microsoft.com/office/drawing/2014/main" id="{789A2C7A-3359-BAFB-CD0C-C688848419D4}"/>
                </a:ext>
                <a:ext uri="{C183D7F6-B498-43B3-948B-1728B52AA6E4}">
                  <adec:decorative xmlns:adec="http://schemas.microsoft.com/office/drawing/2017/decorative" val="1"/>
                </a:ext>
              </a:extLst>
            </p:cNvPr>
            <p:cNvSpPr/>
            <p:nvPr/>
          </p:nvSpPr>
          <p:spPr bwMode="auto">
            <a:xfrm rot="5400000">
              <a:off x="3588089" y="1516928"/>
              <a:ext cx="250191" cy="2393088"/>
            </a:xfrm>
            <a:prstGeom prst="roundRect">
              <a:avLst>
                <a:gd name="adj" fmla="val 50000"/>
              </a:avLst>
            </a:prstGeom>
            <a:solidFill>
              <a:schemeClr val="accent5"/>
            </a:solidFill>
            <a:ln w="22225" cap="flat">
              <a:solidFill>
                <a:srgbClr val="FFFFFF"/>
              </a:solidFill>
              <a:prstDash val="solid"/>
              <a:miter/>
            </a:ln>
            <a:effectLst/>
          </p:spPr>
          <p:txBody>
            <a:bodyPr wrap="square" lIns="91440" tIns="45720" rIns="91440" bIns="4572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Sans Display Semibold"/>
                <a:ea typeface="+mn-ea"/>
                <a:cs typeface="+mn-cs"/>
              </a:endParaRPr>
            </a:p>
          </p:txBody>
        </p:sp>
        <p:sp>
          <p:nvSpPr>
            <p:cNvPr id="157" name="TextBox 156">
              <a:extLst>
                <a:ext uri="{FF2B5EF4-FFF2-40B4-BE49-F238E27FC236}">
                  <a16:creationId xmlns:a16="http://schemas.microsoft.com/office/drawing/2014/main" id="{F5DA3E82-3D53-DCD7-3007-35A0CA678745}"/>
                </a:ext>
                <a:ext uri="{C183D7F6-B498-43B3-948B-1728B52AA6E4}">
                  <adec:decorative xmlns:adec="http://schemas.microsoft.com/office/drawing/2017/decorative" val="1"/>
                </a:ext>
              </a:extLst>
            </p:cNvPr>
            <p:cNvSpPr txBox="1"/>
            <p:nvPr/>
          </p:nvSpPr>
          <p:spPr>
            <a:xfrm>
              <a:off x="2621417" y="2636367"/>
              <a:ext cx="2183536" cy="153888"/>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a:ln w="3175">
                    <a:noFill/>
                  </a:ln>
                  <a:solidFill>
                    <a:srgbClr val="000000"/>
                  </a:solidFill>
                  <a:effectLst/>
                  <a:uLnTx/>
                  <a:uFillTx/>
                  <a:latin typeface="Segoe Sans Display Semibold"/>
                  <a:ea typeface="+mn-ea"/>
                  <a:cs typeface="Segoe Sans Display" pitchFamily="2" charset="0"/>
                </a:rPr>
                <a:t>Data leakage/non-compliance usage</a:t>
              </a:r>
            </a:p>
          </p:txBody>
        </p:sp>
        <p:grpSp>
          <p:nvGrpSpPr>
            <p:cNvPr id="158" name="Group 157">
              <a:extLst>
                <a:ext uri="{FF2B5EF4-FFF2-40B4-BE49-F238E27FC236}">
                  <a16:creationId xmlns:a16="http://schemas.microsoft.com/office/drawing/2014/main" id="{7E1EC077-0AB8-38C2-2A88-6BB977843A48}"/>
                </a:ext>
                <a:ext uri="{C183D7F6-B498-43B3-948B-1728B52AA6E4}">
                  <adec:decorative xmlns:adec="http://schemas.microsoft.com/office/drawing/2017/decorative" val="1"/>
                </a:ext>
              </a:extLst>
            </p:cNvPr>
            <p:cNvGrpSpPr/>
            <p:nvPr/>
          </p:nvGrpSpPr>
          <p:grpSpPr>
            <a:xfrm>
              <a:off x="833026" y="2700988"/>
              <a:ext cx="1297199" cy="1297199"/>
              <a:chOff x="597817" y="1973747"/>
              <a:chExt cx="1042622" cy="1042622"/>
            </a:xfrm>
          </p:grpSpPr>
          <p:sp>
            <p:nvSpPr>
              <p:cNvPr id="159" name="Oval 158">
                <a:extLst>
                  <a:ext uri="{FF2B5EF4-FFF2-40B4-BE49-F238E27FC236}">
                    <a16:creationId xmlns:a16="http://schemas.microsoft.com/office/drawing/2014/main" id="{502CC184-6C89-DFC3-662D-CFC18ACCD08C}"/>
                  </a:ext>
                </a:extLst>
              </p:cNvPr>
              <p:cNvSpPr/>
              <p:nvPr/>
            </p:nvSpPr>
            <p:spPr bwMode="auto">
              <a:xfrm>
                <a:off x="597817" y="1973747"/>
                <a:ext cx="1042622" cy="1042622"/>
              </a:xfrm>
              <a:prstGeom prst="ellipse">
                <a:avLst/>
              </a:prstGeom>
              <a:gradFill flip="none" rotWithShape="1">
                <a:gsLst>
                  <a:gs pos="100000">
                    <a:srgbClr val="BABAFF">
                      <a:lumMod val="90000"/>
                    </a:srgbClr>
                  </a:gs>
                  <a:gs pos="29400">
                    <a:srgbClr val="58AAFE">
                      <a:lumMod val="40000"/>
                      <a:lumOff val="60000"/>
                    </a:srgbClr>
                  </a:gs>
                  <a:gs pos="0">
                    <a:srgbClr val="FECBE6"/>
                  </a:gs>
                </a:gsLst>
                <a:path path="circle">
                  <a:fillToRect l="100000" t="100000"/>
                </a:path>
                <a:tileRect r="-100000" b="-100000"/>
              </a:gradFill>
              <a:ln w="76200" cap="flat" cmpd="sng" algn="ctr">
                <a:noFill/>
                <a:prstDash val="solid"/>
                <a:headEnd type="none" w="med" len="med"/>
                <a:tailEnd type="none" w="med" len="med"/>
              </a:ln>
              <a:effectLst>
                <a:outerShdw blurRad="375109" dist="101600" dir="5400000" sx="105000" sy="105000" algn="t" rotWithShape="0">
                  <a:prstClr val="black">
                    <a:alpha val="20000"/>
                  </a:prstClr>
                </a:outerShdw>
              </a:effectLst>
            </p:spPr>
            <p:txBody>
              <a:bodyPr rot="0" spcFirstLastPara="0" vertOverflow="overflow" horzOverflow="overflow" vert="horz" wrap="square" lIns="182880" tIns="146304" rIns="182880" bIns="18000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1" i="0" u="none" strike="noStrike" kern="0" cap="none" spc="-150" normalizeH="0" baseline="0" noProof="0">
                  <a:ln>
                    <a:noFill/>
                  </a:ln>
                  <a:solidFill>
                    <a:srgbClr val="1B44B1"/>
                  </a:solidFill>
                  <a:effectLst/>
                  <a:uLnTx/>
                  <a:uFillTx/>
                  <a:latin typeface="Segoe Sans Display Semibold" pitchFamily="2" charset="0"/>
                  <a:ea typeface="+mn-ea"/>
                  <a:cs typeface="Segoe Sans Display Semibold" pitchFamily="2" charset="0"/>
                </a:endParaRPr>
              </a:p>
            </p:txBody>
          </p:sp>
          <p:pic>
            <p:nvPicPr>
              <p:cNvPr id="160" name="Picture 159">
                <a:extLst>
                  <a:ext uri="{FF2B5EF4-FFF2-40B4-BE49-F238E27FC236}">
                    <a16:creationId xmlns:a16="http://schemas.microsoft.com/office/drawing/2014/main" id="{C4E32809-9601-3E8D-377B-A5F37839B315}"/>
                  </a:ext>
                </a:extLst>
              </p:cNvPr>
              <p:cNvPicPr>
                <a:picLocks/>
              </p:cNvPicPr>
              <p:nvPr/>
            </p:nvPicPr>
            <p:blipFill rotWithShape="1">
              <a:blip r:embed="rId10"/>
              <a:srcRect l="20075" t="16967" r="37190" b="54544"/>
              <a:stretch>
                <a:fillRect/>
              </a:stretch>
            </p:blipFill>
            <p:spPr>
              <a:xfrm>
                <a:off x="682568" y="2058498"/>
                <a:ext cx="873121" cy="873121"/>
              </a:xfrm>
              <a:prstGeom prst="ellipse">
                <a:avLst/>
              </a:prstGeom>
              <a:noFill/>
              <a:ln w="22225" cap="rnd">
                <a:noFill/>
                <a:prstDash val="solid"/>
                <a:round/>
              </a:ln>
              <a:effectLst/>
            </p:spPr>
          </p:pic>
        </p:grpSp>
        <p:sp>
          <p:nvSpPr>
            <p:cNvPr id="161" name="Freeform 100">
              <a:extLst>
                <a:ext uri="{FF2B5EF4-FFF2-40B4-BE49-F238E27FC236}">
                  <a16:creationId xmlns:a16="http://schemas.microsoft.com/office/drawing/2014/main" id="{A128EC85-958E-B883-80F7-FA312B5E815F}"/>
                </a:ext>
                <a:ext uri="{C183D7F6-B498-43B3-948B-1728B52AA6E4}">
                  <adec:decorative xmlns:adec="http://schemas.microsoft.com/office/drawing/2017/decorative" val="1"/>
                </a:ext>
              </a:extLst>
            </p:cNvPr>
            <p:cNvSpPr/>
            <p:nvPr/>
          </p:nvSpPr>
          <p:spPr>
            <a:xfrm flipH="1">
              <a:off x="2005021" y="4687720"/>
              <a:ext cx="3416328" cy="0"/>
            </a:xfrm>
            <a:custGeom>
              <a:avLst/>
              <a:gdLst>
                <a:gd name="connsiteX0" fmla="*/ 0 w 5877553"/>
                <a:gd name="connsiteY0" fmla="*/ 1659563 h 1659563"/>
                <a:gd name="connsiteX1" fmla="*/ 2665737 w 5877553"/>
                <a:gd name="connsiteY1" fmla="*/ 1659563 h 1659563"/>
                <a:gd name="connsiteX2" fmla="*/ 3560353 w 5877553"/>
                <a:gd name="connsiteY2" fmla="*/ 1187447 h 1659563"/>
                <a:gd name="connsiteX3" fmla="*/ 4050192 w 5877553"/>
                <a:gd name="connsiteY3" fmla="*/ 472116 h 1659563"/>
                <a:gd name="connsiteX4" fmla="*/ 4944807 w 5877553"/>
                <a:gd name="connsiteY4" fmla="*/ 0 h 1659563"/>
                <a:gd name="connsiteX5" fmla="*/ 5877554 w 5877553"/>
                <a:gd name="connsiteY5" fmla="*/ 0 h 1659563"/>
                <a:gd name="csX0" fmla="*/ 0 w 5877555"/>
                <a:gd name="csY0" fmla="*/ 1659563 h 1659563"/>
                <a:gd name="csX1" fmla="*/ 3560353 w 5877555"/>
                <a:gd name="csY1" fmla="*/ 1187447 h 1659563"/>
                <a:gd name="csX2" fmla="*/ 4050192 w 5877555"/>
                <a:gd name="csY2" fmla="*/ 472116 h 1659563"/>
                <a:gd name="csX3" fmla="*/ 4944807 w 5877555"/>
                <a:gd name="csY3" fmla="*/ 0 h 1659563"/>
                <a:gd name="csX4" fmla="*/ 5877554 w 5877555"/>
                <a:gd name="csY4" fmla="*/ 0 h 1659563"/>
                <a:gd name="csX0" fmla="*/ 0 w 5877553"/>
                <a:gd name="csY0" fmla="*/ 1659563 h 1659563"/>
                <a:gd name="csX1" fmla="*/ 4050192 w 5877553"/>
                <a:gd name="csY1" fmla="*/ 472116 h 1659563"/>
                <a:gd name="csX2" fmla="*/ 4944807 w 5877553"/>
                <a:gd name="csY2" fmla="*/ 0 h 1659563"/>
                <a:gd name="csX3" fmla="*/ 5877554 w 5877553"/>
                <a:gd name="csY3" fmla="*/ 0 h 1659563"/>
                <a:gd name="csX0" fmla="*/ 0 w 5877555"/>
                <a:gd name="csY0" fmla="*/ 1659563 h 1659563"/>
                <a:gd name="csX1" fmla="*/ 4944807 w 5877555"/>
                <a:gd name="csY1" fmla="*/ 0 h 1659563"/>
                <a:gd name="csX2" fmla="*/ 5877554 w 5877555"/>
                <a:gd name="csY2" fmla="*/ 0 h 1659563"/>
                <a:gd name="csX0" fmla="*/ 0 w 5877553"/>
                <a:gd name="csY0" fmla="*/ 1659563 h 1659563"/>
                <a:gd name="csX1" fmla="*/ 5877554 w 5877553"/>
                <a:gd name="csY1" fmla="*/ 0 h 1659563"/>
                <a:gd name="csX0" fmla="*/ 0 w 5877555"/>
                <a:gd name="csY0" fmla="*/ 31375 h 31375"/>
                <a:gd name="csX1" fmla="*/ 5877555 w 5877555"/>
                <a:gd name="csY1" fmla="*/ 0 h 31375"/>
                <a:gd name="csX0" fmla="*/ 0 w 5877555"/>
                <a:gd name="csY0" fmla="*/ 0 h 33785"/>
                <a:gd name="csX1" fmla="*/ 5877555 w 5877555"/>
                <a:gd name="csY1" fmla="*/ 33785 h 33785"/>
                <a:gd name="csX0" fmla="*/ 0 w 5877555"/>
                <a:gd name="csY0" fmla="*/ 18342 h 18342"/>
                <a:gd name="csX1" fmla="*/ 5877555 w 5877555"/>
                <a:gd name="csY1" fmla="*/ 0 h 18342"/>
              </a:gdLst>
              <a:ahLst/>
              <a:cxnLst>
                <a:cxn ang="0">
                  <a:pos x="csX0" y="csY0"/>
                </a:cxn>
                <a:cxn ang="0">
                  <a:pos x="csX1" y="csY1"/>
                </a:cxn>
              </a:cxnLst>
              <a:rect l="l" t="t" r="r" b="b"/>
              <a:pathLst>
                <a:path w="5877555" h="18342">
                  <a:moveTo>
                    <a:pt x="0" y="18342"/>
                  </a:moveTo>
                  <a:lnTo>
                    <a:pt x="5877555" y="0"/>
                  </a:lnTo>
                </a:path>
              </a:pathLst>
            </a:custGeom>
            <a:noFill/>
            <a:ln w="76489" cap="rnd">
              <a:solidFill>
                <a:schemeClr val="tx1"/>
              </a:solidFill>
              <a:prstDash val="solid"/>
              <a:round/>
              <a:headEnd type="arrow" w="med" len="sm"/>
              <a:tailEnd type="arrow" w="med" len="sm"/>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1B44B1"/>
                </a:solidFill>
                <a:effectLst/>
                <a:uLnTx/>
                <a:uFillTx/>
                <a:latin typeface="Segoe Sans Display"/>
                <a:ea typeface="+mn-ea"/>
                <a:cs typeface="+mn-cs"/>
              </a:endParaRPr>
            </a:p>
          </p:txBody>
        </p:sp>
        <p:sp>
          <p:nvSpPr>
            <p:cNvPr id="162" name="TextBox 161">
              <a:extLst>
                <a:ext uri="{FF2B5EF4-FFF2-40B4-BE49-F238E27FC236}">
                  <a16:creationId xmlns:a16="http://schemas.microsoft.com/office/drawing/2014/main" id="{E956018B-F964-0052-3930-B0188E2A7FEB}"/>
                </a:ext>
                <a:ext uri="{C183D7F6-B498-43B3-948B-1728B52AA6E4}">
                  <adec:decorative xmlns:adec="http://schemas.microsoft.com/office/drawing/2017/decorative" val="1"/>
                </a:ext>
              </a:extLst>
            </p:cNvPr>
            <p:cNvSpPr txBox="1"/>
            <p:nvPr/>
          </p:nvSpPr>
          <p:spPr>
            <a:xfrm>
              <a:off x="2405568" y="4594395"/>
              <a:ext cx="1317911" cy="197272"/>
            </a:xfrm>
            <a:prstGeom prst="roundRect">
              <a:avLst>
                <a:gd name="adj" fmla="val 50000"/>
              </a:avLst>
            </a:prstGeom>
            <a:solidFill>
              <a:srgbClr val="2764E7"/>
            </a:soli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900">
                  <a:solidFill>
                    <a:schemeClr val="bg1"/>
                  </a:solidFill>
                  <a:latin typeface="+mj-lt"/>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Semibold"/>
                <a:cs typeface="Segoe UI" pitchFamily="34" charset="0"/>
              </a:endParaRPr>
            </a:p>
          </p:txBody>
        </p:sp>
        <p:sp>
          <p:nvSpPr>
            <p:cNvPr id="163" name="TextBox 162">
              <a:extLst>
                <a:ext uri="{FF2B5EF4-FFF2-40B4-BE49-F238E27FC236}">
                  <a16:creationId xmlns:a16="http://schemas.microsoft.com/office/drawing/2014/main" id="{21B40705-2893-F2F6-EE9A-679FB58CF3EB}"/>
                </a:ext>
              </a:extLst>
            </p:cNvPr>
            <p:cNvSpPr txBox="1"/>
            <p:nvPr/>
          </p:nvSpPr>
          <p:spPr>
            <a:xfrm>
              <a:off x="2449679" y="4569362"/>
              <a:ext cx="1076146" cy="230832"/>
            </a:xfrm>
            <a:prstGeom prst="rect">
              <a:avLst/>
            </a:prstGeom>
            <a:noFill/>
          </p:spPr>
          <p:txBody>
            <a:bodyPr wrap="square">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Sans Display Semibold"/>
                  <a:ea typeface="+mn-ea"/>
                  <a:cs typeface="+mn-cs"/>
                </a:rPr>
                <a:t>A2A – Invocation</a:t>
              </a:r>
            </a:p>
          </p:txBody>
        </p:sp>
        <p:grpSp>
          <p:nvGrpSpPr>
            <p:cNvPr id="164" name="Group 163">
              <a:extLst>
                <a:ext uri="{FF2B5EF4-FFF2-40B4-BE49-F238E27FC236}">
                  <a16:creationId xmlns:a16="http://schemas.microsoft.com/office/drawing/2014/main" id="{761B093B-39BE-3524-2C4A-40C29C037274}"/>
                </a:ext>
                <a:ext uri="{C183D7F6-B498-43B3-948B-1728B52AA6E4}">
                  <adec:decorative xmlns:adec="http://schemas.microsoft.com/office/drawing/2017/decorative" val="1"/>
                </a:ext>
              </a:extLst>
            </p:cNvPr>
            <p:cNvGrpSpPr/>
            <p:nvPr/>
          </p:nvGrpSpPr>
          <p:grpSpPr>
            <a:xfrm>
              <a:off x="4929826" y="4645538"/>
              <a:ext cx="344609" cy="84365"/>
              <a:chOff x="4929826" y="4921127"/>
              <a:chExt cx="344609" cy="84365"/>
            </a:xfrm>
          </p:grpSpPr>
          <p:sp>
            <p:nvSpPr>
              <p:cNvPr id="165" name="Oval 164">
                <a:extLst>
                  <a:ext uri="{FF2B5EF4-FFF2-40B4-BE49-F238E27FC236}">
                    <a16:creationId xmlns:a16="http://schemas.microsoft.com/office/drawing/2014/main" id="{D7FF26A3-898D-7466-6416-C791E3BB0F4B}"/>
                  </a:ext>
                </a:extLst>
              </p:cNvPr>
              <p:cNvSpPr/>
              <p:nvPr/>
            </p:nvSpPr>
            <p:spPr bwMode="auto">
              <a:xfrm>
                <a:off x="4929826" y="4921127"/>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6" name="Oval 165">
                <a:extLst>
                  <a:ext uri="{FF2B5EF4-FFF2-40B4-BE49-F238E27FC236}">
                    <a16:creationId xmlns:a16="http://schemas.microsoft.com/office/drawing/2014/main" id="{4E89855B-2AD4-23FB-B72E-73A95A71D44B}"/>
                  </a:ext>
                </a:extLst>
              </p:cNvPr>
              <p:cNvSpPr/>
              <p:nvPr/>
            </p:nvSpPr>
            <p:spPr bwMode="auto">
              <a:xfrm>
                <a:off x="5059948" y="4921127"/>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sp>
            <p:nvSpPr>
              <p:cNvPr id="167" name="Oval 166">
                <a:extLst>
                  <a:ext uri="{FF2B5EF4-FFF2-40B4-BE49-F238E27FC236}">
                    <a16:creationId xmlns:a16="http://schemas.microsoft.com/office/drawing/2014/main" id="{E7AB7E04-CD98-E366-4049-088FF54F68FC}"/>
                  </a:ext>
                </a:extLst>
              </p:cNvPr>
              <p:cNvSpPr/>
              <p:nvPr/>
            </p:nvSpPr>
            <p:spPr bwMode="auto">
              <a:xfrm>
                <a:off x="5190070" y="4921127"/>
                <a:ext cx="84365" cy="84365"/>
              </a:xfrm>
              <a:prstGeom prst="ellipse">
                <a:avLst/>
              </a:prstGeom>
              <a:solidFill>
                <a:srgbClr val="FFFFFF"/>
              </a:solidFill>
              <a:ln w="9525" cap="flat" cmpd="sng" algn="ctr">
                <a:noFill/>
                <a:prstDash val="solid"/>
                <a:headEnd type="none" w="med" len="med"/>
                <a:tailEnd type="none" w="med" len="med"/>
              </a:ln>
              <a:effectLst>
                <a:outerShdw blurRad="76200" sx="102000" sy="102000" algn="ctr" rotWithShape="0">
                  <a:prstClr val="black">
                    <a:alpha val="20000"/>
                  </a:prstClr>
                </a:outerShdw>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900" b="0" i="0" u="none" strike="noStrike" kern="0" cap="none" spc="0" normalizeH="0" baseline="0" noProof="0">
                  <a:ln>
                    <a:noFill/>
                  </a:ln>
                  <a:solidFill>
                    <a:srgbClr val="FFFFFF"/>
                  </a:solidFill>
                  <a:effectLst/>
                  <a:uLnTx/>
                  <a:uFillTx/>
                  <a:latin typeface="Segoe Sans Display"/>
                  <a:ea typeface="Segoe UI" pitchFamily="34" charset="0"/>
                  <a:cs typeface="Segoe UI" pitchFamily="34" charset="0"/>
                </a:endParaRPr>
              </a:p>
            </p:txBody>
          </p:sp>
        </p:grpSp>
        <p:sp>
          <p:nvSpPr>
            <p:cNvPr id="168" name="Rectangle: Rounded Corners 167">
              <a:extLst>
                <a:ext uri="{FF2B5EF4-FFF2-40B4-BE49-F238E27FC236}">
                  <a16:creationId xmlns:a16="http://schemas.microsoft.com/office/drawing/2014/main" id="{B33CCA1D-01EA-F9D5-7D62-8AB58AB4CC64}"/>
                </a:ext>
                <a:ext uri="{C183D7F6-B498-43B3-948B-1728B52AA6E4}">
                  <adec:decorative xmlns:adec="http://schemas.microsoft.com/office/drawing/2017/decorative" val="1"/>
                </a:ext>
              </a:extLst>
            </p:cNvPr>
            <p:cNvSpPr/>
            <p:nvPr/>
          </p:nvSpPr>
          <p:spPr bwMode="auto">
            <a:xfrm rot="5400000">
              <a:off x="3588089" y="4123512"/>
              <a:ext cx="250191" cy="2393088"/>
            </a:xfrm>
            <a:prstGeom prst="roundRect">
              <a:avLst>
                <a:gd name="adj" fmla="val 50000"/>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000" b="0" i="0" u="none" strike="noStrike" kern="0" cap="none" spc="0" normalizeH="0" baseline="0" noProof="0">
                <a:ln>
                  <a:noFill/>
                </a:ln>
                <a:solidFill>
                  <a:srgbClr val="000000"/>
                </a:solidFill>
                <a:effectLst/>
                <a:uLnTx/>
                <a:uFillTx/>
                <a:latin typeface="Segoe Sans Display Semibold"/>
                <a:ea typeface="+mn-ea"/>
                <a:cs typeface="+mn-cs"/>
              </a:endParaRPr>
            </a:p>
          </p:txBody>
        </p:sp>
        <p:sp>
          <p:nvSpPr>
            <p:cNvPr id="169" name="Rounded Rectangle 111">
              <a:extLst>
                <a:ext uri="{FF2B5EF4-FFF2-40B4-BE49-F238E27FC236}">
                  <a16:creationId xmlns:a16="http://schemas.microsoft.com/office/drawing/2014/main" id="{FC1FCC58-6F2D-7D8D-F487-8D2B3D1FDCD9}"/>
                </a:ext>
              </a:extLst>
            </p:cNvPr>
            <p:cNvSpPr/>
            <p:nvPr/>
          </p:nvSpPr>
          <p:spPr bwMode="auto">
            <a:xfrm>
              <a:off x="3074668" y="3905900"/>
              <a:ext cx="1318216" cy="225507"/>
            </a:xfrm>
            <a:prstGeom prst="roundRect">
              <a:avLst>
                <a:gd name="adj" fmla="val 50000"/>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Sans Display Semibold"/>
                  <a:ea typeface="+mn-ea"/>
                  <a:cs typeface="Segoe Sans Display" pitchFamily="2" charset="0"/>
                </a:rPr>
                <a:t>Agent threats</a:t>
              </a:r>
            </a:p>
          </p:txBody>
        </p:sp>
        <p:sp>
          <p:nvSpPr>
            <p:cNvPr id="170" name="TextBox 169">
              <a:extLst>
                <a:ext uri="{FF2B5EF4-FFF2-40B4-BE49-F238E27FC236}">
                  <a16:creationId xmlns:a16="http://schemas.microsoft.com/office/drawing/2014/main" id="{425D63C8-70FC-A180-DF00-41089EFFFF3D}"/>
                </a:ext>
                <a:ext uri="{C183D7F6-B498-43B3-948B-1728B52AA6E4}">
                  <adec:decorative xmlns:adec="http://schemas.microsoft.com/office/drawing/2017/decorative" val="1"/>
                </a:ext>
              </a:extLst>
            </p:cNvPr>
            <p:cNvSpPr txBox="1"/>
            <p:nvPr/>
          </p:nvSpPr>
          <p:spPr>
            <a:xfrm>
              <a:off x="2583342" y="5243112"/>
              <a:ext cx="2259686" cy="153888"/>
            </a:xfrm>
            <a:prstGeom prst="rect">
              <a:avLst/>
            </a:prstGeom>
            <a:noFill/>
          </p:spPr>
          <p:txBody>
            <a:bodyPr wrap="square" lIns="0" tIns="0" rIns="0" bIns="0"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a:ln w="3175">
                    <a:noFill/>
                  </a:ln>
                  <a:solidFill>
                    <a:srgbClr val="000000"/>
                  </a:solidFill>
                  <a:effectLst/>
                  <a:uLnTx/>
                  <a:uFillTx/>
                  <a:latin typeface="Segoe Sans Display Semibold"/>
                  <a:ea typeface="+mn-ea"/>
                  <a:cs typeface="Segoe Sans Display" pitchFamily="2" charset="0"/>
                </a:rPr>
                <a:t>Data leakage/non-compliance usage</a:t>
              </a:r>
            </a:p>
          </p:txBody>
        </p:sp>
        <p:grpSp>
          <p:nvGrpSpPr>
            <p:cNvPr id="171" name="Group 170">
              <a:extLst>
                <a:ext uri="{FF2B5EF4-FFF2-40B4-BE49-F238E27FC236}">
                  <a16:creationId xmlns:a16="http://schemas.microsoft.com/office/drawing/2014/main" id="{A071F4BB-94DF-5AB6-7A7C-42AF40AE41BC}"/>
                </a:ext>
                <a:ext uri="{C183D7F6-B498-43B3-948B-1728B52AA6E4}">
                  <adec:decorative xmlns:adec="http://schemas.microsoft.com/office/drawing/2017/decorative" val="1"/>
                </a:ext>
              </a:extLst>
            </p:cNvPr>
            <p:cNvGrpSpPr/>
            <p:nvPr/>
          </p:nvGrpSpPr>
          <p:grpSpPr>
            <a:xfrm>
              <a:off x="3516495" y="4470438"/>
              <a:ext cx="434564" cy="434564"/>
              <a:chOff x="4775364" y="3875978"/>
              <a:chExt cx="655444" cy="655444"/>
            </a:xfrm>
          </p:grpSpPr>
          <p:sp>
            <p:nvSpPr>
              <p:cNvPr id="172" name="Oval 171">
                <a:extLst>
                  <a:ext uri="{FF2B5EF4-FFF2-40B4-BE49-F238E27FC236}">
                    <a16:creationId xmlns:a16="http://schemas.microsoft.com/office/drawing/2014/main" id="{97C30BD4-27FD-CBD5-D8C4-C562DC515BDB}"/>
                  </a:ext>
                </a:extLst>
              </p:cNvPr>
              <p:cNvSpPr/>
              <p:nvPr/>
            </p:nvSpPr>
            <p:spPr bwMode="auto">
              <a:xfrm>
                <a:off x="4775364" y="3875978"/>
                <a:ext cx="655444" cy="655444"/>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endParaRPr>
              </a:p>
            </p:txBody>
          </p:sp>
          <p:pic>
            <p:nvPicPr>
              <p:cNvPr id="173" name="Graphic 172">
                <a:extLst>
                  <a:ext uri="{FF2B5EF4-FFF2-40B4-BE49-F238E27FC236}">
                    <a16:creationId xmlns:a16="http://schemas.microsoft.com/office/drawing/2014/main" id="{0BC61BAF-CD1F-401B-8BF3-69DDE11496AF}"/>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3179" y="4012145"/>
                <a:ext cx="359814" cy="359814"/>
              </a:xfrm>
              <a:prstGeom prst="rect">
                <a:avLst/>
              </a:prstGeom>
            </p:spPr>
          </p:pic>
        </p:grpSp>
        <p:sp>
          <p:nvSpPr>
            <p:cNvPr id="174" name="TextBox 173">
              <a:extLst>
                <a:ext uri="{FF2B5EF4-FFF2-40B4-BE49-F238E27FC236}">
                  <a16:creationId xmlns:a16="http://schemas.microsoft.com/office/drawing/2014/main" id="{C3F4FE59-7BAC-8519-A2DB-5B050F68864B}"/>
                </a:ext>
                <a:ext uri="{C183D7F6-B498-43B3-948B-1728B52AA6E4}">
                  <adec:decorative xmlns:adec="http://schemas.microsoft.com/office/drawing/2017/decorative" val="1"/>
                </a:ext>
              </a:extLst>
            </p:cNvPr>
            <p:cNvSpPr txBox="1"/>
            <p:nvPr/>
          </p:nvSpPr>
          <p:spPr>
            <a:xfrm>
              <a:off x="7686569" y="2960357"/>
              <a:ext cx="1325183" cy="629186"/>
            </a:xfrm>
            <a:prstGeom prst="roundRect">
              <a:avLst>
                <a:gd name="adj" fmla="val 7189"/>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defPPr>
                <a:defRPr lang="en-US"/>
              </a:defPPr>
              <a:lvl1pPr algn="ctr" fontAlgn="base">
                <a:spcBef>
                  <a:spcPct val="0"/>
                </a:spcBef>
                <a:spcAft>
                  <a:spcPct val="0"/>
                </a:spcAft>
                <a:defRPr sz="1000" kern="0">
                  <a:solidFill>
                    <a:srgbClr val="000000"/>
                  </a:solidFill>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Data leakage/</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non-compliant usage</a:t>
              </a:r>
            </a:p>
          </p:txBody>
        </p:sp>
        <p:sp>
          <p:nvSpPr>
            <p:cNvPr id="175" name="TextBox 174">
              <a:extLst>
                <a:ext uri="{FF2B5EF4-FFF2-40B4-BE49-F238E27FC236}">
                  <a16:creationId xmlns:a16="http://schemas.microsoft.com/office/drawing/2014/main" id="{10300106-13BA-4D79-9C5A-66FD22AA704E}"/>
                </a:ext>
                <a:ext uri="{C183D7F6-B498-43B3-948B-1728B52AA6E4}">
                  <adec:decorative xmlns:adec="http://schemas.microsoft.com/office/drawing/2017/decorative" val="1"/>
                </a:ext>
              </a:extLst>
            </p:cNvPr>
            <p:cNvSpPr txBox="1"/>
            <p:nvPr/>
          </p:nvSpPr>
          <p:spPr>
            <a:xfrm>
              <a:off x="7686569" y="5141307"/>
              <a:ext cx="1325183" cy="297031"/>
            </a:xfrm>
            <a:prstGeom prst="roundRect">
              <a:avLst>
                <a:gd name="adj" fmla="val 20742"/>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defPPr>
                <a:defRPr lang="en-US"/>
              </a:defPPr>
              <a:lvl1pPr algn="ctr" fontAlgn="base">
                <a:spcBef>
                  <a:spcPct val="0"/>
                </a:spcBef>
                <a:spcAft>
                  <a:spcPct val="0"/>
                </a:spcAft>
                <a:defRPr sz="1000" kern="0">
                  <a:solidFill>
                    <a:srgbClr val="000000"/>
                  </a:solidFill>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Tool misuse</a:t>
              </a:r>
            </a:p>
          </p:txBody>
        </p:sp>
        <p:grpSp>
          <p:nvGrpSpPr>
            <p:cNvPr id="182" name="Group 181">
              <a:extLst>
                <a:ext uri="{FF2B5EF4-FFF2-40B4-BE49-F238E27FC236}">
                  <a16:creationId xmlns:a16="http://schemas.microsoft.com/office/drawing/2014/main" id="{365E23E4-B5E4-E4D9-6F0B-D2A032366609}"/>
                </a:ext>
                <a:ext uri="{C183D7F6-B498-43B3-948B-1728B52AA6E4}">
                  <adec:decorative xmlns:adec="http://schemas.microsoft.com/office/drawing/2017/decorative" val="1"/>
                </a:ext>
              </a:extLst>
            </p:cNvPr>
            <p:cNvGrpSpPr/>
            <p:nvPr/>
          </p:nvGrpSpPr>
          <p:grpSpPr>
            <a:xfrm>
              <a:off x="5058493" y="2838568"/>
              <a:ext cx="2465610" cy="2166714"/>
              <a:chOff x="4921329" y="5740999"/>
              <a:chExt cx="2465610" cy="2166714"/>
            </a:xfrm>
          </p:grpSpPr>
          <p:grpSp>
            <p:nvGrpSpPr>
              <p:cNvPr id="34" name="Group 33">
                <a:extLst>
                  <a:ext uri="{FF2B5EF4-FFF2-40B4-BE49-F238E27FC236}">
                    <a16:creationId xmlns:a16="http://schemas.microsoft.com/office/drawing/2014/main" id="{1335C1F6-38BA-F440-B89F-7E85E1E473CF}"/>
                  </a:ext>
                </a:extLst>
              </p:cNvPr>
              <p:cNvGrpSpPr>
                <a:grpSpLocks noChangeAspect="1"/>
              </p:cNvGrpSpPr>
              <p:nvPr/>
            </p:nvGrpSpPr>
            <p:grpSpPr>
              <a:xfrm>
                <a:off x="4921329" y="5740999"/>
                <a:ext cx="2465610" cy="2166714"/>
                <a:chOff x="11925313" y="2883003"/>
                <a:chExt cx="2419790" cy="2126444"/>
              </a:xfrm>
            </p:grpSpPr>
            <p:sp>
              <p:nvSpPr>
                <p:cNvPr id="43" name="Graphic 179">
                  <a:extLst>
                    <a:ext uri="{FF2B5EF4-FFF2-40B4-BE49-F238E27FC236}">
                      <a16:creationId xmlns:a16="http://schemas.microsoft.com/office/drawing/2014/main" id="{361CDCA8-F881-B04E-FD8F-61560F954DE3}"/>
                    </a:ext>
                  </a:extLst>
                </p:cNvPr>
                <p:cNvSpPr>
                  <a:spLocks/>
                </p:cNvSpPr>
                <p:nvPr/>
              </p:nvSpPr>
              <p:spPr>
                <a:xfrm>
                  <a:off x="12176638" y="3116910"/>
                  <a:ext cx="1893517" cy="1663972"/>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gradFill flip="none" rotWithShape="1">
                  <a:gsLst>
                    <a:gs pos="0">
                      <a:srgbClr val="8E8EFF"/>
                    </a:gs>
                    <a:gs pos="98165">
                      <a:srgbClr val="143385"/>
                    </a:gs>
                  </a:gsLst>
                  <a:lin ang="10800000" scaled="1"/>
                  <a:tileRect/>
                </a:gradFill>
                <a:ln w="18559" cap="flat">
                  <a:noFill/>
                  <a:prstDash val="solid"/>
                  <a:miter/>
                </a:ln>
                <a:effectLst>
                  <a:outerShdw blurRad="375109" dist="101600" dir="5400000" sx="105000" sy="105000" algn="t" rotWithShape="0">
                    <a:prstClr val="black">
                      <a:alpha val="20000"/>
                    </a:prstClr>
                  </a:outerShdw>
                </a:effectLst>
              </p:spPr>
              <p:txBody>
                <a:bodyPr tIns="27432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44" name="Graphic 179">
                  <a:extLst>
                    <a:ext uri="{FF2B5EF4-FFF2-40B4-BE49-F238E27FC236}">
                      <a16:creationId xmlns:a16="http://schemas.microsoft.com/office/drawing/2014/main" id="{EF3A6209-832C-B840-F646-18D14DC0FF8C}"/>
                    </a:ext>
                  </a:extLst>
                </p:cNvPr>
                <p:cNvSpPr>
                  <a:spLocks/>
                </p:cNvSpPr>
                <p:nvPr/>
              </p:nvSpPr>
              <p:spPr>
                <a:xfrm>
                  <a:off x="12106078" y="3041854"/>
                  <a:ext cx="2058260" cy="1808742"/>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25400" cap="flat">
                  <a:solidFill>
                    <a:srgbClr val="8E8EFF">
                      <a:alpha val="5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45" name="Graphic 179">
                  <a:extLst>
                    <a:ext uri="{FF2B5EF4-FFF2-40B4-BE49-F238E27FC236}">
                      <a16:creationId xmlns:a16="http://schemas.microsoft.com/office/drawing/2014/main" id="{C4410EA9-F4B2-6D1D-BBB1-4EA29A6ABDD2}"/>
                    </a:ext>
                  </a:extLst>
                </p:cNvPr>
                <p:cNvSpPr>
                  <a:spLocks/>
                </p:cNvSpPr>
                <p:nvPr/>
              </p:nvSpPr>
              <p:spPr>
                <a:xfrm>
                  <a:off x="12005068" y="2953090"/>
                  <a:ext cx="2260278" cy="1986270"/>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9050" cap="flat">
                  <a:solidFill>
                    <a:srgbClr val="BABAFF">
                      <a:alpha val="3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sp>
              <p:nvSpPr>
                <p:cNvPr id="46" name="Graphic 179">
                  <a:extLst>
                    <a:ext uri="{FF2B5EF4-FFF2-40B4-BE49-F238E27FC236}">
                      <a16:creationId xmlns:a16="http://schemas.microsoft.com/office/drawing/2014/main" id="{3E127D42-8EDD-EAA1-06BF-901D42590319}"/>
                    </a:ext>
                  </a:extLst>
                </p:cNvPr>
                <p:cNvSpPr>
                  <a:spLocks/>
                </p:cNvSpPr>
                <p:nvPr/>
              </p:nvSpPr>
              <p:spPr>
                <a:xfrm>
                  <a:off x="11925313" y="2883003"/>
                  <a:ext cx="2419790" cy="2126444"/>
                </a:xfrm>
                <a:custGeom>
                  <a:avLst/>
                  <a:gdLst>
                    <a:gd name="csX0" fmla="*/ 1280540 w 1809918"/>
                    <a:gd name="csY0" fmla="*/ 0 h 1663972"/>
                    <a:gd name="csX1" fmla="*/ 529379 w 1809918"/>
                    <a:gd name="csY1" fmla="*/ 0 h 1663972"/>
                    <a:gd name="csX2" fmla="*/ 396198 w 1809918"/>
                    <a:gd name="csY2" fmla="*/ 79548 h 1663972"/>
                    <a:gd name="csX3" fmla="*/ 20618 w 1809918"/>
                    <a:gd name="csY3" fmla="*/ 752438 h 1663972"/>
                    <a:gd name="csX4" fmla="*/ 20618 w 1809918"/>
                    <a:gd name="csY4" fmla="*/ 911534 h 1663972"/>
                    <a:gd name="csX5" fmla="*/ 396198 w 1809918"/>
                    <a:gd name="csY5" fmla="*/ 1584424 h 1663972"/>
                    <a:gd name="csX6" fmla="*/ 529379 w 1809918"/>
                    <a:gd name="csY6" fmla="*/ 1663972 h 1663972"/>
                    <a:gd name="csX7" fmla="*/ 1280540 w 1809918"/>
                    <a:gd name="csY7" fmla="*/ 1663972 h 1663972"/>
                    <a:gd name="csX8" fmla="*/ 1413721 w 1809918"/>
                    <a:gd name="csY8" fmla="*/ 1584424 h 1663972"/>
                    <a:gd name="csX9" fmla="*/ 1789301 w 1809918"/>
                    <a:gd name="csY9" fmla="*/ 911534 h 1663972"/>
                    <a:gd name="csX10" fmla="*/ 1789301 w 1809918"/>
                    <a:gd name="csY10" fmla="*/ 752438 h 1663972"/>
                    <a:gd name="csX11" fmla="*/ 1413721 w 1809918"/>
                    <a:gd name="csY11" fmla="*/ 79548 h 1663972"/>
                    <a:gd name="csX12" fmla="*/ 1280540 w 1809918"/>
                    <a:gd name="csY12" fmla="*/ 0 h 16639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09918" h="1663972">
                      <a:moveTo>
                        <a:pt x="1280540" y="0"/>
                      </a:moveTo>
                      <a:lnTo>
                        <a:pt x="529379" y="0"/>
                      </a:lnTo>
                      <a:cubicBezTo>
                        <a:pt x="474398" y="0"/>
                        <a:pt x="423689" y="30359"/>
                        <a:pt x="396198" y="79548"/>
                      </a:cubicBezTo>
                      <a:lnTo>
                        <a:pt x="20618" y="752438"/>
                      </a:lnTo>
                      <a:cubicBezTo>
                        <a:pt x="-6873" y="801627"/>
                        <a:pt x="-6873" y="862345"/>
                        <a:pt x="20618" y="911534"/>
                      </a:cubicBezTo>
                      <a:lnTo>
                        <a:pt x="396198" y="1584424"/>
                      </a:lnTo>
                      <a:cubicBezTo>
                        <a:pt x="423689" y="1633613"/>
                        <a:pt x="474398" y="1663972"/>
                        <a:pt x="529379" y="1663972"/>
                      </a:cubicBezTo>
                      <a:lnTo>
                        <a:pt x="1280540" y="1663972"/>
                      </a:lnTo>
                      <a:cubicBezTo>
                        <a:pt x="1335521" y="1663972"/>
                        <a:pt x="1386230" y="1633613"/>
                        <a:pt x="1413721" y="1584424"/>
                      </a:cubicBezTo>
                      <a:lnTo>
                        <a:pt x="1789301" y="911534"/>
                      </a:lnTo>
                      <a:cubicBezTo>
                        <a:pt x="1816792" y="862345"/>
                        <a:pt x="1816792" y="801627"/>
                        <a:pt x="1789301" y="752438"/>
                      </a:cubicBezTo>
                      <a:lnTo>
                        <a:pt x="1413721" y="79548"/>
                      </a:lnTo>
                      <a:cubicBezTo>
                        <a:pt x="1386230" y="30359"/>
                        <a:pt x="1335521" y="0"/>
                        <a:pt x="1280540" y="0"/>
                      </a:cubicBezTo>
                      <a:close/>
                    </a:path>
                  </a:pathLst>
                </a:custGeom>
                <a:noFill/>
                <a:ln w="12700" cap="flat">
                  <a:solidFill>
                    <a:srgbClr val="BABAFF">
                      <a:alpha val="10000"/>
                    </a:srgbClr>
                  </a:solid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000" b="0" i="0" u="none" strike="noStrike" kern="0" cap="none" spc="0" normalizeH="0" baseline="0" noProof="0">
                    <a:ln>
                      <a:noFill/>
                    </a:ln>
                    <a:solidFill>
                      <a:srgbClr val="FFFFFF"/>
                    </a:solidFill>
                    <a:effectLst/>
                    <a:uLnTx/>
                    <a:uFillTx/>
                    <a:latin typeface="Segoe Sans Display Semibold"/>
                    <a:ea typeface="+mn-ea"/>
                    <a:cs typeface="+mn-cs"/>
                  </a:endParaRPr>
                </a:p>
              </p:txBody>
            </p:sp>
          </p:grpSp>
          <p:grpSp>
            <p:nvGrpSpPr>
              <p:cNvPr id="7" name="Group 6">
                <a:extLst>
                  <a:ext uri="{FF2B5EF4-FFF2-40B4-BE49-F238E27FC236}">
                    <a16:creationId xmlns:a16="http://schemas.microsoft.com/office/drawing/2014/main" id="{55B21D08-D0A5-D1CA-1E4E-25E6FC314100}"/>
                  </a:ext>
                  <a:ext uri="{C183D7F6-B498-43B3-948B-1728B52AA6E4}">
                    <adec:decorative xmlns:adec="http://schemas.microsoft.com/office/drawing/2017/decorative" val="1"/>
                  </a:ext>
                </a:extLst>
              </p:cNvPr>
              <p:cNvGrpSpPr/>
              <p:nvPr/>
            </p:nvGrpSpPr>
            <p:grpSpPr>
              <a:xfrm>
                <a:off x="6033051" y="6344243"/>
                <a:ext cx="286287" cy="291008"/>
                <a:chOff x="2819989" y="2749662"/>
                <a:chExt cx="470135" cy="470135"/>
              </a:xfrm>
            </p:grpSpPr>
            <p:sp>
              <p:nvSpPr>
                <p:cNvPr id="8" name="Oval 52">
                  <a:extLst>
                    <a:ext uri="{FF2B5EF4-FFF2-40B4-BE49-F238E27FC236}">
                      <a16:creationId xmlns:a16="http://schemas.microsoft.com/office/drawing/2014/main" id="{A16E7CF5-7CBB-3305-01DE-858936E48B66}"/>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9" name="Graphic 33">
                  <a:extLst>
                    <a:ext uri="{FF2B5EF4-FFF2-40B4-BE49-F238E27FC236}">
                      <a16:creationId xmlns:a16="http://schemas.microsoft.com/office/drawing/2014/main" id="{162BCFF8-6613-576C-840A-0AB49065F803}"/>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1" name="Group 10">
                <a:extLst>
                  <a:ext uri="{FF2B5EF4-FFF2-40B4-BE49-F238E27FC236}">
                    <a16:creationId xmlns:a16="http://schemas.microsoft.com/office/drawing/2014/main" id="{C128D8CE-9067-3AD9-BFAA-64776FFCD09B}"/>
                  </a:ext>
                  <a:ext uri="{C183D7F6-B498-43B3-948B-1728B52AA6E4}">
                    <adec:decorative xmlns:adec="http://schemas.microsoft.com/office/drawing/2017/decorative" val="1"/>
                  </a:ext>
                </a:extLst>
              </p:cNvPr>
              <p:cNvGrpSpPr/>
              <p:nvPr/>
            </p:nvGrpSpPr>
            <p:grpSpPr>
              <a:xfrm>
                <a:off x="5669242" y="6135380"/>
                <a:ext cx="284003" cy="288687"/>
                <a:chOff x="5299182" y="2762972"/>
                <a:chExt cx="466385" cy="466385"/>
              </a:xfrm>
            </p:grpSpPr>
            <p:sp>
              <p:nvSpPr>
                <p:cNvPr id="13" name="Oval 52">
                  <a:extLst>
                    <a:ext uri="{FF2B5EF4-FFF2-40B4-BE49-F238E27FC236}">
                      <a16:creationId xmlns:a16="http://schemas.microsoft.com/office/drawing/2014/main" id="{AF13AA0C-E1DF-986C-083D-B9409044D034}"/>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6" name="Graphic 33">
                  <a:extLst>
                    <a:ext uri="{FF2B5EF4-FFF2-40B4-BE49-F238E27FC236}">
                      <a16:creationId xmlns:a16="http://schemas.microsoft.com/office/drawing/2014/main" id="{FC561879-E78A-9076-26F0-BAC43DE2972C}"/>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7" name="Group 16">
                <a:extLst>
                  <a:ext uri="{FF2B5EF4-FFF2-40B4-BE49-F238E27FC236}">
                    <a16:creationId xmlns:a16="http://schemas.microsoft.com/office/drawing/2014/main" id="{52DDD7FB-7A9F-0AC5-7783-5B46FDCEC53B}"/>
                  </a:ext>
                  <a:ext uri="{C183D7F6-B498-43B3-948B-1728B52AA6E4}">
                    <adec:decorative xmlns:adec="http://schemas.microsoft.com/office/drawing/2017/decorative" val="1"/>
                  </a:ext>
                </a:extLst>
              </p:cNvPr>
              <p:cNvGrpSpPr/>
              <p:nvPr/>
            </p:nvGrpSpPr>
            <p:grpSpPr>
              <a:xfrm>
                <a:off x="6304642" y="6028850"/>
                <a:ext cx="292213" cy="297032"/>
                <a:chOff x="8914738" y="2899192"/>
                <a:chExt cx="479867" cy="479867"/>
              </a:xfrm>
            </p:grpSpPr>
            <p:sp>
              <p:nvSpPr>
                <p:cNvPr id="18" name="Oval 52">
                  <a:extLst>
                    <a:ext uri="{FF2B5EF4-FFF2-40B4-BE49-F238E27FC236}">
                      <a16:creationId xmlns:a16="http://schemas.microsoft.com/office/drawing/2014/main" id="{66F2AE34-0299-5039-CF3F-E5A1FA399E02}"/>
                    </a:ext>
                  </a:extLst>
                </p:cNvPr>
                <p:cNvSpPr/>
                <p:nvPr/>
              </p:nvSpPr>
              <p:spPr bwMode="auto">
                <a:xfrm>
                  <a:off x="8914738" y="2899192"/>
                  <a:ext cx="479867" cy="479867"/>
                </a:xfrm>
                <a:prstGeom prst="ellipse">
                  <a:avLst/>
                </a:prstGeom>
                <a:gradFill>
                  <a:gsLst>
                    <a:gs pos="0">
                      <a:srgbClr val="8DE971"/>
                    </a:gs>
                    <a:gs pos="100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35" name="Graphic 33">
                  <a:extLst>
                    <a:ext uri="{FF2B5EF4-FFF2-40B4-BE49-F238E27FC236}">
                      <a16:creationId xmlns:a16="http://schemas.microsoft.com/office/drawing/2014/main" id="{1BF85C5A-02C5-27C3-F423-7DD414075C37}"/>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36" name="Group 35">
                <a:extLst>
                  <a:ext uri="{FF2B5EF4-FFF2-40B4-BE49-F238E27FC236}">
                    <a16:creationId xmlns:a16="http://schemas.microsoft.com/office/drawing/2014/main" id="{B9ECAE79-CFD8-E73F-ED18-52E475B8BDE9}"/>
                  </a:ext>
                  <a:ext uri="{C183D7F6-B498-43B3-948B-1728B52AA6E4}">
                    <adec:decorative xmlns:adec="http://schemas.microsoft.com/office/drawing/2017/decorative" val="1"/>
                  </a:ext>
                </a:extLst>
              </p:cNvPr>
              <p:cNvGrpSpPr/>
              <p:nvPr/>
            </p:nvGrpSpPr>
            <p:grpSpPr>
              <a:xfrm>
                <a:off x="6007298" y="6044083"/>
                <a:ext cx="191933" cy="183388"/>
                <a:chOff x="2819989" y="2749662"/>
                <a:chExt cx="470135" cy="470135"/>
              </a:xfrm>
            </p:grpSpPr>
            <p:sp>
              <p:nvSpPr>
                <p:cNvPr id="84" name="Oval 52">
                  <a:extLst>
                    <a:ext uri="{FF2B5EF4-FFF2-40B4-BE49-F238E27FC236}">
                      <a16:creationId xmlns:a16="http://schemas.microsoft.com/office/drawing/2014/main" id="{4FC04F0E-27E1-64ED-BEB1-E42C5AF415EA}"/>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85" name="Graphic 33">
                  <a:extLst>
                    <a:ext uri="{FF2B5EF4-FFF2-40B4-BE49-F238E27FC236}">
                      <a16:creationId xmlns:a16="http://schemas.microsoft.com/office/drawing/2014/main" id="{C84C840B-6649-2478-581A-66B5D88D8D44}"/>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86" name="Group 85">
                <a:extLst>
                  <a:ext uri="{FF2B5EF4-FFF2-40B4-BE49-F238E27FC236}">
                    <a16:creationId xmlns:a16="http://schemas.microsoft.com/office/drawing/2014/main" id="{75D1E4D4-1360-F6CB-79B1-37659208CBAE}"/>
                  </a:ext>
                  <a:ext uri="{C183D7F6-B498-43B3-948B-1728B52AA6E4}">
                    <adec:decorative xmlns:adec="http://schemas.microsoft.com/office/drawing/2017/decorative" val="1"/>
                  </a:ext>
                </a:extLst>
              </p:cNvPr>
              <p:cNvGrpSpPr/>
              <p:nvPr/>
            </p:nvGrpSpPr>
            <p:grpSpPr>
              <a:xfrm>
                <a:off x="6571809" y="6323278"/>
                <a:ext cx="191933" cy="183388"/>
                <a:chOff x="5299182" y="2762972"/>
                <a:chExt cx="466385" cy="466385"/>
              </a:xfrm>
            </p:grpSpPr>
            <p:sp>
              <p:nvSpPr>
                <p:cNvPr id="87" name="Oval 52">
                  <a:extLst>
                    <a:ext uri="{FF2B5EF4-FFF2-40B4-BE49-F238E27FC236}">
                      <a16:creationId xmlns:a16="http://schemas.microsoft.com/office/drawing/2014/main" id="{336C490F-8DAC-0371-0B97-6E165CC275DF}"/>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88" name="Graphic 33">
                  <a:extLst>
                    <a:ext uri="{FF2B5EF4-FFF2-40B4-BE49-F238E27FC236}">
                      <a16:creationId xmlns:a16="http://schemas.microsoft.com/office/drawing/2014/main" id="{677548AE-F817-5BE3-161F-B49BEA031678}"/>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89" name="Group 88">
                <a:extLst>
                  <a:ext uri="{FF2B5EF4-FFF2-40B4-BE49-F238E27FC236}">
                    <a16:creationId xmlns:a16="http://schemas.microsoft.com/office/drawing/2014/main" id="{C9420865-806A-6A51-A348-55F2CC014CC0}"/>
                  </a:ext>
                  <a:ext uri="{C183D7F6-B498-43B3-948B-1728B52AA6E4}">
                    <adec:decorative xmlns:adec="http://schemas.microsoft.com/office/drawing/2017/decorative" val="1"/>
                  </a:ext>
                </a:extLst>
              </p:cNvPr>
              <p:cNvGrpSpPr/>
              <p:nvPr/>
            </p:nvGrpSpPr>
            <p:grpSpPr>
              <a:xfrm>
                <a:off x="5471821" y="6406109"/>
                <a:ext cx="202910" cy="195407"/>
                <a:chOff x="8914738" y="2899192"/>
                <a:chExt cx="479867" cy="479867"/>
              </a:xfrm>
              <a:gradFill>
                <a:gsLst>
                  <a:gs pos="44000">
                    <a:srgbClr val="49C5B1"/>
                  </a:gs>
                  <a:gs pos="100000">
                    <a:srgbClr val="BBF2AA"/>
                  </a:gs>
                </a:gsLst>
                <a:lin ang="5400000" scaled="1"/>
              </a:gradFill>
            </p:grpSpPr>
            <p:sp>
              <p:nvSpPr>
                <p:cNvPr id="90" name="Oval 52">
                  <a:extLst>
                    <a:ext uri="{FF2B5EF4-FFF2-40B4-BE49-F238E27FC236}">
                      <a16:creationId xmlns:a16="http://schemas.microsoft.com/office/drawing/2014/main" id="{C2ED86EA-5DEB-110F-3153-802F4FCB3137}"/>
                    </a:ext>
                  </a:extLst>
                </p:cNvPr>
                <p:cNvSpPr/>
                <p:nvPr/>
              </p:nvSpPr>
              <p:spPr bwMode="auto">
                <a:xfrm>
                  <a:off x="8914738" y="2899192"/>
                  <a:ext cx="479867" cy="479867"/>
                </a:xfrm>
                <a:prstGeom prst="ellipse">
                  <a:avLst/>
                </a:prstGeom>
                <a:grp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91" name="Graphic 33">
                  <a:extLst>
                    <a:ext uri="{FF2B5EF4-FFF2-40B4-BE49-F238E27FC236}">
                      <a16:creationId xmlns:a16="http://schemas.microsoft.com/office/drawing/2014/main" id="{A84DB71E-CBEB-1085-496C-933939489C9A}"/>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grp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95" name="Group 94">
                <a:extLst>
                  <a:ext uri="{FF2B5EF4-FFF2-40B4-BE49-F238E27FC236}">
                    <a16:creationId xmlns:a16="http://schemas.microsoft.com/office/drawing/2014/main" id="{182B9313-0A66-23E0-D2C9-DC53053013C3}"/>
                  </a:ext>
                  <a:ext uri="{C183D7F6-B498-43B3-948B-1728B52AA6E4}">
                    <adec:decorative xmlns:adec="http://schemas.microsoft.com/office/drawing/2017/decorative" val="1"/>
                  </a:ext>
                </a:extLst>
              </p:cNvPr>
              <p:cNvGrpSpPr/>
              <p:nvPr/>
            </p:nvGrpSpPr>
            <p:grpSpPr>
              <a:xfrm>
                <a:off x="6683945" y="6622688"/>
                <a:ext cx="284003" cy="288687"/>
                <a:chOff x="5299182" y="2762972"/>
                <a:chExt cx="466385" cy="466385"/>
              </a:xfrm>
            </p:grpSpPr>
            <p:sp>
              <p:nvSpPr>
                <p:cNvPr id="96" name="Oval 52">
                  <a:extLst>
                    <a:ext uri="{FF2B5EF4-FFF2-40B4-BE49-F238E27FC236}">
                      <a16:creationId xmlns:a16="http://schemas.microsoft.com/office/drawing/2014/main" id="{4D977FA1-0CAC-4574-2F6F-888EF0F00600}"/>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97" name="Graphic 33">
                  <a:extLst>
                    <a:ext uri="{FF2B5EF4-FFF2-40B4-BE49-F238E27FC236}">
                      <a16:creationId xmlns:a16="http://schemas.microsoft.com/office/drawing/2014/main" id="{DCD7AA9C-C760-5A03-A6FB-0D5B594A8130}"/>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98" name="Group 97">
                <a:extLst>
                  <a:ext uri="{FF2B5EF4-FFF2-40B4-BE49-F238E27FC236}">
                    <a16:creationId xmlns:a16="http://schemas.microsoft.com/office/drawing/2014/main" id="{E64BB649-AAD5-D1B2-BCA0-63A19CA4AA85}"/>
                  </a:ext>
                  <a:ext uri="{C183D7F6-B498-43B3-948B-1728B52AA6E4}">
                    <adec:decorative xmlns:adec="http://schemas.microsoft.com/office/drawing/2017/decorative" val="1"/>
                  </a:ext>
                </a:extLst>
              </p:cNvPr>
              <p:cNvGrpSpPr/>
              <p:nvPr/>
            </p:nvGrpSpPr>
            <p:grpSpPr>
              <a:xfrm>
                <a:off x="6361655" y="6489200"/>
                <a:ext cx="186392" cy="183388"/>
                <a:chOff x="8914738" y="2899192"/>
                <a:chExt cx="479867" cy="479867"/>
              </a:xfrm>
            </p:grpSpPr>
            <p:sp>
              <p:nvSpPr>
                <p:cNvPr id="99" name="Oval 52">
                  <a:extLst>
                    <a:ext uri="{FF2B5EF4-FFF2-40B4-BE49-F238E27FC236}">
                      <a16:creationId xmlns:a16="http://schemas.microsoft.com/office/drawing/2014/main" id="{7D2C00CF-92BB-504E-EA0C-58C42F98433D}"/>
                    </a:ext>
                  </a:extLst>
                </p:cNvPr>
                <p:cNvSpPr/>
                <p:nvPr/>
              </p:nvSpPr>
              <p:spPr bwMode="auto">
                <a:xfrm>
                  <a:off x="8914738" y="2899192"/>
                  <a:ext cx="479867" cy="479867"/>
                </a:xfrm>
                <a:prstGeom prst="ellipse">
                  <a:avLst/>
                </a:prstGeom>
                <a:gradFill>
                  <a:gsLst>
                    <a:gs pos="0">
                      <a:srgbClr val="8DE971"/>
                    </a:gs>
                    <a:gs pos="79000">
                      <a:srgbClr val="49C5B1"/>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00" name="Graphic 33">
                  <a:extLst>
                    <a:ext uri="{FF2B5EF4-FFF2-40B4-BE49-F238E27FC236}">
                      <a16:creationId xmlns:a16="http://schemas.microsoft.com/office/drawing/2014/main" id="{6265F455-D79E-028F-1B78-B0426D274F54}"/>
                    </a:ext>
                  </a:extLst>
                </p:cNvPr>
                <p:cNvSpPr/>
                <p:nvPr/>
              </p:nvSpPr>
              <p:spPr>
                <a:xfrm>
                  <a:off x="9023992" y="3025255"/>
                  <a:ext cx="250981" cy="225888"/>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01" name="Group 100">
                <a:extLst>
                  <a:ext uri="{FF2B5EF4-FFF2-40B4-BE49-F238E27FC236}">
                    <a16:creationId xmlns:a16="http://schemas.microsoft.com/office/drawing/2014/main" id="{B2BBE88F-95FB-862D-8EC6-7D5345996A93}"/>
                  </a:ext>
                  <a:ext uri="{C183D7F6-B498-43B3-948B-1728B52AA6E4}">
                    <adec:decorative xmlns:adec="http://schemas.microsoft.com/office/drawing/2017/decorative" val="1"/>
                  </a:ext>
                </a:extLst>
              </p:cNvPr>
              <p:cNvGrpSpPr/>
              <p:nvPr/>
            </p:nvGrpSpPr>
            <p:grpSpPr>
              <a:xfrm>
                <a:off x="6322448" y="6769655"/>
                <a:ext cx="191933" cy="183388"/>
                <a:chOff x="2819989" y="2749662"/>
                <a:chExt cx="470135" cy="470135"/>
              </a:xfrm>
            </p:grpSpPr>
            <p:sp>
              <p:nvSpPr>
                <p:cNvPr id="102" name="Oval 52">
                  <a:extLst>
                    <a:ext uri="{FF2B5EF4-FFF2-40B4-BE49-F238E27FC236}">
                      <a16:creationId xmlns:a16="http://schemas.microsoft.com/office/drawing/2014/main" id="{59ED8633-6AFC-8402-7ACE-5CF8169E4823}"/>
                    </a:ext>
                  </a:extLst>
                </p:cNvPr>
                <p:cNvSpPr/>
                <p:nvPr/>
              </p:nvSpPr>
              <p:spPr bwMode="auto">
                <a:xfrm>
                  <a:off x="2819989" y="2749662"/>
                  <a:ext cx="470135" cy="470135"/>
                </a:xfrm>
                <a:prstGeom prst="ellipse">
                  <a:avLst/>
                </a:prstGeom>
                <a:gradFill>
                  <a:gsLst>
                    <a:gs pos="100000">
                      <a:srgbClr val="C03BC4"/>
                    </a:gs>
                    <a:gs pos="0">
                      <a:srgbClr val="0078D4">
                        <a:lumMod val="90000"/>
                      </a:srgb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Semibold"/>
                    <a:ea typeface="+mn-ea"/>
                    <a:cs typeface="+mn-cs"/>
                  </a:endParaRPr>
                </a:p>
              </p:txBody>
            </p:sp>
            <p:sp>
              <p:nvSpPr>
                <p:cNvPr id="103" name="Graphic 33">
                  <a:extLst>
                    <a:ext uri="{FF2B5EF4-FFF2-40B4-BE49-F238E27FC236}">
                      <a16:creationId xmlns:a16="http://schemas.microsoft.com/office/drawing/2014/main" id="{5BBD22F2-2DD9-E19F-D03D-EEE98FE613CD}"/>
                    </a:ext>
                  </a:extLst>
                </p:cNvPr>
                <p:cNvSpPr/>
                <p:nvPr/>
              </p:nvSpPr>
              <p:spPr>
                <a:xfrm>
                  <a:off x="2928352" y="2872057"/>
                  <a:ext cx="245891" cy="221307"/>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grpSp>
            <p:nvGrpSpPr>
              <p:cNvPr id="104" name="Group 103">
                <a:extLst>
                  <a:ext uri="{FF2B5EF4-FFF2-40B4-BE49-F238E27FC236}">
                    <a16:creationId xmlns:a16="http://schemas.microsoft.com/office/drawing/2014/main" id="{D44A41A0-94BD-CF86-15F9-D90B539C07B3}"/>
                  </a:ext>
                  <a:ext uri="{C183D7F6-B498-43B3-948B-1728B52AA6E4}">
                    <adec:decorative xmlns:adec="http://schemas.microsoft.com/office/drawing/2017/decorative" val="1"/>
                  </a:ext>
                </a:extLst>
              </p:cNvPr>
              <p:cNvGrpSpPr/>
              <p:nvPr/>
            </p:nvGrpSpPr>
            <p:grpSpPr>
              <a:xfrm>
                <a:off x="5801716" y="6530994"/>
                <a:ext cx="191933" cy="183388"/>
                <a:chOff x="5299182" y="2762972"/>
                <a:chExt cx="466385" cy="466385"/>
              </a:xfrm>
            </p:grpSpPr>
            <p:sp>
              <p:nvSpPr>
                <p:cNvPr id="105" name="Oval 52">
                  <a:extLst>
                    <a:ext uri="{FF2B5EF4-FFF2-40B4-BE49-F238E27FC236}">
                      <a16:creationId xmlns:a16="http://schemas.microsoft.com/office/drawing/2014/main" id="{9977271B-CF4E-E0DD-350F-AB008D85FFEA}"/>
                    </a:ext>
                  </a:extLst>
                </p:cNvPr>
                <p:cNvSpPr/>
                <p:nvPr/>
              </p:nvSpPr>
              <p:spPr bwMode="auto">
                <a:xfrm>
                  <a:off x="5299182" y="2762972"/>
                  <a:ext cx="466385" cy="466385"/>
                </a:xfrm>
                <a:prstGeom prst="ellipse">
                  <a:avLst/>
                </a:prstGeom>
                <a:gradFill>
                  <a:gsLst>
                    <a:gs pos="0">
                      <a:srgbClr val="49C5B1"/>
                    </a:gs>
                    <a:gs pos="100000">
                      <a:schemeClr val="accent2">
                        <a:lumMod val="60000"/>
                        <a:lumOff val="40000"/>
                      </a:schemeClr>
                    </a:gs>
                  </a:gsLst>
                  <a:path path="circle">
                    <a:fillToRect l="100000" t="100000"/>
                  </a:path>
                </a:gradFill>
              </p:spPr>
              <p:txBody>
                <a:bodyPr wrap="square" lIns="91440" tIns="36576" rIns="91440" bIns="36576" rtlCol="0" anchor="ctr" anchorCtr="0">
                  <a:noAutofit/>
                </a:bodyPr>
                <a:lstStyle/>
                <a:p>
                  <a:pPr marL="0" marR="0" lvl="0" indent="0" algn="ctr" defTabSz="717626" rtl="0" eaLnBrk="1" fontAlgn="auto" latinLnBrk="0" hangingPunct="1">
                    <a:lnSpc>
                      <a:spcPct val="100000"/>
                    </a:lnSpc>
                    <a:spcBef>
                      <a:spcPts val="0"/>
                    </a:spcBef>
                    <a:spcAft>
                      <a:spcPts val="300"/>
                    </a:spcAft>
                    <a:buClrTx/>
                    <a:buSzTx/>
                    <a:buFontTx/>
                    <a:buNone/>
                    <a:tabLst/>
                    <a:defRPr/>
                  </a:pPr>
                  <a:endParaRPr kumimoji="0" lang="en-US" sz="1600" b="0" i="0" u="none" strike="noStrike" kern="1200" cap="none" spc="0" normalizeH="0" baseline="0" noProof="0">
                    <a:ln>
                      <a:noFill/>
                    </a:ln>
                    <a:solidFill>
                      <a:srgbClr val="091F2C"/>
                    </a:solidFill>
                    <a:effectLst/>
                    <a:uLnTx/>
                    <a:uFillTx/>
                    <a:latin typeface="Segoe UI Semibold"/>
                    <a:ea typeface="+mn-ea"/>
                    <a:cs typeface="+mn-cs"/>
                  </a:endParaRPr>
                </a:p>
              </p:txBody>
            </p:sp>
            <p:sp>
              <p:nvSpPr>
                <p:cNvPr id="106" name="Graphic 33">
                  <a:extLst>
                    <a:ext uri="{FF2B5EF4-FFF2-40B4-BE49-F238E27FC236}">
                      <a16:creationId xmlns:a16="http://schemas.microsoft.com/office/drawing/2014/main" id="{782ABD29-5864-3F06-C38E-2981D819538F}"/>
                    </a:ext>
                  </a:extLst>
                </p:cNvPr>
                <p:cNvSpPr/>
                <p:nvPr/>
              </p:nvSpPr>
              <p:spPr>
                <a:xfrm>
                  <a:off x="5405366" y="2885493"/>
                  <a:ext cx="243930" cy="219541"/>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bg1"/>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110" name="TextBox 109">
                <a:extLst>
                  <a:ext uri="{FF2B5EF4-FFF2-40B4-BE49-F238E27FC236}">
                    <a16:creationId xmlns:a16="http://schemas.microsoft.com/office/drawing/2014/main" id="{A772F2D9-A2B9-0A40-982C-C8721D1BD2B7}"/>
                  </a:ext>
                </a:extLst>
              </p:cNvPr>
              <p:cNvSpPr txBox="1"/>
              <p:nvPr/>
            </p:nvSpPr>
            <p:spPr>
              <a:xfrm>
                <a:off x="5375271" y="6836046"/>
                <a:ext cx="1126935"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Segoe Sans Display Semibold"/>
                    <a:ea typeface="+mn-ea"/>
                    <a:cs typeface="+mn-cs"/>
                  </a:rPr>
                  <a:t>SaaS Agents</a:t>
                </a:r>
              </a:p>
            </p:txBody>
          </p:sp>
          <p:sp>
            <p:nvSpPr>
              <p:cNvPr id="112" name="TextBox 111">
                <a:extLst>
                  <a:ext uri="{FF2B5EF4-FFF2-40B4-BE49-F238E27FC236}">
                    <a16:creationId xmlns:a16="http://schemas.microsoft.com/office/drawing/2014/main" id="{C7EA8C3C-4222-34B1-E250-73457FFBB7D2}"/>
                  </a:ext>
                </a:extLst>
              </p:cNvPr>
              <p:cNvSpPr txBox="1"/>
              <p:nvPr/>
            </p:nvSpPr>
            <p:spPr>
              <a:xfrm>
                <a:off x="5571082" y="7292767"/>
                <a:ext cx="1310730"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Sans Display Semibold"/>
                    <a:ea typeface="+mn-ea"/>
                    <a:cs typeface="+mn-cs"/>
                  </a:rPr>
                  <a:t>Local Agents</a:t>
                </a:r>
              </a:p>
            </p:txBody>
          </p:sp>
          <p:sp>
            <p:nvSpPr>
              <p:cNvPr id="114" name="TextBox 113">
                <a:extLst>
                  <a:ext uri="{FF2B5EF4-FFF2-40B4-BE49-F238E27FC236}">
                    <a16:creationId xmlns:a16="http://schemas.microsoft.com/office/drawing/2014/main" id="{ED47E222-9F67-796D-031D-D15D8D66E45E}"/>
                  </a:ext>
                </a:extLst>
              </p:cNvPr>
              <p:cNvSpPr txBox="1"/>
              <p:nvPr/>
            </p:nvSpPr>
            <p:spPr>
              <a:xfrm>
                <a:off x="5779786" y="7041242"/>
                <a:ext cx="108110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Segoe Sans Display Semibold"/>
                    <a:ea typeface="+mn-ea"/>
                    <a:cs typeface="+mn-cs"/>
                  </a:rPr>
                  <a:t>Cloud Agents</a:t>
                </a:r>
              </a:p>
            </p:txBody>
          </p:sp>
          <p:sp>
            <p:nvSpPr>
              <p:cNvPr id="119" name="Graphic 33">
                <a:extLst>
                  <a:ext uri="{FF2B5EF4-FFF2-40B4-BE49-F238E27FC236}">
                    <a16:creationId xmlns:a16="http://schemas.microsoft.com/office/drawing/2014/main" id="{FB6230B4-BA79-3788-D8A0-C46E1259A11C}"/>
                  </a:ext>
                </a:extLst>
              </p:cNvPr>
              <p:cNvSpPr/>
              <p:nvPr/>
            </p:nvSpPr>
            <p:spPr>
              <a:xfrm>
                <a:off x="5506289" y="6443347"/>
                <a:ext cx="129586" cy="123466"/>
              </a:xfrm>
              <a:custGeom>
                <a:avLst/>
                <a:gdLst>
                  <a:gd name="connsiteX0" fmla="*/ 85661 w 286073"/>
                  <a:gd name="connsiteY0" fmla="*/ 17880 h 257472"/>
                  <a:gd name="connsiteX1" fmla="*/ 77919 w 286073"/>
                  <a:gd name="connsiteY1" fmla="*/ 22350 h 257472"/>
                  <a:gd name="connsiteX2" fmla="*/ 19078 w 286073"/>
                  <a:gd name="connsiteY2" fmla="*/ 124266 h 257472"/>
                  <a:gd name="connsiteX3" fmla="*/ 19078 w 286073"/>
                  <a:gd name="connsiteY3" fmla="*/ 133206 h 257472"/>
                  <a:gd name="connsiteX4" fmla="*/ 75756 w 286073"/>
                  <a:gd name="connsiteY4" fmla="*/ 231374 h 257472"/>
                  <a:gd name="connsiteX5" fmla="*/ 89989 w 286073"/>
                  <a:gd name="connsiteY5" fmla="*/ 239592 h 257472"/>
                  <a:gd name="connsiteX6" fmla="*/ 105805 w 286073"/>
                  <a:gd name="connsiteY6" fmla="*/ 227626 h 257472"/>
                  <a:gd name="connsiteX7" fmla="*/ 163063 w 286073"/>
                  <a:gd name="connsiteY7" fmla="*/ 24985 h 257472"/>
                  <a:gd name="connsiteX8" fmla="*/ 196085 w 286073"/>
                  <a:gd name="connsiteY8" fmla="*/ 0 h 257472"/>
                  <a:gd name="connsiteX9" fmla="*/ 225802 w 286073"/>
                  <a:gd name="connsiteY9" fmla="*/ 17158 h 257472"/>
                  <a:gd name="connsiteX10" fmla="*/ 282481 w 286073"/>
                  <a:gd name="connsiteY10" fmla="*/ 115326 h 257472"/>
                  <a:gd name="connsiteX11" fmla="*/ 282481 w 286073"/>
                  <a:gd name="connsiteY11" fmla="*/ 142146 h 257472"/>
                  <a:gd name="connsiteX12" fmla="*/ 223639 w 286073"/>
                  <a:gd name="connsiteY12" fmla="*/ 244062 h 257472"/>
                  <a:gd name="connsiteX13" fmla="*/ 200412 w 286073"/>
                  <a:gd name="connsiteY13" fmla="*/ 257472 h 257472"/>
                  <a:gd name="connsiteX14" fmla="*/ 151980 w 286073"/>
                  <a:gd name="connsiteY14" fmla="*/ 257472 h 257472"/>
                  <a:gd name="connsiteX15" fmla="*/ 143040 w 286073"/>
                  <a:gd name="connsiteY15" fmla="*/ 248532 h 257472"/>
                  <a:gd name="connsiteX16" fmla="*/ 151980 w 286073"/>
                  <a:gd name="connsiteY16" fmla="*/ 239592 h 257472"/>
                  <a:gd name="connsiteX17" fmla="*/ 200412 w 286073"/>
                  <a:gd name="connsiteY17" fmla="*/ 239592 h 257472"/>
                  <a:gd name="connsiteX18" fmla="*/ 208155 w 286073"/>
                  <a:gd name="connsiteY18" fmla="*/ 235122 h 257472"/>
                  <a:gd name="connsiteX19" fmla="*/ 266996 w 286073"/>
                  <a:gd name="connsiteY19" fmla="*/ 133206 h 257472"/>
                  <a:gd name="connsiteX20" fmla="*/ 266996 w 286073"/>
                  <a:gd name="connsiteY20" fmla="*/ 124266 h 257472"/>
                  <a:gd name="connsiteX21" fmla="*/ 210318 w 286073"/>
                  <a:gd name="connsiteY21" fmla="*/ 26098 h 257472"/>
                  <a:gd name="connsiteX22" fmla="*/ 196085 w 286073"/>
                  <a:gd name="connsiteY22" fmla="*/ 17880 h 257472"/>
                  <a:gd name="connsiteX23" fmla="*/ 180269 w 286073"/>
                  <a:gd name="connsiteY23" fmla="*/ 29846 h 257472"/>
                  <a:gd name="connsiteX24" fmla="*/ 123011 w 286073"/>
                  <a:gd name="connsiteY24" fmla="*/ 232487 h 257472"/>
                  <a:gd name="connsiteX25" fmla="*/ 89989 w 286073"/>
                  <a:gd name="connsiteY25" fmla="*/ 257472 h 257472"/>
                  <a:gd name="connsiteX26" fmla="*/ 60271 w 286073"/>
                  <a:gd name="connsiteY26" fmla="*/ 240314 h 257472"/>
                  <a:gd name="connsiteX27" fmla="*/ 3593 w 286073"/>
                  <a:gd name="connsiteY27" fmla="*/ 142146 h 257472"/>
                  <a:gd name="connsiteX28" fmla="*/ 3593 w 286073"/>
                  <a:gd name="connsiteY28" fmla="*/ 115326 h 257472"/>
                  <a:gd name="connsiteX29" fmla="*/ 62434 w 286073"/>
                  <a:gd name="connsiteY29" fmla="*/ 13410 h 257472"/>
                  <a:gd name="connsiteX30" fmla="*/ 85661 w 286073"/>
                  <a:gd name="connsiteY30" fmla="*/ 0 h 257472"/>
                  <a:gd name="connsiteX31" fmla="*/ 134100 w 286073"/>
                  <a:gd name="connsiteY31" fmla="*/ 0 h 257472"/>
                  <a:gd name="connsiteX32" fmla="*/ 143040 w 286073"/>
                  <a:gd name="connsiteY32" fmla="*/ 8940 h 257472"/>
                  <a:gd name="connsiteX33" fmla="*/ 134100 w 286073"/>
                  <a:gd name="connsiteY33" fmla="*/ 17880 h 257472"/>
                  <a:gd name="connsiteX34" fmla="*/ 85661 w 286073"/>
                  <a:gd name="connsiteY34" fmla="*/ 17880 h 25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86073" h="257472">
                    <a:moveTo>
                      <a:pt x="85661" y="17880"/>
                    </a:moveTo>
                    <a:cubicBezTo>
                      <a:pt x="82468" y="17880"/>
                      <a:pt x="79516" y="19584"/>
                      <a:pt x="77919" y="22350"/>
                    </a:cubicBezTo>
                    <a:lnTo>
                      <a:pt x="19078" y="124266"/>
                    </a:lnTo>
                    <a:cubicBezTo>
                      <a:pt x="17481" y="127032"/>
                      <a:pt x="17481" y="130440"/>
                      <a:pt x="19078" y="133206"/>
                    </a:cubicBezTo>
                    <a:lnTo>
                      <a:pt x="75756" y="231374"/>
                    </a:lnTo>
                    <a:cubicBezTo>
                      <a:pt x="78692" y="236459"/>
                      <a:pt x="84117" y="239592"/>
                      <a:pt x="89989" y="239592"/>
                    </a:cubicBezTo>
                    <a:cubicBezTo>
                      <a:pt x="97345" y="239592"/>
                      <a:pt x="103804" y="234704"/>
                      <a:pt x="105805" y="227626"/>
                    </a:cubicBezTo>
                    <a:lnTo>
                      <a:pt x="163063" y="24985"/>
                    </a:lnTo>
                    <a:cubicBezTo>
                      <a:pt x="167239" y="10205"/>
                      <a:pt x="180727" y="0"/>
                      <a:pt x="196085" y="0"/>
                    </a:cubicBezTo>
                    <a:cubicBezTo>
                      <a:pt x="208344" y="0"/>
                      <a:pt x="219673" y="6540"/>
                      <a:pt x="225802" y="17158"/>
                    </a:cubicBezTo>
                    <a:lnTo>
                      <a:pt x="282481" y="115326"/>
                    </a:lnTo>
                    <a:cubicBezTo>
                      <a:pt x="287271" y="123624"/>
                      <a:pt x="287271" y="133848"/>
                      <a:pt x="282481" y="142146"/>
                    </a:cubicBezTo>
                    <a:lnTo>
                      <a:pt x="223639" y="244062"/>
                    </a:lnTo>
                    <a:cubicBezTo>
                      <a:pt x="218848" y="252360"/>
                      <a:pt x="209994" y="257472"/>
                      <a:pt x="200412" y="257472"/>
                    </a:cubicBezTo>
                    <a:lnTo>
                      <a:pt x="151980" y="257472"/>
                    </a:lnTo>
                    <a:cubicBezTo>
                      <a:pt x="147043" y="257472"/>
                      <a:pt x="143040" y="253470"/>
                      <a:pt x="143040" y="248532"/>
                    </a:cubicBezTo>
                    <a:cubicBezTo>
                      <a:pt x="143040" y="243594"/>
                      <a:pt x="147043" y="239592"/>
                      <a:pt x="151980" y="239592"/>
                    </a:cubicBezTo>
                    <a:lnTo>
                      <a:pt x="200412" y="239592"/>
                    </a:lnTo>
                    <a:cubicBezTo>
                      <a:pt x="203606" y="239592"/>
                      <a:pt x="206558" y="237888"/>
                      <a:pt x="208155" y="235122"/>
                    </a:cubicBezTo>
                    <a:lnTo>
                      <a:pt x="266996" y="133206"/>
                    </a:lnTo>
                    <a:cubicBezTo>
                      <a:pt x="268593" y="130440"/>
                      <a:pt x="268593" y="127032"/>
                      <a:pt x="266996" y="124266"/>
                    </a:cubicBezTo>
                    <a:lnTo>
                      <a:pt x="210318" y="26098"/>
                    </a:lnTo>
                    <a:cubicBezTo>
                      <a:pt x="207382" y="21013"/>
                      <a:pt x="201957" y="17880"/>
                      <a:pt x="196085" y="17880"/>
                    </a:cubicBezTo>
                    <a:cubicBezTo>
                      <a:pt x="188729" y="17880"/>
                      <a:pt x="182269" y="22768"/>
                      <a:pt x="180269" y="29846"/>
                    </a:cubicBezTo>
                    <a:lnTo>
                      <a:pt x="123011" y="232487"/>
                    </a:lnTo>
                    <a:cubicBezTo>
                      <a:pt x="118835" y="247267"/>
                      <a:pt x="105347" y="257472"/>
                      <a:pt x="89989" y="257472"/>
                    </a:cubicBezTo>
                    <a:cubicBezTo>
                      <a:pt x="77729" y="257472"/>
                      <a:pt x="66401" y="250931"/>
                      <a:pt x="60271" y="240314"/>
                    </a:cubicBezTo>
                    <a:lnTo>
                      <a:pt x="3593" y="142146"/>
                    </a:lnTo>
                    <a:cubicBezTo>
                      <a:pt x="-1198" y="133848"/>
                      <a:pt x="-1198" y="123624"/>
                      <a:pt x="3593" y="115326"/>
                    </a:cubicBezTo>
                    <a:lnTo>
                      <a:pt x="62434" y="13410"/>
                    </a:lnTo>
                    <a:cubicBezTo>
                      <a:pt x="67225" y="5112"/>
                      <a:pt x="76080" y="0"/>
                      <a:pt x="85661" y="0"/>
                    </a:cubicBezTo>
                    <a:lnTo>
                      <a:pt x="134100" y="0"/>
                    </a:lnTo>
                    <a:cubicBezTo>
                      <a:pt x="139037" y="0"/>
                      <a:pt x="143040" y="4003"/>
                      <a:pt x="143040" y="8940"/>
                    </a:cubicBezTo>
                    <a:cubicBezTo>
                      <a:pt x="143040" y="13877"/>
                      <a:pt x="139037" y="17880"/>
                      <a:pt x="134100" y="17880"/>
                    </a:cubicBezTo>
                    <a:lnTo>
                      <a:pt x="85661" y="17880"/>
                    </a:lnTo>
                    <a:close/>
                  </a:path>
                </a:pathLst>
              </a:custGeom>
              <a:solidFill>
                <a:schemeClr val="tx2"/>
              </a:solidFill>
              <a:ln w="408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Segoe Sans Display"/>
                  <a:ea typeface="+mn-ea"/>
                  <a:cs typeface="+mn-cs"/>
                </a:endParaRPr>
              </a:p>
            </p:txBody>
          </p:sp>
        </p:grpSp>
        <p:sp>
          <p:nvSpPr>
            <p:cNvPr id="176" name="TextBox 175">
              <a:extLst>
                <a:ext uri="{FF2B5EF4-FFF2-40B4-BE49-F238E27FC236}">
                  <a16:creationId xmlns:a16="http://schemas.microsoft.com/office/drawing/2014/main" id="{41DA865B-AB7F-5ECD-0137-5BDB4EF9D21B}"/>
                </a:ext>
                <a:ext uri="{C183D7F6-B498-43B3-948B-1728B52AA6E4}">
                  <adec:decorative xmlns:adec="http://schemas.microsoft.com/office/drawing/2017/decorative" val="1"/>
                </a:ext>
              </a:extLst>
            </p:cNvPr>
            <p:cNvSpPr txBox="1"/>
            <p:nvPr/>
          </p:nvSpPr>
          <p:spPr>
            <a:xfrm>
              <a:off x="7686569" y="4350273"/>
              <a:ext cx="1325183" cy="623381"/>
            </a:xfrm>
            <a:prstGeom prst="roundRect">
              <a:avLst>
                <a:gd name="adj" fmla="val 7716"/>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defPPr>
                <a:defRPr lang="en-US"/>
              </a:defPPr>
              <a:lvl1pPr algn="ctr" fontAlgn="base">
                <a:spcBef>
                  <a:spcPct val="0"/>
                </a:spcBef>
                <a:spcAft>
                  <a:spcPct val="0"/>
                </a:spcAft>
                <a:defRPr sz="1000" kern="0">
                  <a:solidFill>
                    <a:srgbClr val="000000"/>
                  </a:solidFill>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Over-privileged access/</a:t>
              </a:r>
              <a:br>
                <a:rPr kumimoji="0" lang="en-US" sz="1000" b="0" i="0" u="none" strike="noStrike" kern="0" cap="none" spc="0" normalizeH="0" baseline="0" noProof="0">
                  <a:ln>
                    <a:noFill/>
                  </a:ln>
                  <a:solidFill>
                    <a:srgbClr val="000000"/>
                  </a:solidFill>
                  <a:effectLst/>
                  <a:uLnTx/>
                  <a:uFillTx/>
                  <a:latin typeface="Segoe Sans Display Semibold"/>
                  <a:ea typeface="+mn-ea"/>
                  <a:cs typeface="+mn-cs"/>
                </a:rPr>
              </a:b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permission</a:t>
              </a:r>
            </a:p>
          </p:txBody>
        </p:sp>
        <p:sp>
          <p:nvSpPr>
            <p:cNvPr id="177" name="TextBox 176">
              <a:extLst>
                <a:ext uri="{FF2B5EF4-FFF2-40B4-BE49-F238E27FC236}">
                  <a16:creationId xmlns:a16="http://schemas.microsoft.com/office/drawing/2014/main" id="{1EE29A3F-57D8-F4B2-5AB5-878253D2E45C}"/>
                </a:ext>
                <a:ext uri="{C183D7F6-B498-43B3-948B-1728B52AA6E4}">
                  <adec:decorative xmlns:adec="http://schemas.microsoft.com/office/drawing/2017/decorative" val="1"/>
                </a:ext>
              </a:extLst>
            </p:cNvPr>
            <p:cNvSpPr txBox="1"/>
            <p:nvPr/>
          </p:nvSpPr>
          <p:spPr>
            <a:xfrm>
              <a:off x="7686569" y="2515290"/>
              <a:ext cx="1325183" cy="270034"/>
            </a:xfrm>
            <a:prstGeom prst="roundRect">
              <a:avLst>
                <a:gd name="adj" fmla="val 15262"/>
              </a:avLst>
            </a:prstGeom>
            <a:solidFill>
              <a:schemeClr val="accent4"/>
            </a:solidFill>
            <a:ln w="22225" cap="flat">
              <a:solidFill>
                <a:srgbClr val="FFFFFF"/>
              </a:solidFill>
              <a:prstDash val="solid"/>
              <a:miter/>
            </a:ln>
            <a:effectLst/>
          </p:spPr>
          <p:txBody>
            <a:bodyPr wrap="square" lIns="91440" tIns="45720" rIns="91440" bIns="45720" rtlCol="0" anchor="ctr" anchorCtr="0">
              <a:noAutofit/>
            </a:bodyPr>
            <a:lstStyle>
              <a:defPPr>
                <a:defRPr lang="en-US"/>
              </a:defPPr>
              <a:lvl1pPr algn="ctr" fontAlgn="base">
                <a:spcBef>
                  <a:spcPct val="0"/>
                </a:spcBef>
                <a:spcAft>
                  <a:spcPct val="0"/>
                </a:spcAft>
                <a:defRPr sz="1000" kern="0">
                  <a:solidFill>
                    <a:srgbClr val="000000"/>
                  </a:solidFill>
                  <a:latin typeface="+mj-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0" cap="none" spc="0" normalizeH="0" baseline="0" noProof="0">
                  <a:ln>
                    <a:noFill/>
                  </a:ln>
                  <a:solidFill>
                    <a:srgbClr val="000000"/>
                  </a:solidFill>
                  <a:effectLst/>
                  <a:uLnTx/>
                  <a:uFillTx/>
                  <a:latin typeface="Segoe Sans Display Semibold"/>
                  <a:ea typeface="+mn-ea"/>
                  <a:cs typeface="+mn-cs"/>
                </a:rPr>
                <a:t>Agent threats</a:t>
              </a:r>
            </a:p>
          </p:txBody>
        </p:sp>
        <p:cxnSp>
          <p:nvCxnSpPr>
            <p:cNvPr id="178" name="Straight Connector 177">
              <a:extLst>
                <a:ext uri="{FF2B5EF4-FFF2-40B4-BE49-F238E27FC236}">
                  <a16:creationId xmlns:a16="http://schemas.microsoft.com/office/drawing/2014/main" id="{765DE110-747C-879A-5E96-FFFEC590F829}"/>
                </a:ext>
                <a:ext uri="{C183D7F6-B498-43B3-948B-1728B52AA6E4}">
                  <adec:decorative xmlns:adec="http://schemas.microsoft.com/office/drawing/2017/decorative" val="1"/>
                </a:ext>
              </a:extLst>
            </p:cNvPr>
            <p:cNvCxnSpPr>
              <a:cxnSpLocks/>
            </p:cNvCxnSpPr>
            <p:nvPr/>
          </p:nvCxnSpPr>
          <p:spPr>
            <a:xfrm flipH="1">
              <a:off x="7579223" y="3969350"/>
              <a:ext cx="1539875" cy="0"/>
            </a:xfrm>
            <a:prstGeom prst="line">
              <a:avLst/>
            </a:prstGeom>
            <a:noFill/>
            <a:ln w="69850" cap="rnd">
              <a:solidFill>
                <a:schemeClr val="tx1"/>
              </a:solidFill>
              <a:prstDash val="solid"/>
              <a:round/>
              <a:headEnd type="arrow" w="med" len="sm"/>
              <a:tailEnd type="arrow" w="med" len="sm"/>
            </a:ln>
          </p:spPr>
        </p:cxnSp>
        <p:grpSp>
          <p:nvGrpSpPr>
            <p:cNvPr id="179" name="Group 178">
              <a:extLst>
                <a:ext uri="{FF2B5EF4-FFF2-40B4-BE49-F238E27FC236}">
                  <a16:creationId xmlns:a16="http://schemas.microsoft.com/office/drawing/2014/main" id="{944DDD98-ABEF-B399-2042-CC90F0449783}"/>
                </a:ext>
                <a:ext uri="{C183D7F6-B498-43B3-948B-1728B52AA6E4}">
                  <adec:decorative xmlns:adec="http://schemas.microsoft.com/office/drawing/2017/decorative" val="1"/>
                </a:ext>
              </a:extLst>
            </p:cNvPr>
            <p:cNvGrpSpPr/>
            <p:nvPr/>
          </p:nvGrpSpPr>
          <p:grpSpPr>
            <a:xfrm>
              <a:off x="8131878" y="3735758"/>
              <a:ext cx="434564" cy="434564"/>
              <a:chOff x="4775364" y="3875978"/>
              <a:chExt cx="655444" cy="655444"/>
            </a:xfrm>
          </p:grpSpPr>
          <p:sp>
            <p:nvSpPr>
              <p:cNvPr id="180" name="Oval 179">
                <a:extLst>
                  <a:ext uri="{FF2B5EF4-FFF2-40B4-BE49-F238E27FC236}">
                    <a16:creationId xmlns:a16="http://schemas.microsoft.com/office/drawing/2014/main" id="{C6696251-C5C6-B51E-91AD-A1D38D30C036}"/>
                  </a:ext>
                </a:extLst>
              </p:cNvPr>
              <p:cNvSpPr/>
              <p:nvPr/>
            </p:nvSpPr>
            <p:spPr bwMode="auto">
              <a:xfrm>
                <a:off x="4775364" y="3875978"/>
                <a:ext cx="655444" cy="655444"/>
              </a:xfrm>
              <a:prstGeom prst="ellipse">
                <a:avLst/>
              </a:prstGeom>
              <a:solidFill>
                <a:schemeClr val="bg1"/>
              </a:solidFill>
              <a:ln w="12700" cap="flat" cmpd="sng" algn="ctr">
                <a:solidFill>
                  <a:schemeClr val="accent1"/>
                </a:solidFill>
                <a:prstDash val="solid"/>
                <a:headEnd type="none" w="med" len="med"/>
                <a:tailEnd type="none" w="med" len="med"/>
              </a:ln>
              <a:effectLst>
                <a:outerShdw blurRad="101600" dist="12700" dir="5400000" algn="t" rotWithShape="0">
                  <a:schemeClr val="tx1">
                    <a:lumMod val="75000"/>
                    <a:lumOff val="25000"/>
                    <a:alpha val="15000"/>
                  </a:schemeClr>
                </a:outerShdw>
              </a:effectLst>
            </p:spPr>
            <p:txBody>
              <a:bodyPr rot="0" spcFirstLastPara="0" vertOverflow="overflow" horzOverflow="overflow" vert="horz" wrap="non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1B44B1"/>
                  </a:solidFill>
                  <a:effectLst/>
                  <a:uLnTx/>
                  <a:uFillTx/>
                  <a:latin typeface="Segoe Sans Display Semibold"/>
                  <a:ea typeface="+mn-ea"/>
                  <a:cs typeface="Segoe Sans Display" pitchFamily="2" charset="0"/>
                </a:endParaRPr>
              </a:p>
            </p:txBody>
          </p:sp>
          <p:pic>
            <p:nvPicPr>
              <p:cNvPr id="181" name="Graphic 180">
                <a:extLst>
                  <a:ext uri="{FF2B5EF4-FFF2-40B4-BE49-F238E27FC236}">
                    <a16:creationId xmlns:a16="http://schemas.microsoft.com/office/drawing/2014/main" id="{5D8187C7-D666-5C20-FD6E-0D50F2AC0ED9}"/>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4923179" y="4012145"/>
                <a:ext cx="359814" cy="359814"/>
              </a:xfrm>
              <a:prstGeom prst="rect">
                <a:avLst/>
              </a:prstGeom>
            </p:spPr>
          </p:pic>
        </p:grpSp>
      </p:grpSp>
    </p:spTree>
    <p:extLst>
      <p:ext uri="{BB962C8B-B14F-4D97-AF65-F5344CB8AC3E}">
        <p14:creationId xmlns:p14="http://schemas.microsoft.com/office/powerpoint/2010/main" val="3104917273"/>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52A9C-0F29-A12B-30F6-562C337F097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7B216F9-09CB-D028-4FF6-1F67ED5CC9DF}"/>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9" name="Rectangle: Rounded Corners 8">
            <a:extLst>
              <a:ext uri="{FF2B5EF4-FFF2-40B4-BE49-F238E27FC236}">
                <a16:creationId xmlns:a16="http://schemas.microsoft.com/office/drawing/2014/main" id="{CBD197D2-17C1-769A-64ED-9DA1EF1A79C7}"/>
              </a:ext>
              <a:ext uri="{C183D7F6-B498-43B3-948B-1728B52AA6E4}">
                <adec:decorative xmlns:adec="http://schemas.microsoft.com/office/drawing/2017/decorative" val="1"/>
              </a:ext>
            </a:extLst>
          </p:cNvPr>
          <p:cNvSpPr/>
          <p:nvPr/>
        </p:nvSpPr>
        <p:spPr bwMode="auto">
          <a:xfrm>
            <a:off x="571498" y="1323976"/>
            <a:ext cx="6076951" cy="4528886"/>
          </a:xfrm>
          <a:prstGeom prst="roundRect">
            <a:avLst>
              <a:gd name="adj" fmla="val 3631"/>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59" name="Rectangle: Rounded Corners 58">
            <a:extLst>
              <a:ext uri="{FF2B5EF4-FFF2-40B4-BE49-F238E27FC236}">
                <a16:creationId xmlns:a16="http://schemas.microsoft.com/office/drawing/2014/main" id="{0FCBDB1E-EF79-38C4-92D0-1A6F12DC4E76}"/>
              </a:ext>
              <a:ext uri="{C183D7F6-B498-43B3-948B-1728B52AA6E4}">
                <adec:decorative xmlns:adec="http://schemas.microsoft.com/office/drawing/2017/decorative" val="1"/>
              </a:ext>
            </a:extLst>
          </p:cNvPr>
          <p:cNvSpPr/>
          <p:nvPr/>
        </p:nvSpPr>
        <p:spPr bwMode="auto">
          <a:xfrm>
            <a:off x="6483851" y="1099887"/>
            <a:ext cx="5139824" cy="4977064"/>
          </a:xfrm>
          <a:prstGeom prst="roundRect">
            <a:avLst>
              <a:gd name="adj" fmla="val 5357"/>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
        <p:nvSpPr>
          <p:cNvPr id="2" name="Title 1">
            <a:extLst>
              <a:ext uri="{FF2B5EF4-FFF2-40B4-BE49-F238E27FC236}">
                <a16:creationId xmlns:a16="http://schemas.microsoft.com/office/drawing/2014/main" id="{D160C252-CC23-9BCC-FD44-EEAB86CDE8E4}"/>
              </a:ext>
            </a:extLst>
          </p:cNvPr>
          <p:cNvSpPr>
            <a:spLocks noGrp="1"/>
          </p:cNvSpPr>
          <p:nvPr>
            <p:ph type="title"/>
          </p:nvPr>
        </p:nvSpPr>
        <p:spPr>
          <a:xfrm>
            <a:off x="571500" y="457200"/>
            <a:ext cx="11052046" cy="492443"/>
          </a:xfrm>
        </p:spPr>
        <p:txBody>
          <a:bodyPr/>
          <a:lstStyle/>
          <a:p>
            <a:r>
              <a:rPr lang="en-US" dirty="0"/>
              <a:t>Protect agents comprehensively</a:t>
            </a:r>
          </a:p>
        </p:txBody>
      </p:sp>
      <p:sp>
        <p:nvSpPr>
          <p:cNvPr id="15" name="Rectangle: Rounded Corners 14">
            <a:extLst>
              <a:ext uri="{FF2B5EF4-FFF2-40B4-BE49-F238E27FC236}">
                <a16:creationId xmlns:a16="http://schemas.microsoft.com/office/drawing/2014/main" id="{C90EC40F-43DE-A3C4-2BD8-8CDE671241B6}"/>
              </a:ext>
              <a:ext uri="{C183D7F6-B498-43B3-948B-1728B52AA6E4}">
                <adec:decorative xmlns:adec="http://schemas.microsoft.com/office/drawing/2017/decorative" val="1"/>
              </a:ext>
            </a:extLst>
          </p:cNvPr>
          <p:cNvSpPr>
            <a:spLocks/>
          </p:cNvSpPr>
          <p:nvPr/>
        </p:nvSpPr>
        <p:spPr bwMode="auto">
          <a:xfrm>
            <a:off x="658945" y="1430670"/>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7" name="Rectangle: Rounded Corners 16">
            <a:extLst>
              <a:ext uri="{FF2B5EF4-FFF2-40B4-BE49-F238E27FC236}">
                <a16:creationId xmlns:a16="http://schemas.microsoft.com/office/drawing/2014/main" id="{D0F039B5-4A6F-BC67-29FC-5D2D8954F9C8}"/>
              </a:ext>
              <a:ext uri="{C183D7F6-B498-43B3-948B-1728B52AA6E4}">
                <adec:decorative xmlns:adec="http://schemas.microsoft.com/office/drawing/2017/decorative" val="1"/>
              </a:ext>
            </a:extLst>
          </p:cNvPr>
          <p:cNvSpPr>
            <a:spLocks/>
          </p:cNvSpPr>
          <p:nvPr/>
        </p:nvSpPr>
        <p:spPr bwMode="auto">
          <a:xfrm>
            <a:off x="697839" y="2920908"/>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6" name="TextBox 15">
            <a:extLst>
              <a:ext uri="{FF2B5EF4-FFF2-40B4-BE49-F238E27FC236}">
                <a16:creationId xmlns:a16="http://schemas.microsoft.com/office/drawing/2014/main" id="{15765AAB-9530-D8A8-E24D-CBAC6D3AD7A3}"/>
              </a:ext>
            </a:extLst>
          </p:cNvPr>
          <p:cNvSpPr txBox="1"/>
          <p:nvPr/>
        </p:nvSpPr>
        <p:spPr>
          <a:xfrm>
            <a:off x="1571375" y="1831394"/>
            <a:ext cx="4638925"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dirty="0">
                <a:ln>
                  <a:noFill/>
                </a:ln>
                <a:solidFill>
                  <a:srgbClr val="002060"/>
                </a:solidFill>
                <a:effectLst/>
                <a:uLnTx/>
                <a:uFillTx/>
                <a:latin typeface="Segoe Sans Display Semibold"/>
                <a:ea typeface="+mn-lt"/>
                <a:cs typeface="Segoe Sans Display"/>
              </a:rPr>
              <a:t>What access policies do you enforce to block or restrict high-risk agent identities?</a:t>
            </a:r>
          </a:p>
        </p:txBody>
      </p:sp>
      <p:sp>
        <p:nvSpPr>
          <p:cNvPr id="18" name="TextBox 17">
            <a:extLst>
              <a:ext uri="{FF2B5EF4-FFF2-40B4-BE49-F238E27FC236}">
                <a16:creationId xmlns:a16="http://schemas.microsoft.com/office/drawing/2014/main" id="{A15F5DEC-00A6-DC12-0613-1475CDB6F6F3}"/>
              </a:ext>
            </a:extLst>
          </p:cNvPr>
          <p:cNvSpPr txBox="1"/>
          <p:nvPr/>
        </p:nvSpPr>
        <p:spPr>
          <a:xfrm>
            <a:off x="1571375" y="3149098"/>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dirty="0">
                <a:ln>
                  <a:noFill/>
                </a:ln>
                <a:solidFill>
                  <a:srgbClr val="002060"/>
                </a:solidFill>
                <a:effectLst/>
                <a:uLnTx/>
                <a:uFillTx/>
                <a:latin typeface="Segoe Sans Display Semibold"/>
                <a:ea typeface="+mn-lt"/>
                <a:cs typeface="Segoe Sans Display"/>
              </a:rPr>
              <a:t>What guardrails do you have in place to prevent agents accidentally oversharing sensitive data?</a:t>
            </a:r>
          </a:p>
        </p:txBody>
      </p:sp>
      <p:grpSp>
        <p:nvGrpSpPr>
          <p:cNvPr id="20" name="Group 19">
            <a:extLst>
              <a:ext uri="{FF2B5EF4-FFF2-40B4-BE49-F238E27FC236}">
                <a16:creationId xmlns:a16="http://schemas.microsoft.com/office/drawing/2014/main" id="{5E336225-E54E-5F48-C6A6-60FB8313B4BE}"/>
              </a:ext>
              <a:ext uri="{C183D7F6-B498-43B3-948B-1728B52AA6E4}">
                <adec:decorative xmlns:adec="http://schemas.microsoft.com/office/drawing/2017/decorative" val="1"/>
              </a:ext>
            </a:extLst>
          </p:cNvPr>
          <p:cNvGrpSpPr/>
          <p:nvPr/>
        </p:nvGrpSpPr>
        <p:grpSpPr>
          <a:xfrm>
            <a:off x="658945" y="3153863"/>
            <a:ext cx="696779" cy="869114"/>
            <a:chOff x="-403287" y="982773"/>
            <a:chExt cx="885475" cy="1104483"/>
          </a:xfrm>
        </p:grpSpPr>
        <p:sp>
          <p:nvSpPr>
            <p:cNvPr id="23" name="Freeform: Shape 22">
              <a:extLst>
                <a:ext uri="{FF2B5EF4-FFF2-40B4-BE49-F238E27FC236}">
                  <a16:creationId xmlns:a16="http://schemas.microsoft.com/office/drawing/2014/main" id="{F9797646-D1D3-2C74-0F70-654941478B8C}"/>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24" name="Freeform: Shape 23">
              <a:extLst>
                <a:ext uri="{FF2B5EF4-FFF2-40B4-BE49-F238E27FC236}">
                  <a16:creationId xmlns:a16="http://schemas.microsoft.com/office/drawing/2014/main" id="{42A6B46F-BDFC-3839-979E-199049A28328}"/>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sp>
        <p:nvSpPr>
          <p:cNvPr id="25" name="Rectangle: Rounded Corners 24">
            <a:extLst>
              <a:ext uri="{FF2B5EF4-FFF2-40B4-BE49-F238E27FC236}">
                <a16:creationId xmlns:a16="http://schemas.microsoft.com/office/drawing/2014/main" id="{DFF4A350-D489-9877-7256-FB7D1CCB9E97}"/>
              </a:ext>
              <a:ext uri="{C183D7F6-B498-43B3-948B-1728B52AA6E4}">
                <adec:decorative xmlns:adec="http://schemas.microsoft.com/office/drawing/2017/decorative" val="1"/>
              </a:ext>
            </a:extLst>
          </p:cNvPr>
          <p:cNvSpPr>
            <a:spLocks/>
          </p:cNvSpPr>
          <p:nvPr/>
        </p:nvSpPr>
        <p:spPr bwMode="auto">
          <a:xfrm>
            <a:off x="697839" y="4386886"/>
            <a:ext cx="5650992" cy="1335024"/>
          </a:xfrm>
          <a:prstGeom prst="roundRect">
            <a:avLst>
              <a:gd name="adj" fmla="val 8104"/>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26" name="TextBox 25">
            <a:extLst>
              <a:ext uri="{FF2B5EF4-FFF2-40B4-BE49-F238E27FC236}">
                <a16:creationId xmlns:a16="http://schemas.microsoft.com/office/drawing/2014/main" id="{611C7564-51A6-8561-4041-CCB3295BBD5D}"/>
              </a:ext>
            </a:extLst>
          </p:cNvPr>
          <p:cNvSpPr txBox="1"/>
          <p:nvPr/>
        </p:nvSpPr>
        <p:spPr>
          <a:xfrm>
            <a:off x="1571375" y="4638900"/>
            <a:ext cx="4638925" cy="830997"/>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tab pos="457200" algn="l"/>
              </a:tabLst>
              <a:defRPr/>
            </a:pPr>
            <a:r>
              <a:rPr kumimoji="0" lang="en-US" sz="1800" b="0" i="0" u="none" strike="noStrike" kern="100" cap="none" spc="0" normalizeH="0" baseline="0" noProof="0" dirty="0">
                <a:ln>
                  <a:noFill/>
                </a:ln>
                <a:solidFill>
                  <a:srgbClr val="002060"/>
                </a:solidFill>
                <a:effectLst/>
                <a:uLnTx/>
                <a:uFillTx/>
                <a:latin typeface="Segoe Sans Display Semibold"/>
                <a:ea typeface="+mn-lt"/>
                <a:cs typeface="Segoe Sans Display"/>
              </a:rPr>
              <a:t>Do you have a mechanism in place to detect and respond to new AI agent threats, such as tool misuse?</a:t>
            </a:r>
          </a:p>
        </p:txBody>
      </p:sp>
      <p:sp>
        <p:nvSpPr>
          <p:cNvPr id="40" name="TextBox 39">
            <a:extLst>
              <a:ext uri="{FF2B5EF4-FFF2-40B4-BE49-F238E27FC236}">
                <a16:creationId xmlns:a16="http://schemas.microsoft.com/office/drawing/2014/main" id="{F2FE5FD7-7B44-9BD3-7487-CA73A0FD1542}"/>
              </a:ext>
            </a:extLst>
          </p:cNvPr>
          <p:cNvSpPr txBox="1"/>
          <p:nvPr/>
        </p:nvSpPr>
        <p:spPr>
          <a:xfrm>
            <a:off x="7698677" y="1778511"/>
            <a:ext cx="2710173"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Segoe Sans Display"/>
                <a:ea typeface="Aptos" panose="020B0004020202020204" pitchFamily="34" charset="0"/>
                <a:cs typeface="Times New Roman" panose="02020603050405020304" pitchFamily="18" charset="0"/>
              </a:rPr>
              <a:t>73</a:t>
            </a:r>
            <a:r>
              <a:rPr kumimoji="0" lang="en-US" sz="4000" b="1" i="0" u="none" strike="noStrike" kern="1200" cap="none" spc="0" normalizeH="0" baseline="0" noProof="0" dirty="0">
                <a:ln>
                  <a:noFill/>
                </a:ln>
                <a:solidFill>
                  <a:srgbClr val="FFFFFF"/>
                </a:solidFill>
                <a:effectLst/>
                <a:uLnTx/>
                <a:uFillTx/>
                <a:latin typeface="Segoe Sans Display"/>
                <a:ea typeface="Aptos" panose="020B0004020202020204" pitchFamily="34" charset="0"/>
                <a:cs typeface="Times New Roman" panose="02020603050405020304" pitchFamily="18" charset="0"/>
              </a:rPr>
              <a:t>%</a:t>
            </a:r>
            <a:r>
              <a:rPr kumimoji="0" lang="en-US" sz="9600" b="0" i="0" u="none" strike="noStrike" kern="1200" cap="none" spc="0" normalizeH="0" baseline="0" noProof="0" dirty="0">
                <a:ln>
                  <a:noFill/>
                </a:ln>
                <a:solidFill>
                  <a:srgbClr val="FFFFFF"/>
                </a:solidFill>
                <a:effectLst/>
                <a:uLnTx/>
                <a:uFillTx/>
                <a:latin typeface="Segoe Sans Display"/>
                <a:ea typeface="Aptos" panose="020B0004020202020204" pitchFamily="34" charset="0"/>
                <a:cs typeface="Times New Roman" panose="02020603050405020304" pitchFamily="18" charset="0"/>
              </a:rPr>
              <a:t> </a:t>
            </a:r>
            <a:endParaRPr kumimoji="0" lang="en-US" sz="2400" b="0" i="0" u="none" strike="noStrike" kern="1200" cap="none" spc="0" normalizeH="0" baseline="0" noProof="0" dirty="0">
              <a:ln>
                <a:noFill/>
              </a:ln>
              <a:solidFill>
                <a:srgbClr val="FFFFFF"/>
              </a:solidFill>
              <a:effectLst/>
              <a:uLnTx/>
              <a:uFillTx/>
              <a:latin typeface="Segoe Sans Display"/>
              <a:ea typeface="+mn-ea"/>
              <a:cs typeface="+mn-cs"/>
            </a:endParaRPr>
          </a:p>
        </p:txBody>
      </p:sp>
      <p:sp>
        <p:nvSpPr>
          <p:cNvPr id="27" name="TextBox 26">
            <a:extLst>
              <a:ext uri="{FF2B5EF4-FFF2-40B4-BE49-F238E27FC236}">
                <a16:creationId xmlns:a16="http://schemas.microsoft.com/office/drawing/2014/main" id="{C0249710-A573-DE18-5D3B-64686996D813}"/>
              </a:ext>
            </a:extLst>
          </p:cNvPr>
          <p:cNvSpPr txBox="1"/>
          <p:nvPr/>
        </p:nvSpPr>
        <p:spPr>
          <a:xfrm>
            <a:off x="6914249" y="3602686"/>
            <a:ext cx="4279028" cy="1438920"/>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14999"/>
              </a:lnSpc>
              <a:spcBef>
                <a:spcPts val="0"/>
              </a:spcBef>
              <a:spcAft>
                <a:spcPts val="0"/>
              </a:spcAft>
              <a:buClrTx/>
              <a:buSzTx/>
              <a:buFontTx/>
              <a:buNone/>
              <a:tabLst>
                <a:tab pos="457200" algn="l"/>
              </a:tabLst>
              <a:defRPr/>
            </a:pPr>
            <a:r>
              <a:rPr kumimoji="0" lang="en-US" sz="2800" b="0" i="0" u="none" strike="noStrike" kern="100" cap="none" spc="0" normalizeH="0" baseline="0" noProof="0">
                <a:ln>
                  <a:noFill/>
                </a:ln>
                <a:solidFill>
                  <a:srgbClr val="FFFFFF"/>
                </a:solidFill>
                <a:effectLst/>
                <a:uLnTx/>
                <a:uFillTx/>
                <a:latin typeface="Segoe Sans Display Semibold"/>
                <a:ea typeface="+mn-lt"/>
                <a:cs typeface="Segoe Sans Display"/>
              </a:rPr>
              <a:t>of organizations say data privacy and security is the biggest AI risk</a:t>
            </a:r>
            <a:endParaRPr kumimoji="0" lang="en-US" sz="3200" b="0" i="0" u="none" strike="noStrike" kern="1200" cap="none" spc="0" normalizeH="0" baseline="0" noProof="0">
              <a:ln>
                <a:noFill/>
              </a:ln>
              <a:solidFill>
                <a:srgbClr val="FFFFFF"/>
              </a:solidFill>
              <a:effectLst/>
              <a:uLnTx/>
              <a:uFillTx/>
              <a:latin typeface="Segoe Sans Display Semibold"/>
              <a:ea typeface="+mn-ea"/>
              <a:cs typeface="+mn-cs"/>
            </a:endParaRPr>
          </a:p>
        </p:txBody>
      </p:sp>
      <p:grpSp>
        <p:nvGrpSpPr>
          <p:cNvPr id="29" name="Group 28">
            <a:extLst>
              <a:ext uri="{FF2B5EF4-FFF2-40B4-BE49-F238E27FC236}">
                <a16:creationId xmlns:a16="http://schemas.microsoft.com/office/drawing/2014/main" id="{3F462A3D-BFEA-537A-E29C-22200F51DB34}"/>
              </a:ext>
              <a:ext uri="{C183D7F6-B498-43B3-948B-1728B52AA6E4}">
                <adec:decorative xmlns:adec="http://schemas.microsoft.com/office/drawing/2017/decorative" val="1"/>
              </a:ext>
            </a:extLst>
          </p:cNvPr>
          <p:cNvGrpSpPr/>
          <p:nvPr/>
        </p:nvGrpSpPr>
        <p:grpSpPr>
          <a:xfrm>
            <a:off x="658945" y="1687885"/>
            <a:ext cx="696779" cy="869114"/>
            <a:chOff x="-403287" y="982773"/>
            <a:chExt cx="885475" cy="1104483"/>
          </a:xfrm>
        </p:grpSpPr>
        <p:sp>
          <p:nvSpPr>
            <p:cNvPr id="32" name="Freeform: Shape 31">
              <a:extLst>
                <a:ext uri="{FF2B5EF4-FFF2-40B4-BE49-F238E27FC236}">
                  <a16:creationId xmlns:a16="http://schemas.microsoft.com/office/drawing/2014/main" id="{48B41DAB-CBE5-5AB5-60A1-C291CB1D2983}"/>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3" name="Freeform: Shape 32">
              <a:extLst>
                <a:ext uri="{FF2B5EF4-FFF2-40B4-BE49-F238E27FC236}">
                  <a16:creationId xmlns:a16="http://schemas.microsoft.com/office/drawing/2014/main" id="{264905F4-DFAD-205A-A479-3677AF136476}"/>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35" name="Group 34">
            <a:extLst>
              <a:ext uri="{FF2B5EF4-FFF2-40B4-BE49-F238E27FC236}">
                <a16:creationId xmlns:a16="http://schemas.microsoft.com/office/drawing/2014/main" id="{43404F35-8CDE-1502-1775-81DFF09A4D3B}"/>
              </a:ext>
              <a:ext uri="{C183D7F6-B498-43B3-948B-1728B52AA6E4}">
                <adec:decorative xmlns:adec="http://schemas.microsoft.com/office/drawing/2017/decorative" val="1"/>
              </a:ext>
            </a:extLst>
          </p:cNvPr>
          <p:cNvGrpSpPr/>
          <p:nvPr/>
        </p:nvGrpSpPr>
        <p:grpSpPr>
          <a:xfrm>
            <a:off x="658945" y="4619841"/>
            <a:ext cx="696779" cy="869114"/>
            <a:chOff x="-403287" y="982773"/>
            <a:chExt cx="885475" cy="1104483"/>
          </a:xfrm>
        </p:grpSpPr>
        <p:sp>
          <p:nvSpPr>
            <p:cNvPr id="38" name="Freeform: Shape 37">
              <a:extLst>
                <a:ext uri="{FF2B5EF4-FFF2-40B4-BE49-F238E27FC236}">
                  <a16:creationId xmlns:a16="http://schemas.microsoft.com/office/drawing/2014/main" id="{B509F6EB-5317-CBD9-275A-2DFACF2F2B8C}"/>
                </a:ext>
                <a:ext uri="{C183D7F6-B498-43B3-948B-1728B52AA6E4}">
                  <adec:decorative xmlns:adec="http://schemas.microsoft.com/office/drawing/2017/decorative" val="1"/>
                </a:ext>
              </a:extLst>
            </p:cNvPr>
            <p:cNvSpPr>
              <a:spLocks/>
            </p:cNvSpPr>
            <p:nvPr/>
          </p:nvSpPr>
          <p:spPr bwMode="auto">
            <a:xfrm rot="16200000">
              <a:off x="-930838" y="1510324"/>
              <a:ext cx="1104483" cy="49381"/>
            </a:xfrm>
            <a:custGeom>
              <a:avLst/>
              <a:gdLst>
                <a:gd name="csX0" fmla="*/ 106031 w 1126872"/>
                <a:gd name="csY0" fmla="*/ 0 h 50382"/>
                <a:gd name="csX1" fmla="*/ 1020841 w 1126872"/>
                <a:gd name="csY1" fmla="*/ 0 h 50382"/>
                <a:gd name="csX2" fmla="*/ 1120826 w 1126872"/>
                <a:gd name="csY2" fmla="*/ 41415 h 50382"/>
                <a:gd name="csX3" fmla="*/ 1126872 w 1126872"/>
                <a:gd name="csY3" fmla="*/ 50382 h 50382"/>
                <a:gd name="csX4" fmla="*/ 0 w 1126872"/>
                <a:gd name="csY4" fmla="*/ 50382 h 50382"/>
                <a:gd name="csX5" fmla="*/ 6046 w 1126872"/>
                <a:gd name="csY5" fmla="*/ 41415 h 50382"/>
                <a:gd name="csX6" fmla="*/ 106031 w 1126872"/>
                <a:gd name="csY6" fmla="*/ 0 h 5038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1126872" h="50382">
                  <a:moveTo>
                    <a:pt x="106031" y="0"/>
                  </a:moveTo>
                  <a:lnTo>
                    <a:pt x="1020841" y="0"/>
                  </a:lnTo>
                  <a:cubicBezTo>
                    <a:pt x="1059888" y="0"/>
                    <a:pt x="1095238" y="15827"/>
                    <a:pt x="1120826" y="41415"/>
                  </a:cubicBezTo>
                  <a:lnTo>
                    <a:pt x="1126872" y="50382"/>
                  </a:lnTo>
                  <a:lnTo>
                    <a:pt x="0" y="50382"/>
                  </a:lnTo>
                  <a:lnTo>
                    <a:pt x="6046" y="41415"/>
                  </a:lnTo>
                  <a:cubicBezTo>
                    <a:pt x="31635" y="15827"/>
                    <a:pt x="66985" y="0"/>
                    <a:pt x="106031" y="0"/>
                  </a:cubicBezTo>
                  <a:close/>
                </a:path>
              </a:pathLst>
            </a:custGeom>
            <a:solidFill>
              <a:schemeClr val="accent1">
                <a:lumMod val="75000"/>
              </a:schemeClr>
            </a:solidFill>
            <a:ln w="6350">
              <a:noFill/>
              <a:headEnd type="none" w="med" len="med"/>
              <a:tailEnd type="none" w="med" len="med"/>
            </a:ln>
            <a:effectLst>
              <a:outerShdw blurRad="63500" algn="ctr"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39" name="Freeform: Shape 38">
              <a:extLst>
                <a:ext uri="{FF2B5EF4-FFF2-40B4-BE49-F238E27FC236}">
                  <a16:creationId xmlns:a16="http://schemas.microsoft.com/office/drawing/2014/main" id="{E34950D6-7A50-F7DC-8026-30E06BB3B75A}"/>
                </a:ext>
              </a:extLst>
            </p:cNvPr>
            <p:cNvSpPr/>
            <p:nvPr/>
          </p:nvSpPr>
          <p:spPr bwMode="auto">
            <a:xfrm rot="16200000" flipV="1">
              <a:off x="-434477" y="1092277"/>
              <a:ext cx="947855" cy="885474"/>
            </a:xfrm>
            <a:custGeom>
              <a:avLst/>
              <a:gdLst>
                <a:gd name="csX0" fmla="*/ 947855 w 947855"/>
                <a:gd name="csY0" fmla="*/ 940061 h 940061"/>
                <a:gd name="csX1" fmla="*/ 946228 w 947855"/>
                <a:gd name="csY1" fmla="*/ 938435 h 940061"/>
                <a:gd name="csX2" fmla="*/ 897497 w 947855"/>
                <a:gd name="csY2" fmla="*/ 928596 h 940061"/>
                <a:gd name="csX3" fmla="*/ 819860 w 947855"/>
                <a:gd name="csY3" fmla="*/ 850960 h 940061"/>
                <a:gd name="csX4" fmla="*/ 810021 w 947855"/>
                <a:gd name="csY4" fmla="*/ 802228 h 940061"/>
                <a:gd name="csX5" fmla="*/ 808396 w 947855"/>
                <a:gd name="csY5" fmla="*/ 800602 h 940061"/>
                <a:gd name="csX6" fmla="*/ 808396 w 947855"/>
                <a:gd name="csY6" fmla="*/ 531472 h 940061"/>
                <a:gd name="csX7" fmla="*/ 808396 w 947855"/>
                <a:gd name="csY7" fmla="*/ 531472 h 940061"/>
                <a:gd name="csX8" fmla="*/ 808396 w 947855"/>
                <a:gd name="csY8" fmla="*/ 334468 h 940061"/>
                <a:gd name="csX9" fmla="*/ 473927 w 947855"/>
                <a:gd name="csY9" fmla="*/ 0 h 940061"/>
                <a:gd name="csX10" fmla="*/ 473928 w 947855"/>
                <a:gd name="csY10" fmla="*/ 1 h 940061"/>
                <a:gd name="csX11" fmla="*/ 139459 w 947855"/>
                <a:gd name="csY11" fmla="*/ 334468 h 940061"/>
                <a:gd name="csX12" fmla="*/ 139459 w 947855"/>
                <a:gd name="csY12" fmla="*/ 531472 h 940061"/>
                <a:gd name="csX13" fmla="*/ 139459 w 947855"/>
                <a:gd name="csY13" fmla="*/ 531472 h 940061"/>
                <a:gd name="csX14" fmla="*/ 139459 w 947855"/>
                <a:gd name="csY14" fmla="*/ 800602 h 940061"/>
                <a:gd name="csX15" fmla="*/ 137834 w 947855"/>
                <a:gd name="csY15" fmla="*/ 802228 h 940061"/>
                <a:gd name="csX16" fmla="*/ 127995 w 947855"/>
                <a:gd name="csY16" fmla="*/ 850960 h 940061"/>
                <a:gd name="csX17" fmla="*/ 50358 w 947855"/>
                <a:gd name="csY17" fmla="*/ 928596 h 940061"/>
                <a:gd name="csX18" fmla="*/ 1627 w 947855"/>
                <a:gd name="csY18" fmla="*/ 938435 h 940061"/>
                <a:gd name="csX19" fmla="*/ 0 w 947855"/>
                <a:gd name="csY19" fmla="*/ 940061 h 940061"/>
                <a:gd name="csX20" fmla="*/ 139459 w 947855"/>
                <a:gd name="csY20" fmla="*/ 940061 h 940061"/>
                <a:gd name="csX21" fmla="*/ 808396 w 947855"/>
                <a:gd name="csY21" fmla="*/ 940061 h 9400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Lst>
              <a:rect l="l" t="t" r="r" b="b"/>
              <a:pathLst>
                <a:path w="947855" h="940061">
                  <a:moveTo>
                    <a:pt x="947855" y="940061"/>
                  </a:moveTo>
                  <a:lnTo>
                    <a:pt x="946228" y="938435"/>
                  </a:lnTo>
                  <a:lnTo>
                    <a:pt x="897497" y="928596"/>
                  </a:lnTo>
                  <a:cubicBezTo>
                    <a:pt x="862590" y="913831"/>
                    <a:pt x="834625" y="885867"/>
                    <a:pt x="819860" y="850960"/>
                  </a:cubicBezTo>
                  <a:lnTo>
                    <a:pt x="810021" y="802228"/>
                  </a:lnTo>
                  <a:lnTo>
                    <a:pt x="808396" y="800602"/>
                  </a:lnTo>
                  <a:lnTo>
                    <a:pt x="808396" y="531472"/>
                  </a:lnTo>
                  <a:lnTo>
                    <a:pt x="808396" y="531472"/>
                  </a:lnTo>
                  <a:lnTo>
                    <a:pt x="808396" y="334468"/>
                  </a:lnTo>
                  <a:cubicBezTo>
                    <a:pt x="808396" y="149746"/>
                    <a:pt x="658649" y="0"/>
                    <a:pt x="473927" y="0"/>
                  </a:cubicBezTo>
                  <a:lnTo>
                    <a:pt x="473928" y="1"/>
                  </a:lnTo>
                  <a:cubicBezTo>
                    <a:pt x="289206" y="1"/>
                    <a:pt x="139459" y="149747"/>
                    <a:pt x="139459" y="334468"/>
                  </a:cubicBezTo>
                  <a:lnTo>
                    <a:pt x="139459" y="531472"/>
                  </a:lnTo>
                  <a:lnTo>
                    <a:pt x="139459" y="531472"/>
                  </a:lnTo>
                  <a:lnTo>
                    <a:pt x="139459" y="800602"/>
                  </a:lnTo>
                  <a:lnTo>
                    <a:pt x="137834" y="802228"/>
                  </a:lnTo>
                  <a:lnTo>
                    <a:pt x="127995" y="850960"/>
                  </a:lnTo>
                  <a:cubicBezTo>
                    <a:pt x="113230" y="885867"/>
                    <a:pt x="85266" y="913831"/>
                    <a:pt x="50358" y="928596"/>
                  </a:cubicBezTo>
                  <a:lnTo>
                    <a:pt x="1627" y="938435"/>
                  </a:lnTo>
                  <a:lnTo>
                    <a:pt x="0" y="940061"/>
                  </a:lnTo>
                  <a:lnTo>
                    <a:pt x="139459" y="940061"/>
                  </a:lnTo>
                  <a:lnTo>
                    <a:pt x="808396" y="940061"/>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Segoe UI"/>
                <a:ea typeface="Segoe UI" pitchFamily="34" charset="0"/>
                <a:cs typeface="Segoe UI" pitchFamily="34" charset="0"/>
              </a:endParaRPr>
            </a:p>
          </p:txBody>
        </p:sp>
      </p:grpSp>
      <p:grpSp>
        <p:nvGrpSpPr>
          <p:cNvPr id="56" name="Group 55">
            <a:extLst>
              <a:ext uri="{FF2B5EF4-FFF2-40B4-BE49-F238E27FC236}">
                <a16:creationId xmlns:a16="http://schemas.microsoft.com/office/drawing/2014/main" id="{6DA4A187-06EA-F7E9-8E4B-5DA3881F3175}"/>
              </a:ext>
              <a:ext uri="{C183D7F6-B498-43B3-948B-1728B52AA6E4}">
                <adec:decorative xmlns:adec="http://schemas.microsoft.com/office/drawing/2017/decorative" val="1"/>
              </a:ext>
            </a:extLst>
          </p:cNvPr>
          <p:cNvGrpSpPr/>
          <p:nvPr/>
        </p:nvGrpSpPr>
        <p:grpSpPr>
          <a:xfrm>
            <a:off x="864812" y="1890713"/>
            <a:ext cx="463462" cy="463458"/>
            <a:chOff x="864812" y="1890713"/>
            <a:chExt cx="463462" cy="463458"/>
          </a:xfrm>
        </p:grpSpPr>
        <p:sp>
          <p:nvSpPr>
            <p:cNvPr id="30" name="Oval 29">
              <a:extLst>
                <a:ext uri="{FF2B5EF4-FFF2-40B4-BE49-F238E27FC236}">
                  <a16:creationId xmlns:a16="http://schemas.microsoft.com/office/drawing/2014/main" id="{596BA90A-4DCC-04C0-614B-F66BBE504C0E}"/>
                </a:ext>
              </a:extLst>
            </p:cNvPr>
            <p:cNvSpPr>
              <a:spLocks/>
            </p:cNvSpPr>
            <p:nvPr/>
          </p:nvSpPr>
          <p:spPr bwMode="auto">
            <a:xfrm>
              <a:off x="864812" y="1890713"/>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48" name="Graphic 43">
              <a:extLst>
                <a:ext uri="{FF2B5EF4-FFF2-40B4-BE49-F238E27FC236}">
                  <a16:creationId xmlns:a16="http://schemas.microsoft.com/office/drawing/2014/main" id="{779A7C0F-1FAC-0730-905E-2A1F6E0A6660}"/>
                </a:ext>
              </a:extLst>
            </p:cNvPr>
            <p:cNvSpPr/>
            <p:nvPr/>
          </p:nvSpPr>
          <p:spPr>
            <a:xfrm>
              <a:off x="996386" y="2000413"/>
              <a:ext cx="200315" cy="222572"/>
            </a:xfrm>
            <a:custGeom>
              <a:avLst/>
              <a:gdLst>
                <a:gd name="csX0" fmla="*/ 163210 w 342900"/>
                <a:gd name="csY0" fmla="*/ 3310 h 381000"/>
                <a:gd name="csX1" fmla="*/ 179685 w 342900"/>
                <a:gd name="csY1" fmla="*/ 3310 h 381000"/>
                <a:gd name="csX2" fmla="*/ 275291 w 342900"/>
                <a:gd name="csY2" fmla="*/ 49409 h 381000"/>
                <a:gd name="csX3" fmla="*/ 315319 w 342900"/>
                <a:gd name="csY3" fmla="*/ 55985 h 381000"/>
                <a:gd name="csX4" fmla="*/ 327185 w 342900"/>
                <a:gd name="csY4" fmla="*/ 56962 h 381000"/>
                <a:gd name="csX5" fmla="*/ 330310 w 342900"/>
                <a:gd name="csY5" fmla="*/ 57120 h 381000"/>
                <a:gd name="csX6" fmla="*/ 331075 w 342900"/>
                <a:gd name="csY6" fmla="*/ 57147 h 381000"/>
                <a:gd name="csX7" fmla="*/ 331245 w 342900"/>
                <a:gd name="csY7" fmla="*/ 57153 h 381000"/>
                <a:gd name="csX8" fmla="*/ 331271 w 342900"/>
                <a:gd name="csY8" fmla="*/ 57153 h 381000"/>
                <a:gd name="csX9" fmla="*/ 342900 w 342900"/>
                <a:gd name="csY9" fmla="*/ 69056 h 381000"/>
                <a:gd name="csX10" fmla="*/ 342900 w 342900"/>
                <a:gd name="csY10" fmla="*/ 161925 h 381000"/>
                <a:gd name="csX11" fmla="*/ 174999 w 342900"/>
                <a:gd name="csY11" fmla="*/ 380458 h 381000"/>
                <a:gd name="csX12" fmla="*/ 167896 w 342900"/>
                <a:gd name="csY12" fmla="*/ 380458 h 381000"/>
                <a:gd name="csX13" fmla="*/ 39031 w 342900"/>
                <a:gd name="csY13" fmla="*/ 290750 h 381000"/>
                <a:gd name="csX14" fmla="*/ 0 w 342900"/>
                <a:gd name="csY14" fmla="*/ 159544 h 381000"/>
                <a:gd name="csX15" fmla="*/ 0 w 342900"/>
                <a:gd name="csY15" fmla="*/ 69057 h 381000"/>
                <a:gd name="csX16" fmla="*/ 11622 w 342900"/>
                <a:gd name="csY16" fmla="*/ 57154 h 381000"/>
                <a:gd name="csX17" fmla="*/ 11655 w 342900"/>
                <a:gd name="csY17" fmla="*/ 57153 h 381000"/>
                <a:gd name="csX18" fmla="*/ 11826 w 342900"/>
                <a:gd name="csY18" fmla="*/ 57147 h 381000"/>
                <a:gd name="csX19" fmla="*/ 12590 w 342900"/>
                <a:gd name="csY19" fmla="*/ 57120 h 381000"/>
                <a:gd name="csX20" fmla="*/ 15715 w 342900"/>
                <a:gd name="csY20" fmla="*/ 56962 h 381000"/>
                <a:gd name="csX21" fmla="*/ 27580 w 342900"/>
                <a:gd name="csY21" fmla="*/ 55985 h 381000"/>
                <a:gd name="csX22" fmla="*/ 67608 w 342900"/>
                <a:gd name="csY22" fmla="*/ 49409 h 381000"/>
                <a:gd name="csX23" fmla="*/ 163210 w 342900"/>
                <a:gd name="csY23" fmla="*/ 3310 h 381000"/>
                <a:gd name="csX24" fmla="*/ 253490 w 342900"/>
                <a:gd name="csY24" fmla="*/ 144344 h 381000"/>
                <a:gd name="csX25" fmla="*/ 253881 w 342900"/>
                <a:gd name="csY25" fmla="*/ 127510 h 381000"/>
                <a:gd name="csX26" fmla="*/ 237048 w 342900"/>
                <a:gd name="csY26" fmla="*/ 127119 h 381000"/>
                <a:gd name="csX27" fmla="*/ 140687 w 342900"/>
                <a:gd name="csY27" fmla="*/ 219100 h 381000"/>
                <a:gd name="csX28" fmla="*/ 106050 w 342900"/>
                <a:gd name="csY28" fmla="*/ 184462 h 381000"/>
                <a:gd name="csX29" fmla="*/ 89212 w 342900"/>
                <a:gd name="csY29" fmla="*/ 184462 h 381000"/>
                <a:gd name="csX30" fmla="*/ 89212 w 342900"/>
                <a:gd name="csY30" fmla="*/ 201300 h 381000"/>
                <a:gd name="csX31" fmla="*/ 132075 w 342900"/>
                <a:gd name="csY31" fmla="*/ 244163 h 381000"/>
                <a:gd name="csX32" fmla="*/ 148715 w 342900"/>
                <a:gd name="csY32" fmla="*/ 244356 h 381000"/>
                <a:gd name="csX33" fmla="*/ 253490 w 342900"/>
                <a:gd name="csY33" fmla="*/ 144344 h 381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342900" h="381000">
                  <a:moveTo>
                    <a:pt x="163210" y="3310"/>
                  </a:moveTo>
                  <a:cubicBezTo>
                    <a:pt x="167815" y="-1103"/>
                    <a:pt x="175080" y="-1103"/>
                    <a:pt x="179685" y="3310"/>
                  </a:cubicBezTo>
                  <a:cubicBezTo>
                    <a:pt x="205962" y="28492"/>
                    <a:pt x="243358" y="42152"/>
                    <a:pt x="275291" y="49409"/>
                  </a:cubicBezTo>
                  <a:cubicBezTo>
                    <a:pt x="291093" y="53001"/>
                    <a:pt x="305190" y="54943"/>
                    <a:pt x="315319" y="55985"/>
                  </a:cubicBezTo>
                  <a:cubicBezTo>
                    <a:pt x="320377" y="56505"/>
                    <a:pt x="324427" y="56799"/>
                    <a:pt x="327185" y="56962"/>
                  </a:cubicBezTo>
                  <a:cubicBezTo>
                    <a:pt x="328563" y="57043"/>
                    <a:pt x="329616" y="57092"/>
                    <a:pt x="330310" y="57120"/>
                  </a:cubicBezTo>
                  <a:cubicBezTo>
                    <a:pt x="330657" y="57134"/>
                    <a:pt x="330913" y="57142"/>
                    <a:pt x="331075" y="57147"/>
                  </a:cubicBezTo>
                  <a:lnTo>
                    <a:pt x="331245" y="57153"/>
                  </a:lnTo>
                  <a:lnTo>
                    <a:pt x="331271" y="57153"/>
                  </a:lnTo>
                  <a:cubicBezTo>
                    <a:pt x="337735" y="57306"/>
                    <a:pt x="342900" y="62590"/>
                    <a:pt x="342900" y="69056"/>
                  </a:cubicBezTo>
                  <a:lnTo>
                    <a:pt x="342900" y="161925"/>
                  </a:lnTo>
                  <a:cubicBezTo>
                    <a:pt x="342900" y="252382"/>
                    <a:pt x="294709" y="343049"/>
                    <a:pt x="174999" y="380458"/>
                  </a:cubicBezTo>
                  <a:cubicBezTo>
                    <a:pt x="172686" y="381181"/>
                    <a:pt x="170209" y="381181"/>
                    <a:pt x="167896" y="380458"/>
                  </a:cubicBezTo>
                  <a:cubicBezTo>
                    <a:pt x="108476" y="361889"/>
                    <a:pt x="66286" y="330049"/>
                    <a:pt x="39031" y="290750"/>
                  </a:cubicBezTo>
                  <a:cubicBezTo>
                    <a:pt x="11837" y="251538"/>
                    <a:pt x="0" y="205616"/>
                    <a:pt x="0" y="159544"/>
                  </a:cubicBezTo>
                  <a:lnTo>
                    <a:pt x="0" y="69057"/>
                  </a:lnTo>
                  <a:cubicBezTo>
                    <a:pt x="0" y="62592"/>
                    <a:pt x="5160" y="57307"/>
                    <a:pt x="11622" y="57154"/>
                  </a:cubicBezTo>
                  <a:lnTo>
                    <a:pt x="11655" y="57153"/>
                  </a:lnTo>
                  <a:lnTo>
                    <a:pt x="11826" y="57147"/>
                  </a:lnTo>
                  <a:cubicBezTo>
                    <a:pt x="11987" y="57142"/>
                    <a:pt x="12244" y="57134"/>
                    <a:pt x="12590" y="57120"/>
                  </a:cubicBezTo>
                  <a:cubicBezTo>
                    <a:pt x="13283" y="57092"/>
                    <a:pt x="14337" y="57043"/>
                    <a:pt x="15715" y="56962"/>
                  </a:cubicBezTo>
                  <a:cubicBezTo>
                    <a:pt x="18472" y="56799"/>
                    <a:pt x="22522" y="56505"/>
                    <a:pt x="27580" y="55985"/>
                  </a:cubicBezTo>
                  <a:cubicBezTo>
                    <a:pt x="37709" y="54943"/>
                    <a:pt x="51806" y="53001"/>
                    <a:pt x="67608" y="49409"/>
                  </a:cubicBezTo>
                  <a:cubicBezTo>
                    <a:pt x="99538" y="42152"/>
                    <a:pt x="136933" y="28492"/>
                    <a:pt x="163210" y="3310"/>
                  </a:cubicBezTo>
                  <a:close/>
                  <a:moveTo>
                    <a:pt x="253490" y="144344"/>
                  </a:moveTo>
                  <a:cubicBezTo>
                    <a:pt x="258247" y="139803"/>
                    <a:pt x="258422" y="132267"/>
                    <a:pt x="253881" y="127510"/>
                  </a:cubicBezTo>
                  <a:cubicBezTo>
                    <a:pt x="249341" y="122753"/>
                    <a:pt x="241805" y="122578"/>
                    <a:pt x="237048" y="127119"/>
                  </a:cubicBezTo>
                  <a:lnTo>
                    <a:pt x="140687" y="219100"/>
                  </a:lnTo>
                  <a:lnTo>
                    <a:pt x="106050" y="184462"/>
                  </a:lnTo>
                  <a:cubicBezTo>
                    <a:pt x="101400" y="179813"/>
                    <a:pt x="93862" y="179813"/>
                    <a:pt x="89212" y="184462"/>
                  </a:cubicBezTo>
                  <a:cubicBezTo>
                    <a:pt x="84563" y="189112"/>
                    <a:pt x="84563" y="196650"/>
                    <a:pt x="89212" y="201300"/>
                  </a:cubicBezTo>
                  <a:lnTo>
                    <a:pt x="132075" y="244163"/>
                  </a:lnTo>
                  <a:cubicBezTo>
                    <a:pt x="136649" y="248736"/>
                    <a:pt x="144036" y="248823"/>
                    <a:pt x="148715" y="244356"/>
                  </a:cubicBezTo>
                  <a:lnTo>
                    <a:pt x="253490" y="144344"/>
                  </a:ln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57" name="Group 56">
            <a:extLst>
              <a:ext uri="{FF2B5EF4-FFF2-40B4-BE49-F238E27FC236}">
                <a16:creationId xmlns:a16="http://schemas.microsoft.com/office/drawing/2014/main" id="{C5F31B99-8337-10D6-F8D4-655ABF907363}"/>
              </a:ext>
              <a:ext uri="{C183D7F6-B498-43B3-948B-1728B52AA6E4}">
                <adec:decorative xmlns:adec="http://schemas.microsoft.com/office/drawing/2017/decorative" val="1"/>
              </a:ext>
            </a:extLst>
          </p:cNvPr>
          <p:cNvGrpSpPr/>
          <p:nvPr/>
        </p:nvGrpSpPr>
        <p:grpSpPr>
          <a:xfrm>
            <a:off x="864812" y="3356691"/>
            <a:ext cx="463462" cy="463458"/>
            <a:chOff x="864812" y="3356691"/>
            <a:chExt cx="463462" cy="463458"/>
          </a:xfrm>
        </p:grpSpPr>
        <p:sp>
          <p:nvSpPr>
            <p:cNvPr id="21" name="Oval 20">
              <a:extLst>
                <a:ext uri="{FF2B5EF4-FFF2-40B4-BE49-F238E27FC236}">
                  <a16:creationId xmlns:a16="http://schemas.microsoft.com/office/drawing/2014/main" id="{F0E0820C-5E05-4AC4-3A71-05F20C06D273}"/>
                </a:ext>
              </a:extLst>
            </p:cNvPr>
            <p:cNvSpPr>
              <a:spLocks/>
            </p:cNvSpPr>
            <p:nvPr/>
          </p:nvSpPr>
          <p:spPr bwMode="auto">
            <a:xfrm>
              <a:off x="864812" y="3356691"/>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sp>
          <p:nvSpPr>
            <p:cNvPr id="47" name="Graphic 45">
              <a:extLst>
                <a:ext uri="{FF2B5EF4-FFF2-40B4-BE49-F238E27FC236}">
                  <a16:creationId xmlns:a16="http://schemas.microsoft.com/office/drawing/2014/main" id="{DC8FCC03-D24C-9E5A-16B4-4E11511725CB}"/>
                </a:ext>
              </a:extLst>
            </p:cNvPr>
            <p:cNvSpPr/>
            <p:nvPr/>
          </p:nvSpPr>
          <p:spPr>
            <a:xfrm>
              <a:off x="996386" y="3467032"/>
              <a:ext cx="200315" cy="221400"/>
            </a:xfrm>
            <a:custGeom>
              <a:avLst/>
              <a:gdLst>
                <a:gd name="csX0" fmla="*/ 90248 w 180975"/>
                <a:gd name="csY0" fmla="*/ 161925 h 200024"/>
                <a:gd name="csX1" fmla="*/ 135731 w 180975"/>
                <a:gd name="csY1" fmla="*/ 161925 h 200024"/>
                <a:gd name="csX2" fmla="*/ 152400 w 180975"/>
                <a:gd name="csY2" fmla="*/ 145256 h 200024"/>
                <a:gd name="csX3" fmla="*/ 152400 w 180975"/>
                <a:gd name="csY3" fmla="*/ 107156 h 200024"/>
                <a:gd name="csX4" fmla="*/ 135731 w 180975"/>
                <a:gd name="csY4" fmla="*/ 90488 h 200024"/>
                <a:gd name="csX5" fmla="*/ 73819 w 180975"/>
                <a:gd name="csY5" fmla="*/ 90488 h 200024"/>
                <a:gd name="csX6" fmla="*/ 67351 w 180975"/>
                <a:gd name="csY6" fmla="*/ 91789 h 200024"/>
                <a:gd name="csX7" fmla="*/ 42863 w 180975"/>
                <a:gd name="csY7" fmla="*/ 85725 h 200024"/>
                <a:gd name="csX8" fmla="*/ 28575 w 180975"/>
                <a:gd name="csY8" fmla="*/ 87697 h 200024"/>
                <a:gd name="csX9" fmla="*/ 28575 w 180975"/>
                <a:gd name="csY9" fmla="*/ 19050 h 200024"/>
                <a:gd name="csX10" fmla="*/ 47625 w 180975"/>
                <a:gd name="csY10" fmla="*/ 0 h 200024"/>
                <a:gd name="csX11" fmla="*/ 104775 w 180975"/>
                <a:gd name="csY11" fmla="*/ 0 h 200024"/>
                <a:gd name="csX12" fmla="*/ 104775 w 180975"/>
                <a:gd name="csY12" fmla="*/ 57150 h 200024"/>
                <a:gd name="csX13" fmla="*/ 123825 w 180975"/>
                <a:gd name="csY13" fmla="*/ 76200 h 200024"/>
                <a:gd name="csX14" fmla="*/ 180975 w 180975"/>
                <a:gd name="csY14" fmla="*/ 76200 h 200024"/>
                <a:gd name="csX15" fmla="*/ 180975 w 180975"/>
                <a:gd name="csY15" fmla="*/ 171450 h 200024"/>
                <a:gd name="csX16" fmla="*/ 161925 w 180975"/>
                <a:gd name="csY16" fmla="*/ 190500 h 200024"/>
                <a:gd name="csX17" fmla="*/ 114130 w 180975"/>
                <a:gd name="csY17" fmla="*/ 190500 h 200024"/>
                <a:gd name="csX18" fmla="*/ 109417 w 180975"/>
                <a:gd name="csY18" fmla="*/ 181095 h 200024"/>
                <a:gd name="csX19" fmla="*/ 90248 w 180975"/>
                <a:gd name="csY19" fmla="*/ 161925 h 200024"/>
                <a:gd name="csX20" fmla="*/ 138113 w 180975"/>
                <a:gd name="csY20" fmla="*/ 133350 h 200024"/>
                <a:gd name="csX21" fmla="*/ 138113 w 180975"/>
                <a:gd name="csY21" fmla="*/ 145256 h 200024"/>
                <a:gd name="csX22" fmla="*/ 135731 w 180975"/>
                <a:gd name="csY22" fmla="*/ 147638 h 200024"/>
                <a:gd name="csX23" fmla="*/ 100013 w 180975"/>
                <a:gd name="csY23" fmla="*/ 147638 h 200024"/>
                <a:gd name="csX24" fmla="*/ 100013 w 180975"/>
                <a:gd name="csY24" fmla="*/ 133350 h 200024"/>
                <a:gd name="csX25" fmla="*/ 138113 w 180975"/>
                <a:gd name="csY25" fmla="*/ 133350 h 200024"/>
                <a:gd name="csX26" fmla="*/ 100013 w 180975"/>
                <a:gd name="csY26" fmla="*/ 119063 h 200024"/>
                <a:gd name="csX27" fmla="*/ 100013 w 180975"/>
                <a:gd name="csY27" fmla="*/ 104775 h 200024"/>
                <a:gd name="csX28" fmla="*/ 135731 w 180975"/>
                <a:gd name="csY28" fmla="*/ 104775 h 200024"/>
                <a:gd name="csX29" fmla="*/ 138113 w 180975"/>
                <a:gd name="csY29" fmla="*/ 107156 h 200024"/>
                <a:gd name="csX30" fmla="*/ 138113 w 180975"/>
                <a:gd name="csY30" fmla="*/ 119063 h 200024"/>
                <a:gd name="csX31" fmla="*/ 100013 w 180975"/>
                <a:gd name="csY31" fmla="*/ 119063 h 200024"/>
                <a:gd name="csX32" fmla="*/ 119063 w 180975"/>
                <a:gd name="csY32" fmla="*/ 4763 h 200024"/>
                <a:gd name="csX33" fmla="*/ 119063 w 180975"/>
                <a:gd name="csY33" fmla="*/ 57150 h 200024"/>
                <a:gd name="csX34" fmla="*/ 123825 w 180975"/>
                <a:gd name="csY34" fmla="*/ 61913 h 200024"/>
                <a:gd name="csX35" fmla="*/ 176213 w 180975"/>
                <a:gd name="csY35" fmla="*/ 61913 h 200024"/>
                <a:gd name="csX36" fmla="*/ 119063 w 180975"/>
                <a:gd name="csY36" fmla="*/ 4763 h 200024"/>
                <a:gd name="csX37" fmla="*/ 77801 w 180975"/>
                <a:gd name="csY37" fmla="*/ 162948 h 200024"/>
                <a:gd name="csX38" fmla="*/ 85725 w 180975"/>
                <a:gd name="csY38" fmla="*/ 138113 h 200024"/>
                <a:gd name="csX39" fmla="*/ 42863 w 180975"/>
                <a:gd name="csY39" fmla="*/ 95250 h 200024"/>
                <a:gd name="csX40" fmla="*/ 0 w 180975"/>
                <a:gd name="csY40" fmla="*/ 138113 h 200024"/>
                <a:gd name="csX41" fmla="*/ 42863 w 180975"/>
                <a:gd name="csY41" fmla="*/ 180975 h 200024"/>
                <a:gd name="csX42" fmla="*/ 67698 w 180975"/>
                <a:gd name="csY42" fmla="*/ 173051 h 200024"/>
                <a:gd name="csX43" fmla="*/ 92580 w 180975"/>
                <a:gd name="csY43" fmla="*/ 197932 h 200024"/>
                <a:gd name="csX44" fmla="*/ 102682 w 180975"/>
                <a:gd name="csY44" fmla="*/ 197932 h 200024"/>
                <a:gd name="csX45" fmla="*/ 102682 w 180975"/>
                <a:gd name="csY45" fmla="*/ 187830 h 200024"/>
                <a:gd name="csX46" fmla="*/ 77801 w 180975"/>
                <a:gd name="csY46" fmla="*/ 162948 h 200024"/>
                <a:gd name="csX47" fmla="*/ 71438 w 180975"/>
                <a:gd name="csY47" fmla="*/ 138113 h 200024"/>
                <a:gd name="csX48" fmla="*/ 42863 w 180975"/>
                <a:gd name="csY48" fmla="*/ 166688 h 200024"/>
                <a:gd name="csX49" fmla="*/ 14288 w 180975"/>
                <a:gd name="csY49" fmla="*/ 138113 h 200024"/>
                <a:gd name="csX50" fmla="*/ 42863 w 180975"/>
                <a:gd name="csY50" fmla="*/ 109538 h 200024"/>
                <a:gd name="csX51" fmla="*/ 71438 w 180975"/>
                <a:gd name="csY51" fmla="*/ 138113 h 2000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Lst>
              <a:rect l="l" t="t" r="r" b="b"/>
              <a:pathLst>
                <a:path w="180975" h="200024">
                  <a:moveTo>
                    <a:pt x="90248" y="161925"/>
                  </a:moveTo>
                  <a:lnTo>
                    <a:pt x="135731" y="161925"/>
                  </a:lnTo>
                  <a:cubicBezTo>
                    <a:pt x="144937" y="161925"/>
                    <a:pt x="152400" y="154462"/>
                    <a:pt x="152400" y="145256"/>
                  </a:cubicBezTo>
                  <a:lnTo>
                    <a:pt x="152400" y="107156"/>
                  </a:lnTo>
                  <a:cubicBezTo>
                    <a:pt x="152400" y="97950"/>
                    <a:pt x="144937" y="90488"/>
                    <a:pt x="135731" y="90488"/>
                  </a:cubicBezTo>
                  <a:lnTo>
                    <a:pt x="73819" y="90488"/>
                  </a:lnTo>
                  <a:cubicBezTo>
                    <a:pt x="71525" y="90488"/>
                    <a:pt x="69340" y="90950"/>
                    <a:pt x="67351" y="91789"/>
                  </a:cubicBezTo>
                  <a:cubicBezTo>
                    <a:pt x="60043" y="87918"/>
                    <a:pt x="51709" y="85725"/>
                    <a:pt x="42863" y="85725"/>
                  </a:cubicBezTo>
                  <a:cubicBezTo>
                    <a:pt x="37909" y="85725"/>
                    <a:pt x="33117" y="86413"/>
                    <a:pt x="28575" y="87697"/>
                  </a:cubicBezTo>
                  <a:lnTo>
                    <a:pt x="28575" y="19050"/>
                  </a:lnTo>
                  <a:cubicBezTo>
                    <a:pt x="28575" y="8529"/>
                    <a:pt x="37104" y="0"/>
                    <a:pt x="47625" y="0"/>
                  </a:cubicBezTo>
                  <a:lnTo>
                    <a:pt x="104775" y="0"/>
                  </a:lnTo>
                  <a:lnTo>
                    <a:pt x="104775" y="57150"/>
                  </a:lnTo>
                  <a:cubicBezTo>
                    <a:pt x="104775" y="67671"/>
                    <a:pt x="113304" y="76200"/>
                    <a:pt x="123825" y="76200"/>
                  </a:cubicBezTo>
                  <a:lnTo>
                    <a:pt x="180975" y="76200"/>
                  </a:lnTo>
                  <a:lnTo>
                    <a:pt x="180975" y="171450"/>
                  </a:lnTo>
                  <a:cubicBezTo>
                    <a:pt x="180975" y="181971"/>
                    <a:pt x="172446" y="190500"/>
                    <a:pt x="161925" y="190500"/>
                  </a:cubicBezTo>
                  <a:lnTo>
                    <a:pt x="114130" y="190500"/>
                  </a:lnTo>
                  <a:cubicBezTo>
                    <a:pt x="113636" y="187059"/>
                    <a:pt x="112065" y="183742"/>
                    <a:pt x="109417" y="181095"/>
                  </a:cubicBezTo>
                  <a:lnTo>
                    <a:pt x="90248" y="161925"/>
                  </a:lnTo>
                  <a:close/>
                  <a:moveTo>
                    <a:pt x="138113" y="133350"/>
                  </a:moveTo>
                  <a:lnTo>
                    <a:pt x="138113" y="145256"/>
                  </a:lnTo>
                  <a:cubicBezTo>
                    <a:pt x="138113" y="146572"/>
                    <a:pt x="137047" y="147638"/>
                    <a:pt x="135731" y="147638"/>
                  </a:cubicBezTo>
                  <a:lnTo>
                    <a:pt x="100013" y="147638"/>
                  </a:lnTo>
                  <a:lnTo>
                    <a:pt x="100013" y="133350"/>
                  </a:lnTo>
                  <a:lnTo>
                    <a:pt x="138113" y="133350"/>
                  </a:lnTo>
                  <a:close/>
                  <a:moveTo>
                    <a:pt x="100013" y="119063"/>
                  </a:moveTo>
                  <a:lnTo>
                    <a:pt x="100013" y="104775"/>
                  </a:lnTo>
                  <a:lnTo>
                    <a:pt x="135731" y="104775"/>
                  </a:lnTo>
                  <a:cubicBezTo>
                    <a:pt x="137047" y="104775"/>
                    <a:pt x="138113" y="105841"/>
                    <a:pt x="138113" y="107156"/>
                  </a:cubicBezTo>
                  <a:lnTo>
                    <a:pt x="138113" y="119063"/>
                  </a:lnTo>
                  <a:lnTo>
                    <a:pt x="100013" y="119063"/>
                  </a:lnTo>
                  <a:close/>
                  <a:moveTo>
                    <a:pt x="119063" y="4763"/>
                  </a:moveTo>
                  <a:lnTo>
                    <a:pt x="119063" y="57150"/>
                  </a:lnTo>
                  <a:cubicBezTo>
                    <a:pt x="119063" y="59780"/>
                    <a:pt x="121195" y="61913"/>
                    <a:pt x="123825" y="61913"/>
                  </a:cubicBezTo>
                  <a:lnTo>
                    <a:pt x="176213" y="61913"/>
                  </a:lnTo>
                  <a:lnTo>
                    <a:pt x="119063" y="4763"/>
                  </a:lnTo>
                  <a:close/>
                  <a:moveTo>
                    <a:pt x="77801" y="162948"/>
                  </a:moveTo>
                  <a:cubicBezTo>
                    <a:pt x="82790" y="155941"/>
                    <a:pt x="85725" y="147370"/>
                    <a:pt x="85725" y="138113"/>
                  </a:cubicBezTo>
                  <a:cubicBezTo>
                    <a:pt x="85725" y="114440"/>
                    <a:pt x="66535" y="95250"/>
                    <a:pt x="42863" y="95250"/>
                  </a:cubicBezTo>
                  <a:cubicBezTo>
                    <a:pt x="19190" y="95250"/>
                    <a:pt x="0" y="114440"/>
                    <a:pt x="0" y="138113"/>
                  </a:cubicBezTo>
                  <a:cubicBezTo>
                    <a:pt x="0" y="161785"/>
                    <a:pt x="19190" y="180975"/>
                    <a:pt x="42863" y="180975"/>
                  </a:cubicBezTo>
                  <a:cubicBezTo>
                    <a:pt x="52120" y="180975"/>
                    <a:pt x="60691" y="178040"/>
                    <a:pt x="67698" y="173051"/>
                  </a:cubicBezTo>
                  <a:lnTo>
                    <a:pt x="92580" y="197932"/>
                  </a:lnTo>
                  <a:cubicBezTo>
                    <a:pt x="95370" y="200722"/>
                    <a:pt x="99892" y="200722"/>
                    <a:pt x="102682" y="197932"/>
                  </a:cubicBezTo>
                  <a:cubicBezTo>
                    <a:pt x="105472" y="195142"/>
                    <a:pt x="105472" y="190620"/>
                    <a:pt x="102682" y="187830"/>
                  </a:cubicBezTo>
                  <a:lnTo>
                    <a:pt x="77801" y="162948"/>
                  </a:lnTo>
                  <a:close/>
                  <a:moveTo>
                    <a:pt x="71438" y="138113"/>
                  </a:moveTo>
                  <a:cubicBezTo>
                    <a:pt x="71438" y="153894"/>
                    <a:pt x="58644" y="166688"/>
                    <a:pt x="42863" y="166688"/>
                  </a:cubicBezTo>
                  <a:cubicBezTo>
                    <a:pt x="27081" y="166688"/>
                    <a:pt x="14288" y="153894"/>
                    <a:pt x="14288" y="138113"/>
                  </a:cubicBezTo>
                  <a:cubicBezTo>
                    <a:pt x="14288" y="122331"/>
                    <a:pt x="27081" y="109538"/>
                    <a:pt x="42863" y="109538"/>
                  </a:cubicBezTo>
                  <a:cubicBezTo>
                    <a:pt x="58644" y="109538"/>
                    <a:pt x="71438" y="122331"/>
                    <a:pt x="71438" y="138113"/>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58" name="Group 57">
            <a:extLst>
              <a:ext uri="{FF2B5EF4-FFF2-40B4-BE49-F238E27FC236}">
                <a16:creationId xmlns:a16="http://schemas.microsoft.com/office/drawing/2014/main" id="{DC7B569A-35D9-0344-1E1F-BDF5AEDDA265}"/>
              </a:ext>
              <a:ext uri="{C183D7F6-B498-43B3-948B-1728B52AA6E4}">
                <adec:decorative xmlns:adec="http://schemas.microsoft.com/office/drawing/2017/decorative" val="1"/>
              </a:ext>
            </a:extLst>
          </p:cNvPr>
          <p:cNvGrpSpPr/>
          <p:nvPr/>
        </p:nvGrpSpPr>
        <p:grpSpPr>
          <a:xfrm>
            <a:off x="864812" y="4822669"/>
            <a:ext cx="463462" cy="463458"/>
            <a:chOff x="864812" y="4822669"/>
            <a:chExt cx="463462" cy="463458"/>
          </a:xfrm>
        </p:grpSpPr>
        <p:sp>
          <p:nvSpPr>
            <p:cNvPr id="36" name="Oval 35">
              <a:extLst>
                <a:ext uri="{FF2B5EF4-FFF2-40B4-BE49-F238E27FC236}">
                  <a16:creationId xmlns:a16="http://schemas.microsoft.com/office/drawing/2014/main" id="{4B019904-EF2B-BFA2-FF29-02C6B3CD7457}"/>
                </a:ext>
              </a:extLst>
            </p:cNvPr>
            <p:cNvSpPr>
              <a:spLocks/>
            </p:cNvSpPr>
            <p:nvPr/>
          </p:nvSpPr>
          <p:spPr bwMode="auto">
            <a:xfrm>
              <a:off x="864812" y="4822669"/>
              <a:ext cx="463462" cy="463458"/>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1" i="0" u="none" strike="noStrike" kern="1200" cap="none" spc="0" normalizeH="0" baseline="0" noProof="0">
                <a:ln>
                  <a:noFill/>
                </a:ln>
                <a:solidFill>
                  <a:srgbClr val="000000"/>
                </a:solidFill>
                <a:effectLst/>
                <a:uLnTx/>
                <a:uFillTx/>
                <a:latin typeface="Segoe Sans Display"/>
                <a:ea typeface="+mn-ea"/>
                <a:cs typeface="Segoe Sans Display" pitchFamily="2" charset="0"/>
              </a:endParaRPr>
            </a:p>
          </p:txBody>
        </p:sp>
        <p:grpSp>
          <p:nvGrpSpPr>
            <p:cNvPr id="55" name="Group 54">
              <a:extLst>
                <a:ext uri="{FF2B5EF4-FFF2-40B4-BE49-F238E27FC236}">
                  <a16:creationId xmlns:a16="http://schemas.microsoft.com/office/drawing/2014/main" id="{46FC9DAA-BC7A-27A1-62DF-C4ED329C9F12}"/>
                </a:ext>
              </a:extLst>
            </p:cNvPr>
            <p:cNvGrpSpPr/>
            <p:nvPr/>
          </p:nvGrpSpPr>
          <p:grpSpPr>
            <a:xfrm>
              <a:off x="986715" y="4945394"/>
              <a:ext cx="219656" cy="218008"/>
              <a:chOff x="897506" y="4921758"/>
              <a:chExt cx="219656" cy="218008"/>
            </a:xfrm>
          </p:grpSpPr>
          <p:sp>
            <p:nvSpPr>
              <p:cNvPr id="52" name="Freeform: Shape 51">
                <a:extLst>
                  <a:ext uri="{FF2B5EF4-FFF2-40B4-BE49-F238E27FC236}">
                    <a16:creationId xmlns:a16="http://schemas.microsoft.com/office/drawing/2014/main" id="{91E3A975-92F9-F317-23B2-B605E8D76FA0}"/>
                  </a:ext>
                </a:extLst>
              </p:cNvPr>
              <p:cNvSpPr/>
              <p:nvPr/>
            </p:nvSpPr>
            <p:spPr>
              <a:xfrm>
                <a:off x="897506" y="4921758"/>
                <a:ext cx="158301" cy="181520"/>
              </a:xfrm>
              <a:custGeom>
                <a:avLst/>
                <a:gdLst>
                  <a:gd name="csX0" fmla="*/ 64261 w 123976"/>
                  <a:gd name="csY0" fmla="*/ 7402 h 142160"/>
                  <a:gd name="csX1" fmla="*/ 1789 w 123976"/>
                  <a:gd name="csY1" fmla="*/ 120988 h 142160"/>
                  <a:gd name="csX2" fmla="*/ 14308 w 123976"/>
                  <a:gd name="csY2" fmla="*/ 142161 h 142160"/>
                  <a:gd name="csX3" fmla="*/ 89879 w 123976"/>
                  <a:gd name="csY3" fmla="*/ 142161 h 142160"/>
                  <a:gd name="csX4" fmla="*/ 86348 w 123976"/>
                  <a:gd name="csY4" fmla="*/ 121997 h 142160"/>
                  <a:gd name="csX5" fmla="*/ 86346 w 123976"/>
                  <a:gd name="csY5" fmla="*/ 121917 h 142160"/>
                  <a:gd name="csX6" fmla="*/ 86302 w 123976"/>
                  <a:gd name="csY6" fmla="*/ 119231 h 142160"/>
                  <a:gd name="csX7" fmla="*/ 86302 w 123976"/>
                  <a:gd name="csY7" fmla="*/ 95330 h 142160"/>
                  <a:gd name="csX8" fmla="*/ 99637 w 123976"/>
                  <a:gd name="csY8" fmla="*/ 81836 h 142160"/>
                  <a:gd name="csX9" fmla="*/ 123977 w 123976"/>
                  <a:gd name="csY9" fmla="*/ 70454 h 142160"/>
                  <a:gd name="csX10" fmla="*/ 89298 w 123976"/>
                  <a:gd name="csY10" fmla="*/ 7402 h 142160"/>
                  <a:gd name="csX11" fmla="*/ 64261 w 123976"/>
                  <a:gd name="csY11" fmla="*/ 7402 h 142160"/>
                  <a:gd name="csX12" fmla="*/ 76780 w 123976"/>
                  <a:gd name="csY12" fmla="*/ 44529 h 142160"/>
                  <a:gd name="csX13" fmla="*/ 83923 w 123976"/>
                  <a:gd name="csY13" fmla="*/ 51673 h 142160"/>
                  <a:gd name="csX14" fmla="*/ 83923 w 123976"/>
                  <a:gd name="csY14" fmla="*/ 89773 h 142160"/>
                  <a:gd name="csX15" fmla="*/ 76780 w 123976"/>
                  <a:gd name="csY15" fmla="*/ 96917 h 142160"/>
                  <a:gd name="csX16" fmla="*/ 69636 w 123976"/>
                  <a:gd name="csY16" fmla="*/ 89773 h 142160"/>
                  <a:gd name="csX17" fmla="*/ 69636 w 123976"/>
                  <a:gd name="csY17" fmla="*/ 51673 h 142160"/>
                  <a:gd name="csX18" fmla="*/ 76780 w 123976"/>
                  <a:gd name="csY18" fmla="*/ 44529 h 142160"/>
                  <a:gd name="csX19" fmla="*/ 83923 w 123976"/>
                  <a:gd name="csY19" fmla="*/ 111204 h 142160"/>
                  <a:gd name="csX20" fmla="*/ 76780 w 123976"/>
                  <a:gd name="csY20" fmla="*/ 118348 h 142160"/>
                  <a:gd name="csX21" fmla="*/ 69636 w 123976"/>
                  <a:gd name="csY21" fmla="*/ 111204 h 142160"/>
                  <a:gd name="csX22" fmla="*/ 76780 w 123976"/>
                  <a:gd name="csY22" fmla="*/ 104061 h 142160"/>
                  <a:gd name="csX23" fmla="*/ 83923 w 123976"/>
                  <a:gd name="csY23" fmla="*/ 111204 h 1421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123976" h="142160">
                    <a:moveTo>
                      <a:pt x="64261" y="7402"/>
                    </a:moveTo>
                    <a:lnTo>
                      <a:pt x="1789" y="120988"/>
                    </a:lnTo>
                    <a:cubicBezTo>
                      <a:pt x="-3448" y="130510"/>
                      <a:pt x="3441" y="142161"/>
                      <a:pt x="14308" y="142161"/>
                    </a:cubicBezTo>
                    <a:lnTo>
                      <a:pt x="89879" y="142161"/>
                    </a:lnTo>
                    <a:cubicBezTo>
                      <a:pt x="87737" y="135898"/>
                      <a:pt x="86586" y="129148"/>
                      <a:pt x="86348" y="121997"/>
                    </a:cubicBezTo>
                    <a:lnTo>
                      <a:pt x="86346" y="121917"/>
                    </a:lnTo>
                    <a:lnTo>
                      <a:pt x="86302" y="119231"/>
                    </a:lnTo>
                    <a:lnTo>
                      <a:pt x="86302" y="95330"/>
                    </a:lnTo>
                    <a:cubicBezTo>
                      <a:pt x="86302" y="88247"/>
                      <a:pt x="91909" y="81836"/>
                      <a:pt x="99637" y="81836"/>
                    </a:cubicBezTo>
                    <a:cubicBezTo>
                      <a:pt x="108125" y="81836"/>
                      <a:pt x="116106" y="78490"/>
                      <a:pt x="123977" y="70454"/>
                    </a:cubicBezTo>
                    <a:lnTo>
                      <a:pt x="89298" y="7402"/>
                    </a:lnTo>
                    <a:cubicBezTo>
                      <a:pt x="83870" y="-2467"/>
                      <a:pt x="69689" y="-2467"/>
                      <a:pt x="64261" y="7402"/>
                    </a:cubicBezTo>
                    <a:close/>
                    <a:moveTo>
                      <a:pt x="76780" y="44529"/>
                    </a:moveTo>
                    <a:cubicBezTo>
                      <a:pt x="80725" y="44529"/>
                      <a:pt x="83923" y="47727"/>
                      <a:pt x="83923" y="51673"/>
                    </a:cubicBezTo>
                    <a:lnTo>
                      <a:pt x="83923" y="89773"/>
                    </a:lnTo>
                    <a:cubicBezTo>
                      <a:pt x="83923" y="93718"/>
                      <a:pt x="80725" y="96917"/>
                      <a:pt x="76780" y="96917"/>
                    </a:cubicBezTo>
                    <a:cubicBezTo>
                      <a:pt x="72834" y="96917"/>
                      <a:pt x="69636" y="93718"/>
                      <a:pt x="69636" y="89773"/>
                    </a:cubicBezTo>
                    <a:lnTo>
                      <a:pt x="69636" y="51673"/>
                    </a:lnTo>
                    <a:cubicBezTo>
                      <a:pt x="69636" y="47727"/>
                      <a:pt x="72834" y="44529"/>
                      <a:pt x="76780" y="44529"/>
                    </a:cubicBezTo>
                    <a:close/>
                    <a:moveTo>
                      <a:pt x="83923" y="111204"/>
                    </a:moveTo>
                    <a:cubicBezTo>
                      <a:pt x="83923" y="115150"/>
                      <a:pt x="80725" y="118348"/>
                      <a:pt x="76780" y="118348"/>
                    </a:cubicBezTo>
                    <a:cubicBezTo>
                      <a:pt x="72834" y="118348"/>
                      <a:pt x="69636" y="115150"/>
                      <a:pt x="69636" y="111204"/>
                    </a:cubicBezTo>
                    <a:cubicBezTo>
                      <a:pt x="69636" y="107258"/>
                      <a:pt x="72834" y="104061"/>
                      <a:pt x="76780" y="104061"/>
                    </a:cubicBezTo>
                    <a:cubicBezTo>
                      <a:pt x="80725" y="104061"/>
                      <a:pt x="83923" y="107258"/>
                      <a:pt x="83923" y="111204"/>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3" name="Freeform: Shape 52">
                <a:extLst>
                  <a:ext uri="{FF2B5EF4-FFF2-40B4-BE49-F238E27FC236}">
                    <a16:creationId xmlns:a16="http://schemas.microsoft.com/office/drawing/2014/main" id="{2B2259EA-36BD-C39F-5654-43953771EF15}"/>
                  </a:ext>
                </a:extLst>
              </p:cNvPr>
              <p:cNvSpPr/>
              <p:nvPr/>
            </p:nvSpPr>
            <p:spPr>
              <a:xfrm>
                <a:off x="1019865" y="5018144"/>
                <a:ext cx="97297" cy="121622"/>
              </a:xfrm>
              <a:custGeom>
                <a:avLst/>
                <a:gdLst>
                  <a:gd name="csX0" fmla="*/ 57150 w 76200"/>
                  <a:gd name="csY0" fmla="*/ 12831 h 95250"/>
                  <a:gd name="csX1" fmla="*/ 47625 w 76200"/>
                  <a:gd name="csY1" fmla="*/ 7281 h 95250"/>
                  <a:gd name="csX2" fmla="*/ 40802 w 76200"/>
                  <a:gd name="csY2" fmla="*/ 1165 h 95250"/>
                  <a:gd name="csX3" fmla="*/ 35412 w 76200"/>
                  <a:gd name="csY3" fmla="*/ 1162 h 95250"/>
                  <a:gd name="csX4" fmla="*/ 3810 w 76200"/>
                  <a:gd name="csY4" fmla="*/ 15875 h 95250"/>
                  <a:gd name="csX5" fmla="*/ 0 w 76200"/>
                  <a:gd name="csY5" fmla="*/ 19844 h 95250"/>
                  <a:gd name="csX6" fmla="*/ 0 w 76200"/>
                  <a:gd name="csY6" fmla="*/ 43666 h 95250"/>
                  <a:gd name="csX7" fmla="*/ 42 w 76200"/>
                  <a:gd name="csY7" fmla="*/ 46194 h 95250"/>
                  <a:gd name="csX8" fmla="*/ 4236 w 76200"/>
                  <a:gd name="csY8" fmla="*/ 66675 h 95250"/>
                  <a:gd name="csX9" fmla="*/ 9622 w 76200"/>
                  <a:gd name="csY9" fmla="*/ 76200 h 95250"/>
                  <a:gd name="csX10" fmla="*/ 19045 w 76200"/>
                  <a:gd name="csY10" fmla="*/ 85725 h 95250"/>
                  <a:gd name="csX11" fmla="*/ 36895 w 76200"/>
                  <a:gd name="csY11" fmla="*/ 95047 h 95250"/>
                  <a:gd name="csX12" fmla="*/ 39305 w 76200"/>
                  <a:gd name="csY12" fmla="*/ 95047 h 95250"/>
                  <a:gd name="csX13" fmla="*/ 76200 w 76200"/>
                  <a:gd name="csY13" fmla="*/ 43666 h 95250"/>
                  <a:gd name="csX14" fmla="*/ 76200 w 76200"/>
                  <a:gd name="csY14" fmla="*/ 19844 h 95250"/>
                  <a:gd name="csX15" fmla="*/ 76123 w 76200"/>
                  <a:gd name="csY15" fmla="*/ 19044 h 95250"/>
                  <a:gd name="csX16" fmla="*/ 72390 w 76200"/>
                  <a:gd name="csY16" fmla="*/ 15875 h 95250"/>
                  <a:gd name="csX17" fmla="*/ 66675 w 76200"/>
                  <a:gd name="csY17" fmla="*/ 15473 h 95250"/>
                  <a:gd name="csX18" fmla="*/ 57150 w 76200"/>
                  <a:gd name="csY18" fmla="*/ 12831 h 952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76200" h="95250">
                    <a:moveTo>
                      <a:pt x="57150" y="12831"/>
                    </a:moveTo>
                    <a:cubicBezTo>
                      <a:pt x="53870" y="11452"/>
                      <a:pt x="50697" y="9605"/>
                      <a:pt x="47625" y="7281"/>
                    </a:cubicBezTo>
                    <a:cubicBezTo>
                      <a:pt x="45293" y="5517"/>
                      <a:pt x="43020" y="3479"/>
                      <a:pt x="40802" y="1165"/>
                    </a:cubicBezTo>
                    <a:cubicBezTo>
                      <a:pt x="39315" y="-387"/>
                      <a:pt x="36901" y="-389"/>
                      <a:pt x="35412" y="1162"/>
                    </a:cubicBezTo>
                    <a:cubicBezTo>
                      <a:pt x="25939" y="11026"/>
                      <a:pt x="15463" y="15875"/>
                      <a:pt x="3810" y="15875"/>
                    </a:cubicBezTo>
                    <a:cubicBezTo>
                      <a:pt x="1706" y="15875"/>
                      <a:pt x="0" y="17652"/>
                      <a:pt x="0" y="19844"/>
                    </a:cubicBezTo>
                    <a:lnTo>
                      <a:pt x="0" y="43666"/>
                    </a:lnTo>
                    <a:lnTo>
                      <a:pt x="42" y="46194"/>
                    </a:lnTo>
                    <a:cubicBezTo>
                      <a:pt x="294" y="53783"/>
                      <a:pt x="1698" y="60618"/>
                      <a:pt x="4236" y="66675"/>
                    </a:cubicBezTo>
                    <a:cubicBezTo>
                      <a:pt x="5670" y="70099"/>
                      <a:pt x="7467" y="73275"/>
                      <a:pt x="9622" y="76200"/>
                    </a:cubicBezTo>
                    <a:cubicBezTo>
                      <a:pt x="12237" y="79748"/>
                      <a:pt x="15379" y="82924"/>
                      <a:pt x="19045" y="85725"/>
                    </a:cubicBezTo>
                    <a:cubicBezTo>
                      <a:pt x="24033" y="89536"/>
                      <a:pt x="29987" y="92647"/>
                      <a:pt x="36895" y="95047"/>
                    </a:cubicBezTo>
                    <a:cubicBezTo>
                      <a:pt x="37677" y="95318"/>
                      <a:pt x="38523" y="95318"/>
                      <a:pt x="39305" y="95047"/>
                    </a:cubicBezTo>
                    <a:cubicBezTo>
                      <a:pt x="63694" y="86578"/>
                      <a:pt x="76200" y="69212"/>
                      <a:pt x="76200" y="43666"/>
                    </a:cubicBezTo>
                    <a:lnTo>
                      <a:pt x="76200" y="19844"/>
                    </a:lnTo>
                    <a:lnTo>
                      <a:pt x="76123" y="19044"/>
                    </a:lnTo>
                    <a:cubicBezTo>
                      <a:pt x="75768" y="17235"/>
                      <a:pt x="74231" y="15875"/>
                      <a:pt x="72390" y="15875"/>
                    </a:cubicBezTo>
                    <a:cubicBezTo>
                      <a:pt x="70453" y="15875"/>
                      <a:pt x="68548" y="15742"/>
                      <a:pt x="66675" y="15473"/>
                    </a:cubicBezTo>
                    <a:cubicBezTo>
                      <a:pt x="63403" y="15004"/>
                      <a:pt x="60229" y="14125"/>
                      <a:pt x="57150" y="12831"/>
                    </a:cubicBezTo>
                    <a:close/>
                  </a:path>
                </a:pathLst>
              </a:cu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sp>
        <p:nvSpPr>
          <p:cNvPr id="14" name="TextBox 13">
            <a:extLst>
              <a:ext uri="{FF2B5EF4-FFF2-40B4-BE49-F238E27FC236}">
                <a16:creationId xmlns:a16="http://schemas.microsoft.com/office/drawing/2014/main" id="{A6336CF8-C7CB-A6D4-B378-2BF609E91DC9}"/>
              </a:ext>
            </a:extLst>
          </p:cNvPr>
          <p:cNvSpPr txBox="1"/>
          <p:nvPr/>
        </p:nvSpPr>
        <p:spPr>
          <a:xfrm>
            <a:off x="571499" y="6372622"/>
            <a:ext cx="11055096" cy="123111"/>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solidFill>
                <a:effectLst/>
                <a:uLnTx/>
                <a:uFillTx/>
                <a:latin typeface="Segoe Sans Display"/>
                <a:ea typeface="+mn-ea"/>
                <a:cs typeface="+mn-cs"/>
              </a:rPr>
              <a:t>Source: </a:t>
            </a:r>
            <a:r>
              <a:rPr kumimoji="0" lang="en-US" sz="800" b="0" i="0" u="none" strike="noStrike" kern="1200" cap="none" spc="0" normalizeH="0" baseline="0" noProof="0">
                <a:ln>
                  <a:noFill/>
                </a:ln>
                <a:solidFill>
                  <a:srgbClr val="091F2C"/>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rPr>
              <a:t>Deloitte State of AI 2026</a:t>
            </a:r>
            <a:endParaRPr kumimoji="0" lang="en-US" sz="800" b="0" i="0" u="none" strike="noStrike" kern="1200" cap="none" spc="0" normalizeH="0" baseline="0" noProof="0">
              <a:ln>
                <a:noFill/>
              </a:ln>
              <a:solidFill>
                <a:srgbClr val="091F2C"/>
              </a:solidFill>
              <a:effectLst/>
              <a:uLnTx/>
              <a:uFillTx/>
              <a:latin typeface="Segoe Sans Display"/>
              <a:ea typeface="+mn-ea"/>
              <a:cs typeface="+mn-cs"/>
            </a:endParaRPr>
          </a:p>
        </p:txBody>
      </p:sp>
    </p:spTree>
    <p:extLst>
      <p:ext uri="{BB962C8B-B14F-4D97-AF65-F5344CB8AC3E}">
        <p14:creationId xmlns:p14="http://schemas.microsoft.com/office/powerpoint/2010/main" val="1647025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750"/>
                                        <p:tgtEl>
                                          <p:spTgt spid="15"/>
                                        </p:tgtEl>
                                      </p:cBhvr>
                                    </p:animEffect>
                                    <p:anim calcmode="lin" valueType="num">
                                      <p:cBhvr>
                                        <p:cTn id="18" dur="750" fill="hold"/>
                                        <p:tgtEl>
                                          <p:spTgt spid="15"/>
                                        </p:tgtEl>
                                        <p:attrNameLst>
                                          <p:attrName>ppt_x</p:attrName>
                                        </p:attrNameLst>
                                      </p:cBhvr>
                                      <p:tavLst>
                                        <p:tav tm="0">
                                          <p:val>
                                            <p:strVal val="#ppt_x"/>
                                          </p:val>
                                        </p:tav>
                                        <p:tav tm="100000">
                                          <p:val>
                                            <p:strVal val="#ppt_x"/>
                                          </p:val>
                                        </p:tav>
                                      </p:tavLst>
                                    </p:anim>
                                    <p:anim calcmode="lin" valueType="num">
                                      <p:cBhvr>
                                        <p:cTn id="19" dur="75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750"/>
                                        <p:tgtEl>
                                          <p:spTgt spid="17"/>
                                        </p:tgtEl>
                                      </p:cBhvr>
                                    </p:animEffect>
                                    <p:anim calcmode="lin" valueType="num">
                                      <p:cBhvr>
                                        <p:cTn id="23" dur="750" fill="hold"/>
                                        <p:tgtEl>
                                          <p:spTgt spid="17"/>
                                        </p:tgtEl>
                                        <p:attrNameLst>
                                          <p:attrName>ppt_x</p:attrName>
                                        </p:attrNameLst>
                                      </p:cBhvr>
                                      <p:tavLst>
                                        <p:tav tm="0">
                                          <p:val>
                                            <p:strVal val="#ppt_x"/>
                                          </p:val>
                                        </p:tav>
                                        <p:tav tm="100000">
                                          <p:val>
                                            <p:strVal val="#ppt_x"/>
                                          </p:val>
                                        </p:tav>
                                      </p:tavLst>
                                    </p:anim>
                                    <p:anim calcmode="lin" valueType="num">
                                      <p:cBhvr>
                                        <p:cTn id="24" dur="75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750"/>
                                        <p:tgtEl>
                                          <p:spTgt spid="18"/>
                                        </p:tgtEl>
                                      </p:cBhvr>
                                    </p:animEffect>
                                    <p:anim calcmode="lin" valueType="num">
                                      <p:cBhvr>
                                        <p:cTn id="28" dur="750" fill="hold"/>
                                        <p:tgtEl>
                                          <p:spTgt spid="18"/>
                                        </p:tgtEl>
                                        <p:attrNameLst>
                                          <p:attrName>ppt_x</p:attrName>
                                        </p:attrNameLst>
                                      </p:cBhvr>
                                      <p:tavLst>
                                        <p:tav tm="0">
                                          <p:val>
                                            <p:strVal val="#ppt_x"/>
                                          </p:val>
                                        </p:tav>
                                        <p:tav tm="100000">
                                          <p:val>
                                            <p:strVal val="#ppt_x"/>
                                          </p:val>
                                        </p:tav>
                                      </p:tavLst>
                                    </p:anim>
                                    <p:anim calcmode="lin" valueType="num">
                                      <p:cBhvr>
                                        <p:cTn id="29" dur="75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750"/>
                                        <p:tgtEl>
                                          <p:spTgt spid="26"/>
                                        </p:tgtEl>
                                      </p:cBhvr>
                                    </p:animEffect>
                                    <p:anim calcmode="lin" valueType="num">
                                      <p:cBhvr>
                                        <p:cTn id="33" dur="750" fill="hold"/>
                                        <p:tgtEl>
                                          <p:spTgt spid="26"/>
                                        </p:tgtEl>
                                        <p:attrNameLst>
                                          <p:attrName>ppt_x</p:attrName>
                                        </p:attrNameLst>
                                      </p:cBhvr>
                                      <p:tavLst>
                                        <p:tav tm="0">
                                          <p:val>
                                            <p:strVal val="#ppt_x"/>
                                          </p:val>
                                        </p:tav>
                                        <p:tav tm="100000">
                                          <p:val>
                                            <p:strVal val="#ppt_x"/>
                                          </p:val>
                                        </p:tav>
                                      </p:tavLst>
                                    </p:anim>
                                    <p:anim calcmode="lin" valueType="num">
                                      <p:cBhvr>
                                        <p:cTn id="34" dur="750" fill="hold"/>
                                        <p:tgtEl>
                                          <p:spTgt spid="26"/>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750"/>
                                        <p:tgtEl>
                                          <p:spTgt spid="25"/>
                                        </p:tgtEl>
                                      </p:cBhvr>
                                    </p:animEffect>
                                    <p:anim calcmode="lin" valueType="num">
                                      <p:cBhvr>
                                        <p:cTn id="38" dur="750" fill="hold"/>
                                        <p:tgtEl>
                                          <p:spTgt spid="25"/>
                                        </p:tgtEl>
                                        <p:attrNameLst>
                                          <p:attrName>ppt_x</p:attrName>
                                        </p:attrNameLst>
                                      </p:cBhvr>
                                      <p:tavLst>
                                        <p:tav tm="0">
                                          <p:val>
                                            <p:strVal val="#ppt_x"/>
                                          </p:val>
                                        </p:tav>
                                        <p:tav tm="100000">
                                          <p:val>
                                            <p:strVal val="#ppt_x"/>
                                          </p:val>
                                        </p:tav>
                                      </p:tavLst>
                                    </p:anim>
                                    <p:anim calcmode="lin" valueType="num">
                                      <p:cBhvr>
                                        <p:cTn id="39" dur="75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750"/>
                                        <p:tgtEl>
                                          <p:spTgt spid="9"/>
                                        </p:tgtEl>
                                      </p:cBhvr>
                                    </p:animEffect>
                                    <p:anim calcmode="lin" valueType="num">
                                      <p:cBhvr>
                                        <p:cTn id="43" dur="750" fill="hold"/>
                                        <p:tgtEl>
                                          <p:spTgt spid="9"/>
                                        </p:tgtEl>
                                        <p:attrNameLst>
                                          <p:attrName>ppt_x</p:attrName>
                                        </p:attrNameLst>
                                      </p:cBhvr>
                                      <p:tavLst>
                                        <p:tav tm="0">
                                          <p:val>
                                            <p:strVal val="#ppt_x"/>
                                          </p:val>
                                        </p:tav>
                                        <p:tav tm="100000">
                                          <p:val>
                                            <p:strVal val="#ppt_x"/>
                                          </p:val>
                                        </p:tav>
                                      </p:tavLst>
                                    </p:anim>
                                    <p:anim calcmode="lin" valueType="num">
                                      <p:cBhvr>
                                        <p:cTn id="44" dur="75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750"/>
                                        <p:tgtEl>
                                          <p:spTgt spid="56"/>
                                        </p:tgtEl>
                                      </p:cBhvr>
                                    </p:animEffect>
                                    <p:anim calcmode="lin" valueType="num">
                                      <p:cBhvr>
                                        <p:cTn id="48" dur="750" fill="hold"/>
                                        <p:tgtEl>
                                          <p:spTgt spid="56"/>
                                        </p:tgtEl>
                                        <p:attrNameLst>
                                          <p:attrName>ppt_x</p:attrName>
                                        </p:attrNameLst>
                                      </p:cBhvr>
                                      <p:tavLst>
                                        <p:tav tm="0">
                                          <p:val>
                                            <p:strVal val="#ppt_x"/>
                                          </p:val>
                                        </p:tav>
                                        <p:tav tm="100000">
                                          <p:val>
                                            <p:strVal val="#ppt_x"/>
                                          </p:val>
                                        </p:tav>
                                      </p:tavLst>
                                    </p:anim>
                                    <p:anim calcmode="lin" valueType="num">
                                      <p:cBhvr>
                                        <p:cTn id="49" dur="75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750"/>
                                        <p:tgtEl>
                                          <p:spTgt spid="29"/>
                                        </p:tgtEl>
                                      </p:cBhvr>
                                    </p:animEffect>
                                    <p:anim calcmode="lin" valueType="num">
                                      <p:cBhvr>
                                        <p:cTn id="53" dur="750" fill="hold"/>
                                        <p:tgtEl>
                                          <p:spTgt spid="29"/>
                                        </p:tgtEl>
                                        <p:attrNameLst>
                                          <p:attrName>ppt_x</p:attrName>
                                        </p:attrNameLst>
                                      </p:cBhvr>
                                      <p:tavLst>
                                        <p:tav tm="0">
                                          <p:val>
                                            <p:strVal val="#ppt_x"/>
                                          </p:val>
                                        </p:tav>
                                        <p:tav tm="100000">
                                          <p:val>
                                            <p:strVal val="#ppt_x"/>
                                          </p:val>
                                        </p:tav>
                                      </p:tavLst>
                                    </p:anim>
                                    <p:anim calcmode="lin" valueType="num">
                                      <p:cBhvr>
                                        <p:cTn id="54" dur="750" fill="hold"/>
                                        <p:tgtEl>
                                          <p:spTgt spid="29"/>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750"/>
                                        <p:tgtEl>
                                          <p:spTgt spid="20"/>
                                        </p:tgtEl>
                                      </p:cBhvr>
                                    </p:animEffect>
                                    <p:anim calcmode="lin" valueType="num">
                                      <p:cBhvr>
                                        <p:cTn id="58" dur="750" fill="hold"/>
                                        <p:tgtEl>
                                          <p:spTgt spid="20"/>
                                        </p:tgtEl>
                                        <p:attrNameLst>
                                          <p:attrName>ppt_x</p:attrName>
                                        </p:attrNameLst>
                                      </p:cBhvr>
                                      <p:tavLst>
                                        <p:tav tm="0">
                                          <p:val>
                                            <p:strVal val="#ppt_x"/>
                                          </p:val>
                                        </p:tav>
                                        <p:tav tm="100000">
                                          <p:val>
                                            <p:strVal val="#ppt_x"/>
                                          </p:val>
                                        </p:tav>
                                      </p:tavLst>
                                    </p:anim>
                                    <p:anim calcmode="lin" valueType="num">
                                      <p:cBhvr>
                                        <p:cTn id="59" dur="75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7"/>
                                        </p:tgtEl>
                                        <p:attrNameLst>
                                          <p:attrName>style.visibility</p:attrName>
                                        </p:attrNameLst>
                                      </p:cBhvr>
                                      <p:to>
                                        <p:strVal val="visible"/>
                                      </p:to>
                                    </p:set>
                                    <p:animEffect transition="in" filter="fade">
                                      <p:cBhvr>
                                        <p:cTn id="62" dur="750"/>
                                        <p:tgtEl>
                                          <p:spTgt spid="57"/>
                                        </p:tgtEl>
                                      </p:cBhvr>
                                    </p:animEffect>
                                    <p:anim calcmode="lin" valueType="num">
                                      <p:cBhvr>
                                        <p:cTn id="63" dur="750" fill="hold"/>
                                        <p:tgtEl>
                                          <p:spTgt spid="57"/>
                                        </p:tgtEl>
                                        <p:attrNameLst>
                                          <p:attrName>ppt_x</p:attrName>
                                        </p:attrNameLst>
                                      </p:cBhvr>
                                      <p:tavLst>
                                        <p:tav tm="0">
                                          <p:val>
                                            <p:strVal val="#ppt_x"/>
                                          </p:val>
                                        </p:tav>
                                        <p:tav tm="100000">
                                          <p:val>
                                            <p:strVal val="#ppt_x"/>
                                          </p:val>
                                        </p:tav>
                                      </p:tavLst>
                                    </p:anim>
                                    <p:anim calcmode="lin" valueType="num">
                                      <p:cBhvr>
                                        <p:cTn id="64" dur="750" fill="hold"/>
                                        <p:tgtEl>
                                          <p:spTgt spid="57"/>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58"/>
                                        </p:tgtEl>
                                        <p:attrNameLst>
                                          <p:attrName>style.visibility</p:attrName>
                                        </p:attrNameLst>
                                      </p:cBhvr>
                                      <p:to>
                                        <p:strVal val="visible"/>
                                      </p:to>
                                    </p:set>
                                    <p:animEffect transition="in" filter="fade">
                                      <p:cBhvr>
                                        <p:cTn id="67" dur="750"/>
                                        <p:tgtEl>
                                          <p:spTgt spid="58"/>
                                        </p:tgtEl>
                                      </p:cBhvr>
                                    </p:animEffect>
                                    <p:anim calcmode="lin" valueType="num">
                                      <p:cBhvr>
                                        <p:cTn id="68" dur="750" fill="hold"/>
                                        <p:tgtEl>
                                          <p:spTgt spid="58"/>
                                        </p:tgtEl>
                                        <p:attrNameLst>
                                          <p:attrName>ppt_x</p:attrName>
                                        </p:attrNameLst>
                                      </p:cBhvr>
                                      <p:tavLst>
                                        <p:tav tm="0">
                                          <p:val>
                                            <p:strVal val="#ppt_x"/>
                                          </p:val>
                                        </p:tav>
                                        <p:tav tm="100000">
                                          <p:val>
                                            <p:strVal val="#ppt_x"/>
                                          </p:val>
                                        </p:tav>
                                      </p:tavLst>
                                    </p:anim>
                                    <p:anim calcmode="lin" valueType="num">
                                      <p:cBhvr>
                                        <p:cTn id="69" dur="750" fill="hold"/>
                                        <p:tgtEl>
                                          <p:spTgt spid="58"/>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fade">
                                      <p:cBhvr>
                                        <p:cTn id="72" dur="750"/>
                                        <p:tgtEl>
                                          <p:spTgt spid="35"/>
                                        </p:tgtEl>
                                      </p:cBhvr>
                                    </p:animEffect>
                                    <p:anim calcmode="lin" valueType="num">
                                      <p:cBhvr>
                                        <p:cTn id="73" dur="750" fill="hold"/>
                                        <p:tgtEl>
                                          <p:spTgt spid="35"/>
                                        </p:tgtEl>
                                        <p:attrNameLst>
                                          <p:attrName>ppt_x</p:attrName>
                                        </p:attrNameLst>
                                      </p:cBhvr>
                                      <p:tavLst>
                                        <p:tav tm="0">
                                          <p:val>
                                            <p:strVal val="#ppt_x"/>
                                          </p:val>
                                        </p:tav>
                                        <p:tav tm="100000">
                                          <p:val>
                                            <p:strVal val="#ppt_x"/>
                                          </p:val>
                                        </p:tav>
                                      </p:tavLst>
                                    </p:anim>
                                    <p:anim calcmode="lin" valueType="num">
                                      <p:cBhvr>
                                        <p:cTn id="74" dur="750" fill="hold"/>
                                        <p:tgtEl>
                                          <p:spTgt spid="35"/>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9"/>
                                        </p:tgtEl>
                                        <p:attrNameLst>
                                          <p:attrName>style.visibility</p:attrName>
                                        </p:attrNameLst>
                                      </p:cBhvr>
                                      <p:to>
                                        <p:strVal val="visible"/>
                                      </p:to>
                                    </p:set>
                                    <p:animEffect transition="in" filter="fade">
                                      <p:cBhvr>
                                        <p:cTn id="77" dur="750"/>
                                        <p:tgtEl>
                                          <p:spTgt spid="59"/>
                                        </p:tgtEl>
                                      </p:cBhvr>
                                    </p:animEffect>
                                    <p:anim calcmode="lin" valueType="num">
                                      <p:cBhvr>
                                        <p:cTn id="78" dur="750" fill="hold"/>
                                        <p:tgtEl>
                                          <p:spTgt spid="59"/>
                                        </p:tgtEl>
                                        <p:attrNameLst>
                                          <p:attrName>ppt_x</p:attrName>
                                        </p:attrNameLst>
                                      </p:cBhvr>
                                      <p:tavLst>
                                        <p:tav tm="0">
                                          <p:val>
                                            <p:strVal val="#ppt_x"/>
                                          </p:val>
                                        </p:tav>
                                        <p:tav tm="100000">
                                          <p:val>
                                            <p:strVal val="#ppt_x"/>
                                          </p:val>
                                        </p:tav>
                                      </p:tavLst>
                                    </p:anim>
                                    <p:anim calcmode="lin" valueType="num">
                                      <p:cBhvr>
                                        <p:cTn id="79" dur="75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fade">
                                      <p:cBhvr>
                                        <p:cTn id="84" dur="500"/>
                                        <p:tgtEl>
                                          <p:spTgt spid="4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fade">
                                      <p:cBhvr>
                                        <p:cTn id="8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9" grpId="0" animBg="1"/>
      <p:bldP spid="2" grpId="0"/>
      <p:bldP spid="15" grpId="0" animBg="1"/>
      <p:bldP spid="17" grpId="0" animBg="1"/>
      <p:bldP spid="16" grpId="0"/>
      <p:bldP spid="18" grpId="0"/>
      <p:bldP spid="25" grpId="0" animBg="1"/>
      <p:bldP spid="26" grpId="0"/>
      <p:bldP spid="40" grpId="0"/>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F5ECD-323A-2147-21D0-89DD7EE456F8}"/>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3F81F14D-40E0-0A3C-5C8B-AAE6041E8C46}"/>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9" name="Title 8">
            <a:extLst>
              <a:ext uri="{FF2B5EF4-FFF2-40B4-BE49-F238E27FC236}">
                <a16:creationId xmlns:a16="http://schemas.microsoft.com/office/drawing/2014/main" id="{BCC86355-99EF-9844-2F13-4C48CC9F860D}"/>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a:ln w="3175">
                  <a:noFill/>
                </a:ln>
                <a:solidFill>
                  <a:schemeClr val="tx1"/>
                </a:solidFill>
                <a:effectLst/>
                <a:uLnTx/>
                <a:uFillTx/>
                <a:latin typeface="+mj-lt"/>
                <a:ea typeface="+mn-ea"/>
                <a:cs typeface="Segoe Sans Display" pitchFamily="2" charset="0"/>
              </a:rPr>
              <a:t>Secure</a:t>
            </a:r>
          </a:p>
        </p:txBody>
      </p:sp>
      <p:sp>
        <p:nvSpPr>
          <p:cNvPr id="10" name="TextBox 9">
            <a:extLst>
              <a:ext uri="{FF2B5EF4-FFF2-40B4-BE49-F238E27FC236}">
                <a16:creationId xmlns:a16="http://schemas.microsoft.com/office/drawing/2014/main" id="{26A0051C-FB5E-2C8D-5479-0F83350D8BF7}"/>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2" name="Rectangle: Top Corners Rounded 11">
            <a:extLst>
              <a:ext uri="{FF2B5EF4-FFF2-40B4-BE49-F238E27FC236}">
                <a16:creationId xmlns:a16="http://schemas.microsoft.com/office/drawing/2014/main" id="{D9A30BE3-17D8-C7FC-32B3-6E384781869A}"/>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3" name="Title 25">
            <a:extLst>
              <a:ext uri="{FF2B5EF4-FFF2-40B4-BE49-F238E27FC236}">
                <a16:creationId xmlns:a16="http://schemas.microsoft.com/office/drawing/2014/main" id="{59AAEF30-55E9-7356-2D8B-E226BEC497A6}"/>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Control agent access and</a:t>
            </a:r>
            <a:b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b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start secure</a:t>
            </a:r>
          </a:p>
        </p:txBody>
      </p:sp>
      <p:sp>
        <p:nvSpPr>
          <p:cNvPr id="11" name="Rectangle: Rounded Corners 10">
            <a:extLst>
              <a:ext uri="{FF2B5EF4-FFF2-40B4-BE49-F238E27FC236}">
                <a16:creationId xmlns:a16="http://schemas.microsoft.com/office/drawing/2014/main" id="{A355037B-E398-9AE0-C3EC-4DF8F2822B42}"/>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Protect agent identities and prevent breaches by extending conditional access and identity protection from users and devices to agents. </a:t>
            </a:r>
          </a:p>
        </p:txBody>
      </p:sp>
      <p:sp>
        <p:nvSpPr>
          <p:cNvPr id="2" name="Rounded Rectangle 3">
            <a:extLst>
              <a:ext uri="{FF2B5EF4-FFF2-40B4-BE49-F238E27FC236}">
                <a16:creationId xmlns:a16="http://schemas.microsoft.com/office/drawing/2014/main" id="{5D6EDEB1-ECBD-1435-EC7E-F9122508F1B7}"/>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pic>
        <p:nvPicPr>
          <p:cNvPr id="5" name="Picture 4">
            <a:extLst>
              <a:ext uri="{FF2B5EF4-FFF2-40B4-BE49-F238E27FC236}">
                <a16:creationId xmlns:a16="http://schemas.microsoft.com/office/drawing/2014/main" id="{3F71E8DD-B9D8-C2DA-C7F8-8ED9CA24495B}"/>
              </a:ext>
              <a:ext uri="{C183D7F6-B498-43B3-948B-1728B52AA6E4}">
                <adec:decorative xmlns:adec="http://schemas.microsoft.com/office/drawing/2017/decorative" val="1"/>
              </a:ext>
            </a:extLst>
          </p:cNvPr>
          <p:cNvPicPr>
            <a:picLocks/>
          </p:cNvPicPr>
          <p:nvPr/>
        </p:nvPicPr>
        <p:blipFill rotWithShape="1">
          <a:blip r:embed="rId4"/>
          <a:srcRect t="-457" b="-440"/>
          <a:stretch>
            <a:fillRect/>
          </a:stretch>
        </p:blipFill>
        <p:spPr>
          <a:xfrm>
            <a:off x="3918757" y="1700387"/>
            <a:ext cx="7855874" cy="4402687"/>
          </a:xfrm>
          <a:prstGeom prst="roundRect">
            <a:avLst>
              <a:gd name="adj" fmla="val 1917"/>
            </a:avLst>
          </a:prstGeom>
          <a:solidFill>
            <a:srgbClr val="999999"/>
          </a:solidFill>
        </p:spPr>
      </p:pic>
    </p:spTree>
    <p:extLst>
      <p:ext uri="{BB962C8B-B14F-4D97-AF65-F5344CB8AC3E}">
        <p14:creationId xmlns:p14="http://schemas.microsoft.com/office/powerpoint/2010/main" val="40664137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0"/>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
                                        <p:tgtEl>
                                          <p:spTgt spid="13"/>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3"/>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
                                        <p:tgtEl>
                                          <p:spTgt spid="11"/>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1"/>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
                                        <p:tgtEl>
                                          <p:spTgt spid="2"/>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p:bldP spid="13" grpId="1"/>
      <p:bldP spid="11" grpId="0" animBg="1"/>
      <p:bldP spid="11" grpId="1" animBg="1"/>
      <p:bldP spid="2" grpId="0" animBg="1"/>
      <p:bldP spid="2"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D4B3C-65D3-58F1-434D-2A82B45487CE}"/>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C45D29B4-300C-49F1-1CC3-C52B65DEA3E7}"/>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7" name="Title 16">
            <a:extLst>
              <a:ext uri="{FF2B5EF4-FFF2-40B4-BE49-F238E27FC236}">
                <a16:creationId xmlns:a16="http://schemas.microsoft.com/office/drawing/2014/main" id="{A9ABD063-36ED-3C0E-60AB-C24856764E74}"/>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Secure</a:t>
            </a:r>
          </a:p>
        </p:txBody>
      </p:sp>
      <p:sp>
        <p:nvSpPr>
          <p:cNvPr id="7" name="TextBox 6">
            <a:extLst>
              <a:ext uri="{FF2B5EF4-FFF2-40B4-BE49-F238E27FC236}">
                <a16:creationId xmlns:a16="http://schemas.microsoft.com/office/drawing/2014/main" id="{2F813A56-A991-D761-D57E-465216FF4316}"/>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FA17F111-D55E-D392-BD20-F5EEE8DE8B3C}"/>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2" name="Title 25">
            <a:extLst>
              <a:ext uri="{FF2B5EF4-FFF2-40B4-BE49-F238E27FC236}">
                <a16:creationId xmlns:a16="http://schemas.microsoft.com/office/drawing/2014/main" id="{FB231A6B-6DD0-2498-BBDA-9AA536263876}"/>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Prevent oversharing </a:t>
            </a:r>
            <a:b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b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and data leaks</a:t>
            </a:r>
          </a:p>
        </p:txBody>
      </p:sp>
      <p:sp>
        <p:nvSpPr>
          <p:cNvPr id="10" name="Rectangle: Rounded Corners 9">
            <a:extLst>
              <a:ext uri="{FF2B5EF4-FFF2-40B4-BE49-F238E27FC236}">
                <a16:creationId xmlns:a16="http://schemas.microsoft.com/office/drawing/2014/main" id="{F8530225-8A39-9C24-D924-56E8A66770DB}"/>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Gain visibility into </a:t>
            </a:r>
            <a:b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b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AI-related data exposure, protect the data agents create and access from oversharing, leaks, and risky behavior.</a:t>
            </a:r>
          </a:p>
        </p:txBody>
      </p:sp>
      <p:sp>
        <p:nvSpPr>
          <p:cNvPr id="13" name="Rounded Rectangle 3">
            <a:extLst>
              <a:ext uri="{FF2B5EF4-FFF2-40B4-BE49-F238E27FC236}">
                <a16:creationId xmlns:a16="http://schemas.microsoft.com/office/drawing/2014/main" id="{D3C5D788-A245-C187-637D-31662C4F6780}"/>
              </a:ext>
            </a:extLst>
          </p:cNvPr>
          <p:cNvSpPr/>
          <p:nvPr/>
        </p:nvSpPr>
        <p:spPr bwMode="auto">
          <a:xfrm>
            <a:off x="9563100" y="613414"/>
            <a:ext cx="2060446"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Generally available</a:t>
            </a:r>
          </a:p>
        </p:txBody>
      </p:sp>
      <p:pic>
        <p:nvPicPr>
          <p:cNvPr id="4" name="Picture 3">
            <a:extLst>
              <a:ext uri="{FF2B5EF4-FFF2-40B4-BE49-F238E27FC236}">
                <a16:creationId xmlns:a16="http://schemas.microsoft.com/office/drawing/2014/main" id="{9948FD7A-017E-C1E9-A1A5-95B907694F1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856808" y="1595560"/>
            <a:ext cx="7857318" cy="4423318"/>
          </a:xfrm>
          <a:prstGeom prst="roundRect">
            <a:avLst>
              <a:gd name="adj" fmla="val 1917"/>
            </a:avLst>
          </a:prstGeom>
          <a:solidFill>
            <a:srgbClr val="999999"/>
          </a:solidFill>
        </p:spPr>
      </p:pic>
    </p:spTree>
    <p:extLst>
      <p:ext uri="{BB962C8B-B14F-4D97-AF65-F5344CB8AC3E}">
        <p14:creationId xmlns:p14="http://schemas.microsoft.com/office/powerpoint/2010/main" val="1614757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
                                        <p:tgtEl>
                                          <p:spTgt spid="7"/>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7"/>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
                                        <p:tgtEl>
                                          <p:spTgt spid="12"/>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2"/>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0"/>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
                                        <p:tgtEl>
                                          <p:spTgt spid="13"/>
                                        </p:tgtEl>
                                      </p:cBhvr>
                                    </p:animEffect>
                                  </p:childTnLst>
                                </p:cTn>
                              </p:par>
                              <p:par>
                                <p:cTn id="23" presetID="42" presetClass="path" presetSubtype="0" decel="100000" fill="hold" grpId="1" nodeType="withEffect">
                                  <p:stCondLst>
                                    <p:cond delay="0"/>
                                  </p:stCondLst>
                                  <p:childTnLst>
                                    <p:animMotion origin="layout" path="M -2.08333E-7 0.03889 L -2.08333E-7 1.11111E-6 " pathEditMode="relative" rAng="0" ptsTypes="AA">
                                      <p:cBhvr>
                                        <p:cTn id="24" dur="500" fill="hold"/>
                                        <p:tgtEl>
                                          <p:spTgt spid="1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2" grpId="0"/>
      <p:bldP spid="12" grpId="1"/>
      <p:bldP spid="10" grpId="0" animBg="1"/>
      <p:bldP spid="10" grpId="1" animBg="1"/>
      <p:bldP spid="13" grpId="0" animBg="1"/>
      <p:bldP spid="13"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D02F8-03C1-8C5D-59AE-124A47BEA6E5}"/>
            </a:ext>
          </a:extLst>
        </p:cNvPr>
        <p:cNvGrpSpPr/>
        <p:nvPr/>
      </p:nvGrpSpPr>
      <p:grpSpPr>
        <a:xfrm>
          <a:off x="0" y="0"/>
          <a:ext cx="0" cy="0"/>
          <a:chOff x="0" y="0"/>
          <a:chExt cx="0" cy="0"/>
        </a:xfrm>
      </p:grpSpPr>
      <p:sp>
        <p:nvSpPr>
          <p:cNvPr id="3" name="Rounded Rectangle 56">
            <a:extLst>
              <a:ext uri="{FF2B5EF4-FFF2-40B4-BE49-F238E27FC236}">
                <a16:creationId xmlns:a16="http://schemas.microsoft.com/office/drawing/2014/main" id="{CC82C96A-964E-FD4A-0B34-5AEEB21C2A52}"/>
              </a:ext>
              <a:ext uri="{C183D7F6-B498-43B3-948B-1728B52AA6E4}">
                <adec:decorative xmlns:adec="http://schemas.microsoft.com/office/drawing/2017/decorative" val="1"/>
              </a:ext>
            </a:extLst>
          </p:cNvPr>
          <p:cNvSpPr>
            <a:spLocks/>
          </p:cNvSpPr>
          <p:nvPr/>
        </p:nvSpPr>
        <p:spPr>
          <a:xfrm>
            <a:off x="1294928" y="1033670"/>
            <a:ext cx="9490180" cy="5516322"/>
          </a:xfrm>
          <a:prstGeom prst="roundRect">
            <a:avLst>
              <a:gd name="adj" fmla="val 4029"/>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Segoe Sans Display"/>
              <a:ea typeface="+mn-ea"/>
              <a:cs typeface="+mn-cs"/>
            </a:endParaRPr>
          </a:p>
        </p:txBody>
      </p:sp>
      <p:pic>
        <p:nvPicPr>
          <p:cNvPr id="10" name="Picture 9">
            <a:extLst>
              <a:ext uri="{FF2B5EF4-FFF2-40B4-BE49-F238E27FC236}">
                <a16:creationId xmlns:a16="http://schemas.microsoft.com/office/drawing/2014/main" id="{2A50EEB5-6193-649D-3AC6-F5EB831C2FA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503778" y="1234582"/>
            <a:ext cx="9088192" cy="5112108"/>
          </a:xfrm>
          <a:prstGeom prst="roundRect">
            <a:avLst>
              <a:gd name="adj" fmla="val 1917"/>
            </a:avLst>
          </a:prstGeom>
          <a:solidFill>
            <a:srgbClr val="E9E9E9"/>
          </a:solidFill>
        </p:spPr>
      </p:pic>
      <p:sp>
        <p:nvSpPr>
          <p:cNvPr id="2" name="Title 1">
            <a:extLst>
              <a:ext uri="{FF2B5EF4-FFF2-40B4-BE49-F238E27FC236}">
                <a16:creationId xmlns:a16="http://schemas.microsoft.com/office/drawing/2014/main" id="{F0D8C952-738C-532B-F4A0-4DAD56B6CB26}"/>
              </a:ext>
            </a:extLst>
          </p:cNvPr>
          <p:cNvSpPr>
            <a:spLocks noGrp="1"/>
          </p:cNvSpPr>
          <p:nvPr>
            <p:ph type="title"/>
          </p:nvPr>
        </p:nvSpPr>
        <p:spPr/>
        <p:txBody>
          <a:bodyPr/>
          <a:lstStyle/>
          <a:p>
            <a:r>
              <a:rPr lang="en-US" dirty="0"/>
              <a:t>Demo: Prevent data oversharing and leaks</a:t>
            </a:r>
          </a:p>
        </p:txBody>
      </p:sp>
      <p:pic>
        <p:nvPicPr>
          <p:cNvPr id="9" name="Picture 8">
            <a:extLst>
              <a:ext uri="{FF2B5EF4-FFF2-40B4-BE49-F238E27FC236}">
                <a16:creationId xmlns:a16="http://schemas.microsoft.com/office/drawing/2014/main" id="{F1F27E15-1CF2-9350-653F-7EFDCB0AC7D4}"/>
              </a:ext>
              <a:ext uri="{C183D7F6-B498-43B3-948B-1728B52AA6E4}">
                <adec:decorative xmlns:adec="http://schemas.microsoft.com/office/drawing/2017/decorative" val="1"/>
              </a:ext>
            </a:extLst>
          </p:cNvPr>
          <p:cNvPicPr>
            <a:picLocks noChangeAspect="1"/>
          </p:cNvPicPr>
          <p:nvPr/>
        </p:nvPicPr>
        <p:blipFill rotWithShape="1">
          <a:blip r:embed="rId4">
            <a:alphaModFix amt="50000"/>
          </a:blip>
          <a:srcRect l="18878" t="10594" r="12761" b="14829"/>
          <a:stretch>
            <a:fillRect/>
          </a:stretch>
        </p:blipFill>
        <p:spPr>
          <a:xfrm rot="13500000">
            <a:off x="10133394" y="-36331"/>
            <a:ext cx="3242436" cy="1989754"/>
          </a:xfrm>
          <a:custGeom>
            <a:avLst/>
            <a:gdLst>
              <a:gd name="csX0" fmla="*/ 4952292 w 4952292"/>
              <a:gd name="csY0" fmla="*/ 1151805 h 3052049"/>
              <a:gd name="csX1" fmla="*/ 3052048 w 4952292"/>
              <a:gd name="csY1" fmla="*/ 3052049 h 3052049"/>
              <a:gd name="csX2" fmla="*/ 0 w 4952292"/>
              <a:gd name="csY2" fmla="*/ 0 h 3052049"/>
              <a:gd name="csX3" fmla="*/ 4952292 w 4952292"/>
              <a:gd name="csY3" fmla="*/ 0 h 3052049"/>
            </a:gdLst>
            <a:ahLst/>
            <a:cxnLst>
              <a:cxn ang="0">
                <a:pos x="csX0" y="csY0"/>
              </a:cxn>
              <a:cxn ang="0">
                <a:pos x="csX1" y="csY1"/>
              </a:cxn>
              <a:cxn ang="0">
                <a:pos x="csX2" y="csY2"/>
              </a:cxn>
              <a:cxn ang="0">
                <a:pos x="csX3" y="csY3"/>
              </a:cxn>
            </a:cxnLst>
            <a:rect l="l" t="t" r="r" b="b"/>
            <a:pathLst>
              <a:path w="4952292" h="3052049">
                <a:moveTo>
                  <a:pt x="4952292" y="1151805"/>
                </a:moveTo>
                <a:lnTo>
                  <a:pt x="3052048" y="3052049"/>
                </a:lnTo>
                <a:lnTo>
                  <a:pt x="0" y="0"/>
                </a:lnTo>
                <a:lnTo>
                  <a:pt x="4952292" y="0"/>
                </a:lnTo>
                <a:close/>
              </a:path>
            </a:pathLst>
          </a:custGeom>
        </p:spPr>
      </p:pic>
    </p:spTree>
    <p:extLst>
      <p:ext uri="{BB962C8B-B14F-4D97-AF65-F5344CB8AC3E}">
        <p14:creationId xmlns:p14="http://schemas.microsoft.com/office/powerpoint/2010/main" val="77373414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B1EB30-1C90-35C4-697C-30A9CFA33A14}"/>
              </a:ext>
              <a:ext uri="{C183D7F6-B498-43B3-948B-1728B52AA6E4}">
                <adec:decorative xmlns:adec="http://schemas.microsoft.com/office/drawing/2017/decorative" val="1"/>
              </a:ext>
            </a:extLst>
          </p:cNvPr>
          <p:cNvPicPr>
            <a:picLocks noChangeAspect="1"/>
          </p:cNvPicPr>
          <p:nvPr/>
        </p:nvPicPr>
        <p:blipFill rotWithShape="1">
          <a:blip r:embed="rId2">
            <a:extLst>
              <a:ext uri="{28A0092B-C50C-407E-A947-70E740481C1C}">
                <a14:useLocalDpi xmlns:a14="http://schemas.microsoft.com/office/drawing/2010/main" val="0"/>
              </a:ext>
            </a:extLst>
          </a:blip>
          <a:srcRect l="8228" r="35102" b="17398"/>
          <a:stretch/>
        </p:blipFill>
        <p:spPr>
          <a:xfrm>
            <a:off x="6717013" y="1152130"/>
            <a:ext cx="5474988" cy="5705870"/>
          </a:xfrm>
          <a:prstGeom prst="rect">
            <a:avLst/>
          </a:prstGeom>
        </p:spPr>
      </p:pic>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rPr>
              <a:t>Agenda</a:t>
            </a:r>
          </a:p>
        </p:txBody>
      </p:sp>
      <p:sp>
        <p:nvSpPr>
          <p:cNvPr id="3" name="Text Placeholder 2">
            <a:extLst>
              <a:ext uri="{FF2B5EF4-FFF2-40B4-BE49-F238E27FC236}">
                <a16:creationId xmlns:a16="http://schemas.microsoft.com/office/drawing/2014/main" id="{5A3FEB64-8B46-FB3A-A8AA-87EC94F59EAA}"/>
              </a:ext>
            </a:extLst>
          </p:cNvPr>
          <p:cNvSpPr>
            <a:spLocks noGrp="1"/>
          </p:cNvSpPr>
          <p:nvPr>
            <p:ph type="body" sz="quarter" idx="10"/>
          </p:nvPr>
        </p:nvSpPr>
        <p:spPr>
          <a:xfrm>
            <a:off x="584200" y="1435497"/>
            <a:ext cx="5854700" cy="2174954"/>
          </a:xfrm>
        </p:spPr>
        <p:txBody>
          <a:bodyPr vert="horz" wrap="square" lIns="0" tIns="0" rIns="0" bIns="0" rtlCol="0" anchor="t">
            <a:spAutoFit/>
          </a:bodyPr>
          <a:lstStyle/>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Announcements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Top Microsoft 365 updates</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Agent 365</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New Copilot Adoption Hub </a:t>
            </a:r>
          </a:p>
          <a:p>
            <a:pPr>
              <a:lnSpc>
                <a:spcPct val="90000"/>
              </a:lnSpc>
              <a:spcBef>
                <a:spcPts val="1000"/>
              </a:spcBef>
              <a:buFont typeface="Arial" panose="020B0604020202020204" pitchFamily="34" charset="0"/>
              <a:buChar char="•"/>
            </a:pPr>
            <a:r>
              <a:rPr lang="en-US" sz="2400" spc="-50">
                <a:ln w="3175">
                  <a:noFill/>
                </a:ln>
                <a:solidFill>
                  <a:schemeClr val="tx1"/>
                </a:solidFill>
                <a:latin typeface="Segoe UI Semibold" panose="020B0702040204020203" pitchFamily="34" charset="0"/>
                <a:cs typeface="Segoe UI Semibold" panose="020B0702040204020203" pitchFamily="34" charset="0"/>
              </a:rPr>
              <a:t>Open discussion forum</a:t>
            </a:r>
            <a:endParaRPr lang="en-US" spc="-50">
              <a:ln w="3175">
                <a:noFill/>
              </a:ln>
              <a:solidFill>
                <a:schemeClr val="tx1"/>
              </a:solidFill>
              <a:latin typeface="Segoe UI Semibold" panose="020B0702040204020203" pitchFamily="34" charset="0"/>
              <a:cs typeface="Segoe UI Semibold" panose="020B0702040204020203" pitchFamily="34" charset="0"/>
            </a:endParaRPr>
          </a:p>
        </p:txBody>
      </p:sp>
      <p:sp>
        <p:nvSpPr>
          <p:cNvPr id="6" name="TextBox 5">
            <a:extLst>
              <a:ext uri="{FF2B5EF4-FFF2-40B4-BE49-F238E27FC236}">
                <a16:creationId xmlns:a16="http://schemas.microsoft.com/office/drawing/2014/main" id="{193137C5-429F-54E6-0C72-056DB3FF5F8B}"/>
              </a:ext>
            </a:extLst>
          </p:cNvPr>
          <p:cNvSpPr txBox="1"/>
          <p:nvPr/>
        </p:nvSpPr>
        <p:spPr>
          <a:xfrm>
            <a:off x="292608" y="6041059"/>
            <a:ext cx="44759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Semibold"/>
                <a:ea typeface="+mn-ea"/>
                <a:cs typeface="Segoe UI Semibold"/>
              </a:rPr>
              <a:t>Become a Champion today!</a:t>
            </a:r>
            <a:endParaRPr kumimoji="0" lang="en-US" sz="18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https://aka.ms/BecomeaChampion</a:t>
            </a:r>
            <a:endParaRPr kumimoji="0" lang="en-US" sz="1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06300477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E214F2-B9CA-DD8B-84F1-CE79355E5870}"/>
            </a:ext>
          </a:extLst>
        </p:cNvPr>
        <p:cNvGrpSpPr/>
        <p:nvPr/>
      </p:nvGrpSpPr>
      <p:grpSpPr>
        <a:xfrm>
          <a:off x="0" y="0"/>
          <a:ext cx="0" cy="0"/>
          <a:chOff x="0" y="0"/>
          <a:chExt cx="0" cy="0"/>
        </a:xfrm>
      </p:grpSpPr>
      <p:sp>
        <p:nvSpPr>
          <p:cNvPr id="19" name="Rectangle: Top Corners Rounded 18">
            <a:extLst>
              <a:ext uri="{FF2B5EF4-FFF2-40B4-BE49-F238E27FC236}">
                <a16:creationId xmlns:a16="http://schemas.microsoft.com/office/drawing/2014/main" id="{AFB2B7B6-D458-30EE-5FE5-EAA2764AB92C}"/>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pic>
        <p:nvPicPr>
          <p:cNvPr id="2" name="Picture 1">
            <a:extLst>
              <a:ext uri="{FF2B5EF4-FFF2-40B4-BE49-F238E27FC236}">
                <a16:creationId xmlns:a16="http://schemas.microsoft.com/office/drawing/2014/main" id="{3088DCFC-CFC1-7C8B-AA74-3AEB3B8466C9}"/>
              </a:ext>
              <a:ext uri="{C183D7F6-B498-43B3-948B-1728B52AA6E4}">
                <adec:decorative xmlns:adec="http://schemas.microsoft.com/office/drawing/2017/decorative" val="1"/>
              </a:ext>
            </a:extLst>
          </p:cNvPr>
          <p:cNvPicPr>
            <a:picLocks noChangeAspect="1"/>
          </p:cNvPicPr>
          <p:nvPr/>
        </p:nvPicPr>
        <p:blipFill>
          <a:blip r:embed="rId3"/>
          <a:srcRect b="14991"/>
          <a:stretch>
            <a:fillRect/>
          </a:stretch>
        </p:blipFill>
        <p:spPr>
          <a:xfrm>
            <a:off x="3799180" y="1600191"/>
            <a:ext cx="7821319" cy="4432538"/>
          </a:xfrm>
          <a:prstGeom prst="roundRect">
            <a:avLst>
              <a:gd name="adj" fmla="val 1917"/>
            </a:avLst>
          </a:prstGeom>
          <a:solidFill>
            <a:srgbClr val="E9E9E9"/>
          </a:solidFill>
        </p:spPr>
      </p:pic>
      <p:pic>
        <p:nvPicPr>
          <p:cNvPr id="24" name="Picture 23">
            <a:extLst>
              <a:ext uri="{FF2B5EF4-FFF2-40B4-BE49-F238E27FC236}">
                <a16:creationId xmlns:a16="http://schemas.microsoft.com/office/drawing/2014/main" id="{201B82A9-7CFC-4C45-F262-4DE24D3358CD}"/>
              </a:ext>
              <a:ext uri="{C183D7F6-B498-43B3-948B-1728B52AA6E4}">
                <adec:decorative xmlns:adec="http://schemas.microsoft.com/office/drawing/2017/decorative" val="1"/>
              </a:ext>
            </a:extLst>
          </p:cNvPr>
          <p:cNvPicPr>
            <a:picLocks noChangeAspect="1"/>
          </p:cNvPicPr>
          <p:nvPr/>
        </p:nvPicPr>
        <p:blipFill>
          <a:blip r:embed="rId4">
            <a:alphaModFix amt="54000"/>
          </a:blip>
          <a:srcRect l="9558" t="-962" r="6821" b="48475"/>
          <a:stretch>
            <a:fillRect/>
          </a:stretch>
        </p:blipFill>
        <p:spPr>
          <a:xfrm rot="10800000" flipH="1" flipV="1">
            <a:off x="7053943" y="5043924"/>
            <a:ext cx="5138057" cy="1814076"/>
          </a:xfrm>
          <a:prstGeom prst="rect">
            <a:avLst/>
          </a:prstGeom>
        </p:spPr>
      </p:pic>
      <p:sp>
        <p:nvSpPr>
          <p:cNvPr id="9" name="Title 8">
            <a:extLst>
              <a:ext uri="{FF2B5EF4-FFF2-40B4-BE49-F238E27FC236}">
                <a16:creationId xmlns:a16="http://schemas.microsoft.com/office/drawing/2014/main" id="{CD972254-CE9D-4D5C-1337-F01709592D98}"/>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a:rPr>
              <a:t>Secure</a:t>
            </a:r>
            <a:endPar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endParaRPr>
          </a:p>
        </p:txBody>
      </p:sp>
      <p:sp>
        <p:nvSpPr>
          <p:cNvPr id="12" name="TextBox 11">
            <a:extLst>
              <a:ext uri="{FF2B5EF4-FFF2-40B4-BE49-F238E27FC236}">
                <a16:creationId xmlns:a16="http://schemas.microsoft.com/office/drawing/2014/main" id="{815067C4-95E7-7669-256C-98AFD70A64AF}"/>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Title 25">
            <a:extLst>
              <a:ext uri="{FF2B5EF4-FFF2-40B4-BE49-F238E27FC236}">
                <a16:creationId xmlns:a16="http://schemas.microsoft.com/office/drawing/2014/main" id="{E97E9198-D21D-FB77-285C-2252EC4EA86C}"/>
              </a:ext>
            </a:extLst>
          </p:cNvPr>
          <p:cNvSpPr txBox="1">
            <a:spLocks noGrp="1"/>
          </p:cNvSpPr>
          <p:nvPr>
            <p:ph type="title" idx="4294967295"/>
          </p:nvPr>
        </p:nvSpPr>
        <p:spPr>
          <a:xfrm>
            <a:off x="723803" y="1658584"/>
            <a:ext cx="2604014" cy="369332"/>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1B44B1"/>
                </a:solidFill>
                <a:effectLst/>
                <a:uLnTx/>
                <a:uFillTx/>
                <a:latin typeface="Segoe Sans Display Semibold"/>
                <a:ea typeface="+mj-ea"/>
                <a:cs typeface="Segoe UI Semibold"/>
              </a:rPr>
              <a:t>Block </a:t>
            </a:r>
            <a:r>
              <a:rPr kumimoji="0" lang="en-US" sz="2400" b="0" i="0" u="none" strike="noStrike" kern="1200" cap="none" spc="0" normalizeH="0" baseline="0" noProof="0" dirty="0" err="1">
                <a:ln>
                  <a:noFill/>
                </a:ln>
                <a:solidFill>
                  <a:srgbClr val="1B44B1"/>
                </a:solidFill>
                <a:effectLst/>
                <a:uLnTx/>
                <a:uFillTx/>
                <a:latin typeface="Segoe Sans Display Semibold"/>
                <a:ea typeface="+mj-ea"/>
                <a:cs typeface="Segoe UI Semibold"/>
              </a:rPr>
              <a:t>OpenClaw</a:t>
            </a:r>
            <a:endParaRPr kumimoji="0" lang="en-US" sz="2400" b="0" i="0" u="none" strike="noStrike" kern="1200" cap="none" spc="0" normalizeH="0" baseline="0" noProof="0" dirty="0">
              <a:ln>
                <a:noFill/>
              </a:ln>
              <a:solidFill>
                <a:srgbClr val="1B44B1"/>
              </a:solidFill>
              <a:effectLst/>
              <a:uLnTx/>
              <a:uFillTx/>
              <a:latin typeface="Segoe Sans Display Semibold"/>
              <a:ea typeface="+mj-ea"/>
              <a:cs typeface="Segoe UI Semibold" panose="020B0702040204020203" pitchFamily="34" charset="0"/>
            </a:endParaRPr>
          </a:p>
        </p:txBody>
      </p:sp>
      <p:sp>
        <p:nvSpPr>
          <p:cNvPr id="13" name="Rectangle: Rounded Corners 12">
            <a:extLst>
              <a:ext uri="{FF2B5EF4-FFF2-40B4-BE49-F238E27FC236}">
                <a16:creationId xmlns:a16="http://schemas.microsoft.com/office/drawing/2014/main" id="{41314ACB-4405-C1F2-AE6E-643ED48BB6CA}"/>
              </a:ext>
              <a:ext uri="{C183D7F6-B498-43B3-948B-1728B52AA6E4}">
                <adec:decorative xmlns:adec="http://schemas.microsoft.com/office/drawing/2017/decorative" val="0"/>
              </a:ext>
            </a:extLst>
          </p:cNvPr>
          <p:cNvSpPr>
            <a:spLocks/>
          </p:cNvSpPr>
          <p:nvPr/>
        </p:nvSpPr>
        <p:spPr bwMode="auto">
          <a:xfrm>
            <a:off x="723802" y="2249813"/>
            <a:ext cx="2584647" cy="3853261"/>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a:rPr>
              <a:t>Apply policy-based controls to block the most common ways </a:t>
            </a:r>
            <a:r>
              <a:rPr kumimoji="0" lang="en-US" sz="1800" b="0" i="0" u="none" strike="noStrike" kern="1200" cap="none" spc="0" normalizeH="0" baseline="0" noProof="0" dirty="0" err="1">
                <a:ln>
                  <a:noFill/>
                </a:ln>
                <a:solidFill>
                  <a:srgbClr val="091F2C"/>
                </a:solidFill>
                <a:effectLst/>
                <a:uLnTx/>
                <a:uFillTx/>
                <a:latin typeface="Segoe Sans Display"/>
                <a:ea typeface="+mn-ea"/>
                <a:cs typeface="Segoe UI"/>
              </a:rPr>
              <a:t>OpenClaw</a:t>
            </a:r>
            <a:r>
              <a:rPr kumimoji="0" lang="en-US" sz="1800" b="0" i="0" u="none" strike="noStrike" kern="1200" cap="none" spc="0" normalizeH="0" baseline="0" noProof="0" dirty="0">
                <a:ln>
                  <a:noFill/>
                </a:ln>
                <a:solidFill>
                  <a:srgbClr val="091F2C"/>
                </a:solidFill>
                <a:effectLst/>
                <a:uLnTx/>
                <a:uFillTx/>
                <a:latin typeface="Segoe Sans Display"/>
                <a:ea typeface="+mn-ea"/>
                <a:cs typeface="Segoe UI"/>
              </a:rPr>
              <a:t> runs on managed devices.   </a:t>
            </a:r>
          </a:p>
        </p:txBody>
      </p:sp>
      <p:sp>
        <p:nvSpPr>
          <p:cNvPr id="18" name="Rounded Rectangle 3">
            <a:extLst>
              <a:ext uri="{FF2B5EF4-FFF2-40B4-BE49-F238E27FC236}">
                <a16:creationId xmlns:a16="http://schemas.microsoft.com/office/drawing/2014/main" id="{CCBEF23E-3B66-927E-46FF-B89AD769BE8F}"/>
              </a:ext>
            </a:extLst>
          </p:cNvPr>
          <p:cNvSpPr/>
          <p:nvPr/>
        </p:nvSpPr>
        <p:spPr bwMode="auto">
          <a:xfrm>
            <a:off x="8506326" y="613414"/>
            <a:ext cx="3117220"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Frontier / Public Preview</a:t>
            </a:r>
          </a:p>
        </p:txBody>
      </p:sp>
    </p:spTree>
    <p:extLst>
      <p:ext uri="{BB962C8B-B14F-4D97-AF65-F5344CB8AC3E}">
        <p14:creationId xmlns:p14="http://schemas.microsoft.com/office/powerpoint/2010/main" val="29109247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
                                        <p:tgtEl>
                                          <p:spTgt spid="12"/>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12"/>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
                                        <p:tgtEl>
                                          <p:spTgt spid="4"/>
                                        </p:tgtEl>
                                      </p:cBhvr>
                                    </p:animEffect>
                                  </p:childTnLst>
                                </p:cTn>
                              </p:par>
                              <p:par>
                                <p:cTn id="13" presetID="42" presetClass="path" presetSubtype="0" decel="100000" fill="hold" grpId="1" nodeType="withEffect">
                                  <p:stCondLst>
                                    <p:cond delay="0"/>
                                  </p:stCondLst>
                                  <p:childTnLst>
                                    <p:animMotion origin="layout" path="M 4.16667E-6 0.03889 L 4.16667E-6 0 " pathEditMode="relative" rAng="0" ptsTypes="AA">
                                      <p:cBhvr>
                                        <p:cTn id="14" dur="500" fill="hold"/>
                                        <p:tgtEl>
                                          <p:spTgt spid="4"/>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200"/>
                                        <p:tgtEl>
                                          <p:spTgt spid="13"/>
                                        </p:tgtEl>
                                      </p:cBhvr>
                                    </p:animEffect>
                                  </p:childTnLst>
                                </p:cTn>
                              </p:par>
                              <p:par>
                                <p:cTn id="18" presetID="42" presetClass="path" presetSubtype="0" decel="100000" fill="hold" grpId="1" nodeType="withEffect">
                                  <p:stCondLst>
                                    <p:cond delay="100"/>
                                  </p:stCondLst>
                                  <p:childTnLst>
                                    <p:animMotion origin="layout" path="M -4.58333E-6 0.03889 L -4.58333E-6 3.7037E-6 " pathEditMode="relative" rAng="0" ptsTypes="AA">
                                      <p:cBhvr>
                                        <p:cTn id="19" dur="500" fill="hold"/>
                                        <p:tgtEl>
                                          <p:spTgt spid="13"/>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200"/>
                                        <p:tgtEl>
                                          <p:spTgt spid="18"/>
                                        </p:tgtEl>
                                      </p:cBhvr>
                                    </p:animEffect>
                                  </p:childTnLst>
                                </p:cTn>
                              </p:par>
                              <p:par>
                                <p:cTn id="23" presetID="42" presetClass="path" presetSubtype="0" decel="100000" fill="hold" grpId="1" nodeType="withEffect">
                                  <p:stCondLst>
                                    <p:cond delay="0"/>
                                  </p:stCondLst>
                                  <p:childTnLst>
                                    <p:animMotion origin="layout" path="M 1.25E-6 0.03889 L 1.25E-6 1.11111E-6 " pathEditMode="relative" rAng="0" ptsTypes="AA">
                                      <p:cBhvr>
                                        <p:cTn id="24" dur="500" fill="hold"/>
                                        <p:tgtEl>
                                          <p:spTgt spid="18"/>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4" grpId="0"/>
      <p:bldP spid="4" grpId="1"/>
      <p:bldP spid="13" grpId="0" animBg="1"/>
      <p:bldP spid="13" grpId="1" animBg="1"/>
      <p:bldP spid="18" grpId="0" animBg="1"/>
      <p:bldP spid="18"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72332-8926-44B7-3BF7-0E492DFDB177}"/>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4ECEBB2F-501E-4FCF-9245-65EF962653A5}"/>
              </a:ext>
              <a:ext uri="{C183D7F6-B498-43B3-948B-1728B52AA6E4}">
                <adec:decorative xmlns:adec="http://schemas.microsoft.com/office/drawing/2017/decorative" val="1"/>
              </a:ext>
            </a:extLst>
          </p:cNvPr>
          <p:cNvPicPr>
            <a:picLocks noChangeAspect="1"/>
          </p:cNvPicPr>
          <p:nvPr/>
        </p:nvPicPr>
        <p:blipFill>
          <a:blip r:embed="rId3">
            <a:alphaModFix amt="54000"/>
          </a:blip>
          <a:srcRect l="9558" t="-962" r="6821" b="48475"/>
          <a:stretch>
            <a:fillRect/>
          </a:stretch>
        </p:blipFill>
        <p:spPr>
          <a:xfrm rot="10800000" flipH="1" flipV="1">
            <a:off x="7053943" y="5043924"/>
            <a:ext cx="5138057" cy="1814076"/>
          </a:xfrm>
          <a:prstGeom prst="rect">
            <a:avLst/>
          </a:prstGeom>
        </p:spPr>
      </p:pic>
      <p:sp>
        <p:nvSpPr>
          <p:cNvPr id="19" name="Title 18">
            <a:extLst>
              <a:ext uri="{FF2B5EF4-FFF2-40B4-BE49-F238E27FC236}">
                <a16:creationId xmlns:a16="http://schemas.microsoft.com/office/drawing/2014/main" id="{73B587FC-7C42-056B-B76B-26A9CD2C0EB2}"/>
              </a:ext>
            </a:extLst>
          </p:cNvPr>
          <p:cNvSpPr>
            <a:spLocks/>
          </p:cNvSpPr>
          <p:nvPr/>
        </p:nvSpPr>
        <p:spPr>
          <a:xfrm>
            <a:off x="571500" y="457200"/>
            <a:ext cx="11052046" cy="49244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50" normalizeH="0" baseline="0" noProof="0" dirty="0">
                <a:ln w="3175">
                  <a:noFill/>
                </a:ln>
                <a:solidFill>
                  <a:schemeClr val="tx1"/>
                </a:solidFill>
                <a:effectLst/>
                <a:uLnTx/>
                <a:uFillTx/>
                <a:latin typeface="+mj-lt"/>
                <a:ea typeface="+mn-ea"/>
                <a:cs typeface="Segoe Sans Display" pitchFamily="2" charset="0"/>
              </a:rPr>
              <a:t>Secure</a:t>
            </a:r>
          </a:p>
        </p:txBody>
      </p:sp>
      <p:sp>
        <p:nvSpPr>
          <p:cNvPr id="9" name="TextBox 8">
            <a:extLst>
              <a:ext uri="{FF2B5EF4-FFF2-40B4-BE49-F238E27FC236}">
                <a16:creationId xmlns:a16="http://schemas.microsoft.com/office/drawing/2014/main" id="{A7DFE5F5-21E2-AD8C-00F2-DE6CEA6EB5EA}"/>
              </a:ext>
              <a:ext uri="{C183D7F6-B498-43B3-948B-1728B52AA6E4}">
                <adec:decorative xmlns:adec="http://schemas.microsoft.com/office/drawing/2017/decorative" val="1"/>
              </a:ext>
            </a:extLst>
          </p:cNvPr>
          <p:cNvSpPr txBox="1"/>
          <p:nvPr/>
        </p:nvSpPr>
        <p:spPr>
          <a:xfrm>
            <a:off x="571501" y="1436687"/>
            <a:ext cx="2889249" cy="4807899"/>
          </a:xfrm>
          <a:prstGeom prst="roundRect">
            <a:avLst>
              <a:gd name="adj" fmla="val 5132"/>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11" name="Rectangle: Top Corners Rounded 10">
            <a:extLst>
              <a:ext uri="{FF2B5EF4-FFF2-40B4-BE49-F238E27FC236}">
                <a16:creationId xmlns:a16="http://schemas.microsoft.com/office/drawing/2014/main" id="{05BBB1D3-8286-8346-CC3E-F17E3D824DD8}"/>
              </a:ext>
              <a:ext uri="{C183D7F6-B498-43B3-948B-1728B52AA6E4}">
                <adec:decorative xmlns:adec="http://schemas.microsoft.com/office/drawing/2017/decorative" val="1"/>
              </a:ext>
            </a:extLst>
          </p:cNvPr>
          <p:cNvSpPr/>
          <p:nvPr/>
        </p:nvSpPr>
        <p:spPr bwMode="auto">
          <a:xfrm rot="16200000">
            <a:off x="5498577" y="-448839"/>
            <a:ext cx="4807899" cy="8578951"/>
          </a:xfrm>
          <a:prstGeom prst="round2SameRect">
            <a:avLst>
              <a:gd name="adj1" fmla="val 3509"/>
              <a:gd name="adj2" fmla="val 0"/>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12" name="Title 25">
            <a:extLst>
              <a:ext uri="{FF2B5EF4-FFF2-40B4-BE49-F238E27FC236}">
                <a16:creationId xmlns:a16="http://schemas.microsoft.com/office/drawing/2014/main" id="{99DD3A26-60F8-F309-074D-167664BDAFCC}"/>
              </a:ext>
            </a:extLst>
          </p:cNvPr>
          <p:cNvSpPr txBox="1">
            <a:spLocks noGrp="1"/>
          </p:cNvSpPr>
          <p:nvPr>
            <p:ph type="title" idx="4294967295"/>
          </p:nvPr>
        </p:nvSpPr>
        <p:spPr>
          <a:xfrm>
            <a:off x="723803" y="1595560"/>
            <a:ext cx="2604014" cy="110799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marL="0" algn="l" defTabSz="914400" rtl="0" eaLnBrk="1" latinLnBrk="0" hangingPunct="1">
              <a:lnSpc>
                <a:spcPct val="90000"/>
              </a:lnSpc>
              <a:spcBef>
                <a:spcPct val="0"/>
              </a:spcBef>
              <a:buNone/>
              <a:defRPr sz="3000" b="1" i="0" kern="1200" spc="-20" baseline="0">
                <a:solidFill>
                  <a:srgbClr val="000000"/>
                </a:solidFill>
                <a:latin typeface="Segoe Sans Display Semibold" pitchFamily="2" charset="0"/>
                <a:ea typeface="+mj-ea"/>
                <a:cs typeface="Segoe Sans Display Semibold"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Defend against </a:t>
            </a:r>
            <a:b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br>
            <a:r>
              <a:rPr kumimoji="0" lang="en-US" sz="2400" b="0" i="0" u="none" strike="noStrike" kern="1200" cap="none" spc="0" normalizeH="0" baseline="0" noProof="0">
                <a:ln>
                  <a:noFill/>
                </a:ln>
                <a:solidFill>
                  <a:srgbClr val="1B44B1"/>
                </a:solidFill>
                <a:effectLst/>
                <a:uLnTx/>
                <a:uFillTx/>
                <a:latin typeface="Segoe Sans Display Semibold"/>
                <a:ea typeface="+mj-ea"/>
                <a:cs typeface="Segoe UI Semibold" panose="020B0702040204020203" pitchFamily="34" charset="0"/>
              </a:rPr>
              <a:t>AI threats and vulnerabilities</a:t>
            </a:r>
          </a:p>
        </p:txBody>
      </p:sp>
      <p:sp>
        <p:nvSpPr>
          <p:cNvPr id="10" name="Rectangle: Rounded Corners 9">
            <a:extLst>
              <a:ext uri="{FF2B5EF4-FFF2-40B4-BE49-F238E27FC236}">
                <a16:creationId xmlns:a16="http://schemas.microsoft.com/office/drawing/2014/main" id="{45315FC7-ACEE-2323-3023-A6C434B52321}"/>
              </a:ext>
              <a:ext uri="{C183D7F6-B498-43B3-948B-1728B52AA6E4}">
                <adec:decorative xmlns:adec="http://schemas.microsoft.com/office/drawing/2017/decorative" val="0"/>
              </a:ext>
            </a:extLst>
          </p:cNvPr>
          <p:cNvSpPr>
            <a:spLocks/>
          </p:cNvSpPr>
          <p:nvPr/>
        </p:nvSpPr>
        <p:spPr bwMode="auto">
          <a:xfrm>
            <a:off x="723802" y="2907455"/>
            <a:ext cx="2584647" cy="3195619"/>
          </a:xfrm>
          <a:prstGeom prst="roundRect">
            <a:avLst>
              <a:gd name="adj" fmla="val 5573"/>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91F2C"/>
                </a:solidFill>
                <a:effectLst/>
                <a:uLnTx/>
                <a:uFillTx/>
                <a:latin typeface="Segoe Sans Display"/>
                <a:ea typeface="+mn-ea"/>
                <a:cs typeface="Segoe UI" panose="020B0502040204020203" pitchFamily="34" charset="0"/>
              </a:rPr>
              <a:t>Protect agents from threats and vulnerabilities, and adversarial attacks. Detect, investigate and remediate incidents quickly, with visibility into attack paths.</a:t>
            </a:r>
          </a:p>
        </p:txBody>
      </p:sp>
      <p:sp>
        <p:nvSpPr>
          <p:cNvPr id="13" name="Rounded Rectangle 3">
            <a:extLst>
              <a:ext uri="{FF2B5EF4-FFF2-40B4-BE49-F238E27FC236}">
                <a16:creationId xmlns:a16="http://schemas.microsoft.com/office/drawing/2014/main" id="{DA0A9A5C-0969-4590-036D-5E90CB3E11A9}"/>
              </a:ext>
            </a:extLst>
          </p:cNvPr>
          <p:cNvSpPr/>
          <p:nvPr/>
        </p:nvSpPr>
        <p:spPr bwMode="auto">
          <a:xfrm>
            <a:off x="8987589" y="613414"/>
            <a:ext cx="2635957" cy="33622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361890" rtl="0" eaLnBrk="1" latinLnBrk="0" hangingPunct="1">
              <a:defRPr sz="1425" kern="1200">
                <a:solidFill>
                  <a:schemeClr val="tx1"/>
                </a:solidFill>
                <a:latin typeface="+mn-lt"/>
                <a:ea typeface="+mn-ea"/>
                <a:cs typeface="+mn-cs"/>
              </a:defRPr>
            </a:lvl1pPr>
            <a:lvl2pPr marL="361890" algn="l" defTabSz="361890" rtl="0" eaLnBrk="1" latinLnBrk="0" hangingPunct="1">
              <a:defRPr sz="1425" kern="1200">
                <a:solidFill>
                  <a:schemeClr val="tx1"/>
                </a:solidFill>
                <a:latin typeface="+mn-lt"/>
                <a:ea typeface="+mn-ea"/>
                <a:cs typeface="+mn-cs"/>
              </a:defRPr>
            </a:lvl2pPr>
            <a:lvl3pPr marL="723780" algn="l" defTabSz="361890" rtl="0" eaLnBrk="1" latinLnBrk="0" hangingPunct="1">
              <a:defRPr sz="1425" kern="1200">
                <a:solidFill>
                  <a:schemeClr val="tx1"/>
                </a:solidFill>
                <a:latin typeface="+mn-lt"/>
                <a:ea typeface="+mn-ea"/>
                <a:cs typeface="+mn-cs"/>
              </a:defRPr>
            </a:lvl3pPr>
            <a:lvl4pPr marL="1085669" algn="l" defTabSz="361890" rtl="0" eaLnBrk="1" latinLnBrk="0" hangingPunct="1">
              <a:defRPr sz="1425" kern="1200">
                <a:solidFill>
                  <a:schemeClr val="tx1"/>
                </a:solidFill>
                <a:latin typeface="+mn-lt"/>
                <a:ea typeface="+mn-ea"/>
                <a:cs typeface="+mn-cs"/>
              </a:defRPr>
            </a:lvl4pPr>
            <a:lvl5pPr marL="1447558" algn="l" defTabSz="361890" rtl="0" eaLnBrk="1" latinLnBrk="0" hangingPunct="1">
              <a:defRPr sz="1425" kern="1200">
                <a:solidFill>
                  <a:schemeClr val="tx1"/>
                </a:solidFill>
                <a:latin typeface="+mn-lt"/>
                <a:ea typeface="+mn-ea"/>
                <a:cs typeface="+mn-cs"/>
              </a:defRPr>
            </a:lvl5pPr>
            <a:lvl6pPr marL="1809448" algn="l" defTabSz="361890" rtl="0" eaLnBrk="1" latinLnBrk="0" hangingPunct="1">
              <a:defRPr sz="1425" kern="1200">
                <a:solidFill>
                  <a:schemeClr val="tx1"/>
                </a:solidFill>
                <a:latin typeface="+mn-lt"/>
                <a:ea typeface="+mn-ea"/>
                <a:cs typeface="+mn-cs"/>
              </a:defRPr>
            </a:lvl6pPr>
            <a:lvl7pPr marL="2171338" algn="l" defTabSz="361890" rtl="0" eaLnBrk="1" latinLnBrk="0" hangingPunct="1">
              <a:defRPr sz="1425" kern="1200">
                <a:solidFill>
                  <a:schemeClr val="tx1"/>
                </a:solidFill>
                <a:latin typeface="+mn-lt"/>
                <a:ea typeface="+mn-ea"/>
                <a:cs typeface="+mn-cs"/>
              </a:defRPr>
            </a:lvl7pPr>
            <a:lvl8pPr marL="2533226" algn="l" defTabSz="361890" rtl="0" eaLnBrk="1" latinLnBrk="0" hangingPunct="1">
              <a:defRPr sz="1425" kern="1200">
                <a:solidFill>
                  <a:schemeClr val="tx1"/>
                </a:solidFill>
                <a:latin typeface="+mn-lt"/>
                <a:ea typeface="+mn-ea"/>
                <a:cs typeface="+mn-cs"/>
              </a:defRPr>
            </a:lvl8pPr>
            <a:lvl9pPr marL="2895117" algn="l" defTabSz="361890" rtl="0" eaLnBrk="1" latinLnBrk="0" hangingPunct="1">
              <a:defRPr sz="1425" kern="1200">
                <a:solidFill>
                  <a:schemeClr val="tx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Segoe Sans Display Semibold"/>
                <a:ea typeface="+mn-ea"/>
                <a:cs typeface="Segoe UI" pitchFamily="34" charset="0"/>
              </a:rPr>
              <a:t>Public Preview</a:t>
            </a:r>
          </a:p>
        </p:txBody>
      </p:sp>
      <p:pic>
        <p:nvPicPr>
          <p:cNvPr id="3" name="Picture 2">
            <a:extLst>
              <a:ext uri="{FF2B5EF4-FFF2-40B4-BE49-F238E27FC236}">
                <a16:creationId xmlns:a16="http://schemas.microsoft.com/office/drawing/2014/main" id="{A30EE5CD-2E42-3FFC-9167-EED2733C816E}"/>
              </a:ext>
              <a:ext uri="{C183D7F6-B498-43B3-948B-1728B52AA6E4}">
                <adec:decorative xmlns:adec="http://schemas.microsoft.com/office/drawing/2017/decorative" val="1"/>
              </a:ext>
            </a:extLst>
          </p:cNvPr>
          <p:cNvPicPr>
            <a:picLocks noChangeAspect="1"/>
          </p:cNvPicPr>
          <p:nvPr/>
        </p:nvPicPr>
        <p:blipFill>
          <a:blip r:embed="rId4"/>
          <a:srcRect t="5627"/>
          <a:stretch>
            <a:fillRect/>
          </a:stretch>
        </p:blipFill>
        <p:spPr>
          <a:xfrm>
            <a:off x="3879748" y="1739823"/>
            <a:ext cx="8118670" cy="4234950"/>
          </a:xfrm>
          <a:prstGeom prst="roundRect">
            <a:avLst>
              <a:gd name="adj" fmla="val 1917"/>
            </a:avLst>
          </a:prstGeom>
          <a:solidFill>
            <a:srgbClr val="E9E9E9"/>
          </a:solidFill>
        </p:spPr>
      </p:pic>
    </p:spTree>
    <p:extLst>
      <p:ext uri="{BB962C8B-B14F-4D97-AF65-F5344CB8AC3E}">
        <p14:creationId xmlns:p14="http://schemas.microsoft.com/office/powerpoint/2010/main" val="26306818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
                                        <p:tgtEl>
                                          <p:spTgt spid="9"/>
                                        </p:tgtEl>
                                      </p:cBhvr>
                                    </p:animEffect>
                                  </p:childTnLst>
                                </p:cTn>
                              </p:par>
                              <p:par>
                                <p:cTn id="8" presetID="42" presetClass="path" presetSubtype="0" decel="100000" fill="hold" grpId="1" nodeType="withEffect">
                                  <p:stCondLst>
                                    <p:cond delay="200"/>
                                  </p:stCondLst>
                                  <p:childTnLst>
                                    <p:animMotion origin="layout" path="M -4.58333E-6 0.03889 L -4.58333E-6 -3.7037E-6 " pathEditMode="relative" rAng="0" ptsTypes="AA">
                                      <p:cBhvr>
                                        <p:cTn id="9" dur="500" fill="hold"/>
                                        <p:tgtEl>
                                          <p:spTgt spid="9"/>
                                        </p:tgtEl>
                                        <p:attrNameLst>
                                          <p:attrName>ppt_x</p:attrName>
                                          <p:attrName>ppt_y</p:attrName>
                                        </p:attrNameLst>
                                      </p:cBhvr>
                                      <p:rCtr x="0" y="-1944"/>
                                    </p:animMotion>
                                  </p:childTnLst>
                                </p:cTn>
                              </p:par>
                              <p:par>
                                <p:cTn id="10" presetID="10"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
                                        <p:tgtEl>
                                          <p:spTgt spid="12"/>
                                        </p:tgtEl>
                                      </p:cBhvr>
                                    </p:animEffect>
                                  </p:childTnLst>
                                </p:cTn>
                              </p:par>
                              <p:par>
                                <p:cTn id="13" presetID="42" presetClass="path" presetSubtype="0" decel="100000" fill="hold" grpId="1" nodeType="withEffect">
                                  <p:stCondLst>
                                    <p:cond delay="0"/>
                                  </p:stCondLst>
                                  <p:childTnLst>
                                    <p:animMotion origin="layout" path="M 4.16667E-6 0.03888 L 4.16667E-6 4.07407E-6 " pathEditMode="relative" rAng="0" ptsTypes="AA">
                                      <p:cBhvr>
                                        <p:cTn id="14" dur="500" fill="hold"/>
                                        <p:tgtEl>
                                          <p:spTgt spid="12"/>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00"/>
                                        <p:tgtEl>
                                          <p:spTgt spid="10"/>
                                        </p:tgtEl>
                                      </p:cBhvr>
                                    </p:animEffect>
                                  </p:childTnLst>
                                </p:cTn>
                              </p:par>
                              <p:par>
                                <p:cTn id="18" presetID="42" presetClass="path" presetSubtype="0" decel="100000" fill="hold" grpId="1" nodeType="withEffect">
                                  <p:stCondLst>
                                    <p:cond delay="100"/>
                                  </p:stCondLst>
                                  <p:childTnLst>
                                    <p:animMotion origin="layout" path="M -2.08333E-6 0.03889 L -2.08333E-6 2.59259E-6 " pathEditMode="relative" rAng="0" ptsTypes="AA">
                                      <p:cBhvr>
                                        <p:cTn id="19" dur="500" fill="hold"/>
                                        <p:tgtEl>
                                          <p:spTgt spid="10"/>
                                        </p:tgtEl>
                                        <p:attrNameLst>
                                          <p:attrName>ppt_x</p:attrName>
                                          <p:attrName>ppt_y</p:attrName>
                                        </p:attrNameLst>
                                      </p:cBhvr>
                                      <p:rCtr x="0" y="-1944"/>
                                    </p:animMotion>
                                  </p:childTnLst>
                                </p:cTn>
                              </p:par>
                              <p:par>
                                <p:cTn id="20" presetID="10"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200"/>
                                        <p:tgtEl>
                                          <p:spTgt spid="13"/>
                                        </p:tgtEl>
                                      </p:cBhvr>
                                    </p:animEffect>
                                  </p:childTnLst>
                                </p:cTn>
                              </p:par>
                              <p:par>
                                <p:cTn id="23" presetID="42" presetClass="path" presetSubtype="0" decel="100000" fill="hold" grpId="1" nodeType="withEffect">
                                  <p:stCondLst>
                                    <p:cond delay="0"/>
                                  </p:stCondLst>
                                  <p:childTnLst>
                                    <p:animMotion origin="layout" path="M -2.08333E-7 0.03889 L -2.08333E-7 1.11111E-6 " pathEditMode="relative" rAng="0" ptsTypes="AA">
                                      <p:cBhvr>
                                        <p:cTn id="24" dur="500" fill="hold"/>
                                        <p:tgtEl>
                                          <p:spTgt spid="13"/>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2" grpId="1"/>
      <p:bldP spid="10" grpId="0" animBg="1"/>
      <p:bldP spid="10" grpId="1"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373DE-9EAC-DD79-56EC-08E10C229C4E}"/>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73946E9C-DA6A-3453-9B92-426E60EA9FC7}"/>
              </a:ext>
              <a:ext uri="{C183D7F6-B498-43B3-948B-1728B52AA6E4}">
                <adec:decorative xmlns:adec="http://schemas.microsoft.com/office/drawing/2017/decorative" val="1"/>
              </a:ext>
            </a:extLst>
          </p:cNvPr>
          <p:cNvGrpSpPr/>
          <p:nvPr/>
        </p:nvGrpSpPr>
        <p:grpSpPr>
          <a:xfrm>
            <a:off x="0" y="0"/>
            <a:ext cx="12192000" cy="6858000"/>
            <a:chOff x="0" y="0"/>
            <a:chExt cx="12192000" cy="6858000"/>
          </a:xfrm>
        </p:grpSpPr>
        <p:sp>
          <p:nvSpPr>
            <p:cNvPr id="4" name="TextBox 3">
              <a:extLst>
                <a:ext uri="{FF2B5EF4-FFF2-40B4-BE49-F238E27FC236}">
                  <a16:creationId xmlns:a16="http://schemas.microsoft.com/office/drawing/2014/main" id="{5FEB5EB6-657B-7442-57DE-35447E989BC3}"/>
                </a:ext>
                <a:ext uri="{C183D7F6-B498-43B3-948B-1728B52AA6E4}">
                  <adec:decorative xmlns:adec="http://schemas.microsoft.com/office/drawing/2017/decorative" val="1"/>
                </a:ext>
              </a:extLst>
            </p:cNvPr>
            <p:cNvSpPr txBox="1"/>
            <p:nvPr/>
          </p:nvSpPr>
          <p:spPr>
            <a:xfrm>
              <a:off x="0" y="0"/>
              <a:ext cx="12192000" cy="6858000"/>
            </a:xfrm>
            <a:prstGeom prst="rect">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cxnSp>
          <p:nvCxnSpPr>
            <p:cNvPr id="32" name="Straight Connector 31">
              <a:extLst>
                <a:ext uri="{FF2B5EF4-FFF2-40B4-BE49-F238E27FC236}">
                  <a16:creationId xmlns:a16="http://schemas.microsoft.com/office/drawing/2014/main" id="{813BAC78-E1C9-424F-D7F6-26AB39B1915B}"/>
                </a:ext>
                <a:ext uri="{C183D7F6-B498-43B3-948B-1728B52AA6E4}">
                  <adec:decorative xmlns:adec="http://schemas.microsoft.com/office/drawing/2017/decorative" val="1"/>
                </a:ext>
              </a:extLst>
            </p:cNvPr>
            <p:cNvCxnSpPr>
              <a:cxnSpLocks/>
            </p:cNvCxnSpPr>
            <p:nvPr/>
          </p:nvCxnSpPr>
          <p:spPr>
            <a:xfrm flipV="1">
              <a:off x="3619500" y="1653176"/>
              <a:ext cx="1122363" cy="71518"/>
            </a:xfrm>
            <a:prstGeom prst="line">
              <a:avLst/>
            </a:prstGeom>
            <a:ln w="19050" cap="flat">
              <a:solidFill>
                <a:schemeClr val="bg1">
                  <a:lumMod val="65000"/>
                  <a:alpha val="50000"/>
                </a:schemeClr>
              </a:solidFill>
              <a:prstDash val="sysDot"/>
              <a:miter/>
            </a:ln>
          </p:spPr>
        </p:cxnSp>
        <p:cxnSp>
          <p:nvCxnSpPr>
            <p:cNvPr id="5" name="Straight Connector 4">
              <a:extLst>
                <a:ext uri="{FF2B5EF4-FFF2-40B4-BE49-F238E27FC236}">
                  <a16:creationId xmlns:a16="http://schemas.microsoft.com/office/drawing/2014/main" id="{A31D8E00-B3DD-EAB8-3F00-BEE003F0BECE}"/>
                </a:ext>
                <a:ext uri="{C183D7F6-B498-43B3-948B-1728B52AA6E4}">
                  <adec:decorative xmlns:adec="http://schemas.microsoft.com/office/drawing/2017/decorative" val="1"/>
                </a:ext>
              </a:extLst>
            </p:cNvPr>
            <p:cNvCxnSpPr>
              <a:cxnSpLocks/>
            </p:cNvCxnSpPr>
            <p:nvPr/>
          </p:nvCxnSpPr>
          <p:spPr>
            <a:xfrm flipH="1">
              <a:off x="1395010" y="4623517"/>
              <a:ext cx="3650289" cy="1058710"/>
            </a:xfrm>
            <a:prstGeom prst="line">
              <a:avLst/>
            </a:prstGeom>
            <a:ln w="19050" cap="flat">
              <a:solidFill>
                <a:schemeClr val="bg1">
                  <a:lumMod val="65000"/>
                  <a:alpha val="50000"/>
                </a:schemeClr>
              </a:solidFill>
              <a:prstDash val="sysDot"/>
              <a:miter/>
            </a:ln>
          </p:spPr>
        </p:cxnSp>
        <p:cxnSp>
          <p:nvCxnSpPr>
            <p:cNvPr id="7" name="Straight Connector 6">
              <a:extLst>
                <a:ext uri="{FF2B5EF4-FFF2-40B4-BE49-F238E27FC236}">
                  <a16:creationId xmlns:a16="http://schemas.microsoft.com/office/drawing/2014/main" id="{D2A75125-F766-26FA-6CDE-8C59B76B496F}"/>
                </a:ext>
                <a:ext uri="{C183D7F6-B498-43B3-948B-1728B52AA6E4}">
                  <adec:decorative xmlns:adec="http://schemas.microsoft.com/office/drawing/2017/decorative" val="1"/>
                </a:ext>
              </a:extLst>
            </p:cNvPr>
            <p:cNvCxnSpPr>
              <a:cxnSpLocks/>
            </p:cNvCxnSpPr>
            <p:nvPr/>
          </p:nvCxnSpPr>
          <p:spPr>
            <a:xfrm>
              <a:off x="881063" y="5632221"/>
              <a:ext cx="2488488" cy="562120"/>
            </a:xfrm>
            <a:prstGeom prst="line">
              <a:avLst/>
            </a:prstGeom>
            <a:ln w="19050" cap="flat">
              <a:solidFill>
                <a:schemeClr val="bg1">
                  <a:lumMod val="65000"/>
                  <a:alpha val="50000"/>
                </a:schemeClr>
              </a:solidFill>
              <a:prstDash val="sysDot"/>
              <a:miter/>
            </a:ln>
          </p:spPr>
        </p:cxnSp>
        <p:cxnSp>
          <p:nvCxnSpPr>
            <p:cNvPr id="1106" name="Straight Connector 1105">
              <a:extLst>
                <a:ext uri="{FF2B5EF4-FFF2-40B4-BE49-F238E27FC236}">
                  <a16:creationId xmlns:a16="http://schemas.microsoft.com/office/drawing/2014/main" id="{4928D0AF-05A4-910A-54B5-A626532916FA}"/>
                </a:ext>
                <a:ext uri="{C183D7F6-B498-43B3-948B-1728B52AA6E4}">
                  <adec:decorative xmlns:adec="http://schemas.microsoft.com/office/drawing/2017/decorative" val="1"/>
                </a:ext>
              </a:extLst>
            </p:cNvPr>
            <p:cNvCxnSpPr>
              <a:cxnSpLocks/>
            </p:cNvCxnSpPr>
            <p:nvPr/>
          </p:nvCxnSpPr>
          <p:spPr>
            <a:xfrm flipH="1" flipV="1">
              <a:off x="4109282" y="2360708"/>
              <a:ext cx="837214" cy="415057"/>
            </a:xfrm>
            <a:prstGeom prst="line">
              <a:avLst/>
            </a:prstGeom>
            <a:ln w="19050" cap="flat">
              <a:solidFill>
                <a:schemeClr val="bg1">
                  <a:lumMod val="65000"/>
                  <a:alpha val="50000"/>
                </a:schemeClr>
              </a:solidFill>
              <a:prstDash val="sysDot"/>
              <a:miter/>
            </a:ln>
          </p:spPr>
        </p:cxnSp>
        <p:cxnSp>
          <p:nvCxnSpPr>
            <p:cNvPr id="1248" name="Straight Connector 1247">
              <a:extLst>
                <a:ext uri="{FF2B5EF4-FFF2-40B4-BE49-F238E27FC236}">
                  <a16:creationId xmlns:a16="http://schemas.microsoft.com/office/drawing/2014/main" id="{25905532-D196-106E-EC55-EFBE6460640C}"/>
                </a:ext>
                <a:ext uri="{C183D7F6-B498-43B3-948B-1728B52AA6E4}">
                  <adec:decorative xmlns:adec="http://schemas.microsoft.com/office/drawing/2017/decorative" val="1"/>
                </a:ext>
              </a:extLst>
            </p:cNvPr>
            <p:cNvCxnSpPr>
              <a:cxnSpLocks/>
              <a:stCxn id="1203" idx="1"/>
            </p:cNvCxnSpPr>
            <p:nvPr/>
          </p:nvCxnSpPr>
          <p:spPr>
            <a:xfrm flipV="1">
              <a:off x="7458983" y="2163785"/>
              <a:ext cx="515471" cy="211337"/>
            </a:xfrm>
            <a:prstGeom prst="line">
              <a:avLst/>
            </a:prstGeom>
            <a:ln w="12700" cap="flat">
              <a:solidFill>
                <a:srgbClr val="454142">
                  <a:alpha val="50000"/>
                </a:srgbClr>
              </a:solidFill>
              <a:prstDash val="dash"/>
              <a:miter/>
            </a:ln>
          </p:spPr>
        </p:cxnSp>
        <p:cxnSp>
          <p:nvCxnSpPr>
            <p:cNvPr id="1249" name="Straight Connector 1248">
              <a:extLst>
                <a:ext uri="{FF2B5EF4-FFF2-40B4-BE49-F238E27FC236}">
                  <a16:creationId xmlns:a16="http://schemas.microsoft.com/office/drawing/2014/main" id="{39E22ADE-9EB5-6C0F-162A-F236AA6D44DB}"/>
                </a:ext>
                <a:ext uri="{C183D7F6-B498-43B3-948B-1728B52AA6E4}">
                  <adec:decorative xmlns:adec="http://schemas.microsoft.com/office/drawing/2017/decorative" val="1"/>
                </a:ext>
              </a:extLst>
            </p:cNvPr>
            <p:cNvCxnSpPr>
              <a:cxnSpLocks/>
              <a:stCxn id="1203" idx="1"/>
            </p:cNvCxnSpPr>
            <p:nvPr/>
          </p:nvCxnSpPr>
          <p:spPr>
            <a:xfrm flipH="1" flipV="1">
              <a:off x="5264944" y="1665030"/>
              <a:ext cx="2194039" cy="710092"/>
            </a:xfrm>
            <a:prstGeom prst="line">
              <a:avLst/>
            </a:prstGeom>
            <a:ln w="19050" cap="flat">
              <a:solidFill>
                <a:schemeClr val="bg1">
                  <a:lumMod val="65000"/>
                  <a:alpha val="50000"/>
                </a:schemeClr>
              </a:solidFill>
              <a:prstDash val="sysDot"/>
              <a:miter/>
            </a:ln>
          </p:spPr>
        </p:cxnSp>
        <p:cxnSp>
          <p:nvCxnSpPr>
            <p:cNvPr id="1243" name="Straight Connector 1242">
              <a:extLst>
                <a:ext uri="{FF2B5EF4-FFF2-40B4-BE49-F238E27FC236}">
                  <a16:creationId xmlns:a16="http://schemas.microsoft.com/office/drawing/2014/main" id="{93000128-A7D9-01C9-9870-7461DB08DA5E}"/>
                </a:ext>
                <a:ext uri="{C183D7F6-B498-43B3-948B-1728B52AA6E4}">
                  <adec:decorative xmlns:adec="http://schemas.microsoft.com/office/drawing/2017/decorative" val="1"/>
                </a:ext>
              </a:extLst>
            </p:cNvPr>
            <p:cNvCxnSpPr>
              <a:cxnSpLocks/>
              <a:stCxn id="1124" idx="1"/>
              <a:endCxn id="1090" idx="3"/>
            </p:cNvCxnSpPr>
            <p:nvPr/>
          </p:nvCxnSpPr>
          <p:spPr>
            <a:xfrm flipH="1" flipV="1">
              <a:off x="4400493" y="6194341"/>
              <a:ext cx="3024764" cy="119599"/>
            </a:xfrm>
            <a:prstGeom prst="line">
              <a:avLst/>
            </a:prstGeom>
            <a:ln w="19050" cap="flat">
              <a:solidFill>
                <a:schemeClr val="bg1">
                  <a:lumMod val="65000"/>
                  <a:alpha val="50000"/>
                </a:schemeClr>
              </a:solidFill>
              <a:prstDash val="sysDot"/>
              <a:miter/>
            </a:ln>
          </p:spPr>
        </p:cxnSp>
        <p:cxnSp>
          <p:nvCxnSpPr>
            <p:cNvPr id="1234" name="Straight Connector 1233">
              <a:extLst>
                <a:ext uri="{FF2B5EF4-FFF2-40B4-BE49-F238E27FC236}">
                  <a16:creationId xmlns:a16="http://schemas.microsoft.com/office/drawing/2014/main" id="{B4B77E79-9087-12B8-69A7-7C023E083F9E}"/>
                </a:ext>
                <a:ext uri="{C183D7F6-B498-43B3-948B-1728B52AA6E4}">
                  <adec:decorative xmlns:adec="http://schemas.microsoft.com/office/drawing/2017/decorative" val="1"/>
                </a:ext>
              </a:extLst>
            </p:cNvPr>
            <p:cNvCxnSpPr>
              <a:cxnSpLocks/>
              <a:stCxn id="1200" idx="2"/>
            </p:cNvCxnSpPr>
            <p:nvPr/>
          </p:nvCxnSpPr>
          <p:spPr>
            <a:xfrm flipH="1">
              <a:off x="7877175" y="5189683"/>
              <a:ext cx="78626" cy="1172511"/>
            </a:xfrm>
            <a:prstGeom prst="line">
              <a:avLst/>
            </a:prstGeom>
            <a:ln w="19050" cap="flat">
              <a:solidFill>
                <a:schemeClr val="bg1">
                  <a:lumMod val="65000"/>
                  <a:alpha val="50000"/>
                </a:schemeClr>
              </a:solidFill>
              <a:prstDash val="sysDot"/>
              <a:miter/>
            </a:ln>
          </p:spPr>
        </p:cxnSp>
        <p:cxnSp>
          <p:nvCxnSpPr>
            <p:cNvPr id="1224" name="Straight Connector 1223">
              <a:extLst>
                <a:ext uri="{FF2B5EF4-FFF2-40B4-BE49-F238E27FC236}">
                  <a16:creationId xmlns:a16="http://schemas.microsoft.com/office/drawing/2014/main" id="{52DC272A-5D72-5A60-5B73-AE7EC1590E88}"/>
                </a:ext>
                <a:ext uri="{C183D7F6-B498-43B3-948B-1728B52AA6E4}">
                  <adec:decorative xmlns:adec="http://schemas.microsoft.com/office/drawing/2017/decorative" val="1"/>
                </a:ext>
              </a:extLst>
            </p:cNvPr>
            <p:cNvCxnSpPr>
              <a:cxnSpLocks/>
              <a:stCxn id="1197" idx="0"/>
              <a:endCxn id="1203" idx="2"/>
            </p:cNvCxnSpPr>
            <p:nvPr/>
          </p:nvCxnSpPr>
          <p:spPr>
            <a:xfrm flipH="1" flipV="1">
              <a:off x="7974454" y="2563286"/>
              <a:ext cx="655197" cy="1013212"/>
            </a:xfrm>
            <a:prstGeom prst="line">
              <a:avLst/>
            </a:prstGeom>
            <a:ln w="19050" cap="flat">
              <a:solidFill>
                <a:schemeClr val="bg1">
                  <a:lumMod val="65000"/>
                  <a:alpha val="50000"/>
                </a:schemeClr>
              </a:solidFill>
              <a:prstDash val="sysDot"/>
              <a:miter/>
            </a:ln>
          </p:spPr>
        </p:cxnSp>
        <p:cxnSp>
          <p:nvCxnSpPr>
            <p:cNvPr id="1221" name="Straight Connector 1220">
              <a:extLst>
                <a:ext uri="{FF2B5EF4-FFF2-40B4-BE49-F238E27FC236}">
                  <a16:creationId xmlns:a16="http://schemas.microsoft.com/office/drawing/2014/main" id="{A69E6EDC-9F09-DA55-9425-428679CC5EEF}"/>
                </a:ext>
                <a:ext uri="{C183D7F6-B498-43B3-948B-1728B52AA6E4}">
                  <adec:decorative xmlns:adec="http://schemas.microsoft.com/office/drawing/2017/decorative" val="1"/>
                </a:ext>
              </a:extLst>
            </p:cNvPr>
            <p:cNvCxnSpPr>
              <a:cxnSpLocks/>
              <a:stCxn id="1151" idx="2"/>
            </p:cNvCxnSpPr>
            <p:nvPr/>
          </p:nvCxnSpPr>
          <p:spPr>
            <a:xfrm flipH="1">
              <a:off x="7799239" y="1428500"/>
              <a:ext cx="777814" cy="946622"/>
            </a:xfrm>
            <a:prstGeom prst="line">
              <a:avLst/>
            </a:prstGeom>
            <a:ln w="19050" cap="flat">
              <a:solidFill>
                <a:schemeClr val="bg1">
                  <a:lumMod val="65000"/>
                  <a:alpha val="50000"/>
                </a:schemeClr>
              </a:solidFill>
              <a:prstDash val="sysDot"/>
              <a:miter/>
            </a:ln>
          </p:spPr>
        </p:cxnSp>
        <p:cxnSp>
          <p:nvCxnSpPr>
            <p:cNvPr id="1218" name="Straight Connector 1217">
              <a:extLst>
                <a:ext uri="{FF2B5EF4-FFF2-40B4-BE49-F238E27FC236}">
                  <a16:creationId xmlns:a16="http://schemas.microsoft.com/office/drawing/2014/main" id="{088802C7-EABE-D90E-08D6-833167303C7B}"/>
                </a:ext>
                <a:ext uri="{C183D7F6-B498-43B3-948B-1728B52AA6E4}">
                  <adec:decorative xmlns:adec="http://schemas.microsoft.com/office/drawing/2017/decorative" val="1"/>
                </a:ext>
              </a:extLst>
            </p:cNvPr>
            <p:cNvCxnSpPr>
              <a:cxnSpLocks/>
              <a:stCxn id="1194" idx="2"/>
            </p:cNvCxnSpPr>
            <p:nvPr/>
          </p:nvCxnSpPr>
          <p:spPr>
            <a:xfrm flipH="1">
              <a:off x="6793710" y="1571542"/>
              <a:ext cx="237327" cy="789166"/>
            </a:xfrm>
            <a:prstGeom prst="line">
              <a:avLst/>
            </a:prstGeom>
            <a:ln w="19050" cap="flat">
              <a:solidFill>
                <a:schemeClr val="bg1">
                  <a:lumMod val="65000"/>
                  <a:alpha val="50000"/>
                </a:schemeClr>
              </a:solidFill>
              <a:prstDash val="sysDot"/>
              <a:miter/>
            </a:ln>
          </p:spPr>
        </p:cxnSp>
        <p:cxnSp>
          <p:nvCxnSpPr>
            <p:cNvPr id="37" name="Straight Connector 36">
              <a:extLst>
                <a:ext uri="{FF2B5EF4-FFF2-40B4-BE49-F238E27FC236}">
                  <a16:creationId xmlns:a16="http://schemas.microsoft.com/office/drawing/2014/main" id="{88D53584-BE73-7CD9-9E81-1BB73EA906EE}"/>
                </a:ext>
                <a:ext uri="{C183D7F6-B498-43B3-948B-1728B52AA6E4}">
                  <adec:decorative xmlns:adec="http://schemas.microsoft.com/office/drawing/2017/decorative" val="1"/>
                </a:ext>
              </a:extLst>
            </p:cNvPr>
            <p:cNvCxnSpPr>
              <a:cxnSpLocks/>
            </p:cNvCxnSpPr>
            <p:nvPr/>
          </p:nvCxnSpPr>
          <p:spPr>
            <a:xfrm flipH="1" flipV="1">
              <a:off x="8182708" y="604357"/>
              <a:ext cx="2275742" cy="779882"/>
            </a:xfrm>
            <a:prstGeom prst="line">
              <a:avLst/>
            </a:prstGeom>
            <a:ln w="19050" cap="flat">
              <a:solidFill>
                <a:schemeClr val="bg1">
                  <a:lumMod val="65000"/>
                  <a:alpha val="50000"/>
                </a:schemeClr>
              </a:solidFill>
              <a:prstDash val="sysDot"/>
              <a:miter/>
            </a:ln>
          </p:spPr>
        </p:cxnSp>
        <p:cxnSp>
          <p:nvCxnSpPr>
            <p:cNvPr id="38" name="Straight Connector 37">
              <a:extLst>
                <a:ext uri="{FF2B5EF4-FFF2-40B4-BE49-F238E27FC236}">
                  <a16:creationId xmlns:a16="http://schemas.microsoft.com/office/drawing/2014/main" id="{F7BCFA95-9AE2-6E07-CA74-B151642EB14F}"/>
                </a:ext>
                <a:ext uri="{C183D7F6-B498-43B3-948B-1728B52AA6E4}">
                  <adec:decorative xmlns:adec="http://schemas.microsoft.com/office/drawing/2017/decorative" val="1"/>
                </a:ext>
              </a:extLst>
            </p:cNvPr>
            <p:cNvCxnSpPr>
              <a:cxnSpLocks/>
            </p:cNvCxnSpPr>
            <p:nvPr/>
          </p:nvCxnSpPr>
          <p:spPr>
            <a:xfrm flipH="1">
              <a:off x="7035800" y="404583"/>
              <a:ext cx="615950" cy="908050"/>
            </a:xfrm>
            <a:prstGeom prst="line">
              <a:avLst/>
            </a:prstGeom>
            <a:ln w="19050" cap="flat">
              <a:solidFill>
                <a:schemeClr val="bg1">
                  <a:lumMod val="65000"/>
                  <a:alpha val="50000"/>
                </a:schemeClr>
              </a:solidFill>
              <a:prstDash val="sysDot"/>
              <a:miter/>
            </a:ln>
          </p:spPr>
        </p:cxnSp>
        <p:cxnSp>
          <p:nvCxnSpPr>
            <p:cNvPr id="39" name="Straight Connector 38">
              <a:extLst>
                <a:ext uri="{FF2B5EF4-FFF2-40B4-BE49-F238E27FC236}">
                  <a16:creationId xmlns:a16="http://schemas.microsoft.com/office/drawing/2014/main" id="{EF7FBACE-B4AD-9225-7D25-8037636799CD}"/>
                </a:ext>
                <a:ext uri="{C183D7F6-B498-43B3-948B-1728B52AA6E4}">
                  <adec:decorative xmlns:adec="http://schemas.microsoft.com/office/drawing/2017/decorative" val="1"/>
                </a:ext>
              </a:extLst>
            </p:cNvPr>
            <p:cNvCxnSpPr>
              <a:cxnSpLocks/>
              <a:stCxn id="6" idx="2"/>
              <a:endCxn id="56" idx="3"/>
            </p:cNvCxnSpPr>
            <p:nvPr/>
          </p:nvCxnSpPr>
          <p:spPr>
            <a:xfrm flipH="1">
              <a:off x="7324581" y="1324927"/>
              <a:ext cx="1252472" cy="59143"/>
            </a:xfrm>
            <a:prstGeom prst="line">
              <a:avLst/>
            </a:prstGeom>
            <a:ln w="19050" cap="flat">
              <a:solidFill>
                <a:schemeClr val="bg1">
                  <a:lumMod val="65000"/>
                  <a:alpha val="50000"/>
                </a:schemeClr>
              </a:solidFill>
              <a:prstDash val="sysDot"/>
              <a:miter/>
            </a:ln>
          </p:spPr>
        </p:cxnSp>
        <p:cxnSp>
          <p:nvCxnSpPr>
            <p:cNvPr id="40" name="Straight Connector 39">
              <a:extLst>
                <a:ext uri="{FF2B5EF4-FFF2-40B4-BE49-F238E27FC236}">
                  <a16:creationId xmlns:a16="http://schemas.microsoft.com/office/drawing/2014/main" id="{C124FEED-B475-B90E-E6E2-F4D724357863}"/>
                </a:ext>
                <a:ext uri="{C183D7F6-B498-43B3-948B-1728B52AA6E4}">
                  <adec:decorative xmlns:adec="http://schemas.microsoft.com/office/drawing/2017/decorative" val="1"/>
                </a:ext>
              </a:extLst>
            </p:cNvPr>
            <p:cNvCxnSpPr>
              <a:cxnSpLocks/>
            </p:cNvCxnSpPr>
            <p:nvPr/>
          </p:nvCxnSpPr>
          <p:spPr>
            <a:xfrm flipV="1">
              <a:off x="8677275" y="3089046"/>
              <a:ext cx="1200150" cy="842962"/>
            </a:xfrm>
            <a:prstGeom prst="line">
              <a:avLst/>
            </a:prstGeom>
            <a:ln w="19050" cap="flat">
              <a:solidFill>
                <a:schemeClr val="bg1">
                  <a:lumMod val="65000"/>
                  <a:alpha val="50000"/>
                </a:schemeClr>
              </a:solidFill>
              <a:prstDash val="sysDot"/>
              <a:miter/>
            </a:ln>
          </p:spPr>
        </p:cxnSp>
        <p:cxnSp>
          <p:nvCxnSpPr>
            <p:cNvPr id="41" name="Straight Connector 40">
              <a:extLst>
                <a:ext uri="{FF2B5EF4-FFF2-40B4-BE49-F238E27FC236}">
                  <a16:creationId xmlns:a16="http://schemas.microsoft.com/office/drawing/2014/main" id="{8D1D4250-9327-E4B0-100D-7AD4E7B31C4F}"/>
                </a:ext>
                <a:ext uri="{C183D7F6-B498-43B3-948B-1728B52AA6E4}">
                  <adec:decorative xmlns:adec="http://schemas.microsoft.com/office/drawing/2017/decorative" val="1"/>
                </a:ext>
              </a:extLst>
            </p:cNvPr>
            <p:cNvCxnSpPr>
              <a:cxnSpLocks/>
            </p:cNvCxnSpPr>
            <p:nvPr/>
          </p:nvCxnSpPr>
          <p:spPr>
            <a:xfrm flipV="1">
              <a:off x="10734675" y="3612921"/>
              <a:ext cx="947738" cy="1752607"/>
            </a:xfrm>
            <a:prstGeom prst="line">
              <a:avLst/>
            </a:prstGeom>
            <a:ln w="19050" cap="flat">
              <a:solidFill>
                <a:schemeClr val="bg1">
                  <a:lumMod val="65000"/>
                  <a:alpha val="50000"/>
                </a:schemeClr>
              </a:solidFill>
              <a:prstDash val="sysDot"/>
              <a:miter/>
            </a:ln>
          </p:spPr>
        </p:cxnSp>
        <p:cxnSp>
          <p:nvCxnSpPr>
            <p:cNvPr id="42" name="Straight Connector 41">
              <a:extLst>
                <a:ext uri="{FF2B5EF4-FFF2-40B4-BE49-F238E27FC236}">
                  <a16:creationId xmlns:a16="http://schemas.microsoft.com/office/drawing/2014/main" id="{984BEB28-6AFF-FCB1-7F14-F5D7299E4567}"/>
                </a:ext>
                <a:ext uri="{C183D7F6-B498-43B3-948B-1728B52AA6E4}">
                  <adec:decorative xmlns:adec="http://schemas.microsoft.com/office/drawing/2017/decorative" val="1"/>
                </a:ext>
              </a:extLst>
            </p:cNvPr>
            <p:cNvCxnSpPr>
              <a:cxnSpLocks/>
            </p:cNvCxnSpPr>
            <p:nvPr/>
          </p:nvCxnSpPr>
          <p:spPr>
            <a:xfrm flipV="1">
              <a:off x="9270004" y="4294465"/>
              <a:ext cx="697909" cy="1114154"/>
            </a:xfrm>
            <a:prstGeom prst="line">
              <a:avLst/>
            </a:prstGeom>
            <a:ln w="19050" cap="flat">
              <a:solidFill>
                <a:schemeClr val="bg1">
                  <a:lumMod val="65000"/>
                  <a:alpha val="50000"/>
                </a:schemeClr>
              </a:solidFill>
              <a:prstDash val="sysDot"/>
              <a:miter/>
            </a:ln>
          </p:spPr>
        </p:cxnSp>
        <p:cxnSp>
          <p:nvCxnSpPr>
            <p:cNvPr id="43" name="Straight Connector 42">
              <a:extLst>
                <a:ext uri="{FF2B5EF4-FFF2-40B4-BE49-F238E27FC236}">
                  <a16:creationId xmlns:a16="http://schemas.microsoft.com/office/drawing/2014/main" id="{227E26D6-9EF1-4320-144F-848853959A56}"/>
                </a:ext>
                <a:ext uri="{C183D7F6-B498-43B3-948B-1728B52AA6E4}">
                  <adec:decorative xmlns:adec="http://schemas.microsoft.com/office/drawing/2017/decorative" val="1"/>
                </a:ext>
              </a:extLst>
            </p:cNvPr>
            <p:cNvCxnSpPr>
              <a:cxnSpLocks/>
            </p:cNvCxnSpPr>
            <p:nvPr/>
          </p:nvCxnSpPr>
          <p:spPr>
            <a:xfrm flipH="1" flipV="1">
              <a:off x="9872663" y="3093808"/>
              <a:ext cx="95250" cy="1181100"/>
            </a:xfrm>
            <a:prstGeom prst="line">
              <a:avLst/>
            </a:prstGeom>
            <a:ln w="19050" cap="flat">
              <a:solidFill>
                <a:schemeClr val="bg1">
                  <a:lumMod val="65000"/>
                  <a:alpha val="50000"/>
                </a:schemeClr>
              </a:solidFill>
              <a:prstDash val="sysDot"/>
              <a:miter/>
            </a:ln>
          </p:spPr>
        </p:cxnSp>
        <p:cxnSp>
          <p:nvCxnSpPr>
            <p:cNvPr id="45" name="Straight Connector 44">
              <a:extLst>
                <a:ext uri="{FF2B5EF4-FFF2-40B4-BE49-F238E27FC236}">
                  <a16:creationId xmlns:a16="http://schemas.microsoft.com/office/drawing/2014/main" id="{D8F7E178-4BD6-76AE-B366-745CF42B9FE6}"/>
                </a:ext>
                <a:ext uri="{C183D7F6-B498-43B3-948B-1728B52AA6E4}">
                  <adec:decorative xmlns:adec="http://schemas.microsoft.com/office/drawing/2017/decorative" val="1"/>
                </a:ext>
              </a:extLst>
            </p:cNvPr>
            <p:cNvCxnSpPr>
              <a:cxnSpLocks/>
              <a:stCxn id="1188" idx="3"/>
              <a:endCxn id="8" idx="2"/>
            </p:cNvCxnSpPr>
            <p:nvPr/>
          </p:nvCxnSpPr>
          <p:spPr>
            <a:xfrm>
              <a:off x="6581979" y="5777077"/>
              <a:ext cx="1327759" cy="608981"/>
            </a:xfrm>
            <a:prstGeom prst="line">
              <a:avLst/>
            </a:prstGeom>
            <a:ln w="19050" cap="flat">
              <a:solidFill>
                <a:schemeClr val="bg1">
                  <a:lumMod val="65000"/>
                  <a:alpha val="50000"/>
                </a:schemeClr>
              </a:solidFill>
              <a:prstDash val="sysDot"/>
              <a:miter/>
            </a:ln>
          </p:spPr>
        </p:cxnSp>
        <p:cxnSp>
          <p:nvCxnSpPr>
            <p:cNvPr id="46" name="Straight Connector 45">
              <a:extLst>
                <a:ext uri="{FF2B5EF4-FFF2-40B4-BE49-F238E27FC236}">
                  <a16:creationId xmlns:a16="http://schemas.microsoft.com/office/drawing/2014/main" id="{97A87729-06F5-73B3-303B-1C830AE070D1}"/>
                </a:ext>
                <a:ext uri="{C183D7F6-B498-43B3-948B-1728B52AA6E4}">
                  <adec:decorative xmlns:adec="http://schemas.microsoft.com/office/drawing/2017/decorative" val="1"/>
                </a:ext>
              </a:extLst>
            </p:cNvPr>
            <p:cNvCxnSpPr>
              <a:cxnSpLocks/>
              <a:stCxn id="8" idx="2"/>
            </p:cNvCxnSpPr>
            <p:nvPr/>
          </p:nvCxnSpPr>
          <p:spPr>
            <a:xfrm flipV="1">
              <a:off x="7909738" y="5448465"/>
              <a:ext cx="1201653" cy="937593"/>
            </a:xfrm>
            <a:prstGeom prst="line">
              <a:avLst/>
            </a:prstGeom>
            <a:ln w="19050" cap="flat">
              <a:solidFill>
                <a:schemeClr val="bg1">
                  <a:lumMod val="65000"/>
                  <a:alpha val="50000"/>
                </a:schemeClr>
              </a:solidFill>
              <a:prstDash val="sysDot"/>
              <a:miter/>
            </a:ln>
          </p:spPr>
        </p:cxnSp>
        <p:cxnSp>
          <p:nvCxnSpPr>
            <p:cNvPr id="62" name="Straight Connector 61">
              <a:extLst>
                <a:ext uri="{FF2B5EF4-FFF2-40B4-BE49-F238E27FC236}">
                  <a16:creationId xmlns:a16="http://schemas.microsoft.com/office/drawing/2014/main" id="{D630BB5C-12B5-4DF2-36F4-DED21147C818}"/>
                </a:ext>
                <a:ext uri="{C183D7F6-B498-43B3-948B-1728B52AA6E4}">
                  <adec:decorative xmlns:adec="http://schemas.microsoft.com/office/drawing/2017/decorative" val="1"/>
                </a:ext>
              </a:extLst>
            </p:cNvPr>
            <p:cNvCxnSpPr>
              <a:cxnSpLocks/>
            </p:cNvCxnSpPr>
            <p:nvPr/>
          </p:nvCxnSpPr>
          <p:spPr>
            <a:xfrm flipH="1">
              <a:off x="10153650" y="3799391"/>
              <a:ext cx="1152525" cy="597877"/>
            </a:xfrm>
            <a:prstGeom prst="line">
              <a:avLst/>
            </a:prstGeom>
            <a:ln w="19050" cap="flat">
              <a:solidFill>
                <a:schemeClr val="bg1">
                  <a:lumMod val="65000"/>
                  <a:alpha val="50000"/>
                </a:schemeClr>
              </a:solidFill>
              <a:prstDash val="sysDot"/>
              <a:miter/>
            </a:ln>
          </p:spPr>
        </p:cxnSp>
        <p:cxnSp>
          <p:nvCxnSpPr>
            <p:cNvPr id="63" name="Straight Connector 62">
              <a:extLst>
                <a:ext uri="{FF2B5EF4-FFF2-40B4-BE49-F238E27FC236}">
                  <a16:creationId xmlns:a16="http://schemas.microsoft.com/office/drawing/2014/main" id="{50B60F61-8725-324F-2FAC-E96687E1B860}"/>
                </a:ext>
                <a:ext uri="{C183D7F6-B498-43B3-948B-1728B52AA6E4}">
                  <adec:decorative xmlns:adec="http://schemas.microsoft.com/office/drawing/2017/decorative" val="1"/>
                </a:ext>
              </a:extLst>
            </p:cNvPr>
            <p:cNvCxnSpPr>
              <a:cxnSpLocks/>
            </p:cNvCxnSpPr>
            <p:nvPr/>
          </p:nvCxnSpPr>
          <p:spPr>
            <a:xfrm flipH="1" flipV="1">
              <a:off x="8711197" y="3940520"/>
              <a:ext cx="558807" cy="1468099"/>
            </a:xfrm>
            <a:prstGeom prst="line">
              <a:avLst/>
            </a:prstGeom>
            <a:ln w="19050" cap="flat">
              <a:solidFill>
                <a:schemeClr val="bg1">
                  <a:lumMod val="65000"/>
                  <a:alpha val="50000"/>
                </a:schemeClr>
              </a:solidFill>
              <a:prstDash val="sysDot"/>
              <a:miter/>
            </a:ln>
          </p:spPr>
        </p:cxnSp>
        <p:cxnSp>
          <p:nvCxnSpPr>
            <p:cNvPr id="1030" name="Straight Connector 1029">
              <a:extLst>
                <a:ext uri="{FF2B5EF4-FFF2-40B4-BE49-F238E27FC236}">
                  <a16:creationId xmlns:a16="http://schemas.microsoft.com/office/drawing/2014/main" id="{2940ACE9-6BF1-A9F1-CDB8-D3306765D6BF}"/>
                </a:ext>
                <a:ext uri="{C183D7F6-B498-43B3-948B-1728B52AA6E4}">
                  <adec:decorative xmlns:adec="http://schemas.microsoft.com/office/drawing/2017/decorative" val="1"/>
                </a:ext>
              </a:extLst>
            </p:cNvPr>
            <p:cNvCxnSpPr>
              <a:cxnSpLocks/>
            </p:cNvCxnSpPr>
            <p:nvPr/>
          </p:nvCxnSpPr>
          <p:spPr>
            <a:xfrm flipH="1" flipV="1">
              <a:off x="10944225" y="2846158"/>
              <a:ext cx="370105" cy="766763"/>
            </a:xfrm>
            <a:prstGeom prst="line">
              <a:avLst/>
            </a:prstGeom>
            <a:ln w="19050" cap="flat">
              <a:solidFill>
                <a:schemeClr val="bg1">
                  <a:lumMod val="65000"/>
                  <a:alpha val="50000"/>
                </a:schemeClr>
              </a:solidFill>
              <a:prstDash val="sysDot"/>
              <a:miter/>
            </a:ln>
          </p:spPr>
        </p:cxnSp>
        <p:cxnSp>
          <p:nvCxnSpPr>
            <p:cNvPr id="1036" name="Straight Connector 1035">
              <a:extLst>
                <a:ext uri="{FF2B5EF4-FFF2-40B4-BE49-F238E27FC236}">
                  <a16:creationId xmlns:a16="http://schemas.microsoft.com/office/drawing/2014/main" id="{A22CDDCB-49A5-89A0-858D-50F1B7C47C89}"/>
                </a:ext>
                <a:ext uri="{C183D7F6-B498-43B3-948B-1728B52AA6E4}">
                  <adec:decorative xmlns:adec="http://schemas.microsoft.com/office/drawing/2017/decorative" val="1"/>
                </a:ext>
              </a:extLst>
            </p:cNvPr>
            <p:cNvCxnSpPr>
              <a:cxnSpLocks/>
            </p:cNvCxnSpPr>
            <p:nvPr/>
          </p:nvCxnSpPr>
          <p:spPr>
            <a:xfrm flipH="1" flipV="1">
              <a:off x="9415463" y="2027008"/>
              <a:ext cx="461962" cy="1066800"/>
            </a:xfrm>
            <a:prstGeom prst="line">
              <a:avLst/>
            </a:prstGeom>
            <a:ln w="19050" cap="flat">
              <a:solidFill>
                <a:schemeClr val="bg1">
                  <a:lumMod val="65000"/>
                  <a:alpha val="50000"/>
                </a:schemeClr>
              </a:solidFill>
              <a:prstDash val="sysDot"/>
              <a:miter/>
            </a:ln>
          </p:spPr>
        </p:cxnSp>
        <p:cxnSp>
          <p:nvCxnSpPr>
            <p:cNvPr id="1037" name="Straight Connector 1036">
              <a:extLst>
                <a:ext uri="{FF2B5EF4-FFF2-40B4-BE49-F238E27FC236}">
                  <a16:creationId xmlns:a16="http://schemas.microsoft.com/office/drawing/2014/main" id="{8E74CF24-5DE5-3807-4232-0E046EF2D17E}"/>
                </a:ext>
                <a:ext uri="{C183D7F6-B498-43B3-948B-1728B52AA6E4}">
                  <adec:decorative xmlns:adec="http://schemas.microsoft.com/office/drawing/2017/decorative" val="1"/>
                </a:ext>
              </a:extLst>
            </p:cNvPr>
            <p:cNvCxnSpPr>
              <a:cxnSpLocks/>
              <a:endCxn id="1157" idx="2"/>
            </p:cNvCxnSpPr>
            <p:nvPr/>
          </p:nvCxnSpPr>
          <p:spPr>
            <a:xfrm flipV="1">
              <a:off x="9877425" y="1631551"/>
              <a:ext cx="735223" cy="1457495"/>
            </a:xfrm>
            <a:prstGeom prst="line">
              <a:avLst/>
            </a:prstGeom>
            <a:ln w="19050" cap="flat">
              <a:solidFill>
                <a:schemeClr val="bg1">
                  <a:lumMod val="65000"/>
                  <a:alpha val="50000"/>
                </a:schemeClr>
              </a:solidFill>
              <a:prstDash val="sysDot"/>
              <a:miter/>
            </a:ln>
          </p:spPr>
        </p:cxnSp>
        <p:cxnSp>
          <p:nvCxnSpPr>
            <p:cNvPr id="1039" name="Straight Connector 1038">
              <a:extLst>
                <a:ext uri="{FF2B5EF4-FFF2-40B4-BE49-F238E27FC236}">
                  <a16:creationId xmlns:a16="http://schemas.microsoft.com/office/drawing/2014/main" id="{375327E2-5C65-5865-91DD-0F97B408D1FA}"/>
                </a:ext>
                <a:ext uri="{C183D7F6-B498-43B3-948B-1728B52AA6E4}">
                  <adec:decorative xmlns:adec="http://schemas.microsoft.com/office/drawing/2017/decorative" val="1"/>
                </a:ext>
              </a:extLst>
            </p:cNvPr>
            <p:cNvCxnSpPr>
              <a:cxnSpLocks/>
            </p:cNvCxnSpPr>
            <p:nvPr/>
          </p:nvCxnSpPr>
          <p:spPr>
            <a:xfrm flipH="1" flipV="1">
              <a:off x="10860554" y="1597272"/>
              <a:ext cx="852815" cy="1979226"/>
            </a:xfrm>
            <a:prstGeom prst="line">
              <a:avLst/>
            </a:prstGeom>
            <a:ln w="19050" cap="flat">
              <a:solidFill>
                <a:schemeClr val="bg1">
                  <a:lumMod val="65000"/>
                  <a:alpha val="50000"/>
                </a:schemeClr>
              </a:solidFill>
              <a:prstDash val="sysDot"/>
              <a:miter/>
            </a:ln>
          </p:spPr>
        </p:cxnSp>
        <p:cxnSp>
          <p:nvCxnSpPr>
            <p:cNvPr id="1040" name="Straight Connector 1039">
              <a:extLst>
                <a:ext uri="{FF2B5EF4-FFF2-40B4-BE49-F238E27FC236}">
                  <a16:creationId xmlns:a16="http://schemas.microsoft.com/office/drawing/2014/main" id="{5671464B-DE12-5CE1-1C17-50D91DBDF068}"/>
                </a:ext>
                <a:ext uri="{C183D7F6-B498-43B3-948B-1728B52AA6E4}">
                  <adec:decorative xmlns:adec="http://schemas.microsoft.com/office/drawing/2017/decorative" val="1"/>
                </a:ext>
              </a:extLst>
            </p:cNvPr>
            <p:cNvCxnSpPr>
              <a:cxnSpLocks/>
            </p:cNvCxnSpPr>
            <p:nvPr/>
          </p:nvCxnSpPr>
          <p:spPr>
            <a:xfrm flipV="1">
              <a:off x="9967913" y="2855909"/>
              <a:ext cx="1014412" cy="1404712"/>
            </a:xfrm>
            <a:prstGeom prst="line">
              <a:avLst/>
            </a:prstGeom>
            <a:ln w="19050" cap="flat">
              <a:solidFill>
                <a:schemeClr val="bg1">
                  <a:lumMod val="65000"/>
                  <a:alpha val="50000"/>
                </a:schemeClr>
              </a:solidFill>
              <a:prstDash val="sysDot"/>
              <a:miter/>
            </a:ln>
          </p:spPr>
        </p:cxnSp>
        <p:cxnSp>
          <p:nvCxnSpPr>
            <p:cNvPr id="1041" name="Straight Connector 1040">
              <a:extLst>
                <a:ext uri="{FF2B5EF4-FFF2-40B4-BE49-F238E27FC236}">
                  <a16:creationId xmlns:a16="http://schemas.microsoft.com/office/drawing/2014/main" id="{E5DD39E8-620E-29D9-090E-13D45CAE9015}"/>
                </a:ext>
                <a:ext uri="{C183D7F6-B498-43B3-948B-1728B52AA6E4}">
                  <adec:decorative xmlns:adec="http://schemas.microsoft.com/office/drawing/2017/decorative" val="1"/>
                </a:ext>
              </a:extLst>
            </p:cNvPr>
            <p:cNvCxnSpPr>
              <a:cxnSpLocks/>
            </p:cNvCxnSpPr>
            <p:nvPr/>
          </p:nvCxnSpPr>
          <p:spPr>
            <a:xfrm flipH="1" flipV="1">
              <a:off x="8515350" y="1169758"/>
              <a:ext cx="900113" cy="838200"/>
            </a:xfrm>
            <a:prstGeom prst="line">
              <a:avLst/>
            </a:prstGeom>
            <a:ln w="19050" cap="flat">
              <a:solidFill>
                <a:schemeClr val="bg1">
                  <a:lumMod val="65000"/>
                  <a:alpha val="50000"/>
                </a:schemeClr>
              </a:solidFill>
              <a:prstDash val="sysDot"/>
              <a:miter/>
            </a:ln>
          </p:spPr>
        </p:cxnSp>
        <p:cxnSp>
          <p:nvCxnSpPr>
            <p:cNvPr id="1045" name="Straight Connector 1044">
              <a:extLst>
                <a:ext uri="{FF2B5EF4-FFF2-40B4-BE49-F238E27FC236}">
                  <a16:creationId xmlns:a16="http://schemas.microsoft.com/office/drawing/2014/main" id="{7525308A-3526-CAE1-DAFA-495DDF9DE710}"/>
                </a:ext>
                <a:ext uri="{C183D7F6-B498-43B3-948B-1728B52AA6E4}">
                  <adec:decorative xmlns:adec="http://schemas.microsoft.com/office/drawing/2017/decorative" val="1"/>
                </a:ext>
              </a:extLst>
            </p:cNvPr>
            <p:cNvCxnSpPr>
              <a:cxnSpLocks/>
            </p:cNvCxnSpPr>
            <p:nvPr/>
          </p:nvCxnSpPr>
          <p:spPr>
            <a:xfrm>
              <a:off x="8494005" y="1150708"/>
              <a:ext cx="1802520" cy="291533"/>
            </a:xfrm>
            <a:prstGeom prst="line">
              <a:avLst/>
            </a:prstGeom>
            <a:ln w="19050" cap="flat">
              <a:solidFill>
                <a:schemeClr val="bg1">
                  <a:lumMod val="65000"/>
                  <a:alpha val="50000"/>
                </a:schemeClr>
              </a:solidFill>
              <a:prstDash val="sysDot"/>
              <a:miter/>
            </a:ln>
          </p:spPr>
        </p:cxnSp>
        <p:cxnSp>
          <p:nvCxnSpPr>
            <p:cNvPr id="1047" name="Straight Connector 1046">
              <a:extLst>
                <a:ext uri="{FF2B5EF4-FFF2-40B4-BE49-F238E27FC236}">
                  <a16:creationId xmlns:a16="http://schemas.microsoft.com/office/drawing/2014/main" id="{4D5C8F19-8D84-C7EE-5377-FEB866C30456}"/>
                </a:ext>
                <a:ext uri="{C183D7F6-B498-43B3-948B-1728B52AA6E4}">
                  <adec:decorative xmlns:adec="http://schemas.microsoft.com/office/drawing/2017/decorative" val="1"/>
                </a:ext>
              </a:extLst>
            </p:cNvPr>
            <p:cNvCxnSpPr>
              <a:cxnSpLocks/>
            </p:cNvCxnSpPr>
            <p:nvPr/>
          </p:nvCxnSpPr>
          <p:spPr>
            <a:xfrm flipH="1" flipV="1">
              <a:off x="7686675" y="388708"/>
              <a:ext cx="807330" cy="752475"/>
            </a:xfrm>
            <a:prstGeom prst="line">
              <a:avLst/>
            </a:prstGeom>
            <a:ln w="19050" cap="flat">
              <a:solidFill>
                <a:schemeClr val="bg1">
                  <a:lumMod val="65000"/>
                  <a:alpha val="50000"/>
                </a:schemeClr>
              </a:solidFill>
              <a:prstDash val="sysDot"/>
              <a:miter/>
            </a:ln>
          </p:spPr>
        </p:cxnSp>
        <p:cxnSp>
          <p:nvCxnSpPr>
            <p:cNvPr id="1048" name="Straight Connector 1047">
              <a:extLst>
                <a:ext uri="{FF2B5EF4-FFF2-40B4-BE49-F238E27FC236}">
                  <a16:creationId xmlns:a16="http://schemas.microsoft.com/office/drawing/2014/main" id="{A15FE3A9-61A2-AE4B-4EFF-F307B0DCCB17}"/>
                </a:ext>
                <a:ext uri="{C183D7F6-B498-43B3-948B-1728B52AA6E4}">
                  <adec:decorative xmlns:adec="http://schemas.microsoft.com/office/drawing/2017/decorative" val="1"/>
                </a:ext>
              </a:extLst>
            </p:cNvPr>
            <p:cNvCxnSpPr>
              <a:cxnSpLocks/>
            </p:cNvCxnSpPr>
            <p:nvPr/>
          </p:nvCxnSpPr>
          <p:spPr>
            <a:xfrm flipH="1">
              <a:off x="8629650" y="2027008"/>
              <a:ext cx="790575" cy="1600200"/>
            </a:xfrm>
            <a:prstGeom prst="line">
              <a:avLst/>
            </a:prstGeom>
            <a:ln w="19050" cap="flat">
              <a:solidFill>
                <a:schemeClr val="bg1">
                  <a:lumMod val="65000"/>
                  <a:alpha val="50000"/>
                </a:schemeClr>
              </a:solidFill>
              <a:prstDash val="sysDot"/>
              <a:miter/>
            </a:ln>
          </p:spPr>
        </p:cxnSp>
        <p:cxnSp>
          <p:nvCxnSpPr>
            <p:cNvPr id="1049" name="Straight Connector 1048">
              <a:extLst>
                <a:ext uri="{FF2B5EF4-FFF2-40B4-BE49-F238E27FC236}">
                  <a16:creationId xmlns:a16="http://schemas.microsoft.com/office/drawing/2014/main" id="{E0FDC593-F840-8E9A-F591-05BF6CDC0C13}"/>
                </a:ext>
                <a:ext uri="{C183D7F6-B498-43B3-948B-1728B52AA6E4}">
                  <adec:decorative xmlns:adec="http://schemas.microsoft.com/office/drawing/2017/decorative" val="1"/>
                </a:ext>
              </a:extLst>
            </p:cNvPr>
            <p:cNvCxnSpPr>
              <a:cxnSpLocks/>
            </p:cNvCxnSpPr>
            <p:nvPr/>
          </p:nvCxnSpPr>
          <p:spPr>
            <a:xfrm flipH="1" flipV="1">
              <a:off x="9963150" y="4294465"/>
              <a:ext cx="495300" cy="961518"/>
            </a:xfrm>
            <a:prstGeom prst="line">
              <a:avLst/>
            </a:prstGeom>
            <a:ln w="19050" cap="flat">
              <a:solidFill>
                <a:schemeClr val="bg1">
                  <a:lumMod val="65000"/>
                  <a:alpha val="50000"/>
                </a:schemeClr>
              </a:solidFill>
              <a:prstDash val="sysDot"/>
              <a:miter/>
            </a:ln>
          </p:spPr>
        </p:cxnSp>
        <p:cxnSp>
          <p:nvCxnSpPr>
            <p:cNvPr id="1050" name="Straight Connector 1049">
              <a:extLst>
                <a:ext uri="{FF2B5EF4-FFF2-40B4-BE49-F238E27FC236}">
                  <a16:creationId xmlns:a16="http://schemas.microsoft.com/office/drawing/2014/main" id="{39D99650-7625-11A1-3DBD-AD1007334F0F}"/>
                </a:ext>
                <a:ext uri="{C183D7F6-B498-43B3-948B-1728B52AA6E4}">
                  <adec:decorative xmlns:adec="http://schemas.microsoft.com/office/drawing/2017/decorative" val="1"/>
                </a:ext>
              </a:extLst>
            </p:cNvPr>
            <p:cNvCxnSpPr>
              <a:cxnSpLocks/>
            </p:cNvCxnSpPr>
            <p:nvPr/>
          </p:nvCxnSpPr>
          <p:spPr>
            <a:xfrm>
              <a:off x="2543002" y="749343"/>
              <a:ext cx="826549" cy="1000062"/>
            </a:xfrm>
            <a:prstGeom prst="line">
              <a:avLst/>
            </a:prstGeom>
            <a:ln w="19050" cap="flat">
              <a:solidFill>
                <a:schemeClr val="bg1">
                  <a:lumMod val="65000"/>
                  <a:alpha val="50000"/>
                </a:schemeClr>
              </a:solidFill>
              <a:prstDash val="sysDot"/>
              <a:miter/>
            </a:ln>
          </p:spPr>
        </p:cxnSp>
        <p:cxnSp>
          <p:nvCxnSpPr>
            <p:cNvPr id="1051" name="Straight Connector 1050">
              <a:extLst>
                <a:ext uri="{FF2B5EF4-FFF2-40B4-BE49-F238E27FC236}">
                  <a16:creationId xmlns:a16="http://schemas.microsoft.com/office/drawing/2014/main" id="{D4F2AF26-D42A-1E4E-B120-90AF38072890}"/>
                </a:ext>
                <a:ext uri="{C183D7F6-B498-43B3-948B-1728B52AA6E4}">
                  <adec:decorative xmlns:adec="http://schemas.microsoft.com/office/drawing/2017/decorative" val="1"/>
                </a:ext>
              </a:extLst>
            </p:cNvPr>
            <p:cNvCxnSpPr>
              <a:cxnSpLocks/>
            </p:cNvCxnSpPr>
            <p:nvPr/>
          </p:nvCxnSpPr>
          <p:spPr>
            <a:xfrm flipV="1">
              <a:off x="481013" y="529202"/>
              <a:ext cx="4110037" cy="992981"/>
            </a:xfrm>
            <a:prstGeom prst="line">
              <a:avLst/>
            </a:prstGeom>
            <a:ln w="19050" cap="flat">
              <a:solidFill>
                <a:schemeClr val="bg1">
                  <a:lumMod val="65000"/>
                  <a:alpha val="50000"/>
                </a:schemeClr>
              </a:solidFill>
              <a:prstDash val="sysDot"/>
              <a:miter/>
            </a:ln>
          </p:spPr>
        </p:cxnSp>
        <p:cxnSp>
          <p:nvCxnSpPr>
            <p:cNvPr id="1052" name="Straight Connector 1051">
              <a:extLst>
                <a:ext uri="{FF2B5EF4-FFF2-40B4-BE49-F238E27FC236}">
                  <a16:creationId xmlns:a16="http://schemas.microsoft.com/office/drawing/2014/main" id="{BD7064ED-1681-51C6-B0C9-657B5D717F08}"/>
                </a:ext>
                <a:ext uri="{C183D7F6-B498-43B3-948B-1728B52AA6E4}">
                  <adec:decorative xmlns:adec="http://schemas.microsoft.com/office/drawing/2017/decorative" val="1"/>
                </a:ext>
              </a:extLst>
            </p:cNvPr>
            <p:cNvCxnSpPr>
              <a:cxnSpLocks/>
            </p:cNvCxnSpPr>
            <p:nvPr/>
          </p:nvCxnSpPr>
          <p:spPr>
            <a:xfrm flipV="1">
              <a:off x="3057525" y="526821"/>
              <a:ext cx="1528763" cy="5157787"/>
            </a:xfrm>
            <a:prstGeom prst="line">
              <a:avLst/>
            </a:prstGeom>
            <a:ln w="19050" cap="flat">
              <a:solidFill>
                <a:schemeClr val="bg1">
                  <a:lumMod val="65000"/>
                  <a:alpha val="50000"/>
                </a:schemeClr>
              </a:solidFill>
              <a:prstDash val="sysDot"/>
              <a:miter/>
            </a:ln>
          </p:spPr>
        </p:cxnSp>
        <p:cxnSp>
          <p:nvCxnSpPr>
            <p:cNvPr id="1053" name="Straight Connector 1052">
              <a:extLst>
                <a:ext uri="{FF2B5EF4-FFF2-40B4-BE49-F238E27FC236}">
                  <a16:creationId xmlns:a16="http://schemas.microsoft.com/office/drawing/2014/main" id="{8C27D6D1-BAAB-CA55-0A9C-68F1D2E277F0}"/>
                </a:ext>
                <a:ext uri="{C183D7F6-B498-43B3-948B-1728B52AA6E4}">
                  <adec:decorative xmlns:adec="http://schemas.microsoft.com/office/drawing/2017/decorative" val="1"/>
                </a:ext>
              </a:extLst>
            </p:cNvPr>
            <p:cNvCxnSpPr>
              <a:cxnSpLocks/>
            </p:cNvCxnSpPr>
            <p:nvPr/>
          </p:nvCxnSpPr>
          <p:spPr>
            <a:xfrm flipV="1">
              <a:off x="1824038" y="793521"/>
              <a:ext cx="554831" cy="885825"/>
            </a:xfrm>
            <a:prstGeom prst="line">
              <a:avLst/>
            </a:prstGeom>
            <a:ln w="19050" cap="flat">
              <a:solidFill>
                <a:schemeClr val="bg1">
                  <a:lumMod val="65000"/>
                  <a:alpha val="50000"/>
                </a:schemeClr>
              </a:solidFill>
              <a:prstDash val="sysDot"/>
              <a:miter/>
            </a:ln>
          </p:spPr>
        </p:cxnSp>
        <p:cxnSp>
          <p:nvCxnSpPr>
            <p:cNvPr id="1054" name="Straight Connector 1053">
              <a:extLst>
                <a:ext uri="{FF2B5EF4-FFF2-40B4-BE49-F238E27FC236}">
                  <a16:creationId xmlns:a16="http://schemas.microsoft.com/office/drawing/2014/main" id="{85053D8F-BE3B-619E-73FC-362AB3DD0A09}"/>
                </a:ext>
                <a:ext uri="{C183D7F6-B498-43B3-948B-1728B52AA6E4}">
                  <adec:decorative xmlns:adec="http://schemas.microsoft.com/office/drawing/2017/decorative" val="1"/>
                </a:ext>
              </a:extLst>
            </p:cNvPr>
            <p:cNvCxnSpPr>
              <a:cxnSpLocks/>
              <a:stCxn id="1185" idx="0"/>
            </p:cNvCxnSpPr>
            <p:nvPr/>
          </p:nvCxnSpPr>
          <p:spPr>
            <a:xfrm flipH="1" flipV="1">
              <a:off x="1812131" y="1679346"/>
              <a:ext cx="2536776" cy="3149273"/>
            </a:xfrm>
            <a:prstGeom prst="line">
              <a:avLst/>
            </a:prstGeom>
            <a:ln w="19050" cap="flat">
              <a:solidFill>
                <a:schemeClr val="bg1">
                  <a:lumMod val="65000"/>
                  <a:alpha val="50000"/>
                </a:schemeClr>
              </a:solidFill>
              <a:prstDash val="sysDot"/>
              <a:miter/>
            </a:ln>
          </p:spPr>
        </p:cxnSp>
        <p:cxnSp>
          <p:nvCxnSpPr>
            <p:cNvPr id="1055" name="Straight Connector 1054">
              <a:extLst>
                <a:ext uri="{FF2B5EF4-FFF2-40B4-BE49-F238E27FC236}">
                  <a16:creationId xmlns:a16="http://schemas.microsoft.com/office/drawing/2014/main" id="{2B213801-80C8-E87F-EFA4-6F6BBA7C4230}"/>
                </a:ext>
                <a:ext uri="{C183D7F6-B498-43B3-948B-1728B52AA6E4}">
                  <adec:decorative xmlns:adec="http://schemas.microsoft.com/office/drawing/2017/decorative" val="1"/>
                </a:ext>
              </a:extLst>
            </p:cNvPr>
            <p:cNvCxnSpPr>
              <a:cxnSpLocks/>
              <a:stCxn id="1179" idx="1"/>
            </p:cNvCxnSpPr>
            <p:nvPr/>
          </p:nvCxnSpPr>
          <p:spPr>
            <a:xfrm flipH="1" flipV="1">
              <a:off x="1421606" y="2853302"/>
              <a:ext cx="1558093" cy="1002360"/>
            </a:xfrm>
            <a:prstGeom prst="line">
              <a:avLst/>
            </a:prstGeom>
            <a:ln w="19050" cap="flat">
              <a:solidFill>
                <a:schemeClr val="bg1">
                  <a:lumMod val="65000"/>
                  <a:alpha val="50000"/>
                </a:schemeClr>
              </a:solidFill>
              <a:prstDash val="sysDot"/>
              <a:miter/>
            </a:ln>
          </p:spPr>
        </p:cxnSp>
        <p:cxnSp>
          <p:nvCxnSpPr>
            <p:cNvPr id="1056" name="Straight Connector 1055">
              <a:extLst>
                <a:ext uri="{FF2B5EF4-FFF2-40B4-BE49-F238E27FC236}">
                  <a16:creationId xmlns:a16="http://schemas.microsoft.com/office/drawing/2014/main" id="{CA8AB07E-4B62-D296-7330-D8FA71328249}"/>
                </a:ext>
                <a:ext uri="{C183D7F6-B498-43B3-948B-1728B52AA6E4}">
                  <adec:decorative xmlns:adec="http://schemas.microsoft.com/office/drawing/2017/decorative" val="1"/>
                </a:ext>
              </a:extLst>
            </p:cNvPr>
            <p:cNvCxnSpPr>
              <a:cxnSpLocks/>
            </p:cNvCxnSpPr>
            <p:nvPr/>
          </p:nvCxnSpPr>
          <p:spPr>
            <a:xfrm flipH="1">
              <a:off x="1209675" y="3799391"/>
              <a:ext cx="1947863" cy="1882836"/>
            </a:xfrm>
            <a:prstGeom prst="line">
              <a:avLst/>
            </a:prstGeom>
            <a:ln w="19050" cap="flat">
              <a:solidFill>
                <a:schemeClr val="bg1">
                  <a:lumMod val="65000"/>
                  <a:alpha val="50000"/>
                </a:schemeClr>
              </a:solidFill>
              <a:prstDash val="sysDot"/>
              <a:miter/>
            </a:ln>
          </p:spPr>
        </p:cxnSp>
        <p:cxnSp>
          <p:nvCxnSpPr>
            <p:cNvPr id="1057" name="Straight Connector 1056">
              <a:extLst>
                <a:ext uri="{FF2B5EF4-FFF2-40B4-BE49-F238E27FC236}">
                  <a16:creationId xmlns:a16="http://schemas.microsoft.com/office/drawing/2014/main" id="{74877BC9-1A99-D697-D491-539B29A4353F}"/>
                </a:ext>
                <a:ext uri="{C183D7F6-B498-43B3-948B-1728B52AA6E4}">
                  <adec:decorative xmlns:adec="http://schemas.microsoft.com/office/drawing/2017/decorative" val="1"/>
                </a:ext>
              </a:extLst>
            </p:cNvPr>
            <p:cNvCxnSpPr>
              <a:cxnSpLocks/>
            </p:cNvCxnSpPr>
            <p:nvPr/>
          </p:nvCxnSpPr>
          <p:spPr>
            <a:xfrm flipH="1">
              <a:off x="885825" y="2545174"/>
              <a:ext cx="2845186" cy="1770215"/>
            </a:xfrm>
            <a:prstGeom prst="line">
              <a:avLst/>
            </a:prstGeom>
            <a:ln w="19050" cap="flat">
              <a:solidFill>
                <a:schemeClr val="bg1">
                  <a:lumMod val="65000"/>
                  <a:alpha val="50000"/>
                </a:schemeClr>
              </a:solidFill>
              <a:prstDash val="sysDot"/>
              <a:miter/>
            </a:ln>
          </p:spPr>
        </p:cxnSp>
        <p:cxnSp>
          <p:nvCxnSpPr>
            <p:cNvPr id="1059" name="Straight Connector 1058">
              <a:extLst>
                <a:ext uri="{FF2B5EF4-FFF2-40B4-BE49-F238E27FC236}">
                  <a16:creationId xmlns:a16="http://schemas.microsoft.com/office/drawing/2014/main" id="{B1B28EBC-F135-569C-813B-13691CAD4C69}"/>
                </a:ext>
                <a:ext uri="{C183D7F6-B498-43B3-948B-1728B52AA6E4}">
                  <adec:decorative xmlns:adec="http://schemas.microsoft.com/office/drawing/2017/decorative" val="1"/>
                </a:ext>
              </a:extLst>
            </p:cNvPr>
            <p:cNvCxnSpPr>
              <a:cxnSpLocks/>
            </p:cNvCxnSpPr>
            <p:nvPr/>
          </p:nvCxnSpPr>
          <p:spPr>
            <a:xfrm>
              <a:off x="3062288" y="5401058"/>
              <a:ext cx="728662" cy="795338"/>
            </a:xfrm>
            <a:prstGeom prst="line">
              <a:avLst/>
            </a:prstGeom>
            <a:ln w="19050" cap="flat">
              <a:solidFill>
                <a:schemeClr val="bg1">
                  <a:lumMod val="65000"/>
                  <a:alpha val="50000"/>
                </a:schemeClr>
              </a:solidFill>
              <a:prstDash val="sysDot"/>
              <a:miter/>
            </a:ln>
          </p:spPr>
        </p:cxnSp>
        <p:cxnSp>
          <p:nvCxnSpPr>
            <p:cNvPr id="1060" name="Straight Connector 1059">
              <a:extLst>
                <a:ext uri="{FF2B5EF4-FFF2-40B4-BE49-F238E27FC236}">
                  <a16:creationId xmlns:a16="http://schemas.microsoft.com/office/drawing/2014/main" id="{E1B451FD-F056-3AB0-D074-76C450D53248}"/>
                </a:ext>
                <a:ext uri="{C183D7F6-B498-43B3-948B-1728B52AA6E4}">
                  <adec:decorative xmlns:adec="http://schemas.microsoft.com/office/drawing/2017/decorative" val="1"/>
                </a:ext>
              </a:extLst>
            </p:cNvPr>
            <p:cNvCxnSpPr>
              <a:cxnSpLocks/>
            </p:cNvCxnSpPr>
            <p:nvPr/>
          </p:nvCxnSpPr>
          <p:spPr>
            <a:xfrm flipH="1" flipV="1">
              <a:off x="4593431" y="519677"/>
              <a:ext cx="856652" cy="1825156"/>
            </a:xfrm>
            <a:prstGeom prst="line">
              <a:avLst/>
            </a:prstGeom>
            <a:ln w="19050" cap="flat">
              <a:solidFill>
                <a:schemeClr val="bg1">
                  <a:lumMod val="65000"/>
                  <a:alpha val="50000"/>
                </a:schemeClr>
              </a:solidFill>
              <a:prstDash val="sysDot"/>
              <a:miter/>
            </a:ln>
          </p:spPr>
        </p:cxnSp>
        <p:cxnSp>
          <p:nvCxnSpPr>
            <p:cNvPr id="1061" name="Straight Connector 1060">
              <a:extLst>
                <a:ext uri="{FF2B5EF4-FFF2-40B4-BE49-F238E27FC236}">
                  <a16:creationId xmlns:a16="http://schemas.microsoft.com/office/drawing/2014/main" id="{DD240C3F-7DF7-85E7-3E9F-9EF6ED51DC26}"/>
                </a:ext>
                <a:ext uri="{C183D7F6-B498-43B3-948B-1728B52AA6E4}">
                  <adec:decorative xmlns:adec="http://schemas.microsoft.com/office/drawing/2017/decorative" val="1"/>
                </a:ext>
              </a:extLst>
            </p:cNvPr>
            <p:cNvCxnSpPr>
              <a:cxnSpLocks/>
              <a:stCxn id="1185" idx="2"/>
            </p:cNvCxnSpPr>
            <p:nvPr/>
          </p:nvCxnSpPr>
          <p:spPr>
            <a:xfrm flipH="1">
              <a:off x="3886200" y="5203563"/>
              <a:ext cx="462707" cy="990778"/>
            </a:xfrm>
            <a:prstGeom prst="line">
              <a:avLst/>
            </a:prstGeom>
            <a:ln w="19050" cap="flat">
              <a:solidFill>
                <a:schemeClr val="bg1">
                  <a:lumMod val="65000"/>
                  <a:alpha val="50000"/>
                </a:schemeClr>
              </a:solidFill>
              <a:prstDash val="sysDot"/>
              <a:miter/>
            </a:ln>
          </p:spPr>
        </p:cxnSp>
        <p:cxnSp>
          <p:nvCxnSpPr>
            <p:cNvPr id="1062" name="Straight Connector 1061">
              <a:extLst>
                <a:ext uri="{FF2B5EF4-FFF2-40B4-BE49-F238E27FC236}">
                  <a16:creationId xmlns:a16="http://schemas.microsoft.com/office/drawing/2014/main" id="{A7BFEB04-C254-9B11-4479-6CC8E80B8E51}"/>
                </a:ext>
                <a:ext uri="{C183D7F6-B498-43B3-948B-1728B52AA6E4}">
                  <adec:decorative xmlns:adec="http://schemas.microsoft.com/office/drawing/2017/decorative" val="1"/>
                </a:ext>
              </a:extLst>
            </p:cNvPr>
            <p:cNvCxnSpPr>
              <a:cxnSpLocks/>
            </p:cNvCxnSpPr>
            <p:nvPr/>
          </p:nvCxnSpPr>
          <p:spPr>
            <a:xfrm>
              <a:off x="478631" y="1531708"/>
              <a:ext cx="942545" cy="1324201"/>
            </a:xfrm>
            <a:prstGeom prst="line">
              <a:avLst/>
            </a:prstGeom>
            <a:ln w="19050" cap="flat">
              <a:solidFill>
                <a:schemeClr val="bg1">
                  <a:lumMod val="65000"/>
                  <a:alpha val="50000"/>
                </a:schemeClr>
              </a:solidFill>
              <a:prstDash val="sysDot"/>
              <a:miter/>
            </a:ln>
          </p:spPr>
        </p:cxnSp>
        <p:cxnSp>
          <p:nvCxnSpPr>
            <p:cNvPr id="1063" name="Straight Connector 1062">
              <a:extLst>
                <a:ext uri="{FF2B5EF4-FFF2-40B4-BE49-F238E27FC236}">
                  <a16:creationId xmlns:a16="http://schemas.microsoft.com/office/drawing/2014/main" id="{0B7CBD64-8F8F-2AA6-BC7D-A5326AF442AB}"/>
                </a:ext>
                <a:ext uri="{C183D7F6-B498-43B3-948B-1728B52AA6E4}">
                  <adec:decorative xmlns:adec="http://schemas.microsoft.com/office/drawing/2017/decorative" val="1"/>
                </a:ext>
              </a:extLst>
            </p:cNvPr>
            <p:cNvCxnSpPr>
              <a:cxnSpLocks/>
            </p:cNvCxnSpPr>
            <p:nvPr/>
          </p:nvCxnSpPr>
          <p:spPr>
            <a:xfrm flipH="1">
              <a:off x="877670" y="2848539"/>
              <a:ext cx="534411" cy="1464149"/>
            </a:xfrm>
            <a:prstGeom prst="line">
              <a:avLst/>
            </a:prstGeom>
            <a:ln w="19050" cap="flat">
              <a:solidFill>
                <a:schemeClr val="bg1">
                  <a:lumMod val="65000"/>
                  <a:alpha val="50000"/>
                </a:schemeClr>
              </a:solidFill>
              <a:prstDash val="sysDot"/>
              <a:miter/>
            </a:ln>
          </p:spPr>
        </p:cxnSp>
        <p:cxnSp>
          <p:nvCxnSpPr>
            <p:cNvPr id="1064" name="Straight Connector 1063">
              <a:extLst>
                <a:ext uri="{FF2B5EF4-FFF2-40B4-BE49-F238E27FC236}">
                  <a16:creationId xmlns:a16="http://schemas.microsoft.com/office/drawing/2014/main" id="{783CFC73-1DD0-6FFB-9381-129263A79E5C}"/>
                </a:ext>
                <a:ext uri="{C183D7F6-B498-43B3-948B-1728B52AA6E4}">
                  <adec:decorative xmlns:adec="http://schemas.microsoft.com/office/drawing/2017/decorative" val="1"/>
                </a:ext>
              </a:extLst>
            </p:cNvPr>
            <p:cNvCxnSpPr>
              <a:cxnSpLocks/>
            </p:cNvCxnSpPr>
            <p:nvPr/>
          </p:nvCxnSpPr>
          <p:spPr>
            <a:xfrm>
              <a:off x="878681" y="4317771"/>
              <a:ext cx="0" cy="1314450"/>
            </a:xfrm>
            <a:prstGeom prst="line">
              <a:avLst/>
            </a:prstGeom>
            <a:ln w="19050" cap="flat">
              <a:solidFill>
                <a:schemeClr val="bg1">
                  <a:lumMod val="65000"/>
                  <a:alpha val="50000"/>
                </a:schemeClr>
              </a:solidFill>
              <a:prstDash val="sysDot"/>
              <a:miter/>
            </a:ln>
          </p:spPr>
        </p:cxnSp>
        <p:cxnSp>
          <p:nvCxnSpPr>
            <p:cNvPr id="1065" name="Straight Connector 1064">
              <a:extLst>
                <a:ext uri="{FF2B5EF4-FFF2-40B4-BE49-F238E27FC236}">
                  <a16:creationId xmlns:a16="http://schemas.microsoft.com/office/drawing/2014/main" id="{4AE572C3-3E23-F209-3C03-DAE74E0C2C5F}"/>
                </a:ext>
                <a:ext uri="{C183D7F6-B498-43B3-948B-1728B52AA6E4}">
                  <adec:decorative xmlns:adec="http://schemas.microsoft.com/office/drawing/2017/decorative" val="1"/>
                </a:ext>
              </a:extLst>
            </p:cNvPr>
            <p:cNvCxnSpPr>
              <a:cxnSpLocks/>
              <a:endCxn id="15" idx="1"/>
            </p:cNvCxnSpPr>
            <p:nvPr/>
          </p:nvCxnSpPr>
          <p:spPr>
            <a:xfrm flipV="1">
              <a:off x="473869" y="805904"/>
              <a:ext cx="1569244" cy="723423"/>
            </a:xfrm>
            <a:prstGeom prst="line">
              <a:avLst/>
            </a:prstGeom>
            <a:ln w="19050" cap="flat">
              <a:solidFill>
                <a:schemeClr val="bg1">
                  <a:lumMod val="65000"/>
                  <a:alpha val="50000"/>
                </a:schemeClr>
              </a:solidFill>
              <a:prstDash val="sysDot"/>
              <a:miter/>
            </a:ln>
          </p:spPr>
        </p:cxnSp>
        <p:cxnSp>
          <p:nvCxnSpPr>
            <p:cNvPr id="1069" name="Straight Connector 1068">
              <a:extLst>
                <a:ext uri="{FF2B5EF4-FFF2-40B4-BE49-F238E27FC236}">
                  <a16:creationId xmlns:a16="http://schemas.microsoft.com/office/drawing/2014/main" id="{9AE96594-F3CA-96C4-63EF-F8F6E55964D2}"/>
                </a:ext>
                <a:ext uri="{C183D7F6-B498-43B3-948B-1728B52AA6E4}">
                  <adec:decorative xmlns:adec="http://schemas.microsoft.com/office/drawing/2017/decorative" val="1"/>
                </a:ext>
              </a:extLst>
            </p:cNvPr>
            <p:cNvCxnSpPr>
              <a:cxnSpLocks/>
            </p:cNvCxnSpPr>
            <p:nvPr/>
          </p:nvCxnSpPr>
          <p:spPr>
            <a:xfrm flipH="1" flipV="1">
              <a:off x="2043113" y="4760683"/>
              <a:ext cx="1009650" cy="921544"/>
            </a:xfrm>
            <a:prstGeom prst="line">
              <a:avLst/>
            </a:prstGeom>
            <a:ln w="19050" cap="flat">
              <a:solidFill>
                <a:schemeClr val="bg1">
                  <a:lumMod val="65000"/>
                  <a:alpha val="50000"/>
                </a:schemeClr>
              </a:solidFill>
              <a:prstDash val="sysDot"/>
              <a:miter/>
            </a:ln>
          </p:spPr>
        </p:cxnSp>
        <p:cxnSp>
          <p:nvCxnSpPr>
            <p:cNvPr id="1070" name="Straight Connector 1069">
              <a:extLst>
                <a:ext uri="{FF2B5EF4-FFF2-40B4-BE49-F238E27FC236}">
                  <a16:creationId xmlns:a16="http://schemas.microsoft.com/office/drawing/2014/main" id="{8588D9B2-9DD7-0FF9-127E-4C49ABB93ED5}"/>
                </a:ext>
                <a:ext uri="{C183D7F6-B498-43B3-948B-1728B52AA6E4}">
                  <adec:decorative xmlns:adec="http://schemas.microsoft.com/office/drawing/2017/decorative" val="1"/>
                </a:ext>
              </a:extLst>
            </p:cNvPr>
            <p:cNvCxnSpPr>
              <a:cxnSpLocks/>
            </p:cNvCxnSpPr>
            <p:nvPr/>
          </p:nvCxnSpPr>
          <p:spPr>
            <a:xfrm flipH="1">
              <a:off x="2038350" y="3391464"/>
              <a:ext cx="342900" cy="1371600"/>
            </a:xfrm>
            <a:prstGeom prst="line">
              <a:avLst/>
            </a:prstGeom>
            <a:ln w="19050" cap="flat">
              <a:solidFill>
                <a:schemeClr val="bg1">
                  <a:lumMod val="65000"/>
                  <a:alpha val="50000"/>
                </a:schemeClr>
              </a:solidFill>
              <a:prstDash val="sysDot"/>
              <a:miter/>
            </a:ln>
          </p:spPr>
        </p:cxnSp>
        <p:cxnSp>
          <p:nvCxnSpPr>
            <p:cNvPr id="1071" name="Straight Connector 1070">
              <a:extLst>
                <a:ext uri="{FF2B5EF4-FFF2-40B4-BE49-F238E27FC236}">
                  <a16:creationId xmlns:a16="http://schemas.microsoft.com/office/drawing/2014/main" id="{594EB2A2-26E9-EEA8-4252-108F75F65597}"/>
                </a:ext>
                <a:ext uri="{C183D7F6-B498-43B3-948B-1728B52AA6E4}">
                  <adec:decorative xmlns:adec="http://schemas.microsoft.com/office/drawing/2017/decorative" val="1"/>
                </a:ext>
              </a:extLst>
            </p:cNvPr>
            <p:cNvCxnSpPr>
              <a:cxnSpLocks/>
            </p:cNvCxnSpPr>
            <p:nvPr/>
          </p:nvCxnSpPr>
          <p:spPr>
            <a:xfrm flipH="1">
              <a:off x="1416844" y="1679346"/>
              <a:ext cx="395287" cy="1171575"/>
            </a:xfrm>
            <a:prstGeom prst="line">
              <a:avLst/>
            </a:prstGeom>
            <a:ln w="19050" cap="flat">
              <a:solidFill>
                <a:schemeClr val="bg1">
                  <a:lumMod val="65000"/>
                  <a:alpha val="50000"/>
                </a:schemeClr>
              </a:solidFill>
              <a:prstDash val="sysDot"/>
              <a:miter/>
            </a:ln>
          </p:spPr>
        </p:cxnSp>
        <p:cxnSp>
          <p:nvCxnSpPr>
            <p:cNvPr id="1072" name="Straight Connector 1071">
              <a:extLst>
                <a:ext uri="{FF2B5EF4-FFF2-40B4-BE49-F238E27FC236}">
                  <a16:creationId xmlns:a16="http://schemas.microsoft.com/office/drawing/2014/main" id="{65ABE89D-1770-9559-3377-B0B53BCA998D}"/>
                </a:ext>
                <a:ext uri="{C183D7F6-B498-43B3-948B-1728B52AA6E4}">
                  <adec:decorative xmlns:adec="http://schemas.microsoft.com/office/drawing/2017/decorative" val="1"/>
                </a:ext>
              </a:extLst>
            </p:cNvPr>
            <p:cNvCxnSpPr>
              <a:cxnSpLocks/>
            </p:cNvCxnSpPr>
            <p:nvPr/>
          </p:nvCxnSpPr>
          <p:spPr>
            <a:xfrm flipH="1" flipV="1">
              <a:off x="1804988" y="1679346"/>
              <a:ext cx="1352550" cy="23812"/>
            </a:xfrm>
            <a:prstGeom prst="line">
              <a:avLst/>
            </a:prstGeom>
            <a:ln w="19050" cap="flat">
              <a:solidFill>
                <a:schemeClr val="bg1">
                  <a:lumMod val="65000"/>
                  <a:alpha val="50000"/>
                </a:schemeClr>
              </a:solidFill>
              <a:prstDash val="sysDot"/>
              <a:miter/>
            </a:ln>
          </p:spPr>
        </p:cxnSp>
        <p:cxnSp>
          <p:nvCxnSpPr>
            <p:cNvPr id="1073" name="Straight Connector 1072">
              <a:extLst>
                <a:ext uri="{FF2B5EF4-FFF2-40B4-BE49-F238E27FC236}">
                  <a16:creationId xmlns:a16="http://schemas.microsoft.com/office/drawing/2014/main" id="{BB9F467E-92CC-CB47-0388-6A553C6070BE}"/>
                </a:ext>
                <a:ext uri="{C183D7F6-B498-43B3-948B-1728B52AA6E4}">
                  <adec:decorative xmlns:adec="http://schemas.microsoft.com/office/drawing/2017/decorative" val="1"/>
                </a:ext>
              </a:extLst>
            </p:cNvPr>
            <p:cNvCxnSpPr>
              <a:cxnSpLocks/>
            </p:cNvCxnSpPr>
            <p:nvPr/>
          </p:nvCxnSpPr>
          <p:spPr>
            <a:xfrm flipH="1">
              <a:off x="3213100" y="522058"/>
              <a:ext cx="1373188" cy="1177925"/>
            </a:xfrm>
            <a:prstGeom prst="line">
              <a:avLst/>
            </a:prstGeom>
            <a:ln w="19050" cap="flat">
              <a:solidFill>
                <a:schemeClr val="bg1">
                  <a:lumMod val="65000"/>
                  <a:alpha val="50000"/>
                </a:schemeClr>
              </a:solidFill>
              <a:prstDash val="sysDot"/>
              <a:miter/>
            </a:ln>
          </p:spPr>
        </p:cxnSp>
        <p:cxnSp>
          <p:nvCxnSpPr>
            <p:cNvPr id="1074" name="Straight Connector 1073">
              <a:extLst>
                <a:ext uri="{FF2B5EF4-FFF2-40B4-BE49-F238E27FC236}">
                  <a16:creationId xmlns:a16="http://schemas.microsoft.com/office/drawing/2014/main" id="{FC4A6196-05E5-7223-0C99-BFE2DDFEB536}"/>
                </a:ext>
                <a:ext uri="{C183D7F6-B498-43B3-948B-1728B52AA6E4}">
                  <adec:decorative xmlns:adec="http://schemas.microsoft.com/office/drawing/2017/decorative" val="1"/>
                </a:ext>
              </a:extLst>
            </p:cNvPr>
            <p:cNvCxnSpPr>
              <a:cxnSpLocks/>
            </p:cNvCxnSpPr>
            <p:nvPr/>
          </p:nvCxnSpPr>
          <p:spPr>
            <a:xfrm flipH="1">
              <a:off x="2362200" y="517296"/>
              <a:ext cx="2228850" cy="278606"/>
            </a:xfrm>
            <a:prstGeom prst="line">
              <a:avLst/>
            </a:prstGeom>
            <a:ln w="19050" cap="flat">
              <a:solidFill>
                <a:schemeClr val="bg1">
                  <a:lumMod val="65000"/>
                  <a:alpha val="50000"/>
                </a:schemeClr>
              </a:solidFill>
              <a:prstDash val="sysDot"/>
              <a:miter/>
            </a:ln>
          </p:spPr>
        </p:cxnSp>
        <p:sp>
          <p:nvSpPr>
            <p:cNvPr id="1078" name="box 1">
              <a:extLst>
                <a:ext uri="{FF2B5EF4-FFF2-40B4-BE49-F238E27FC236}">
                  <a16:creationId xmlns:a16="http://schemas.microsoft.com/office/drawing/2014/main" id="{176DA5A8-60B0-F1F4-0B49-58E388798216}"/>
                </a:ext>
                <a:ext uri="{C183D7F6-B498-43B3-948B-1728B52AA6E4}">
                  <adec:decorative xmlns:adec="http://schemas.microsoft.com/office/drawing/2017/decorative" val="1"/>
                </a:ext>
              </a:extLst>
            </p:cNvPr>
            <p:cNvSpPr txBox="1"/>
            <p:nvPr/>
          </p:nvSpPr>
          <p:spPr>
            <a:xfrm>
              <a:off x="1870962" y="604357"/>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81" name="box 1">
              <a:extLst>
                <a:ext uri="{FF2B5EF4-FFF2-40B4-BE49-F238E27FC236}">
                  <a16:creationId xmlns:a16="http://schemas.microsoft.com/office/drawing/2014/main" id="{EAC59977-FF7B-32AE-6D4B-EE15C172FFBB}"/>
                </a:ext>
                <a:ext uri="{C183D7F6-B498-43B3-948B-1728B52AA6E4}">
                  <adec:decorative xmlns:adec="http://schemas.microsoft.com/office/drawing/2017/decorative" val="1"/>
                </a:ext>
              </a:extLst>
            </p:cNvPr>
            <p:cNvSpPr txBox="1"/>
            <p:nvPr/>
          </p:nvSpPr>
          <p:spPr>
            <a:xfrm>
              <a:off x="899514" y="2569179"/>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84" name="box 1">
              <a:extLst>
                <a:ext uri="{FF2B5EF4-FFF2-40B4-BE49-F238E27FC236}">
                  <a16:creationId xmlns:a16="http://schemas.microsoft.com/office/drawing/2014/main" id="{CA5BCD48-80C0-0FC1-A7CA-03D43584C70A}"/>
                </a:ext>
                <a:ext uri="{C183D7F6-B498-43B3-948B-1728B52AA6E4}">
                  <adec:decorative xmlns:adec="http://schemas.microsoft.com/office/drawing/2017/decorative" val="1"/>
                </a:ext>
              </a:extLst>
            </p:cNvPr>
            <p:cNvSpPr txBox="1"/>
            <p:nvPr/>
          </p:nvSpPr>
          <p:spPr>
            <a:xfrm>
              <a:off x="1515850" y="4566327"/>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87" name="box 1">
              <a:extLst>
                <a:ext uri="{FF2B5EF4-FFF2-40B4-BE49-F238E27FC236}">
                  <a16:creationId xmlns:a16="http://schemas.microsoft.com/office/drawing/2014/main" id="{8DA2B27A-E860-1913-1680-C75A0A53743C}"/>
                </a:ext>
                <a:ext uri="{C183D7F6-B498-43B3-948B-1728B52AA6E4}">
                  <adec:decorative xmlns:adec="http://schemas.microsoft.com/office/drawing/2017/decorative" val="1"/>
                </a:ext>
              </a:extLst>
            </p:cNvPr>
            <p:cNvSpPr txBox="1"/>
            <p:nvPr/>
          </p:nvSpPr>
          <p:spPr>
            <a:xfrm>
              <a:off x="4115157" y="416346"/>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90" name="box 1">
              <a:extLst>
                <a:ext uri="{FF2B5EF4-FFF2-40B4-BE49-F238E27FC236}">
                  <a16:creationId xmlns:a16="http://schemas.microsoft.com/office/drawing/2014/main" id="{C29BFCD7-1D09-82C3-85CA-E9A36731F8D7}"/>
                </a:ext>
                <a:ext uri="{C183D7F6-B498-43B3-948B-1728B52AA6E4}">
                  <adec:decorative xmlns:adec="http://schemas.microsoft.com/office/drawing/2017/decorative" val="1"/>
                </a:ext>
              </a:extLst>
            </p:cNvPr>
            <p:cNvSpPr txBox="1"/>
            <p:nvPr/>
          </p:nvSpPr>
          <p:spPr>
            <a:xfrm>
              <a:off x="3369551" y="6006177"/>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93" name="box 1">
              <a:extLst>
                <a:ext uri="{FF2B5EF4-FFF2-40B4-BE49-F238E27FC236}">
                  <a16:creationId xmlns:a16="http://schemas.microsoft.com/office/drawing/2014/main" id="{2E5CD032-80A0-2C6D-2C5A-EB0EE52BBA65}"/>
                </a:ext>
                <a:ext uri="{C183D7F6-B498-43B3-948B-1728B52AA6E4}">
                  <adec:decorative xmlns:adec="http://schemas.microsoft.com/office/drawing/2017/decorative" val="1"/>
                </a:ext>
              </a:extLst>
            </p:cNvPr>
            <p:cNvSpPr txBox="1"/>
            <p:nvPr/>
          </p:nvSpPr>
          <p:spPr>
            <a:xfrm>
              <a:off x="1395010" y="1597272"/>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96" name="box 1">
              <a:extLst>
                <a:ext uri="{FF2B5EF4-FFF2-40B4-BE49-F238E27FC236}">
                  <a16:creationId xmlns:a16="http://schemas.microsoft.com/office/drawing/2014/main" id="{E0677E47-DCF4-F8FD-6CAE-B024BF44924C}"/>
                </a:ext>
                <a:ext uri="{C183D7F6-B498-43B3-948B-1728B52AA6E4}">
                  <adec:decorative xmlns:adec="http://schemas.microsoft.com/office/drawing/2017/decorative" val="1"/>
                </a:ext>
              </a:extLst>
            </p:cNvPr>
            <p:cNvSpPr txBox="1"/>
            <p:nvPr/>
          </p:nvSpPr>
          <p:spPr>
            <a:xfrm>
              <a:off x="2008272" y="3240581"/>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099" name="box 1">
              <a:extLst>
                <a:ext uri="{FF2B5EF4-FFF2-40B4-BE49-F238E27FC236}">
                  <a16:creationId xmlns:a16="http://schemas.microsoft.com/office/drawing/2014/main" id="{595318B9-7E87-9E58-7D75-DC8EBD467642}"/>
                </a:ext>
                <a:ext uri="{C183D7F6-B498-43B3-948B-1728B52AA6E4}">
                  <adec:decorative xmlns:adec="http://schemas.microsoft.com/office/drawing/2017/decorative" val="1"/>
                </a:ext>
              </a:extLst>
            </p:cNvPr>
            <p:cNvSpPr txBox="1"/>
            <p:nvPr/>
          </p:nvSpPr>
          <p:spPr>
            <a:xfrm>
              <a:off x="453156" y="4168851"/>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02" name="box 1">
              <a:extLst>
                <a:ext uri="{FF2B5EF4-FFF2-40B4-BE49-F238E27FC236}">
                  <a16:creationId xmlns:a16="http://schemas.microsoft.com/office/drawing/2014/main" id="{BCF68081-B68B-6C60-E024-244A1F622E87}"/>
                </a:ext>
                <a:ext uri="{C183D7F6-B498-43B3-948B-1728B52AA6E4}">
                  <adec:decorative xmlns:adec="http://schemas.microsoft.com/office/drawing/2017/decorative" val="1"/>
                </a:ext>
              </a:extLst>
            </p:cNvPr>
            <p:cNvSpPr txBox="1"/>
            <p:nvPr/>
          </p:nvSpPr>
          <p:spPr>
            <a:xfrm>
              <a:off x="206375" y="1374461"/>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05" name="box 1">
              <a:extLst>
                <a:ext uri="{FF2B5EF4-FFF2-40B4-BE49-F238E27FC236}">
                  <a16:creationId xmlns:a16="http://schemas.microsoft.com/office/drawing/2014/main" id="{3408AAA5-1061-3E97-F09F-D543D6621095}"/>
                </a:ext>
                <a:ext uri="{C183D7F6-B498-43B3-948B-1728B52AA6E4}">
                  <adec:decorative xmlns:adec="http://schemas.microsoft.com/office/drawing/2017/decorative" val="1"/>
                </a:ext>
              </a:extLst>
            </p:cNvPr>
            <p:cNvSpPr txBox="1"/>
            <p:nvPr/>
          </p:nvSpPr>
          <p:spPr>
            <a:xfrm>
              <a:off x="2793784" y="1515134"/>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08" name="box 1">
              <a:extLst>
                <a:ext uri="{FF2B5EF4-FFF2-40B4-BE49-F238E27FC236}">
                  <a16:creationId xmlns:a16="http://schemas.microsoft.com/office/drawing/2014/main" id="{383C0832-6D38-FC48-4A69-041F130FF40C}"/>
                </a:ext>
                <a:ext uri="{C183D7F6-B498-43B3-948B-1728B52AA6E4}">
                  <adec:decorative xmlns:adec="http://schemas.microsoft.com/office/drawing/2017/decorative" val="1"/>
                </a:ext>
              </a:extLst>
            </p:cNvPr>
            <p:cNvSpPr txBox="1"/>
            <p:nvPr/>
          </p:nvSpPr>
          <p:spPr>
            <a:xfrm>
              <a:off x="547982" y="5613399"/>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11" name="box 1">
              <a:extLst>
                <a:ext uri="{FF2B5EF4-FFF2-40B4-BE49-F238E27FC236}">
                  <a16:creationId xmlns:a16="http://schemas.microsoft.com/office/drawing/2014/main" id="{C977DF21-34CF-9B79-3C1E-26F2FD114AD1}"/>
                </a:ext>
                <a:ext uri="{C183D7F6-B498-43B3-948B-1728B52AA6E4}">
                  <adec:decorative xmlns:adec="http://schemas.microsoft.com/office/drawing/2017/decorative" val="1"/>
                </a:ext>
              </a:extLst>
            </p:cNvPr>
            <p:cNvSpPr txBox="1"/>
            <p:nvPr/>
          </p:nvSpPr>
          <p:spPr>
            <a:xfrm>
              <a:off x="2552700" y="5346477"/>
              <a:ext cx="1223464"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cxnSp>
          <p:nvCxnSpPr>
            <p:cNvPr id="1119" name="Straight Connector 1118">
              <a:extLst>
                <a:ext uri="{FF2B5EF4-FFF2-40B4-BE49-F238E27FC236}">
                  <a16:creationId xmlns:a16="http://schemas.microsoft.com/office/drawing/2014/main" id="{31447A40-AE11-985A-90E5-83C81F67FD80}"/>
                </a:ext>
                <a:ext uri="{C183D7F6-B498-43B3-948B-1728B52AA6E4}">
                  <adec:decorative xmlns:adec="http://schemas.microsoft.com/office/drawing/2017/decorative" val="1"/>
                </a:ext>
              </a:extLst>
            </p:cNvPr>
            <p:cNvCxnSpPr>
              <a:cxnSpLocks/>
            </p:cNvCxnSpPr>
            <p:nvPr/>
          </p:nvCxnSpPr>
          <p:spPr>
            <a:xfrm flipV="1">
              <a:off x="9829800" y="2912833"/>
              <a:ext cx="1009650" cy="209550"/>
            </a:xfrm>
            <a:prstGeom prst="line">
              <a:avLst/>
            </a:prstGeom>
            <a:ln w="19050" cap="flat">
              <a:solidFill>
                <a:schemeClr val="bg1">
                  <a:lumMod val="65000"/>
                  <a:alpha val="50000"/>
                </a:schemeClr>
              </a:solidFill>
              <a:prstDash val="sysDot"/>
              <a:miter/>
            </a:ln>
          </p:spPr>
        </p:cxnSp>
        <p:sp>
          <p:nvSpPr>
            <p:cNvPr id="1124" name="box 1">
              <a:extLst>
                <a:ext uri="{FF2B5EF4-FFF2-40B4-BE49-F238E27FC236}">
                  <a16:creationId xmlns:a16="http://schemas.microsoft.com/office/drawing/2014/main" id="{52AF71A7-CB4C-D388-930E-E77FD464EFB6}"/>
                </a:ext>
                <a:ext uri="{C183D7F6-B498-43B3-948B-1728B52AA6E4}">
                  <adec:decorative xmlns:adec="http://schemas.microsoft.com/office/drawing/2017/decorative" val="1"/>
                </a:ext>
              </a:extLst>
            </p:cNvPr>
            <p:cNvSpPr txBox="1"/>
            <p:nvPr/>
          </p:nvSpPr>
          <p:spPr>
            <a:xfrm>
              <a:off x="7425257" y="6125776"/>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27" name="box 1">
              <a:extLst>
                <a:ext uri="{FF2B5EF4-FFF2-40B4-BE49-F238E27FC236}">
                  <a16:creationId xmlns:a16="http://schemas.microsoft.com/office/drawing/2014/main" id="{8AD006F7-9978-814F-832E-3250DC5C7099}"/>
                </a:ext>
                <a:ext uri="{C183D7F6-B498-43B3-948B-1728B52AA6E4}">
                  <adec:decorative xmlns:adec="http://schemas.microsoft.com/office/drawing/2017/decorative" val="1"/>
                </a:ext>
              </a:extLst>
            </p:cNvPr>
            <p:cNvSpPr txBox="1"/>
            <p:nvPr/>
          </p:nvSpPr>
          <p:spPr>
            <a:xfrm>
              <a:off x="9600429" y="4233203"/>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30" name="box 1">
              <a:extLst>
                <a:ext uri="{FF2B5EF4-FFF2-40B4-BE49-F238E27FC236}">
                  <a16:creationId xmlns:a16="http://schemas.microsoft.com/office/drawing/2014/main" id="{1B67D0D4-AE2A-2DBC-097C-FAB9A0A14210}"/>
                </a:ext>
                <a:ext uri="{C183D7F6-B498-43B3-948B-1728B52AA6E4}">
                  <adec:decorative xmlns:adec="http://schemas.microsoft.com/office/drawing/2017/decorative" val="1"/>
                </a:ext>
              </a:extLst>
            </p:cNvPr>
            <p:cNvSpPr txBox="1"/>
            <p:nvPr/>
          </p:nvSpPr>
          <p:spPr>
            <a:xfrm>
              <a:off x="8655983" y="5243671"/>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39" name="box 1">
              <a:extLst>
                <a:ext uri="{FF2B5EF4-FFF2-40B4-BE49-F238E27FC236}">
                  <a16:creationId xmlns:a16="http://schemas.microsoft.com/office/drawing/2014/main" id="{57454359-1620-999F-6A45-8E6BE9A7EC27}"/>
                </a:ext>
                <a:ext uri="{C183D7F6-B498-43B3-948B-1728B52AA6E4}">
                  <adec:decorative xmlns:adec="http://schemas.microsoft.com/office/drawing/2017/decorative" val="1"/>
                </a:ext>
              </a:extLst>
            </p:cNvPr>
            <p:cNvSpPr txBox="1"/>
            <p:nvPr/>
          </p:nvSpPr>
          <p:spPr>
            <a:xfrm>
              <a:off x="10082287" y="5247507"/>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42" name="box 1">
              <a:extLst>
                <a:ext uri="{FF2B5EF4-FFF2-40B4-BE49-F238E27FC236}">
                  <a16:creationId xmlns:a16="http://schemas.microsoft.com/office/drawing/2014/main" id="{1D75296B-CDE3-CA04-BF4C-390785DC1846}"/>
                </a:ext>
                <a:ext uri="{C183D7F6-B498-43B3-948B-1728B52AA6E4}">
                  <adec:decorative xmlns:adec="http://schemas.microsoft.com/office/drawing/2017/decorative" val="1"/>
                </a:ext>
              </a:extLst>
            </p:cNvPr>
            <p:cNvSpPr txBox="1"/>
            <p:nvPr/>
          </p:nvSpPr>
          <p:spPr>
            <a:xfrm>
              <a:off x="10965329" y="3543707"/>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45" name="box 1">
              <a:extLst>
                <a:ext uri="{FF2B5EF4-FFF2-40B4-BE49-F238E27FC236}">
                  <a16:creationId xmlns:a16="http://schemas.microsoft.com/office/drawing/2014/main" id="{A2443806-7CF5-A253-0B40-1B0C8C03B63B}"/>
                </a:ext>
                <a:ext uri="{C183D7F6-B498-43B3-948B-1728B52AA6E4}">
                  <adec:decorative xmlns:adec="http://schemas.microsoft.com/office/drawing/2017/decorative" val="1"/>
                </a:ext>
              </a:extLst>
            </p:cNvPr>
            <p:cNvSpPr txBox="1"/>
            <p:nvPr/>
          </p:nvSpPr>
          <p:spPr>
            <a:xfrm>
              <a:off x="9344706" y="2941340"/>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51" name="box 1">
              <a:extLst>
                <a:ext uri="{FF2B5EF4-FFF2-40B4-BE49-F238E27FC236}">
                  <a16:creationId xmlns:a16="http://schemas.microsoft.com/office/drawing/2014/main" id="{1E51AF17-682C-4FDF-E772-FACBB928B09E}"/>
                </a:ext>
                <a:ext uri="{C183D7F6-B498-43B3-948B-1728B52AA6E4}">
                  <adec:decorative xmlns:adec="http://schemas.microsoft.com/office/drawing/2017/decorative" val="1"/>
                </a:ext>
              </a:extLst>
            </p:cNvPr>
            <p:cNvSpPr txBox="1"/>
            <p:nvPr/>
          </p:nvSpPr>
          <p:spPr>
            <a:xfrm>
              <a:off x="8061582" y="1052172"/>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57" name="box 1">
              <a:extLst>
                <a:ext uri="{FF2B5EF4-FFF2-40B4-BE49-F238E27FC236}">
                  <a16:creationId xmlns:a16="http://schemas.microsoft.com/office/drawing/2014/main" id="{BA632B13-3E72-9CBC-F9F2-ED22BEF2D0A2}"/>
                </a:ext>
                <a:ext uri="{C183D7F6-B498-43B3-948B-1728B52AA6E4}">
                  <adec:decorative xmlns:adec="http://schemas.microsoft.com/office/drawing/2017/decorative" val="1"/>
                </a:ext>
              </a:extLst>
            </p:cNvPr>
            <p:cNvSpPr txBox="1"/>
            <p:nvPr/>
          </p:nvSpPr>
          <p:spPr>
            <a:xfrm>
              <a:off x="10097177" y="1255223"/>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60" name="box 1">
              <a:extLst>
                <a:ext uri="{FF2B5EF4-FFF2-40B4-BE49-F238E27FC236}">
                  <a16:creationId xmlns:a16="http://schemas.microsoft.com/office/drawing/2014/main" id="{B557EF98-8CBE-933E-7D1A-4711D75F9759}"/>
                </a:ext>
                <a:ext uri="{C183D7F6-B498-43B3-948B-1728B52AA6E4}">
                  <adec:decorative xmlns:adec="http://schemas.microsoft.com/office/drawing/2017/decorative" val="1"/>
                </a:ext>
              </a:extLst>
            </p:cNvPr>
            <p:cNvSpPr txBox="1"/>
            <p:nvPr/>
          </p:nvSpPr>
          <p:spPr>
            <a:xfrm>
              <a:off x="7310434" y="334413"/>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63" name="box 1">
              <a:extLst>
                <a:ext uri="{FF2B5EF4-FFF2-40B4-BE49-F238E27FC236}">
                  <a16:creationId xmlns:a16="http://schemas.microsoft.com/office/drawing/2014/main" id="{F7017A29-825A-4E79-DD58-B10BD5938AB9}"/>
                </a:ext>
                <a:ext uri="{C183D7F6-B498-43B3-948B-1728B52AA6E4}">
                  <adec:decorative xmlns:adec="http://schemas.microsoft.com/office/drawing/2017/decorative" val="1"/>
                </a:ext>
              </a:extLst>
            </p:cNvPr>
            <p:cNvSpPr txBox="1"/>
            <p:nvPr/>
          </p:nvSpPr>
          <p:spPr>
            <a:xfrm>
              <a:off x="9063304" y="1995405"/>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72" name="box 1">
              <a:extLst>
                <a:ext uri="{FF2B5EF4-FFF2-40B4-BE49-F238E27FC236}">
                  <a16:creationId xmlns:a16="http://schemas.microsoft.com/office/drawing/2014/main" id="{C1E07B7B-5D81-F201-608C-0A23C636A155}"/>
                </a:ext>
                <a:ext uri="{C183D7F6-B498-43B3-948B-1728B52AA6E4}">
                  <adec:decorative xmlns:adec="http://schemas.microsoft.com/office/drawing/2017/decorative" val="1"/>
                </a:ext>
              </a:extLst>
            </p:cNvPr>
            <p:cNvSpPr txBox="1"/>
            <p:nvPr/>
          </p:nvSpPr>
          <p:spPr>
            <a:xfrm>
              <a:off x="10518886" y="2727612"/>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79" name="box 1">
              <a:extLst>
                <a:ext uri="{FF2B5EF4-FFF2-40B4-BE49-F238E27FC236}">
                  <a16:creationId xmlns:a16="http://schemas.microsoft.com/office/drawing/2014/main" id="{E661F02F-E94A-36DE-4FB0-F9BF2D983588}"/>
                </a:ext>
                <a:ext uri="{C183D7F6-B498-43B3-948B-1728B52AA6E4}">
                  <adec:decorative xmlns:adec="http://schemas.microsoft.com/office/drawing/2017/decorative" val="1"/>
                </a:ext>
              </a:extLst>
            </p:cNvPr>
            <p:cNvSpPr txBox="1"/>
            <p:nvPr/>
          </p:nvSpPr>
          <p:spPr>
            <a:xfrm>
              <a:off x="2979699" y="3668190"/>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82" name="box 1">
              <a:extLst>
                <a:ext uri="{FF2B5EF4-FFF2-40B4-BE49-F238E27FC236}">
                  <a16:creationId xmlns:a16="http://schemas.microsoft.com/office/drawing/2014/main" id="{43A98A30-9903-8974-FC95-748277FB7D58}"/>
                </a:ext>
                <a:ext uri="{C183D7F6-B498-43B3-948B-1728B52AA6E4}">
                  <adec:decorative xmlns:adec="http://schemas.microsoft.com/office/drawing/2017/decorative" val="1"/>
                </a:ext>
              </a:extLst>
            </p:cNvPr>
            <p:cNvSpPr txBox="1"/>
            <p:nvPr/>
          </p:nvSpPr>
          <p:spPr>
            <a:xfrm>
              <a:off x="3488015" y="2134812"/>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85" name="box 1">
              <a:extLst>
                <a:ext uri="{FF2B5EF4-FFF2-40B4-BE49-F238E27FC236}">
                  <a16:creationId xmlns:a16="http://schemas.microsoft.com/office/drawing/2014/main" id="{78839E50-23BD-9784-28E5-E65AB813D2DA}"/>
                </a:ext>
                <a:ext uri="{C183D7F6-B498-43B3-948B-1728B52AA6E4}">
                  <adec:decorative xmlns:adec="http://schemas.microsoft.com/office/drawing/2017/decorative" val="1"/>
                </a:ext>
              </a:extLst>
            </p:cNvPr>
            <p:cNvSpPr txBox="1"/>
            <p:nvPr/>
          </p:nvSpPr>
          <p:spPr>
            <a:xfrm>
              <a:off x="3835331" y="4828619"/>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91" name="box 1">
              <a:extLst>
                <a:ext uri="{FF2B5EF4-FFF2-40B4-BE49-F238E27FC236}">
                  <a16:creationId xmlns:a16="http://schemas.microsoft.com/office/drawing/2014/main" id="{12B7647A-A712-8DAB-C74E-D85B8A007CF5}"/>
                </a:ext>
                <a:ext uri="{C183D7F6-B498-43B3-948B-1728B52AA6E4}">
                  <adec:decorative xmlns:adec="http://schemas.microsoft.com/office/drawing/2017/decorative" val="1"/>
                </a:ext>
              </a:extLst>
            </p:cNvPr>
            <p:cNvSpPr txBox="1"/>
            <p:nvPr/>
          </p:nvSpPr>
          <p:spPr>
            <a:xfrm>
              <a:off x="4611585" y="1439486"/>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94" name="box 1">
              <a:extLst>
                <a:ext uri="{FF2B5EF4-FFF2-40B4-BE49-F238E27FC236}">
                  <a16:creationId xmlns:a16="http://schemas.microsoft.com/office/drawing/2014/main" id="{FB797ADE-179B-28EF-ACAD-009591CCE158}"/>
                </a:ext>
                <a:ext uri="{C183D7F6-B498-43B3-948B-1728B52AA6E4}">
                  <adec:decorative xmlns:adec="http://schemas.microsoft.com/office/drawing/2017/decorative" val="1"/>
                </a:ext>
              </a:extLst>
            </p:cNvPr>
            <p:cNvSpPr txBox="1"/>
            <p:nvPr/>
          </p:nvSpPr>
          <p:spPr>
            <a:xfrm>
              <a:off x="6517461" y="1196598"/>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197" name="box 1">
              <a:extLst>
                <a:ext uri="{FF2B5EF4-FFF2-40B4-BE49-F238E27FC236}">
                  <a16:creationId xmlns:a16="http://schemas.microsoft.com/office/drawing/2014/main" id="{275D26A7-A9E3-56DE-2965-6371822855CA}"/>
                </a:ext>
                <a:ext uri="{C183D7F6-B498-43B3-948B-1728B52AA6E4}">
                  <adec:decorative xmlns:adec="http://schemas.microsoft.com/office/drawing/2017/decorative" val="1"/>
                </a:ext>
              </a:extLst>
            </p:cNvPr>
            <p:cNvSpPr txBox="1"/>
            <p:nvPr/>
          </p:nvSpPr>
          <p:spPr>
            <a:xfrm>
              <a:off x="8067675" y="3576498"/>
              <a:ext cx="11239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sp>
          <p:nvSpPr>
            <p:cNvPr id="1203" name="box 1">
              <a:extLst>
                <a:ext uri="{FF2B5EF4-FFF2-40B4-BE49-F238E27FC236}">
                  <a16:creationId xmlns:a16="http://schemas.microsoft.com/office/drawing/2014/main" id="{B54F0D7C-C107-9847-E0A7-584537DE1264}"/>
                </a:ext>
                <a:ext uri="{C183D7F6-B498-43B3-948B-1728B52AA6E4}">
                  <adec:decorative xmlns:adec="http://schemas.microsoft.com/office/drawing/2017/decorative" val="1"/>
                </a:ext>
              </a:extLst>
            </p:cNvPr>
            <p:cNvSpPr txBox="1"/>
            <p:nvPr/>
          </p:nvSpPr>
          <p:spPr>
            <a:xfrm>
              <a:off x="7458983" y="2186958"/>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cxnSp>
          <p:nvCxnSpPr>
            <p:cNvPr id="1208" name="Straight Connector 1207">
              <a:extLst>
                <a:ext uri="{FF2B5EF4-FFF2-40B4-BE49-F238E27FC236}">
                  <a16:creationId xmlns:a16="http://schemas.microsoft.com/office/drawing/2014/main" id="{5EFF0C66-4BC5-CAA4-5204-D8A11BBAA01D}"/>
                </a:ext>
                <a:ext uri="{C183D7F6-B498-43B3-948B-1728B52AA6E4}">
                  <adec:decorative xmlns:adec="http://schemas.microsoft.com/office/drawing/2017/decorative" val="1"/>
                </a:ext>
              </a:extLst>
            </p:cNvPr>
            <p:cNvCxnSpPr>
              <a:cxnSpLocks/>
              <a:endCxn id="1090" idx="3"/>
            </p:cNvCxnSpPr>
            <p:nvPr/>
          </p:nvCxnSpPr>
          <p:spPr>
            <a:xfrm flipH="1">
              <a:off x="4400493" y="5777077"/>
              <a:ext cx="1578276" cy="417264"/>
            </a:xfrm>
            <a:prstGeom prst="line">
              <a:avLst/>
            </a:prstGeom>
            <a:ln w="19050" cap="flat">
              <a:solidFill>
                <a:schemeClr val="bg1">
                  <a:lumMod val="65000"/>
                  <a:alpha val="50000"/>
                </a:schemeClr>
              </a:solidFill>
              <a:prstDash val="sysDot"/>
              <a:miter/>
            </a:ln>
          </p:spPr>
        </p:cxnSp>
        <p:cxnSp>
          <p:nvCxnSpPr>
            <p:cNvPr id="1210" name="Straight Connector 1209">
              <a:extLst>
                <a:ext uri="{FF2B5EF4-FFF2-40B4-BE49-F238E27FC236}">
                  <a16:creationId xmlns:a16="http://schemas.microsoft.com/office/drawing/2014/main" id="{87F8AC36-445D-D73F-8627-A4771F2CF405}"/>
                </a:ext>
                <a:ext uri="{C183D7F6-B498-43B3-948B-1728B52AA6E4}">
                  <adec:decorative xmlns:adec="http://schemas.microsoft.com/office/drawing/2017/decorative" val="1"/>
                </a:ext>
              </a:extLst>
            </p:cNvPr>
            <p:cNvCxnSpPr>
              <a:cxnSpLocks/>
              <a:stCxn id="1188" idx="0"/>
              <a:endCxn id="18" idx="4"/>
            </p:cNvCxnSpPr>
            <p:nvPr/>
          </p:nvCxnSpPr>
          <p:spPr>
            <a:xfrm flipV="1">
              <a:off x="6068403" y="5014683"/>
              <a:ext cx="27597" cy="574922"/>
            </a:xfrm>
            <a:prstGeom prst="line">
              <a:avLst/>
            </a:prstGeom>
            <a:ln w="19050" cap="flat">
              <a:solidFill>
                <a:schemeClr val="bg1">
                  <a:lumMod val="65000"/>
                  <a:alpha val="50000"/>
                </a:schemeClr>
              </a:solidFill>
              <a:prstDash val="sysDot"/>
              <a:miter/>
            </a:ln>
          </p:spPr>
        </p:cxnSp>
        <p:sp>
          <p:nvSpPr>
            <p:cNvPr id="1188" name="box 1">
              <a:extLst>
                <a:ext uri="{FF2B5EF4-FFF2-40B4-BE49-F238E27FC236}">
                  <a16:creationId xmlns:a16="http://schemas.microsoft.com/office/drawing/2014/main" id="{61472391-93E9-CC22-DC5B-6278B2503D22}"/>
                </a:ext>
                <a:ext uri="{C183D7F6-B498-43B3-948B-1728B52AA6E4}">
                  <adec:decorative xmlns:adec="http://schemas.microsoft.com/office/drawing/2017/decorative" val="1"/>
                </a:ext>
              </a:extLst>
            </p:cNvPr>
            <p:cNvSpPr txBox="1"/>
            <p:nvPr/>
          </p:nvSpPr>
          <p:spPr>
            <a:xfrm>
              <a:off x="5554827" y="5589605"/>
              <a:ext cx="1027152" cy="374944"/>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cxnSp>
          <p:nvCxnSpPr>
            <p:cNvPr id="1214" name="Straight Connector 1213">
              <a:extLst>
                <a:ext uri="{FF2B5EF4-FFF2-40B4-BE49-F238E27FC236}">
                  <a16:creationId xmlns:a16="http://schemas.microsoft.com/office/drawing/2014/main" id="{EC295D42-A974-C3F5-BC2D-E68829F1D3C6}"/>
                </a:ext>
                <a:ext uri="{C183D7F6-B498-43B3-948B-1728B52AA6E4}">
                  <adec:decorative xmlns:adec="http://schemas.microsoft.com/office/drawing/2017/decorative" val="1"/>
                </a:ext>
              </a:extLst>
            </p:cNvPr>
            <p:cNvCxnSpPr>
              <a:cxnSpLocks/>
              <a:stCxn id="1191" idx="2"/>
              <a:endCxn id="1179" idx="3"/>
            </p:cNvCxnSpPr>
            <p:nvPr/>
          </p:nvCxnSpPr>
          <p:spPr>
            <a:xfrm flipH="1">
              <a:off x="4006851" y="1814430"/>
              <a:ext cx="1118310" cy="2041232"/>
            </a:xfrm>
            <a:prstGeom prst="line">
              <a:avLst/>
            </a:prstGeom>
            <a:ln w="19050" cap="flat">
              <a:solidFill>
                <a:schemeClr val="bg1">
                  <a:lumMod val="65000"/>
                  <a:alpha val="50000"/>
                </a:schemeClr>
              </a:solidFill>
              <a:prstDash val="sysDot"/>
              <a:miter/>
            </a:ln>
          </p:spPr>
        </p:cxnSp>
        <p:cxnSp>
          <p:nvCxnSpPr>
            <p:cNvPr id="1227" name="Straight Connector 1226">
              <a:extLst>
                <a:ext uri="{FF2B5EF4-FFF2-40B4-BE49-F238E27FC236}">
                  <a16:creationId xmlns:a16="http://schemas.microsoft.com/office/drawing/2014/main" id="{C4FC2964-7E6B-835F-EF43-259DC3A1C50F}"/>
                </a:ext>
                <a:ext uri="{C183D7F6-B498-43B3-948B-1728B52AA6E4}">
                  <adec:decorative xmlns:adec="http://schemas.microsoft.com/office/drawing/2017/decorative" val="1"/>
                </a:ext>
              </a:extLst>
            </p:cNvPr>
            <p:cNvCxnSpPr>
              <a:cxnSpLocks/>
              <a:stCxn id="1200" idx="0"/>
              <a:endCxn id="1197" idx="2"/>
            </p:cNvCxnSpPr>
            <p:nvPr/>
          </p:nvCxnSpPr>
          <p:spPr>
            <a:xfrm flipV="1">
              <a:off x="7955801" y="3951442"/>
              <a:ext cx="673850" cy="861913"/>
            </a:xfrm>
            <a:prstGeom prst="line">
              <a:avLst/>
            </a:prstGeom>
            <a:ln w="19050" cap="flat">
              <a:solidFill>
                <a:schemeClr val="bg1">
                  <a:lumMod val="65000"/>
                  <a:alpha val="50000"/>
                </a:schemeClr>
              </a:solidFill>
              <a:prstDash val="sysDot"/>
              <a:miter/>
            </a:ln>
          </p:spPr>
        </p:cxnSp>
        <p:cxnSp>
          <p:nvCxnSpPr>
            <p:cNvPr id="1230" name="Straight Connector 1229">
              <a:extLst>
                <a:ext uri="{FF2B5EF4-FFF2-40B4-BE49-F238E27FC236}">
                  <a16:creationId xmlns:a16="http://schemas.microsoft.com/office/drawing/2014/main" id="{2E96DB7D-5418-DFCD-D2C3-15908A87C3EB}"/>
                </a:ext>
                <a:ext uri="{C183D7F6-B498-43B3-948B-1728B52AA6E4}">
                  <adec:decorative xmlns:adec="http://schemas.microsoft.com/office/drawing/2017/decorative" val="1"/>
                </a:ext>
              </a:extLst>
            </p:cNvPr>
            <p:cNvCxnSpPr>
              <a:cxnSpLocks/>
            </p:cNvCxnSpPr>
            <p:nvPr/>
          </p:nvCxnSpPr>
          <p:spPr>
            <a:xfrm flipH="1" flipV="1">
              <a:off x="7084619" y="4605511"/>
              <a:ext cx="1558286" cy="725626"/>
            </a:xfrm>
            <a:prstGeom prst="line">
              <a:avLst/>
            </a:prstGeom>
            <a:ln w="19050" cap="flat">
              <a:solidFill>
                <a:schemeClr val="bg1">
                  <a:lumMod val="65000"/>
                  <a:alpha val="50000"/>
                </a:schemeClr>
              </a:solidFill>
              <a:prstDash val="sysDot"/>
              <a:miter/>
            </a:ln>
          </p:spPr>
        </p:cxnSp>
        <p:sp>
          <p:nvSpPr>
            <p:cNvPr id="1200" name="box 1">
              <a:extLst>
                <a:ext uri="{FF2B5EF4-FFF2-40B4-BE49-F238E27FC236}">
                  <a16:creationId xmlns:a16="http://schemas.microsoft.com/office/drawing/2014/main" id="{5752715E-883D-A751-9B53-B8039B15A988}"/>
                </a:ext>
                <a:ext uri="{C183D7F6-B498-43B3-948B-1728B52AA6E4}">
                  <adec:decorative xmlns:adec="http://schemas.microsoft.com/office/drawing/2017/decorative" val="1"/>
                </a:ext>
              </a:extLst>
            </p:cNvPr>
            <p:cNvSpPr txBox="1"/>
            <p:nvPr/>
          </p:nvSpPr>
          <p:spPr>
            <a:xfrm>
              <a:off x="7440330" y="4813355"/>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cxnSp>
          <p:nvCxnSpPr>
            <p:cNvPr id="1236" name="Straight Connector 1235">
              <a:extLst>
                <a:ext uri="{FF2B5EF4-FFF2-40B4-BE49-F238E27FC236}">
                  <a16:creationId xmlns:a16="http://schemas.microsoft.com/office/drawing/2014/main" id="{1CE303FA-6CAD-7FF1-CD38-4EBFF804CB7D}"/>
                </a:ext>
                <a:ext uri="{C183D7F6-B498-43B3-948B-1728B52AA6E4}">
                  <adec:decorative xmlns:adec="http://schemas.microsoft.com/office/drawing/2017/decorative" val="1"/>
                </a:ext>
              </a:extLst>
            </p:cNvPr>
            <p:cNvCxnSpPr>
              <a:cxnSpLocks/>
              <a:stCxn id="1160" idx="1"/>
              <a:endCxn id="1191" idx="3"/>
            </p:cNvCxnSpPr>
            <p:nvPr/>
          </p:nvCxnSpPr>
          <p:spPr>
            <a:xfrm flipH="1">
              <a:off x="5638737" y="522577"/>
              <a:ext cx="1671697" cy="1104381"/>
            </a:xfrm>
            <a:prstGeom prst="line">
              <a:avLst/>
            </a:prstGeom>
            <a:ln w="19050" cap="flat">
              <a:solidFill>
                <a:schemeClr val="bg1">
                  <a:lumMod val="65000"/>
                  <a:alpha val="50000"/>
                </a:schemeClr>
              </a:solidFill>
              <a:prstDash val="sysDot"/>
              <a:miter/>
            </a:ln>
          </p:spPr>
        </p:cxnSp>
        <p:cxnSp>
          <p:nvCxnSpPr>
            <p:cNvPr id="1239" name="Straight Connector 1238">
              <a:extLst>
                <a:ext uri="{FF2B5EF4-FFF2-40B4-BE49-F238E27FC236}">
                  <a16:creationId xmlns:a16="http://schemas.microsoft.com/office/drawing/2014/main" id="{A8B9DCEB-FBE0-476E-9526-B00EA98CDBD7}"/>
                </a:ext>
                <a:ext uri="{C183D7F6-B498-43B3-948B-1728B52AA6E4}">
                  <adec:decorative xmlns:adec="http://schemas.microsoft.com/office/drawing/2017/decorative" val="1"/>
                </a:ext>
              </a:extLst>
            </p:cNvPr>
            <p:cNvCxnSpPr>
              <a:cxnSpLocks/>
              <a:stCxn id="1194" idx="1"/>
              <a:endCxn id="1087" idx="3"/>
            </p:cNvCxnSpPr>
            <p:nvPr/>
          </p:nvCxnSpPr>
          <p:spPr>
            <a:xfrm flipH="1" flipV="1">
              <a:off x="5146099" y="604510"/>
              <a:ext cx="1371362" cy="779560"/>
            </a:xfrm>
            <a:prstGeom prst="line">
              <a:avLst/>
            </a:prstGeom>
            <a:ln w="19050" cap="flat">
              <a:solidFill>
                <a:schemeClr val="bg1">
                  <a:lumMod val="65000"/>
                  <a:alpha val="50000"/>
                </a:schemeClr>
              </a:solidFill>
              <a:prstDash val="sysDot"/>
              <a:miter/>
            </a:ln>
          </p:spPr>
        </p:cxnSp>
        <p:pic>
          <p:nvPicPr>
            <p:cNvPr id="49" name="Picture 48" descr="Manus Logo">
              <a:extLst>
                <a:ext uri="{FF2B5EF4-FFF2-40B4-BE49-F238E27FC236}">
                  <a16:creationId xmlns:a16="http://schemas.microsoft.com/office/drawing/2014/main" id="{63A8492C-A7E4-591A-7080-A3ACDEBC19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8599" y="4907241"/>
              <a:ext cx="792045" cy="224203"/>
            </a:xfrm>
            <a:prstGeom prst="rect">
              <a:avLst/>
            </a:prstGeom>
          </p:spPr>
        </p:pic>
        <p:cxnSp>
          <p:nvCxnSpPr>
            <p:cNvPr id="1298" name="Straight Connector 1297">
              <a:extLst>
                <a:ext uri="{FF2B5EF4-FFF2-40B4-BE49-F238E27FC236}">
                  <a16:creationId xmlns:a16="http://schemas.microsoft.com/office/drawing/2014/main" id="{FE30876A-C718-6238-4303-9D846BFD0209}"/>
                </a:ext>
                <a:ext uri="{C183D7F6-B498-43B3-948B-1728B52AA6E4}">
                  <adec:decorative xmlns:adec="http://schemas.microsoft.com/office/drawing/2017/decorative" val="1"/>
                </a:ext>
              </a:extLst>
            </p:cNvPr>
            <p:cNvCxnSpPr>
              <a:cxnSpLocks/>
              <a:stCxn id="1200" idx="0"/>
              <a:endCxn id="1203" idx="2"/>
            </p:cNvCxnSpPr>
            <p:nvPr/>
          </p:nvCxnSpPr>
          <p:spPr>
            <a:xfrm flipV="1">
              <a:off x="7955801" y="2563286"/>
              <a:ext cx="18653" cy="2250069"/>
            </a:xfrm>
            <a:prstGeom prst="line">
              <a:avLst/>
            </a:prstGeom>
            <a:ln w="19050" cap="flat">
              <a:solidFill>
                <a:schemeClr val="bg1">
                  <a:lumMod val="65000"/>
                  <a:alpha val="50000"/>
                </a:schemeClr>
              </a:solidFill>
              <a:prstDash val="sysDot"/>
              <a:miter/>
            </a:ln>
          </p:spPr>
        </p:cxnSp>
        <p:pic>
          <p:nvPicPr>
            <p:cNvPr id="55" name="Picture 54" descr="Kasisto logo">
              <a:extLst>
                <a:ext uri="{FF2B5EF4-FFF2-40B4-BE49-F238E27FC236}">
                  <a16:creationId xmlns:a16="http://schemas.microsoft.com/office/drawing/2014/main" id="{4CA11761-776A-7DC9-03A2-172C686EE8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4734" y="5649154"/>
              <a:ext cx="567338" cy="255846"/>
            </a:xfrm>
            <a:prstGeom prst="rect">
              <a:avLst/>
            </a:prstGeom>
          </p:spPr>
        </p:pic>
        <p:pic>
          <p:nvPicPr>
            <p:cNvPr id="1027" name="drawing">
              <a:extLst>
                <a:ext uri="{FF2B5EF4-FFF2-40B4-BE49-F238E27FC236}">
                  <a16:creationId xmlns:a16="http://schemas.microsoft.com/office/drawing/2014/main" id="{478C973E-FB88-FA34-FE2D-89B78909597B}"/>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220325" y="5324217"/>
              <a:ext cx="742078" cy="210424"/>
            </a:xfrm>
            <a:prstGeom prst="rect">
              <a:avLst/>
            </a:prstGeom>
          </p:spPr>
        </p:pic>
        <p:pic>
          <p:nvPicPr>
            <p:cNvPr id="1026" name="Picture 2" descr="LangChain vs. LangGraph: Comparing AI Agent Frameworks">
              <a:extLst>
                <a:ext uri="{FF2B5EF4-FFF2-40B4-BE49-F238E27FC236}">
                  <a16:creationId xmlns:a16="http://schemas.microsoft.com/office/drawing/2014/main" id="{F3F14839-823F-C214-8D7E-4EAEBD7ABE8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24290" y="3684217"/>
              <a:ext cx="1010722" cy="15950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53" descr="n8n logo">
              <a:extLst>
                <a:ext uri="{FF2B5EF4-FFF2-40B4-BE49-F238E27FC236}">
                  <a16:creationId xmlns:a16="http://schemas.microsoft.com/office/drawing/2014/main" id="{31B70DFD-DFFF-13A3-C5F4-0B66234927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3595" y="4909023"/>
              <a:ext cx="740090" cy="205581"/>
            </a:xfrm>
            <a:prstGeom prst="rect">
              <a:avLst/>
            </a:prstGeom>
          </p:spPr>
        </p:pic>
        <p:pic>
          <p:nvPicPr>
            <p:cNvPr id="56" name="Picture 55" descr="Workday logo">
              <a:extLst>
                <a:ext uri="{FF2B5EF4-FFF2-40B4-BE49-F238E27FC236}">
                  <a16:creationId xmlns:a16="http://schemas.microsoft.com/office/drawing/2014/main" id="{44B21EC8-9DE1-C7E7-94AB-1B8DB7CBF4A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7493" y="1245279"/>
              <a:ext cx="587088" cy="277582"/>
            </a:xfrm>
            <a:prstGeom prst="rect">
              <a:avLst/>
            </a:prstGeom>
          </p:spPr>
        </p:pic>
        <p:pic>
          <p:nvPicPr>
            <p:cNvPr id="53" name="Picture 52" descr="Genspark logo">
              <a:extLst>
                <a:ext uri="{FF2B5EF4-FFF2-40B4-BE49-F238E27FC236}">
                  <a16:creationId xmlns:a16="http://schemas.microsoft.com/office/drawing/2014/main" id="{54A4445D-775A-C205-2F3E-57998961110A}"/>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9418713" y="3005368"/>
              <a:ext cx="879138" cy="246888"/>
            </a:xfrm>
            <a:prstGeom prst="rect">
              <a:avLst/>
            </a:prstGeom>
          </p:spPr>
        </p:pic>
        <p:pic>
          <p:nvPicPr>
            <p:cNvPr id="6" name="Picture 2" descr="Success in Cloud | ServiceNow Consutling Services">
              <a:extLst>
                <a:ext uri="{FF2B5EF4-FFF2-40B4-BE49-F238E27FC236}">
                  <a16:creationId xmlns:a16="http://schemas.microsoft.com/office/drawing/2014/main" id="{E6FA0A5A-7B7E-6D21-A431-D4521CB337D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37810" b="37810"/>
            <a:stretch>
              <a:fillRect/>
            </a:stretch>
          </p:blipFill>
          <p:spPr bwMode="auto">
            <a:xfrm>
              <a:off x="8130966" y="1155745"/>
              <a:ext cx="892174" cy="169182"/>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Open AI Logo">
              <a:extLst>
                <a:ext uri="{FF2B5EF4-FFF2-40B4-BE49-F238E27FC236}">
                  <a16:creationId xmlns:a16="http://schemas.microsoft.com/office/drawing/2014/main" id="{06F42EE9-0C7E-4754-7E92-608FA29F4ED4}"/>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9240447" y="2091933"/>
              <a:ext cx="676656" cy="183272"/>
            </a:xfrm>
            <a:prstGeom prst="rect">
              <a:avLst/>
            </a:prstGeom>
          </p:spPr>
        </p:pic>
        <p:pic>
          <p:nvPicPr>
            <p:cNvPr id="59" name="Picture 58" descr="Anthropic logo">
              <a:extLst>
                <a:ext uri="{FF2B5EF4-FFF2-40B4-BE49-F238E27FC236}">
                  <a16:creationId xmlns:a16="http://schemas.microsoft.com/office/drawing/2014/main" id="{E9EDBCCC-88B7-8074-45F7-2D3B6EB8E19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60932" y="1653035"/>
              <a:ext cx="896646" cy="100527"/>
            </a:xfrm>
            <a:prstGeom prst="rect">
              <a:avLst/>
            </a:prstGeom>
          </p:spPr>
        </p:pic>
        <p:pic>
          <p:nvPicPr>
            <p:cNvPr id="52" name="Picture 51" descr="Cognition">
              <a:extLst>
                <a:ext uri="{FF2B5EF4-FFF2-40B4-BE49-F238E27FC236}">
                  <a16:creationId xmlns:a16="http://schemas.microsoft.com/office/drawing/2014/main" id="{81A7BF45-1A53-4DF8-A8BA-B29EC8376621}"/>
                </a:ext>
              </a:extLst>
            </p:cNvPr>
            <p:cNvPicPr>
              <a:picLocks noChangeAspect="1"/>
            </p:cNvPicPr>
            <p:nvPr/>
          </p:nvPicPr>
          <p:blipFill>
            <a:blip r:embed="rId14" cstate="print">
              <a:extLst>
                <a:ext uri="{28A0092B-C50C-407E-A947-70E740481C1C}">
                  <a14:useLocalDpi xmlns:a14="http://schemas.microsoft.com/office/drawing/2010/main" val="0"/>
                </a:ext>
              </a:extLst>
            </a:blip>
            <a:srcRect t="22556" b="22556"/>
            <a:stretch>
              <a:fillRect/>
            </a:stretch>
          </p:blipFill>
          <p:spPr>
            <a:xfrm>
              <a:off x="4185294" y="502662"/>
              <a:ext cx="890668" cy="203696"/>
            </a:xfrm>
            <a:prstGeom prst="rect">
              <a:avLst/>
            </a:prstGeom>
          </p:spPr>
        </p:pic>
        <p:pic>
          <p:nvPicPr>
            <p:cNvPr id="8" name="Picture 7" descr="A black background with a black square">
              <a:extLst>
                <a:ext uri="{FF2B5EF4-FFF2-40B4-BE49-F238E27FC236}">
                  <a16:creationId xmlns:a16="http://schemas.microsoft.com/office/drawing/2014/main" id="{BB21F7B1-A576-E155-532C-081EFEB05BC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577830" y="6254137"/>
              <a:ext cx="663816" cy="131921"/>
            </a:xfrm>
            <a:prstGeom prst="rect">
              <a:avLst/>
            </a:prstGeom>
          </p:spPr>
        </p:pic>
        <p:pic>
          <p:nvPicPr>
            <p:cNvPr id="14" name="Picture 13" descr="A red text on a white background">
              <a:extLst>
                <a:ext uri="{FF2B5EF4-FFF2-40B4-BE49-F238E27FC236}">
                  <a16:creationId xmlns:a16="http://schemas.microsoft.com/office/drawing/2014/main" id="{1278B59D-1A02-5A09-5529-C3C15901BC48}"/>
                </a:ext>
              </a:extLst>
            </p:cNvPr>
            <p:cNvPicPr>
              <a:picLocks noChangeAspect="1"/>
            </p:cNvPicPr>
            <p:nvPr/>
          </p:nvPicPr>
          <p:blipFill>
            <a:blip r:embed="rId16"/>
            <a:stretch>
              <a:fillRect/>
            </a:stretch>
          </p:blipFill>
          <p:spPr>
            <a:xfrm>
              <a:off x="1605599" y="1687087"/>
              <a:ext cx="597057" cy="184842"/>
            </a:xfrm>
            <a:prstGeom prst="rect">
              <a:avLst/>
            </a:prstGeom>
          </p:spPr>
        </p:pic>
        <p:pic>
          <p:nvPicPr>
            <p:cNvPr id="15" name="drawing">
              <a:extLst>
                <a:ext uri="{FF2B5EF4-FFF2-40B4-BE49-F238E27FC236}">
                  <a16:creationId xmlns:a16="http://schemas.microsoft.com/office/drawing/2014/main" id="{C1CF0ACA-3B06-885D-E902-6946F2092245}"/>
                </a:ext>
                <a:ext uri="{C183D7F6-B498-43B3-948B-1728B52AA6E4}">
                  <adec:decorative xmlns:adec="http://schemas.microsoft.com/office/drawing/2017/decorative" val="1"/>
                </a:ext>
              </a:extLst>
            </p:cNvPr>
            <p:cNvPicPr>
              <a:picLocks noChangeAspect="1"/>
            </p:cNvPicPr>
            <p:nvPr/>
          </p:nvPicPr>
          <p:blipFill rotWithShape="1">
            <a:blip r:embed="rId17">
              <a:extLst>
                <a:ext uri="{28A0092B-C50C-407E-A947-70E740481C1C}">
                  <a14:useLocalDpi xmlns:a14="http://schemas.microsoft.com/office/drawing/2010/main"/>
                </a:ext>
              </a:extLst>
            </a:blip>
            <a:srcRect l="76" r="76"/>
            <a:stretch>
              <a:fillRect/>
            </a:stretch>
          </p:blipFill>
          <p:spPr>
            <a:xfrm>
              <a:off x="2043113" y="709369"/>
              <a:ext cx="643731" cy="193070"/>
            </a:xfrm>
            <a:prstGeom prst="rect">
              <a:avLst/>
            </a:prstGeom>
          </p:spPr>
        </p:pic>
        <p:pic>
          <p:nvPicPr>
            <p:cNvPr id="16" name="Picture 15">
              <a:extLst>
                <a:ext uri="{FF2B5EF4-FFF2-40B4-BE49-F238E27FC236}">
                  <a16:creationId xmlns:a16="http://schemas.microsoft.com/office/drawing/2014/main" id="{6CF3CD67-C8C5-86D0-AAAE-1D38DC3C1479}"/>
                </a:ext>
                <a:ext uri="{C183D7F6-B498-43B3-948B-1728B52AA6E4}">
                  <adec:decorative xmlns:adec="http://schemas.microsoft.com/office/drawing/2017/decorative" val="1"/>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25936" y="1456662"/>
              <a:ext cx="621412" cy="196032"/>
            </a:xfrm>
            <a:prstGeom prst="rect">
              <a:avLst/>
            </a:prstGeom>
            <a:noFill/>
            <a:ln>
              <a:noFill/>
            </a:ln>
          </p:spPr>
        </p:pic>
        <p:pic>
          <p:nvPicPr>
            <p:cNvPr id="17" name="Picture 16" descr="A black and grey logo">
              <a:extLst>
                <a:ext uri="{FF2B5EF4-FFF2-40B4-BE49-F238E27FC236}">
                  <a16:creationId xmlns:a16="http://schemas.microsoft.com/office/drawing/2014/main" id="{A9BF2AF7-638A-F6F0-569A-DB35C3E7286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30621" y="4659690"/>
              <a:ext cx="791645" cy="188217"/>
            </a:xfrm>
            <a:prstGeom prst="rect">
              <a:avLst/>
            </a:prstGeom>
          </p:spPr>
        </p:pic>
        <p:pic>
          <p:nvPicPr>
            <p:cNvPr id="19" name="Picture 18">
              <a:extLst>
                <a:ext uri="{FF2B5EF4-FFF2-40B4-BE49-F238E27FC236}">
                  <a16:creationId xmlns:a16="http://schemas.microsoft.com/office/drawing/2014/main" id="{CD9FDE93-7C58-BA98-F287-E8C339C80078}"/>
                </a:ext>
                <a:ext uri="{C183D7F6-B498-43B3-948B-1728B52AA6E4}">
                  <adec:decorative xmlns:adec="http://schemas.microsoft.com/office/drawing/2017/decorative" val="1"/>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988242" y="2695830"/>
              <a:ext cx="845846" cy="119013"/>
            </a:xfrm>
            <a:prstGeom prst="rect">
              <a:avLst/>
            </a:prstGeom>
            <a:noFill/>
            <a:ln>
              <a:noFill/>
            </a:ln>
          </p:spPr>
        </p:pic>
        <p:pic>
          <p:nvPicPr>
            <p:cNvPr id="20" name="Picture 19" descr="NVIDIA logo horizontal format">
              <a:extLst>
                <a:ext uri="{FF2B5EF4-FFF2-40B4-BE49-F238E27FC236}">
                  <a16:creationId xmlns:a16="http://schemas.microsoft.com/office/drawing/2014/main" id="{397A923B-4347-DACC-8D8C-6831B55475AC}"/>
                </a:ext>
              </a:extLst>
            </p:cNvPr>
            <p:cNvPicPr>
              <a:picLocks noChangeAspect="1"/>
            </p:cNvPicPr>
            <p:nvPr/>
          </p:nvPicPr>
          <p:blipFill>
            <a:blip r:embed="rId21" cstate="print">
              <a:extLst>
                <a:ext uri="{28A0092B-C50C-407E-A947-70E740481C1C}">
                  <a14:useLocalDpi xmlns:a14="http://schemas.microsoft.com/office/drawing/2010/main" val="0"/>
                </a:ext>
              </a:extLst>
            </a:blip>
            <a:srcRect l="6263" t="30536" r="6263" b="30536"/>
            <a:stretch>
              <a:fillRect/>
            </a:stretch>
          </p:blipFill>
          <p:spPr bwMode="auto">
            <a:xfrm>
              <a:off x="632326" y="5708824"/>
              <a:ext cx="811919" cy="203839"/>
            </a:xfrm>
            <a:prstGeom prst="rect">
              <a:avLst/>
            </a:prstGeom>
            <a:noFill/>
            <a:ln>
              <a:noFill/>
            </a:ln>
          </p:spPr>
        </p:pic>
        <p:pic>
          <p:nvPicPr>
            <p:cNvPr id="22" name="Picture 21" descr="A blue letter on a black background">
              <a:extLst>
                <a:ext uri="{FF2B5EF4-FFF2-40B4-BE49-F238E27FC236}">
                  <a16:creationId xmlns:a16="http://schemas.microsoft.com/office/drawing/2014/main" id="{BCB71BB3-3A6F-2B3E-1F07-8EBDB259F4E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691048" y="5480965"/>
              <a:ext cx="908818" cy="99805"/>
            </a:xfrm>
            <a:prstGeom prst="rect">
              <a:avLst/>
            </a:prstGeom>
          </p:spPr>
        </p:pic>
        <p:pic>
          <p:nvPicPr>
            <p:cNvPr id="23" name="Picture 22">
              <a:extLst>
                <a:ext uri="{FF2B5EF4-FFF2-40B4-BE49-F238E27FC236}">
                  <a16:creationId xmlns:a16="http://schemas.microsoft.com/office/drawing/2014/main" id="{9A4051E9-FADF-9269-D8D6-F99E9F324155}"/>
                </a:ex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675471" y="6043465"/>
              <a:ext cx="419102" cy="301752"/>
            </a:xfrm>
            <a:prstGeom prst="rect">
              <a:avLst/>
            </a:prstGeom>
          </p:spPr>
        </p:pic>
        <p:grpSp>
          <p:nvGrpSpPr>
            <p:cNvPr id="24" name="Group 23">
              <a:extLst>
                <a:ext uri="{FF2B5EF4-FFF2-40B4-BE49-F238E27FC236}">
                  <a16:creationId xmlns:a16="http://schemas.microsoft.com/office/drawing/2014/main" id="{616FA742-8418-4404-5F4F-0EE19EB7CE55}"/>
                </a:ext>
                <a:ext uri="{C183D7F6-B498-43B3-948B-1728B52AA6E4}">
                  <adec:decorative xmlns:adec="http://schemas.microsoft.com/office/drawing/2017/decorative" val="1"/>
                </a:ext>
              </a:extLst>
            </p:cNvPr>
            <p:cNvGrpSpPr/>
            <p:nvPr/>
          </p:nvGrpSpPr>
          <p:grpSpPr>
            <a:xfrm>
              <a:off x="3572051" y="2193831"/>
              <a:ext cx="938253" cy="309555"/>
              <a:chOff x="3495760" y="1983781"/>
              <a:chExt cx="1051914" cy="343992"/>
            </a:xfrm>
          </p:grpSpPr>
          <p:pic>
            <p:nvPicPr>
              <p:cNvPr id="25" name="Picture 24">
                <a:extLst>
                  <a:ext uri="{FF2B5EF4-FFF2-40B4-BE49-F238E27FC236}">
                    <a16:creationId xmlns:a16="http://schemas.microsoft.com/office/drawing/2014/main" id="{103440A1-B6F1-CBC7-B806-557EAB089E45}"/>
                  </a:ext>
                </a:extLst>
              </p:cNvPr>
              <p:cNvPicPr>
                <a:picLocks noChangeAspect="1"/>
              </p:cNvPicPr>
              <p:nvPr/>
            </p:nvPicPr>
            <p:blipFill>
              <a:blip r:embed="rId24"/>
              <a:stretch>
                <a:fillRect/>
              </a:stretch>
            </p:blipFill>
            <p:spPr>
              <a:xfrm>
                <a:off x="3495760" y="1983781"/>
                <a:ext cx="1051914" cy="343992"/>
              </a:xfrm>
              <a:prstGeom prst="rect">
                <a:avLst/>
              </a:prstGeom>
            </p:spPr>
          </p:pic>
          <p:pic>
            <p:nvPicPr>
              <p:cNvPr id="26" name="Picture 25" descr="A colorful squares with different colors  AI-generated content may be incorrect.">
                <a:extLst>
                  <a:ext uri="{FF2B5EF4-FFF2-40B4-BE49-F238E27FC236}">
                    <a16:creationId xmlns:a16="http://schemas.microsoft.com/office/drawing/2014/main" id="{FDEC4179-3517-7516-46BE-14D099A8F21A}"/>
                  </a:ext>
                </a:extLst>
              </p:cNvPr>
              <p:cNvPicPr>
                <a:picLocks noChangeAspect="1"/>
              </p:cNvPicPr>
              <p:nvPr/>
            </p:nvPicPr>
            <p:blipFill>
              <a:blip r:embed="rId25"/>
              <a:stretch>
                <a:fillRect/>
              </a:stretch>
            </p:blipFill>
            <p:spPr>
              <a:xfrm>
                <a:off x="3508556" y="2007945"/>
                <a:ext cx="246465" cy="260190"/>
              </a:xfrm>
              <a:prstGeom prst="rect">
                <a:avLst/>
              </a:prstGeom>
            </p:spPr>
          </p:pic>
        </p:grpSp>
        <p:pic>
          <p:nvPicPr>
            <p:cNvPr id="28" name="Picture 2" descr="image preview">
              <a:extLst>
                <a:ext uri="{FF2B5EF4-FFF2-40B4-BE49-F238E27FC236}">
                  <a16:creationId xmlns:a16="http://schemas.microsoft.com/office/drawing/2014/main" id="{FE25E3F3-B3D1-9553-40F5-885900C02568}"/>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797668" y="5338031"/>
              <a:ext cx="754941" cy="1887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SAP Logo, symbol, meaning, history, PNG, brand">
              <a:extLst>
                <a:ext uri="{FF2B5EF4-FFF2-40B4-BE49-F238E27FC236}">
                  <a16:creationId xmlns:a16="http://schemas.microsoft.com/office/drawing/2014/main" id="{8CB18F6D-B27C-E681-BA6A-AC76450792BF}"/>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902502" y="1501712"/>
              <a:ext cx="445319" cy="25049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black background with a black square">
              <a:extLst>
                <a:ext uri="{FF2B5EF4-FFF2-40B4-BE49-F238E27FC236}">
                  <a16:creationId xmlns:a16="http://schemas.microsoft.com/office/drawing/2014/main" id="{78B3EECE-1EE1-8595-961E-2550F3BB1615}"/>
                </a:ext>
              </a:extLst>
            </p:cNvPr>
            <p:cNvPicPr>
              <a:picLocks noChangeAspect="1"/>
            </p:cNvPicPr>
            <p:nvPr/>
          </p:nvPicPr>
          <p:blipFill>
            <a:blip r:embed="rId28" cstate="print">
              <a:extLst>
                <a:ext uri="{28A0092B-C50C-407E-A947-70E740481C1C}">
                  <a14:useLocalDpi xmlns:a14="http://schemas.microsoft.com/office/drawing/2010/main" val="0"/>
                </a:ext>
              </a:extLst>
            </a:blip>
            <a:srcRect l="7489" t="26734" r="6720" b="27979"/>
            <a:stretch>
              <a:fillRect/>
            </a:stretch>
          </p:blipFill>
          <p:spPr>
            <a:xfrm>
              <a:off x="7358517" y="418542"/>
              <a:ext cx="972455" cy="209977"/>
            </a:xfrm>
            <a:prstGeom prst="rect">
              <a:avLst/>
            </a:prstGeom>
          </p:spPr>
        </p:pic>
        <p:pic>
          <p:nvPicPr>
            <p:cNvPr id="34" name="Picture 33" descr="A close up of a logo">
              <a:extLst>
                <a:ext uri="{FF2B5EF4-FFF2-40B4-BE49-F238E27FC236}">
                  <a16:creationId xmlns:a16="http://schemas.microsoft.com/office/drawing/2014/main" id="{9F0A151E-04C7-6121-7DE9-BEED0844F84D}"/>
                </a:ext>
              </a:extLst>
            </p:cNvPr>
            <p:cNvPicPr>
              <a:picLocks noChangeAspect="1"/>
            </p:cNvPicPr>
            <p:nvPr/>
          </p:nvPicPr>
          <p:blipFill rotWithShape="1">
            <a:blip r:embed="rId29"/>
            <a:srcRect/>
            <a:stretch>
              <a:fillRect/>
            </a:stretch>
          </p:blipFill>
          <p:spPr>
            <a:xfrm>
              <a:off x="10167768" y="1327743"/>
              <a:ext cx="905359" cy="228358"/>
            </a:xfrm>
            <a:prstGeom prst="rect">
              <a:avLst/>
            </a:prstGeom>
          </p:spPr>
        </p:pic>
        <p:pic>
          <p:nvPicPr>
            <p:cNvPr id="36" name="Picture 35" descr="A black and white logo">
              <a:extLst>
                <a:ext uri="{FF2B5EF4-FFF2-40B4-BE49-F238E27FC236}">
                  <a16:creationId xmlns:a16="http://schemas.microsoft.com/office/drawing/2014/main" id="{8FA7E639-F2AF-FE58-31A5-18EE3B61F501}"/>
                </a:ext>
              </a:extLst>
            </p:cNvPr>
            <p:cNvPicPr>
              <a:picLocks noChangeAspect="1"/>
            </p:cNvPicPr>
            <p:nvPr/>
          </p:nvPicPr>
          <p:blipFill>
            <a:blip r:embed="rId30"/>
            <a:stretch>
              <a:fillRect/>
            </a:stretch>
          </p:blipFill>
          <p:spPr>
            <a:xfrm>
              <a:off x="10687080" y="2788615"/>
              <a:ext cx="757208" cy="228880"/>
            </a:xfrm>
            <a:prstGeom prst="rect">
              <a:avLst/>
            </a:prstGeom>
          </p:spPr>
        </p:pic>
        <p:pic>
          <p:nvPicPr>
            <p:cNvPr id="48" name="Picture 47">
              <a:extLst>
                <a:ext uri="{FF2B5EF4-FFF2-40B4-BE49-F238E27FC236}">
                  <a16:creationId xmlns:a16="http://schemas.microsoft.com/office/drawing/2014/main" id="{7B3A1DD2-17A5-EE4A-5640-16647E7C9C74}"/>
                </a:ext>
                <a:ext uri="{C183D7F6-B498-43B3-948B-1728B52AA6E4}">
                  <adec:decorative xmlns:adec="http://schemas.microsoft.com/office/drawing/2017/decorative" val="1"/>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11306175" y="3627208"/>
              <a:ext cx="353100" cy="18949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Kore.AI logo">
              <a:extLst>
                <a:ext uri="{FF2B5EF4-FFF2-40B4-BE49-F238E27FC236}">
                  <a16:creationId xmlns:a16="http://schemas.microsoft.com/office/drawing/2014/main" id="{66579698-2D58-05A6-EBE4-E1406C958AA7}"/>
                </a:ext>
              </a:extLst>
            </p:cNvPr>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6983" y="4260621"/>
              <a:ext cx="778033" cy="306957"/>
            </a:xfrm>
            <a:prstGeom prst="rect">
              <a:avLst/>
            </a:prstGeom>
            <a:noFill/>
          </p:spPr>
        </p:pic>
        <p:pic>
          <p:nvPicPr>
            <p:cNvPr id="1076" name="Picture 2">
              <a:extLst>
                <a:ext uri="{FF2B5EF4-FFF2-40B4-BE49-F238E27FC236}">
                  <a16:creationId xmlns:a16="http://schemas.microsoft.com/office/drawing/2014/main" id="{FFE55FF4-219C-1E7A-F130-5A3CB0A31CF5}"/>
                </a:ext>
                <a:ext uri="{C183D7F6-B498-43B3-948B-1728B52AA6E4}">
                  <adec:decorative xmlns:adec="http://schemas.microsoft.com/office/drawing/2017/decorative" val="1"/>
                </a:ext>
              </a:extLst>
            </p:cNvPr>
            <p:cNvPicPr>
              <a:picLocks noChangeAspect="1" noChangeArrowheads="1"/>
            </p:cNvPicPr>
            <p:nvPr/>
          </p:nvPicPr>
          <p:blipFill rotWithShape="1">
            <a:blip r:embed="rId33" cstate="print">
              <a:extLst>
                <a:ext uri="{28A0092B-C50C-407E-A947-70E740481C1C}">
                  <a14:useLocalDpi xmlns:a14="http://schemas.microsoft.com/office/drawing/2010/main" val="0"/>
                </a:ext>
              </a:extLst>
            </a:blip>
            <a:srcRect l="7732" t="17484" r="5696" b="11650"/>
            <a:stretch>
              <a:fillRect/>
            </a:stretch>
          </p:blipFill>
          <p:spPr bwMode="auto">
            <a:xfrm>
              <a:off x="7482425" y="2285750"/>
              <a:ext cx="1023400" cy="184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994860B4-1155-3C2A-9ADC-147B7472A780}"/>
                </a:ext>
                <a:ext uri="{C183D7F6-B498-43B3-948B-1728B52AA6E4}">
                  <adec:decorative xmlns:adec="http://schemas.microsoft.com/office/drawing/2017/decorative" val="1"/>
                </a:ext>
              </a:extLst>
            </p:cNvPr>
            <p:cNvPicPr>
              <a:picLocks noChangeAspect="1"/>
            </p:cNvPicPr>
            <p:nvPr/>
          </p:nvPicPr>
          <p:blipFill rotWithShape="1">
            <a:blip r:embed="rId34"/>
            <a:srcRect t="9833" b="9833"/>
            <a:stretch>
              <a:fillRect/>
            </a:stretch>
          </p:blipFill>
          <p:spPr>
            <a:xfrm>
              <a:off x="3235618" y="3708746"/>
              <a:ext cx="515315" cy="293833"/>
            </a:xfrm>
            <a:prstGeom prst="rect">
              <a:avLst/>
            </a:prstGeom>
          </p:spPr>
        </p:pic>
        <p:sp>
          <p:nvSpPr>
            <p:cNvPr id="18" name="Oval 17">
              <a:extLst>
                <a:ext uri="{FF2B5EF4-FFF2-40B4-BE49-F238E27FC236}">
                  <a16:creationId xmlns:a16="http://schemas.microsoft.com/office/drawing/2014/main" id="{C5C624F8-6E5C-9AE6-2120-067F3430CC17}"/>
                </a:ext>
                <a:ext uri="{C183D7F6-B498-43B3-948B-1728B52AA6E4}">
                  <adec:decorative xmlns:adec="http://schemas.microsoft.com/office/drawing/2017/decorative" val="1"/>
                </a:ext>
              </a:extLst>
            </p:cNvPr>
            <p:cNvSpPr/>
            <p:nvPr/>
          </p:nvSpPr>
          <p:spPr bwMode="auto">
            <a:xfrm>
              <a:off x="4697882" y="2220683"/>
              <a:ext cx="2796236" cy="2794000"/>
            </a:xfrm>
            <a:prstGeom prst="ellipse">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pic>
          <p:nvPicPr>
            <p:cNvPr id="30" name="Picture 29" descr="A blue and pink logo">
              <a:extLst>
                <a:ext uri="{FF2B5EF4-FFF2-40B4-BE49-F238E27FC236}">
                  <a16:creationId xmlns:a16="http://schemas.microsoft.com/office/drawing/2014/main" id="{8194FDAA-A3A1-C5E7-A0D5-56A30F0E8556}"/>
                </a:ext>
              </a:extLst>
            </p:cNvPr>
            <p:cNvPicPr>
              <a:picLocks noChangeAspect="1"/>
            </p:cNvPicPr>
            <p:nvPr/>
          </p:nvPicPr>
          <p:blipFill>
            <a:blip r:embed="rId35">
              <a:extLst>
                <a:ext uri="{28A0092B-C50C-407E-A947-70E740481C1C}">
                  <a14:useLocalDpi xmlns:a14="http://schemas.microsoft.com/office/drawing/2010/main" val="0"/>
                </a:ext>
              </a:extLst>
            </a:blip>
            <a:srcRect l="23355" t="23723" r="23119" b="24493"/>
            <a:stretch>
              <a:fillRect/>
            </a:stretch>
          </p:blipFill>
          <p:spPr>
            <a:xfrm>
              <a:off x="5740626" y="2503093"/>
              <a:ext cx="635821" cy="615122"/>
            </a:xfrm>
            <a:prstGeom prst="rect">
              <a:avLst/>
            </a:prstGeom>
          </p:spPr>
        </p:pic>
        <p:sp>
          <p:nvSpPr>
            <p:cNvPr id="3" name="box 1">
              <a:extLst>
                <a:ext uri="{FF2B5EF4-FFF2-40B4-BE49-F238E27FC236}">
                  <a16:creationId xmlns:a16="http://schemas.microsoft.com/office/drawing/2014/main" id="{9048AF58-7E52-2902-AE31-D479D4E0B0BF}"/>
                </a:ext>
                <a:ext uri="{C183D7F6-B498-43B3-948B-1728B52AA6E4}">
                  <adec:decorative xmlns:adec="http://schemas.microsoft.com/office/drawing/2017/decorative" val="1"/>
                </a:ext>
              </a:extLst>
            </p:cNvPr>
            <p:cNvSpPr txBox="1"/>
            <p:nvPr/>
          </p:nvSpPr>
          <p:spPr>
            <a:xfrm>
              <a:off x="9357192" y="6106222"/>
              <a:ext cx="1030942" cy="376328"/>
            </a:xfrm>
            <a:prstGeom prst="roundRect">
              <a:avLst>
                <a:gd name="adj" fmla="val 15769"/>
              </a:avLst>
            </a:prstGeom>
            <a:solidFill>
              <a:schemeClr val="bg1"/>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0" rIns="91440" bIns="45720" numCol="1" spcCol="0" rtlCol="0" fromWordArt="0" anchor="ctr" anchorCtr="0" forceAA="0" compatLnSpc="1">
              <a:prstTxWarp prst="textNoShape">
                <a:avLst/>
              </a:prstTxWarp>
              <a:noAutofit/>
            </a:bodyPr>
            <a:lstStyle>
              <a:defPPr>
                <a:defRPr lang="en-US"/>
              </a:defPPr>
              <a:lvl1pPr algn="ctr">
                <a:defRPr sz="2000">
                  <a:latin typeface="+mj-lt"/>
                  <a:cs typeface="Segoe UI" panose="020B0502040204020203" pitchFamily="34" charset="0"/>
                </a:defRPr>
              </a:lvl1pPr>
              <a:lvl2pPr marL="1638544" defTabSz="3277091">
                <a:defRPr sz="6326"/>
              </a:lvl2pPr>
              <a:lvl3pPr marL="3277091" defTabSz="3277091">
                <a:defRPr sz="6326"/>
              </a:lvl3pPr>
              <a:lvl4pPr marL="4915635" defTabSz="3277091">
                <a:defRPr sz="6326"/>
              </a:lvl4pPr>
              <a:lvl5pPr marL="6554183" defTabSz="3277091">
                <a:defRPr sz="6326"/>
              </a:lvl5pPr>
              <a:lvl6pPr marL="8192730" defTabSz="3277091">
                <a:defRPr sz="6326"/>
              </a:lvl6pPr>
              <a:lvl7pPr marL="9831274" defTabSz="3277091">
                <a:defRPr sz="6326"/>
              </a:lvl7pPr>
              <a:lvl8pPr marL="11469818" defTabSz="3277091">
                <a:defRPr sz="6326"/>
              </a:lvl8pPr>
              <a:lvl9pPr marL="13108369" defTabSz="3277091">
                <a:defRPr sz="6326"/>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1B44B1"/>
                </a:solidFill>
                <a:effectLst/>
                <a:uLnTx/>
                <a:uFillTx/>
                <a:latin typeface="Segoe Sans Display Semibold"/>
                <a:ea typeface="+mn-ea"/>
                <a:cs typeface="Segoe UI" panose="020B0502040204020203" pitchFamily="34" charset="0"/>
              </a:endParaRPr>
            </a:p>
          </p:txBody>
        </p:sp>
        <p:pic>
          <p:nvPicPr>
            <p:cNvPr id="11" name="Picture 10">
              <a:extLst>
                <a:ext uri="{FF2B5EF4-FFF2-40B4-BE49-F238E27FC236}">
                  <a16:creationId xmlns:a16="http://schemas.microsoft.com/office/drawing/2014/main" id="{20A70ADA-9D8F-6131-C18D-26CD9C94CF1A}"/>
                </a:ext>
                <a:ext uri="{C183D7F6-B498-43B3-948B-1728B52AA6E4}">
                  <adec:decorative xmlns:adec="http://schemas.microsoft.com/office/drawing/2017/decorative" val="1"/>
                </a:ext>
              </a:extLst>
            </p:cNvPr>
            <p:cNvPicPr>
              <a:picLocks noChangeAspect="1"/>
            </p:cNvPicPr>
            <p:nvPr/>
          </p:nvPicPr>
          <p:blipFill>
            <a:blip r:embed="rId36"/>
            <a:stretch>
              <a:fillRect/>
            </a:stretch>
          </p:blipFill>
          <p:spPr>
            <a:xfrm>
              <a:off x="2208354" y="3272951"/>
              <a:ext cx="587716" cy="322509"/>
            </a:xfrm>
            <a:prstGeom prst="rect">
              <a:avLst/>
            </a:prstGeom>
          </p:spPr>
        </p:pic>
        <p:pic>
          <p:nvPicPr>
            <p:cNvPr id="13" name="Picture 2" descr="Glean logo">
              <a:extLst>
                <a:ext uri="{FF2B5EF4-FFF2-40B4-BE49-F238E27FC236}">
                  <a16:creationId xmlns:a16="http://schemas.microsoft.com/office/drawing/2014/main" id="{F6CD8A22-F758-BEBE-96AC-241FC9E8B1DB}"/>
                </a:ext>
              </a:extLst>
            </p:cNvPr>
            <p:cNvPicPr>
              <a:picLocks noChangeAspect="1" noChangeArrowheads="1"/>
            </p:cNvPicPr>
            <p:nvPr/>
          </p:nvPicPr>
          <p:blipFill>
            <a:blip r:embed="rId3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131" y="4257065"/>
              <a:ext cx="457554" cy="188790"/>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EF27F784-2BB9-4B24-EF95-410353B9D15E}"/>
                </a:ext>
                <a:ext uri="{C183D7F6-B498-43B3-948B-1728B52AA6E4}">
                  <adec:decorative xmlns:adec="http://schemas.microsoft.com/office/drawing/2017/decorative" val="1"/>
                </a:ext>
              </a:extLst>
            </p:cNvPr>
            <p:cNvCxnSpPr>
              <a:cxnSpLocks/>
              <a:stCxn id="3" idx="0"/>
              <a:endCxn id="1130" idx="2"/>
            </p:cNvCxnSpPr>
            <p:nvPr/>
          </p:nvCxnSpPr>
          <p:spPr>
            <a:xfrm flipH="1" flipV="1">
              <a:off x="9171454" y="5619999"/>
              <a:ext cx="701209" cy="486223"/>
            </a:xfrm>
            <a:prstGeom prst="line">
              <a:avLst/>
            </a:prstGeom>
            <a:ln w="19050" cap="flat">
              <a:solidFill>
                <a:schemeClr val="bg1">
                  <a:lumMod val="65000"/>
                  <a:alpha val="50000"/>
                </a:schemeClr>
              </a:solidFill>
              <a:prstDash val="sysDot"/>
              <a:miter/>
            </a:ln>
          </p:spPr>
        </p:cxnSp>
        <p:cxnSp>
          <p:nvCxnSpPr>
            <p:cNvPr id="47" name="Straight Connector 46">
              <a:extLst>
                <a:ext uri="{FF2B5EF4-FFF2-40B4-BE49-F238E27FC236}">
                  <a16:creationId xmlns:a16="http://schemas.microsoft.com/office/drawing/2014/main" id="{636C573A-121A-1091-8B85-A54E526519B6}"/>
                </a:ext>
                <a:ext uri="{C183D7F6-B498-43B3-948B-1728B52AA6E4}">
                  <adec:decorative xmlns:adec="http://schemas.microsoft.com/office/drawing/2017/decorative" val="1"/>
                </a:ext>
              </a:extLst>
            </p:cNvPr>
            <p:cNvCxnSpPr>
              <a:cxnSpLocks/>
              <a:stCxn id="3" idx="0"/>
              <a:endCxn id="1139" idx="2"/>
            </p:cNvCxnSpPr>
            <p:nvPr/>
          </p:nvCxnSpPr>
          <p:spPr>
            <a:xfrm flipV="1">
              <a:off x="9872663" y="5623835"/>
              <a:ext cx="725095" cy="482387"/>
            </a:xfrm>
            <a:prstGeom prst="line">
              <a:avLst/>
            </a:prstGeom>
            <a:ln w="19050" cap="flat">
              <a:solidFill>
                <a:schemeClr val="bg1">
                  <a:lumMod val="65000"/>
                  <a:alpha val="50000"/>
                </a:schemeClr>
              </a:solidFill>
              <a:prstDash val="sysDot"/>
              <a:miter/>
            </a:ln>
          </p:spPr>
        </p:cxnSp>
        <p:pic>
          <p:nvPicPr>
            <p:cNvPr id="1028" name="Graphic 1027">
              <a:extLst>
                <a:ext uri="{FF2B5EF4-FFF2-40B4-BE49-F238E27FC236}">
                  <a16:creationId xmlns:a16="http://schemas.microsoft.com/office/drawing/2014/main" id="{9D034F56-7DF7-3A1F-D808-EAE4288D81C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8"/>
                </a:ext>
              </a:extLst>
            </a:blip>
            <a:stretch>
              <a:fillRect/>
            </a:stretch>
          </p:blipFill>
          <p:spPr>
            <a:xfrm>
              <a:off x="9578775" y="6194341"/>
              <a:ext cx="545347" cy="204505"/>
            </a:xfrm>
            <a:prstGeom prst="rect">
              <a:avLst/>
            </a:prstGeom>
          </p:spPr>
        </p:pic>
      </p:grpSp>
      <p:sp>
        <p:nvSpPr>
          <p:cNvPr id="29" name="Title 6">
            <a:extLst>
              <a:ext uri="{FF2B5EF4-FFF2-40B4-BE49-F238E27FC236}">
                <a16:creationId xmlns:a16="http://schemas.microsoft.com/office/drawing/2014/main" id="{FDC19009-29F8-7144-9609-85F769997385}"/>
              </a:ext>
            </a:extLst>
          </p:cNvPr>
          <p:cNvSpPr txBox="1">
            <a:spLocks noGrp="1"/>
          </p:cNvSpPr>
          <p:nvPr>
            <p:ph type="title" idx="4294967295"/>
          </p:nvPr>
        </p:nvSpPr>
        <p:spPr>
          <a:xfrm>
            <a:off x="5172839" y="3299223"/>
            <a:ext cx="1846323" cy="861774"/>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ctr" defTabSz="2901014" rtl="0" eaLnBrk="1" fontAlgn="base" latinLnBrk="0" hangingPunct="1">
              <a:lnSpc>
                <a:spcPct val="100000"/>
              </a:lnSpc>
              <a:spcBef>
                <a:spcPct val="0"/>
              </a:spcBef>
              <a:spcAft>
                <a:spcPct val="0"/>
              </a:spcAft>
              <a:buNone/>
              <a:defRPr lang="en-US" sz="8800" b="0" kern="1200" cap="none" spc="-50" baseline="0">
                <a:ln w="3175">
                  <a:noFill/>
                </a:ln>
                <a:gradFill>
                  <a:gsLst>
                    <a:gs pos="4321">
                      <a:srgbClr val="000000"/>
                    </a:gs>
                    <a:gs pos="21000">
                      <a:srgbClr val="000000"/>
                    </a:gs>
                  </a:gsLst>
                  <a:path path="circle">
                    <a:fillToRect l="100000" t="100000"/>
                  </a:path>
                </a:gradFill>
                <a:effectLst/>
                <a:latin typeface="+mj-lt"/>
                <a:ea typeface="+mn-ea"/>
                <a:cs typeface="Segoe UI"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ctr" defTabSz="2901014"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a:ln>
                  <a:noFill/>
                </a:ln>
                <a:solidFill>
                  <a:srgbClr val="1B44B1"/>
                </a:solidFill>
                <a:effectLst/>
                <a:uLnTx/>
                <a:uFillTx/>
                <a:latin typeface="Segoe Sans Display Semibold"/>
                <a:ea typeface="+mn-ea"/>
                <a:cs typeface="Segoe UI"/>
              </a:rPr>
              <a:t>Agent 365 </a:t>
            </a:r>
            <a:br>
              <a:rPr kumimoji="0" lang="en-US" sz="2800" b="0" i="0" u="none" strike="noStrike" kern="1200" cap="none" spc="0" normalizeH="0" baseline="0" noProof="0">
                <a:ln>
                  <a:noFill/>
                </a:ln>
                <a:solidFill>
                  <a:srgbClr val="1B44B1"/>
                </a:solidFill>
                <a:effectLst/>
                <a:uLnTx/>
                <a:uFillTx/>
                <a:latin typeface="Segoe Sans Display Semibold"/>
                <a:ea typeface="+mn-ea"/>
                <a:cs typeface="Segoe UI"/>
              </a:rPr>
            </a:br>
            <a:r>
              <a:rPr kumimoji="0" lang="en-US" sz="2800" b="0" i="0" u="none" strike="noStrike" kern="1200" cap="none" spc="0" normalizeH="0" baseline="0" noProof="0">
                <a:ln>
                  <a:noFill/>
                </a:ln>
                <a:solidFill>
                  <a:srgbClr val="1B44B1"/>
                </a:solidFill>
                <a:effectLst/>
                <a:uLnTx/>
                <a:uFillTx/>
                <a:latin typeface="Segoe Sans Display Semibold"/>
                <a:ea typeface="+mn-ea"/>
                <a:cs typeface="Segoe UI"/>
              </a:rPr>
              <a:t>Ecosystem</a:t>
            </a:r>
          </a:p>
        </p:txBody>
      </p:sp>
      <p:sp>
        <p:nvSpPr>
          <p:cNvPr id="27" name="TextBox 26">
            <a:extLst>
              <a:ext uri="{FF2B5EF4-FFF2-40B4-BE49-F238E27FC236}">
                <a16:creationId xmlns:a16="http://schemas.microsoft.com/office/drawing/2014/main" id="{A1DD0E2B-EC5D-450C-C40A-54614FDA07D6}"/>
              </a:ext>
            </a:extLst>
          </p:cNvPr>
          <p:cNvSpPr txBox="1"/>
          <p:nvPr/>
        </p:nvSpPr>
        <p:spPr>
          <a:xfrm>
            <a:off x="4930703" y="4335732"/>
            <a:ext cx="2330594" cy="415058"/>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defPPr>
              <a:defRPr lang="en-US"/>
            </a:defPPr>
            <a:lvl1pPr algn="ctr" defTabSz="932472" fontAlgn="base">
              <a:spcBef>
                <a:spcPct val="0"/>
              </a:spcBef>
              <a:spcAft>
                <a:spcPct val="0"/>
              </a:spcAft>
              <a:defRPr sz="2000">
                <a:solidFill>
                  <a:srgbClr val="FFFFFF"/>
                </a:solidFill>
                <a:latin typeface="+mj-lt"/>
                <a:cs typeface="Segoe UI" pitchFamily="34" charset="0"/>
              </a:defRPr>
            </a:lvl1pPr>
            <a:lvl2pPr marL="361890" defTabSz="361890">
              <a:defRPr sz="1425"/>
            </a:lvl2pPr>
            <a:lvl3pPr marL="723780" defTabSz="361890">
              <a:defRPr sz="1425"/>
            </a:lvl3pPr>
            <a:lvl4pPr marL="1085669" defTabSz="361890">
              <a:defRPr sz="1425"/>
            </a:lvl4pPr>
            <a:lvl5pPr marL="1447558" defTabSz="361890">
              <a:defRPr sz="1425"/>
            </a:lvl5pPr>
            <a:lvl6pPr marL="1809448" defTabSz="361890">
              <a:defRPr sz="1425"/>
            </a:lvl6pPr>
            <a:lvl7pPr marL="2171338" defTabSz="361890">
              <a:defRPr sz="1425"/>
            </a:lvl7pPr>
            <a:lvl8pPr marL="2533226" defTabSz="361890">
              <a:defRPr sz="1425"/>
            </a:lvl8pPr>
            <a:lvl9pPr marL="2895117" defTabSz="361890">
              <a:defRPr sz="1425"/>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Sans Display Semibold"/>
                <a:ea typeface="+mn-ea"/>
                <a:cs typeface="Segoe UI" pitchFamily="34" charset="0"/>
              </a:rPr>
              <a:t>aka.ms/</a:t>
            </a:r>
            <a:r>
              <a:rPr kumimoji="0" lang="en-US" sz="1200" b="0" i="0" u="none" strike="noStrike" kern="1200" cap="none" spc="0" normalizeH="0" baseline="0" noProof="0" err="1">
                <a:ln>
                  <a:noFill/>
                </a:ln>
                <a:solidFill>
                  <a:srgbClr val="FFFFFF"/>
                </a:solidFill>
                <a:effectLst/>
                <a:uLnTx/>
                <a:uFillTx/>
                <a:latin typeface="Segoe Sans Display Semibold"/>
                <a:ea typeface="+mn-ea"/>
                <a:cs typeface="Segoe UI" pitchFamily="34" charset="0"/>
              </a:rPr>
              <a:t>AgentShowcase</a:t>
            </a:r>
            <a:endParaRPr kumimoji="0" lang="en-US" sz="1200" b="0" i="0" u="none" strike="noStrike" kern="1200" cap="none" spc="0" normalizeH="0" baseline="0" noProof="0">
              <a:ln>
                <a:noFill/>
              </a:ln>
              <a:solidFill>
                <a:srgbClr val="FFFFFF"/>
              </a:solidFill>
              <a:effectLst/>
              <a:uLnTx/>
              <a:uFillTx/>
              <a:latin typeface="Segoe Sans Display Semibold"/>
              <a:ea typeface="+mn-ea"/>
              <a:cs typeface="Segoe UI" pitchFamily="34" charset="0"/>
            </a:endParaRPr>
          </a:p>
        </p:txBody>
      </p:sp>
    </p:spTree>
    <p:extLst>
      <p:ext uri="{BB962C8B-B14F-4D97-AF65-F5344CB8AC3E}">
        <p14:creationId xmlns:p14="http://schemas.microsoft.com/office/powerpoint/2010/main" val="1897637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
                                        <p:tgtEl>
                                          <p:spTgt spid="29"/>
                                        </p:tgtEl>
                                      </p:cBhvr>
                                    </p:animEffect>
                                  </p:childTnLst>
                                </p:cTn>
                              </p:par>
                              <p:par>
                                <p:cTn id="8" presetID="42" presetClass="path" presetSubtype="0" decel="100000" fill="hold" grpId="1" nodeType="withEffect">
                                  <p:stCondLst>
                                    <p:cond delay="100"/>
                                  </p:stCondLst>
                                  <p:childTnLst>
                                    <p:animMotion origin="layout" path="M 0 0.03889 L 0 0 " pathEditMode="relative" rAng="0" ptsTypes="AA">
                                      <p:cBhvr>
                                        <p:cTn id="9" dur="500" fill="hold"/>
                                        <p:tgtEl>
                                          <p:spTgt spid="29"/>
                                        </p:tgtEl>
                                        <p:attrNameLst>
                                          <p:attrName>ppt_x</p:attrName>
                                          <p:attrName>ppt_y</p:attrName>
                                        </p:attrNameLst>
                                      </p:cBhvr>
                                      <p:rCtr x="0" y="-1944"/>
                                    </p:animMotion>
                                  </p:childTnLst>
                                </p:cTn>
                              </p:par>
                              <p:par>
                                <p:cTn id="10" presetID="10" presetClass="entr" presetSubtype="0" fill="hold" grpId="0" nodeType="withEffect">
                                  <p:stCondLst>
                                    <p:cond delay="20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200"/>
                                        <p:tgtEl>
                                          <p:spTgt spid="27"/>
                                        </p:tgtEl>
                                      </p:cBhvr>
                                    </p:animEffect>
                                  </p:childTnLst>
                                </p:cTn>
                              </p:par>
                              <p:par>
                                <p:cTn id="13" presetID="42" presetClass="path" presetSubtype="0" decel="100000" fill="hold" grpId="1" nodeType="withEffect">
                                  <p:stCondLst>
                                    <p:cond delay="200"/>
                                  </p:stCondLst>
                                  <p:childTnLst>
                                    <p:animMotion origin="layout" path="M 0 0.03889 L 0 1.11022E-16 " pathEditMode="relative" rAng="0" ptsTypes="AA">
                                      <p:cBhvr>
                                        <p:cTn id="14" dur="500" fill="hold"/>
                                        <p:tgtEl>
                                          <p:spTgt spid="27"/>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7" grpId="0" animBg="1"/>
      <p:bldP spid="27"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2ADCD-30EA-2B91-6F36-78501D4B3C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37B0A7E-4B58-15FE-ED10-D7FEEC5BBCD9}"/>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l="18878" t="10594" r="12761" b="14829"/>
          <a:stretch>
            <a:fillRect/>
          </a:stretch>
        </p:blipFill>
        <p:spPr>
          <a:xfrm rot="13500000">
            <a:off x="10133394" y="-36331"/>
            <a:ext cx="3242436" cy="1989754"/>
          </a:xfrm>
          <a:custGeom>
            <a:avLst/>
            <a:gdLst>
              <a:gd name="csX0" fmla="*/ 4952292 w 4952292"/>
              <a:gd name="csY0" fmla="*/ 1151805 h 3052049"/>
              <a:gd name="csX1" fmla="*/ 3052048 w 4952292"/>
              <a:gd name="csY1" fmla="*/ 3052049 h 3052049"/>
              <a:gd name="csX2" fmla="*/ 0 w 4952292"/>
              <a:gd name="csY2" fmla="*/ 0 h 3052049"/>
              <a:gd name="csX3" fmla="*/ 4952292 w 4952292"/>
              <a:gd name="csY3" fmla="*/ 0 h 3052049"/>
            </a:gdLst>
            <a:ahLst/>
            <a:cxnLst>
              <a:cxn ang="0">
                <a:pos x="csX0" y="csY0"/>
              </a:cxn>
              <a:cxn ang="0">
                <a:pos x="csX1" y="csY1"/>
              </a:cxn>
              <a:cxn ang="0">
                <a:pos x="csX2" y="csY2"/>
              </a:cxn>
              <a:cxn ang="0">
                <a:pos x="csX3" y="csY3"/>
              </a:cxn>
            </a:cxnLst>
            <a:rect l="l" t="t" r="r" b="b"/>
            <a:pathLst>
              <a:path w="4952292" h="3052049">
                <a:moveTo>
                  <a:pt x="4952292" y="1151805"/>
                </a:moveTo>
                <a:lnTo>
                  <a:pt x="3052048" y="3052049"/>
                </a:lnTo>
                <a:lnTo>
                  <a:pt x="0" y="0"/>
                </a:lnTo>
                <a:lnTo>
                  <a:pt x="4952292" y="0"/>
                </a:lnTo>
                <a:close/>
              </a:path>
            </a:pathLst>
          </a:custGeom>
        </p:spPr>
      </p:pic>
      <p:sp>
        <p:nvSpPr>
          <p:cNvPr id="6" name="Title 5">
            <a:extLst>
              <a:ext uri="{FF2B5EF4-FFF2-40B4-BE49-F238E27FC236}">
                <a16:creationId xmlns:a16="http://schemas.microsoft.com/office/drawing/2014/main" id="{5F3CC698-9CF6-EDF7-DF7D-888459F19CB2}"/>
              </a:ext>
              <a:ext uri="{C183D7F6-B498-43B3-948B-1728B52AA6E4}">
                <adec:decorative xmlns:adec="http://schemas.microsoft.com/office/drawing/2017/decorative" val="0"/>
              </a:ext>
            </a:extLst>
          </p:cNvPr>
          <p:cNvSpPr>
            <a:spLocks noGrp="1"/>
          </p:cNvSpPr>
          <p:nvPr>
            <p:ph type="title" idx="4294967295"/>
          </p:nvPr>
        </p:nvSpPr>
        <p:spPr bwMode="auto">
          <a:xfrm>
            <a:off x="1247775" y="412750"/>
            <a:ext cx="9525000" cy="1266825"/>
          </a:xfrm>
          <a:prstGeom prst="roundRect">
            <a:avLst>
              <a:gd name="adj" fmla="val 6490"/>
            </a:avLst>
          </a:prstGeom>
          <a:solidFill>
            <a:schemeClr val="bg1">
              <a:alpha val="54000"/>
            </a:schemeClr>
          </a:solidFill>
          <a:ln>
            <a:noFill/>
            <a:prstDash/>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18288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Segoe Sans Display Semibold"/>
                <a:ea typeface="+mn-ea"/>
                <a:cs typeface="Segoe UI" panose="020B0502040204020203" pitchFamily="34" charset="0"/>
              </a:rPr>
              <a:t>The best way to manage agents is to </a:t>
            </a:r>
            <a:br>
              <a:rPr kumimoji="0" lang="en-US" sz="3200" b="0" i="0" u="none" strike="noStrike" kern="1200" cap="none" spc="0" normalizeH="0" baseline="0" noProof="0" dirty="0">
                <a:ln>
                  <a:noFill/>
                </a:ln>
                <a:solidFill>
                  <a:srgbClr val="000000"/>
                </a:solidFill>
                <a:effectLst/>
                <a:uLnTx/>
                <a:uFillTx/>
                <a:latin typeface="Segoe Sans Display Semibold"/>
                <a:ea typeface="+mn-ea"/>
                <a:cs typeface="Segoe UI" panose="020B0502040204020203" pitchFamily="34" charset="0"/>
              </a:rPr>
            </a:br>
            <a:r>
              <a:rPr kumimoji="0" lang="en-US" sz="3200" b="0" i="0" u="none" strike="noStrike" kern="1200" cap="none" spc="0" normalizeH="0" baseline="0" noProof="0" dirty="0">
                <a:ln>
                  <a:noFill/>
                </a:ln>
                <a:solidFill>
                  <a:srgbClr val="1B44B1"/>
                </a:solidFill>
                <a:effectLst/>
                <a:uLnTx/>
                <a:uFillTx/>
                <a:latin typeface="Segoe Sans Display Semibold"/>
                <a:ea typeface="+mn-ea"/>
                <a:cs typeface="Segoe UI" panose="020B0502040204020203" pitchFamily="34" charset="0"/>
              </a:rPr>
              <a:t>extend infrastructure </a:t>
            </a:r>
            <a:r>
              <a:rPr kumimoji="0" lang="en-US" sz="3200" b="0" i="0" u="none" strike="noStrike" kern="1200" cap="none" spc="0" normalizeH="0" baseline="0" noProof="0" dirty="0">
                <a:ln>
                  <a:noFill/>
                </a:ln>
                <a:solidFill>
                  <a:srgbClr val="000000"/>
                </a:solidFill>
                <a:effectLst/>
                <a:uLnTx/>
                <a:uFillTx/>
                <a:latin typeface="Segoe Sans Display Semibold"/>
                <a:ea typeface="+mn-ea"/>
                <a:cs typeface="Segoe UI" panose="020B0502040204020203" pitchFamily="34" charset="0"/>
              </a:rPr>
              <a:t>you use for managing users.</a:t>
            </a:r>
          </a:p>
        </p:txBody>
      </p:sp>
      <p:grpSp>
        <p:nvGrpSpPr>
          <p:cNvPr id="3" name="Group 2">
            <a:extLst>
              <a:ext uri="{FF2B5EF4-FFF2-40B4-BE49-F238E27FC236}">
                <a16:creationId xmlns:a16="http://schemas.microsoft.com/office/drawing/2014/main" id="{26D6D9B4-527F-84C1-3570-5832363E4F83}"/>
              </a:ext>
              <a:ext uri="{C183D7F6-B498-43B3-948B-1728B52AA6E4}">
                <adec:decorative xmlns:adec="http://schemas.microsoft.com/office/drawing/2017/decorative" val="1"/>
              </a:ext>
            </a:extLst>
          </p:cNvPr>
          <p:cNvGrpSpPr/>
          <p:nvPr/>
        </p:nvGrpSpPr>
        <p:grpSpPr>
          <a:xfrm>
            <a:off x="607240" y="2252547"/>
            <a:ext cx="10856213" cy="3468030"/>
            <a:chOff x="607240" y="2252547"/>
            <a:chExt cx="10856213" cy="3468030"/>
          </a:xfrm>
        </p:grpSpPr>
        <p:sp>
          <p:nvSpPr>
            <p:cNvPr id="10" name="Rounded Rectangle 56">
              <a:extLst>
                <a:ext uri="{FF2B5EF4-FFF2-40B4-BE49-F238E27FC236}">
                  <a16:creationId xmlns:a16="http://schemas.microsoft.com/office/drawing/2014/main" id="{68451B47-AE86-2663-943A-BC3FD80196DC}"/>
                </a:ext>
                <a:ext uri="{C183D7F6-B498-43B3-948B-1728B52AA6E4}">
                  <adec:decorative xmlns:adec="http://schemas.microsoft.com/office/drawing/2017/decorative" val="1"/>
                </a:ext>
              </a:extLst>
            </p:cNvPr>
            <p:cNvSpPr>
              <a:spLocks/>
            </p:cNvSpPr>
            <p:nvPr/>
          </p:nvSpPr>
          <p:spPr>
            <a:xfrm>
              <a:off x="607240" y="2252547"/>
              <a:ext cx="10856213" cy="3468030"/>
            </a:xfrm>
            <a:prstGeom prst="roundRect">
              <a:avLst>
                <a:gd name="adj" fmla="val 4631"/>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91F2C"/>
                </a:solidFill>
                <a:effectLst/>
                <a:uLnTx/>
                <a:uFillTx/>
                <a:latin typeface="Segoe Sans Display"/>
                <a:ea typeface="+mn-ea"/>
                <a:cs typeface="+mn-cs"/>
              </a:endParaRPr>
            </a:p>
          </p:txBody>
        </p:sp>
        <p:grpSp>
          <p:nvGrpSpPr>
            <p:cNvPr id="26" name="Group 25">
              <a:extLst>
                <a:ext uri="{FF2B5EF4-FFF2-40B4-BE49-F238E27FC236}">
                  <a16:creationId xmlns:a16="http://schemas.microsoft.com/office/drawing/2014/main" id="{0B054DE9-80FC-7BED-670C-720BEE00DE1A}"/>
                </a:ext>
                <a:ext uri="{C183D7F6-B498-43B3-948B-1728B52AA6E4}">
                  <adec:decorative xmlns:adec="http://schemas.microsoft.com/office/drawing/2017/decorative" val="1"/>
                </a:ext>
              </a:extLst>
            </p:cNvPr>
            <p:cNvGrpSpPr/>
            <p:nvPr/>
          </p:nvGrpSpPr>
          <p:grpSpPr>
            <a:xfrm>
              <a:off x="9740324" y="3249163"/>
              <a:ext cx="727348" cy="727342"/>
              <a:chOff x="9923326" y="2134583"/>
              <a:chExt cx="727348" cy="727342"/>
            </a:xfrm>
          </p:grpSpPr>
          <p:sp>
            <p:nvSpPr>
              <p:cNvPr id="27" name="Oval 26">
                <a:extLst>
                  <a:ext uri="{FF2B5EF4-FFF2-40B4-BE49-F238E27FC236}">
                    <a16:creationId xmlns:a16="http://schemas.microsoft.com/office/drawing/2014/main" id="{1F541B98-2A27-B8E9-4CC3-F0C0F7107634}"/>
                  </a:ext>
                </a:extLst>
              </p:cNvPr>
              <p:cNvSpPr>
                <a:spLocks/>
              </p:cNvSpPr>
              <p:nvPr/>
            </p:nvSpPr>
            <p:spPr bwMode="auto">
              <a:xfrm>
                <a:off x="9923326" y="2134583"/>
                <a:ext cx="727348" cy="727342"/>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pic>
            <p:nvPicPr>
              <p:cNvPr id="28" name="Graphic 27">
                <a:extLst>
                  <a:ext uri="{FF2B5EF4-FFF2-40B4-BE49-F238E27FC236}">
                    <a16:creationId xmlns:a16="http://schemas.microsoft.com/office/drawing/2014/main" id="{30D7A2BE-0EE5-D463-1CB7-18E096E3D27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058400" y="2269654"/>
                <a:ext cx="457200" cy="457200"/>
              </a:xfrm>
              <a:prstGeom prst="rect">
                <a:avLst/>
              </a:prstGeom>
            </p:spPr>
          </p:pic>
        </p:grpSp>
        <p:grpSp>
          <p:nvGrpSpPr>
            <p:cNvPr id="29" name="Group 28">
              <a:extLst>
                <a:ext uri="{FF2B5EF4-FFF2-40B4-BE49-F238E27FC236}">
                  <a16:creationId xmlns:a16="http://schemas.microsoft.com/office/drawing/2014/main" id="{7208DB3C-41DF-1150-2D98-ED18B7C3EB0C}"/>
                </a:ext>
                <a:ext uri="{C183D7F6-B498-43B3-948B-1728B52AA6E4}">
                  <adec:decorative xmlns:adec="http://schemas.microsoft.com/office/drawing/2017/decorative" val="1"/>
                </a:ext>
              </a:extLst>
            </p:cNvPr>
            <p:cNvGrpSpPr/>
            <p:nvPr/>
          </p:nvGrpSpPr>
          <p:grpSpPr>
            <a:xfrm>
              <a:off x="5632644" y="3249800"/>
              <a:ext cx="727348" cy="727342"/>
              <a:chOff x="7129326" y="2134583"/>
              <a:chExt cx="727348" cy="727342"/>
            </a:xfrm>
          </p:grpSpPr>
          <p:sp>
            <p:nvSpPr>
              <p:cNvPr id="30" name="Oval 29">
                <a:extLst>
                  <a:ext uri="{FF2B5EF4-FFF2-40B4-BE49-F238E27FC236}">
                    <a16:creationId xmlns:a16="http://schemas.microsoft.com/office/drawing/2014/main" id="{41A3D58D-7740-A3B2-93AD-5E7694701E40}"/>
                  </a:ext>
                </a:extLst>
              </p:cNvPr>
              <p:cNvSpPr>
                <a:spLocks/>
              </p:cNvSpPr>
              <p:nvPr/>
            </p:nvSpPr>
            <p:spPr bwMode="auto">
              <a:xfrm>
                <a:off x="7129326" y="2134583"/>
                <a:ext cx="727348" cy="727342"/>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pic>
            <p:nvPicPr>
              <p:cNvPr id="31" name="Picture 30">
                <a:extLst>
                  <a:ext uri="{FF2B5EF4-FFF2-40B4-BE49-F238E27FC236}">
                    <a16:creationId xmlns:a16="http://schemas.microsoft.com/office/drawing/2014/main" id="{79129B55-0776-3165-5282-57483DE64F4A}"/>
                  </a:ext>
                </a:extLst>
              </p:cNvPr>
              <p:cNvPicPr>
                <a:picLocks noChangeAspect="1"/>
              </p:cNvPicPr>
              <p:nvPr/>
            </p:nvPicPr>
            <p:blipFill>
              <a:blip r:embed="rId5"/>
              <a:srcRect t="3190" b="3190"/>
              <a:stretch/>
            </p:blipFill>
            <p:spPr>
              <a:xfrm>
                <a:off x="7320041" y="2282355"/>
                <a:ext cx="345918" cy="431800"/>
              </a:xfrm>
              <a:prstGeom prst="rect">
                <a:avLst/>
              </a:prstGeom>
            </p:spPr>
          </p:pic>
        </p:grpSp>
        <p:grpSp>
          <p:nvGrpSpPr>
            <p:cNvPr id="32" name="Group 31">
              <a:extLst>
                <a:ext uri="{FF2B5EF4-FFF2-40B4-BE49-F238E27FC236}">
                  <a16:creationId xmlns:a16="http://schemas.microsoft.com/office/drawing/2014/main" id="{CD1A833D-31BD-BF43-B44F-A25ABE7109A1}"/>
                </a:ext>
                <a:ext uri="{C183D7F6-B498-43B3-948B-1728B52AA6E4}">
                  <adec:decorative xmlns:adec="http://schemas.microsoft.com/office/drawing/2017/decorative" val="1"/>
                </a:ext>
              </a:extLst>
            </p:cNvPr>
            <p:cNvGrpSpPr/>
            <p:nvPr/>
          </p:nvGrpSpPr>
          <p:grpSpPr>
            <a:xfrm>
              <a:off x="3622105" y="3249163"/>
              <a:ext cx="727348" cy="727342"/>
              <a:chOff x="4335326" y="2134583"/>
              <a:chExt cx="727348" cy="727342"/>
            </a:xfrm>
          </p:grpSpPr>
          <p:sp>
            <p:nvSpPr>
              <p:cNvPr id="33" name="Oval 32">
                <a:extLst>
                  <a:ext uri="{FF2B5EF4-FFF2-40B4-BE49-F238E27FC236}">
                    <a16:creationId xmlns:a16="http://schemas.microsoft.com/office/drawing/2014/main" id="{224419E4-065B-602E-FEBA-C7A9DED468D2}"/>
                  </a:ext>
                </a:extLst>
              </p:cNvPr>
              <p:cNvSpPr>
                <a:spLocks/>
              </p:cNvSpPr>
              <p:nvPr/>
            </p:nvSpPr>
            <p:spPr bwMode="auto">
              <a:xfrm>
                <a:off x="4335326" y="2134583"/>
                <a:ext cx="727348" cy="727342"/>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pic>
            <p:nvPicPr>
              <p:cNvPr id="34" name="Picture 33" descr="A blue and black logo  AI-generated content may be incorrect.">
                <a:extLst>
                  <a:ext uri="{FF2B5EF4-FFF2-40B4-BE49-F238E27FC236}">
                    <a16:creationId xmlns:a16="http://schemas.microsoft.com/office/drawing/2014/main" id="{07D1A0C0-0BB9-BD80-5A46-C6BC81FFDC12}"/>
                  </a:ext>
                </a:extLst>
              </p:cNvPr>
              <p:cNvPicPr>
                <a:picLocks noChangeAspect="1"/>
              </p:cNvPicPr>
              <p:nvPr/>
            </p:nvPicPr>
            <p:blipFill>
              <a:blip r:embed="rId6"/>
              <a:stretch>
                <a:fillRect/>
              </a:stretch>
            </p:blipFill>
            <p:spPr>
              <a:xfrm>
                <a:off x="4483100" y="2282354"/>
                <a:ext cx="431800" cy="431800"/>
              </a:xfrm>
              <a:prstGeom prst="rect">
                <a:avLst/>
              </a:prstGeom>
            </p:spPr>
          </p:pic>
        </p:grpSp>
        <p:grpSp>
          <p:nvGrpSpPr>
            <p:cNvPr id="7" name="Group 6">
              <a:extLst>
                <a:ext uri="{FF2B5EF4-FFF2-40B4-BE49-F238E27FC236}">
                  <a16:creationId xmlns:a16="http://schemas.microsoft.com/office/drawing/2014/main" id="{775558D1-3998-871C-9C96-DADE2D62D669}"/>
                </a:ext>
                <a:ext uri="{C183D7F6-B498-43B3-948B-1728B52AA6E4}">
                  <adec:decorative xmlns:adec="http://schemas.microsoft.com/office/drawing/2017/decorative" val="1"/>
                </a:ext>
              </a:extLst>
            </p:cNvPr>
            <p:cNvGrpSpPr/>
            <p:nvPr/>
          </p:nvGrpSpPr>
          <p:grpSpPr>
            <a:xfrm>
              <a:off x="1611566" y="3249163"/>
              <a:ext cx="727348" cy="727342"/>
              <a:chOff x="1577067" y="2510209"/>
              <a:chExt cx="727348" cy="727342"/>
            </a:xfrm>
          </p:grpSpPr>
          <p:sp>
            <p:nvSpPr>
              <p:cNvPr id="36" name="Oval 35">
                <a:extLst>
                  <a:ext uri="{FF2B5EF4-FFF2-40B4-BE49-F238E27FC236}">
                    <a16:creationId xmlns:a16="http://schemas.microsoft.com/office/drawing/2014/main" id="{D4F64860-9268-BB6F-85D6-4DA8BB89E64F}"/>
                  </a:ext>
                  <a:ext uri="{C183D7F6-B498-43B3-948B-1728B52AA6E4}">
                    <adec:decorative xmlns:adec="http://schemas.microsoft.com/office/drawing/2017/decorative" val="1"/>
                  </a:ext>
                </a:extLst>
              </p:cNvPr>
              <p:cNvSpPr>
                <a:spLocks/>
              </p:cNvSpPr>
              <p:nvPr/>
            </p:nvSpPr>
            <p:spPr bwMode="auto">
              <a:xfrm>
                <a:off x="1577067" y="2510209"/>
                <a:ext cx="727348" cy="727342"/>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pic>
            <p:nvPicPr>
              <p:cNvPr id="42" name="Picture 41">
                <a:extLst>
                  <a:ext uri="{FF2B5EF4-FFF2-40B4-BE49-F238E27FC236}">
                    <a16:creationId xmlns:a16="http://schemas.microsoft.com/office/drawing/2014/main" id="{F59FA2F4-B174-EC8A-2E22-1674337E88A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1641778" y="2568915"/>
                <a:ext cx="597926" cy="609929"/>
              </a:xfrm>
              <a:prstGeom prst="rect">
                <a:avLst/>
              </a:prstGeom>
            </p:spPr>
          </p:pic>
        </p:grpSp>
        <p:grpSp>
          <p:nvGrpSpPr>
            <p:cNvPr id="44" name="Group 43">
              <a:extLst>
                <a:ext uri="{FF2B5EF4-FFF2-40B4-BE49-F238E27FC236}">
                  <a16:creationId xmlns:a16="http://schemas.microsoft.com/office/drawing/2014/main" id="{847F41E7-0577-E654-A3C4-C9161D21BA5C}"/>
                </a:ext>
                <a:ext uri="{C183D7F6-B498-43B3-948B-1728B52AA6E4}">
                  <adec:decorative xmlns:adec="http://schemas.microsoft.com/office/drawing/2017/decorative" val="1"/>
                </a:ext>
              </a:extLst>
            </p:cNvPr>
            <p:cNvGrpSpPr/>
            <p:nvPr/>
          </p:nvGrpSpPr>
          <p:grpSpPr>
            <a:xfrm>
              <a:off x="7643183" y="3205858"/>
              <a:ext cx="813950" cy="813950"/>
              <a:chOff x="7716212" y="3506940"/>
              <a:chExt cx="813950" cy="813950"/>
            </a:xfrm>
          </p:grpSpPr>
          <p:sp>
            <p:nvSpPr>
              <p:cNvPr id="4" name="Oval 3">
                <a:extLst>
                  <a:ext uri="{FF2B5EF4-FFF2-40B4-BE49-F238E27FC236}">
                    <a16:creationId xmlns:a16="http://schemas.microsoft.com/office/drawing/2014/main" id="{C80593AE-B227-E162-D32F-AE5E23D7AE6A}"/>
                  </a:ext>
                </a:extLst>
              </p:cNvPr>
              <p:cNvSpPr>
                <a:spLocks/>
              </p:cNvSpPr>
              <p:nvPr/>
            </p:nvSpPr>
            <p:spPr bwMode="auto">
              <a:xfrm>
                <a:off x="7760335" y="3554110"/>
                <a:ext cx="727348" cy="727342"/>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pic>
            <p:nvPicPr>
              <p:cNvPr id="43" name="Picture 42">
                <a:extLst>
                  <a:ext uri="{FF2B5EF4-FFF2-40B4-BE49-F238E27FC236}">
                    <a16:creationId xmlns:a16="http://schemas.microsoft.com/office/drawing/2014/main" id="{F53FE906-B6A4-0997-267B-B19F23EF82D2}"/>
                  </a:ext>
                </a:extLst>
              </p:cNvPr>
              <p:cNvPicPr>
                <a:picLocks noChangeAspect="1"/>
              </p:cNvPicPr>
              <p:nvPr/>
            </p:nvPicPr>
            <p:blipFill>
              <a:blip r:embed="rId8"/>
              <a:stretch>
                <a:fillRect/>
              </a:stretch>
            </p:blipFill>
            <p:spPr>
              <a:xfrm>
                <a:off x="7716212" y="3506940"/>
                <a:ext cx="813950" cy="813950"/>
              </a:xfrm>
              <a:prstGeom prst="rect">
                <a:avLst/>
              </a:prstGeom>
            </p:spPr>
          </p:pic>
        </p:grpSp>
      </p:grpSp>
      <p:sp>
        <p:nvSpPr>
          <p:cNvPr id="24" name="TextBox 23">
            <a:extLst>
              <a:ext uri="{FF2B5EF4-FFF2-40B4-BE49-F238E27FC236}">
                <a16:creationId xmlns:a16="http://schemas.microsoft.com/office/drawing/2014/main" id="{E4075B9C-FC4B-3BDD-5A57-89F243C681FF}"/>
              </a:ext>
            </a:extLst>
          </p:cNvPr>
          <p:cNvSpPr txBox="1"/>
          <p:nvPr/>
        </p:nvSpPr>
        <p:spPr>
          <a:xfrm>
            <a:off x="877116" y="4233842"/>
            <a:ext cx="212725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B44B1"/>
                </a:solidFill>
                <a:effectLst/>
                <a:uLnTx/>
                <a:uFillTx/>
                <a:latin typeface="Segoe Sans Display Semibold"/>
                <a:ea typeface="+mn-ea"/>
                <a:cs typeface="Segoe Sans Display"/>
              </a:rPr>
              <a:t>Microsoft 365 admin center</a:t>
            </a:r>
          </a:p>
        </p:txBody>
      </p:sp>
      <p:sp>
        <p:nvSpPr>
          <p:cNvPr id="21" name="TextBox 20">
            <a:extLst>
              <a:ext uri="{FF2B5EF4-FFF2-40B4-BE49-F238E27FC236}">
                <a16:creationId xmlns:a16="http://schemas.microsoft.com/office/drawing/2014/main" id="{C79A0A05-C5F5-6E0C-3CC5-208C01EF31E9}"/>
              </a:ext>
            </a:extLst>
          </p:cNvPr>
          <p:cNvSpPr txBox="1"/>
          <p:nvPr/>
        </p:nvSpPr>
        <p:spPr>
          <a:xfrm>
            <a:off x="2929135" y="4246459"/>
            <a:ext cx="212725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Microsoft </a:t>
            </a:r>
            <a:b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b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Defender</a:t>
            </a:r>
          </a:p>
        </p:txBody>
      </p:sp>
      <p:sp>
        <p:nvSpPr>
          <p:cNvPr id="22" name="TextBox 21">
            <a:extLst>
              <a:ext uri="{FF2B5EF4-FFF2-40B4-BE49-F238E27FC236}">
                <a16:creationId xmlns:a16="http://schemas.microsoft.com/office/drawing/2014/main" id="{8A892956-CAA5-265F-77FF-4C9DB8B84433}"/>
              </a:ext>
            </a:extLst>
          </p:cNvPr>
          <p:cNvSpPr txBox="1"/>
          <p:nvPr/>
        </p:nvSpPr>
        <p:spPr>
          <a:xfrm>
            <a:off x="4941947" y="4261233"/>
            <a:ext cx="212725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Microsoft </a:t>
            </a:r>
            <a:b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b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Entra</a:t>
            </a:r>
          </a:p>
        </p:txBody>
      </p:sp>
      <p:sp>
        <p:nvSpPr>
          <p:cNvPr id="2" name="TextBox 1">
            <a:extLst>
              <a:ext uri="{FF2B5EF4-FFF2-40B4-BE49-F238E27FC236}">
                <a16:creationId xmlns:a16="http://schemas.microsoft.com/office/drawing/2014/main" id="{2B8DCE0E-140C-1ACE-F4DE-127C26E30573}"/>
              </a:ext>
            </a:extLst>
          </p:cNvPr>
          <p:cNvSpPr txBox="1"/>
          <p:nvPr/>
        </p:nvSpPr>
        <p:spPr>
          <a:xfrm>
            <a:off x="7027561" y="4261233"/>
            <a:ext cx="212725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Microsoft </a:t>
            </a:r>
            <a:b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b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Intune</a:t>
            </a:r>
          </a:p>
        </p:txBody>
      </p:sp>
      <p:sp>
        <p:nvSpPr>
          <p:cNvPr id="23" name="TextBox 22">
            <a:extLst>
              <a:ext uri="{FF2B5EF4-FFF2-40B4-BE49-F238E27FC236}">
                <a16:creationId xmlns:a16="http://schemas.microsoft.com/office/drawing/2014/main" id="{0C281908-E51C-171E-CFC2-F0FAAA6A76DA}"/>
              </a:ext>
            </a:extLst>
          </p:cNvPr>
          <p:cNvSpPr txBox="1"/>
          <p:nvPr/>
        </p:nvSpPr>
        <p:spPr>
          <a:xfrm>
            <a:off x="9040373" y="4261233"/>
            <a:ext cx="212725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Microsoft </a:t>
            </a:r>
            <a:b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br>
            <a:r>
              <a:rPr kumimoji="0" lang="en-US" sz="1800" b="0" i="0" u="none" strike="noStrike" kern="1200" cap="none" spc="0" normalizeH="0" baseline="0" noProof="0">
                <a:ln>
                  <a:noFill/>
                </a:ln>
                <a:solidFill>
                  <a:srgbClr val="1B44B1"/>
                </a:solidFill>
                <a:effectLst/>
                <a:uLnTx/>
                <a:uFillTx/>
                <a:latin typeface="Segoe Sans Display Semibold"/>
                <a:ea typeface="+mn-ea"/>
                <a:cs typeface="Segoe Sans Display"/>
              </a:rPr>
              <a:t>Purview</a:t>
            </a:r>
          </a:p>
        </p:txBody>
      </p:sp>
    </p:spTree>
    <p:extLst>
      <p:ext uri="{BB962C8B-B14F-4D97-AF65-F5344CB8AC3E}">
        <p14:creationId xmlns:p14="http://schemas.microsoft.com/office/powerpoint/2010/main" val="26877809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
                                        <p:tgtEl>
                                          <p:spTgt spid="6"/>
                                        </p:tgtEl>
                                      </p:cBhvr>
                                    </p:animEffect>
                                  </p:childTnLst>
                                </p:cTn>
                              </p:par>
                              <p:par>
                                <p:cTn id="8" presetID="42" presetClass="path" presetSubtype="0" decel="100000" fill="hold" grpId="1" nodeType="withEffect">
                                  <p:stCondLst>
                                    <p:cond delay="0"/>
                                  </p:stCondLst>
                                  <p:childTnLst>
                                    <p:animMotion origin="layout" path="M 1.25E-6 0.03889 L 1.25E-6 3.7037E-6 " pathEditMode="relative" rAng="0" ptsTypes="AA">
                                      <p:cBhvr>
                                        <p:cTn id="9" dur="500" fill="hold"/>
                                        <p:tgtEl>
                                          <p:spTgt spid="6"/>
                                        </p:tgtEl>
                                        <p:attrNameLst>
                                          <p:attrName>ppt_x</p:attrName>
                                          <p:attrName>ppt_y</p:attrName>
                                        </p:attrNameLst>
                                      </p:cBhvr>
                                      <p:rCtr x="0" y="-1944"/>
                                    </p:animMotion>
                                  </p:childTnLst>
                                </p:cTn>
                              </p:par>
                              <p:par>
                                <p:cTn id="10" presetID="10" presetClass="entr" presetSubtype="0" fill="hold" grpId="0" nodeType="withEffect">
                                  <p:stCondLst>
                                    <p:cond delay="10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200"/>
                                        <p:tgtEl>
                                          <p:spTgt spid="24"/>
                                        </p:tgtEl>
                                      </p:cBhvr>
                                    </p:animEffect>
                                  </p:childTnLst>
                                </p:cTn>
                              </p:par>
                              <p:par>
                                <p:cTn id="13" presetID="42" presetClass="path" presetSubtype="0" decel="100000" fill="hold" grpId="1" nodeType="withEffect">
                                  <p:stCondLst>
                                    <p:cond delay="100"/>
                                  </p:stCondLst>
                                  <p:childTnLst>
                                    <p:animMotion origin="layout" path="M 2.77556E-17 0.03889 L 2.77556E-17 2.22222E-6 " pathEditMode="relative" rAng="0" ptsTypes="AA">
                                      <p:cBhvr>
                                        <p:cTn id="14" dur="500" fill="hold"/>
                                        <p:tgtEl>
                                          <p:spTgt spid="24"/>
                                        </p:tgtEl>
                                        <p:attrNameLst>
                                          <p:attrName>ppt_x</p:attrName>
                                          <p:attrName>ppt_y</p:attrName>
                                        </p:attrNameLst>
                                      </p:cBhvr>
                                      <p:rCtr x="0" y="-1944"/>
                                    </p:animMotion>
                                  </p:childTnLst>
                                </p:cTn>
                              </p:par>
                              <p:par>
                                <p:cTn id="15" presetID="10" presetClass="entr" presetSubtype="0" fill="hold" grpId="0" nodeType="withEffect">
                                  <p:stCondLst>
                                    <p:cond delay="1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200"/>
                                        <p:tgtEl>
                                          <p:spTgt spid="21"/>
                                        </p:tgtEl>
                                      </p:cBhvr>
                                    </p:animEffect>
                                  </p:childTnLst>
                                </p:cTn>
                              </p:par>
                              <p:par>
                                <p:cTn id="18" presetID="42" presetClass="path" presetSubtype="0" decel="100000" fill="hold" grpId="1" nodeType="withEffect">
                                  <p:stCondLst>
                                    <p:cond delay="100"/>
                                  </p:stCondLst>
                                  <p:childTnLst>
                                    <p:animMotion origin="layout" path="M 2.77556E-17 0.03889 L 2.77556E-17 2.22222E-6 " pathEditMode="relative" rAng="0" ptsTypes="AA">
                                      <p:cBhvr>
                                        <p:cTn id="19" dur="500" fill="hold"/>
                                        <p:tgtEl>
                                          <p:spTgt spid="21"/>
                                        </p:tgtEl>
                                        <p:attrNameLst>
                                          <p:attrName>ppt_x</p:attrName>
                                          <p:attrName>ppt_y</p:attrName>
                                        </p:attrNameLst>
                                      </p:cBhvr>
                                      <p:rCtr x="0" y="-1944"/>
                                    </p:animMotion>
                                  </p:childTnLst>
                                </p:cTn>
                              </p:par>
                              <p:par>
                                <p:cTn id="20" presetID="10" presetClass="entr" presetSubtype="0" fill="hold" grpId="0" nodeType="withEffect">
                                  <p:stCondLst>
                                    <p:cond delay="1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200"/>
                                        <p:tgtEl>
                                          <p:spTgt spid="22"/>
                                        </p:tgtEl>
                                      </p:cBhvr>
                                    </p:animEffect>
                                  </p:childTnLst>
                                </p:cTn>
                              </p:par>
                              <p:par>
                                <p:cTn id="23" presetID="42" presetClass="path" presetSubtype="0" decel="100000" fill="hold" grpId="1" nodeType="withEffect">
                                  <p:stCondLst>
                                    <p:cond delay="100"/>
                                  </p:stCondLst>
                                  <p:childTnLst>
                                    <p:animMotion origin="layout" path="M 2.77556E-17 0.03889 L 2.77556E-17 2.22222E-6 " pathEditMode="relative" rAng="0" ptsTypes="AA">
                                      <p:cBhvr>
                                        <p:cTn id="24" dur="500" fill="hold"/>
                                        <p:tgtEl>
                                          <p:spTgt spid="22"/>
                                        </p:tgtEl>
                                        <p:attrNameLst>
                                          <p:attrName>ppt_x</p:attrName>
                                          <p:attrName>ppt_y</p:attrName>
                                        </p:attrNameLst>
                                      </p:cBhvr>
                                      <p:rCtr x="0" y="-1944"/>
                                    </p:animMotion>
                                  </p:childTnLst>
                                </p:cTn>
                              </p:par>
                              <p:par>
                                <p:cTn id="25" presetID="10" presetClass="entr" presetSubtype="0" fill="hold" grpId="0" nodeType="withEffect">
                                  <p:stCondLst>
                                    <p:cond delay="1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200"/>
                                        <p:tgtEl>
                                          <p:spTgt spid="23"/>
                                        </p:tgtEl>
                                      </p:cBhvr>
                                    </p:animEffect>
                                  </p:childTnLst>
                                </p:cTn>
                              </p:par>
                              <p:par>
                                <p:cTn id="28" presetID="42" presetClass="path" presetSubtype="0" decel="100000" fill="hold" grpId="1" nodeType="withEffect">
                                  <p:stCondLst>
                                    <p:cond delay="100"/>
                                  </p:stCondLst>
                                  <p:childTnLst>
                                    <p:animMotion origin="layout" path="M 2.77556E-17 0.03889 L 2.77556E-17 2.22222E-6 " pathEditMode="relative" rAng="0" ptsTypes="AA">
                                      <p:cBhvr>
                                        <p:cTn id="29" dur="500" fill="hold"/>
                                        <p:tgtEl>
                                          <p:spTgt spid="23"/>
                                        </p:tgtEl>
                                        <p:attrNameLst>
                                          <p:attrName>ppt_x</p:attrName>
                                          <p:attrName>ppt_y</p:attrName>
                                        </p:attrNameLst>
                                      </p:cBhvr>
                                      <p:rCtr x="0" y="-1944"/>
                                    </p:animMotion>
                                  </p:childTnLst>
                                </p:cTn>
                              </p:par>
                              <p:par>
                                <p:cTn id="30" presetID="10" presetClass="entr" presetSubtype="0" fill="hold" grpId="0" nodeType="withEffect">
                                  <p:stCondLst>
                                    <p:cond delay="10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200"/>
                                        <p:tgtEl>
                                          <p:spTgt spid="2"/>
                                        </p:tgtEl>
                                      </p:cBhvr>
                                    </p:animEffect>
                                  </p:childTnLst>
                                </p:cTn>
                              </p:par>
                              <p:par>
                                <p:cTn id="33" presetID="42" presetClass="path" presetSubtype="0" decel="100000" fill="hold" grpId="1" nodeType="withEffect">
                                  <p:stCondLst>
                                    <p:cond delay="100"/>
                                  </p:stCondLst>
                                  <p:childTnLst>
                                    <p:animMotion origin="layout" path="M 2.77556E-17 0.03889 L 2.77556E-17 2.22222E-6 " pathEditMode="relative" rAng="0" ptsTypes="AA">
                                      <p:cBhvr>
                                        <p:cTn id="34" dur="500" fill="hold"/>
                                        <p:tgtEl>
                                          <p:spTgt spid="2"/>
                                        </p:tgtEl>
                                        <p:attrNameLst>
                                          <p:attrName>ppt_x</p:attrName>
                                          <p:attrName>ppt_y</p:attrName>
                                        </p:attrNameLst>
                                      </p:cBhvr>
                                      <p:rCtr x="0" y="-1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24" grpId="0"/>
      <p:bldP spid="24" grpId="1"/>
      <p:bldP spid="21" grpId="0"/>
      <p:bldP spid="21" grpId="1"/>
      <p:bldP spid="22" grpId="0"/>
      <p:bldP spid="22" grpId="1"/>
      <p:bldP spid="2" grpId="0"/>
      <p:bldP spid="2" grpId="1"/>
      <p:bldP spid="23" grpId="0"/>
      <p:bldP spid="23"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407BC-F4E3-4241-D4E0-ADB9E3A806EF}"/>
            </a:ext>
          </a:extLst>
        </p:cNvPr>
        <p:cNvGrpSpPr/>
        <p:nvPr/>
      </p:nvGrpSpPr>
      <p:grpSpPr>
        <a:xfrm>
          <a:off x="0" y="0"/>
          <a:ext cx="0" cy="0"/>
          <a:chOff x="0" y="0"/>
          <a:chExt cx="0" cy="0"/>
        </a:xfrm>
      </p:grpSpPr>
      <p:sp>
        <p:nvSpPr>
          <p:cNvPr id="47" name="Title 1">
            <a:extLst>
              <a:ext uri="{FF2B5EF4-FFF2-40B4-BE49-F238E27FC236}">
                <a16:creationId xmlns:a16="http://schemas.microsoft.com/office/drawing/2014/main" id="{2D1110EB-BB89-8F68-D574-7D19F8CFF79C}"/>
              </a:ext>
              <a:ext uri="{C183D7F6-B498-43B3-948B-1728B52AA6E4}">
                <adec:decorative xmlns:adec="http://schemas.microsoft.com/office/drawing/2017/decorative" val="1"/>
              </a:ext>
            </a:extLst>
          </p:cNvPr>
          <p:cNvSpPr txBox="1">
            <a:spLocks/>
          </p:cNvSpPr>
          <p:nvPr/>
        </p:nvSpPr>
        <p:spPr>
          <a:xfrm>
            <a:off x="1549547" y="1261321"/>
            <a:ext cx="8613366" cy="11927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sp>
        <p:nvSpPr>
          <p:cNvPr id="2" name="Title 1">
            <a:extLst>
              <a:ext uri="{FF2B5EF4-FFF2-40B4-BE49-F238E27FC236}">
                <a16:creationId xmlns:a16="http://schemas.microsoft.com/office/drawing/2014/main" id="{C0E39D62-3E0D-568D-F5DE-F725F80AF69B}"/>
              </a:ext>
            </a:extLst>
          </p:cNvPr>
          <p:cNvSpPr>
            <a:spLocks noGrp="1"/>
          </p:cNvSpPr>
          <p:nvPr>
            <p:ph type="title"/>
          </p:nvPr>
        </p:nvSpPr>
        <p:spPr>
          <a:xfrm>
            <a:off x="571500" y="457200"/>
            <a:ext cx="11052046" cy="492443"/>
          </a:xfrm>
        </p:spPr>
        <p:txBody>
          <a:bodyPr/>
          <a:lstStyle/>
          <a:p>
            <a:r>
              <a:rPr lang="en-US" dirty="0"/>
              <a:t>Business outcomes of Agent 365 adoption </a:t>
            </a:r>
          </a:p>
        </p:txBody>
      </p:sp>
      <p:sp>
        <p:nvSpPr>
          <p:cNvPr id="8" name="Rectangle: Rounded Corners 7">
            <a:extLst>
              <a:ext uri="{FF2B5EF4-FFF2-40B4-BE49-F238E27FC236}">
                <a16:creationId xmlns:a16="http://schemas.microsoft.com/office/drawing/2014/main" id="{7502D8CD-9727-C011-CE7E-8EBF86799612}"/>
              </a:ext>
              <a:ext uri="{C183D7F6-B498-43B3-948B-1728B52AA6E4}">
                <adec:decorative xmlns:adec="http://schemas.microsoft.com/office/drawing/2017/decorative" val="1"/>
              </a:ext>
            </a:extLst>
          </p:cNvPr>
          <p:cNvSpPr>
            <a:spLocks/>
          </p:cNvSpPr>
          <p:nvPr/>
        </p:nvSpPr>
        <p:spPr bwMode="auto">
          <a:xfrm>
            <a:off x="1530091" y="1309054"/>
            <a:ext cx="8632822" cy="1108302"/>
          </a:xfrm>
          <a:prstGeom prst="roundRect">
            <a:avLst>
              <a:gd name="adj" fmla="val 458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26" name="Rounded Rectangle 56">
            <a:extLst>
              <a:ext uri="{FF2B5EF4-FFF2-40B4-BE49-F238E27FC236}">
                <a16:creationId xmlns:a16="http://schemas.microsoft.com/office/drawing/2014/main" id="{0B7EAED9-89CE-8EA0-42ED-46249B96FD67}"/>
              </a:ext>
            </a:extLst>
          </p:cNvPr>
          <p:cNvSpPr>
            <a:spLocks/>
          </p:cNvSpPr>
          <p:nvPr/>
        </p:nvSpPr>
        <p:spPr>
          <a:xfrm>
            <a:off x="1656858" y="1431703"/>
            <a:ext cx="8411270" cy="866453"/>
          </a:xfrm>
          <a:prstGeom prst="roundRect">
            <a:avLst>
              <a:gd name="adj" fmla="val 4631"/>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Segoe Sans Display"/>
                <a:ea typeface="+mn-ea"/>
                <a:cs typeface="Segoe Sans Display" pitchFamily="2" charset="0"/>
              </a:rPr>
              <a:t>Faster path to organization-wide agent deployment</a:t>
            </a:r>
          </a:p>
        </p:txBody>
      </p:sp>
      <p:pic>
        <p:nvPicPr>
          <p:cNvPr id="51" name="Picture 50">
            <a:extLst>
              <a:ext uri="{FF2B5EF4-FFF2-40B4-BE49-F238E27FC236}">
                <a16:creationId xmlns:a16="http://schemas.microsoft.com/office/drawing/2014/main" id="{D1A37E1E-0B18-4166-A878-169553B5B3DD}"/>
              </a:ext>
              <a:ext uri="{C183D7F6-B498-43B3-948B-1728B52AA6E4}">
                <adec:decorative xmlns:adec="http://schemas.microsoft.com/office/drawing/2017/decorative" val="1"/>
              </a:ext>
            </a:extLst>
          </p:cNvPr>
          <p:cNvPicPr>
            <a:picLocks noChangeAspect="1"/>
          </p:cNvPicPr>
          <p:nvPr/>
        </p:nvPicPr>
        <p:blipFill rotWithShape="1">
          <a:blip r:embed="rId3">
            <a:alphaModFix amt="50000"/>
          </a:blip>
          <a:srcRect l="18878" t="10594" r="12761" b="14829"/>
          <a:stretch>
            <a:fillRect/>
          </a:stretch>
        </p:blipFill>
        <p:spPr>
          <a:xfrm rot="13500000">
            <a:off x="10133394" y="-36331"/>
            <a:ext cx="3242436" cy="1989754"/>
          </a:xfrm>
          <a:custGeom>
            <a:avLst/>
            <a:gdLst>
              <a:gd name="csX0" fmla="*/ 4952292 w 4952292"/>
              <a:gd name="csY0" fmla="*/ 1151805 h 3052049"/>
              <a:gd name="csX1" fmla="*/ 3052048 w 4952292"/>
              <a:gd name="csY1" fmla="*/ 3052049 h 3052049"/>
              <a:gd name="csX2" fmla="*/ 0 w 4952292"/>
              <a:gd name="csY2" fmla="*/ 0 h 3052049"/>
              <a:gd name="csX3" fmla="*/ 4952292 w 4952292"/>
              <a:gd name="csY3" fmla="*/ 0 h 3052049"/>
            </a:gdLst>
            <a:ahLst/>
            <a:cxnLst>
              <a:cxn ang="0">
                <a:pos x="csX0" y="csY0"/>
              </a:cxn>
              <a:cxn ang="0">
                <a:pos x="csX1" y="csY1"/>
              </a:cxn>
              <a:cxn ang="0">
                <a:pos x="csX2" y="csY2"/>
              </a:cxn>
              <a:cxn ang="0">
                <a:pos x="csX3" y="csY3"/>
              </a:cxn>
            </a:cxnLst>
            <a:rect l="l" t="t" r="r" b="b"/>
            <a:pathLst>
              <a:path w="4952292" h="3052049">
                <a:moveTo>
                  <a:pt x="4952292" y="1151805"/>
                </a:moveTo>
                <a:lnTo>
                  <a:pt x="3052048" y="3052049"/>
                </a:lnTo>
                <a:lnTo>
                  <a:pt x="0" y="0"/>
                </a:lnTo>
                <a:lnTo>
                  <a:pt x="4952292" y="0"/>
                </a:lnTo>
                <a:close/>
              </a:path>
            </a:pathLst>
          </a:custGeom>
        </p:spPr>
      </p:pic>
      <p:grpSp>
        <p:nvGrpSpPr>
          <p:cNvPr id="13" name="Group 12">
            <a:extLst>
              <a:ext uri="{FF2B5EF4-FFF2-40B4-BE49-F238E27FC236}">
                <a16:creationId xmlns:a16="http://schemas.microsoft.com/office/drawing/2014/main" id="{69A3E930-917B-56F6-A2FA-1235E78E067A}"/>
              </a:ext>
              <a:ext uri="{C183D7F6-B498-43B3-948B-1728B52AA6E4}">
                <adec:decorative xmlns:adec="http://schemas.microsoft.com/office/drawing/2017/decorative" val="1"/>
              </a:ext>
            </a:extLst>
          </p:cNvPr>
          <p:cNvGrpSpPr/>
          <p:nvPr/>
        </p:nvGrpSpPr>
        <p:grpSpPr>
          <a:xfrm>
            <a:off x="571499" y="1374889"/>
            <a:ext cx="800107" cy="4936374"/>
            <a:chOff x="571499" y="1374889"/>
            <a:chExt cx="800107" cy="4936374"/>
          </a:xfrm>
        </p:grpSpPr>
        <p:grpSp>
          <p:nvGrpSpPr>
            <p:cNvPr id="64" name="Group 63">
              <a:extLst>
                <a:ext uri="{FF2B5EF4-FFF2-40B4-BE49-F238E27FC236}">
                  <a16:creationId xmlns:a16="http://schemas.microsoft.com/office/drawing/2014/main" id="{29ED648C-DC68-2AB6-0581-60686C4D1428}"/>
                </a:ext>
                <a:ext uri="{C183D7F6-B498-43B3-948B-1728B52AA6E4}">
                  <adec:decorative xmlns:adec="http://schemas.microsoft.com/office/drawing/2017/decorative" val="1"/>
                </a:ext>
              </a:extLst>
            </p:cNvPr>
            <p:cNvGrpSpPr/>
            <p:nvPr/>
          </p:nvGrpSpPr>
          <p:grpSpPr>
            <a:xfrm>
              <a:off x="571500" y="1374889"/>
              <a:ext cx="800106" cy="800100"/>
              <a:chOff x="1621532" y="1617256"/>
              <a:chExt cx="800106" cy="800100"/>
            </a:xfrm>
          </p:grpSpPr>
          <p:sp>
            <p:nvSpPr>
              <p:cNvPr id="40" name="Oval 39">
                <a:extLst>
                  <a:ext uri="{FF2B5EF4-FFF2-40B4-BE49-F238E27FC236}">
                    <a16:creationId xmlns:a16="http://schemas.microsoft.com/office/drawing/2014/main" id="{B918C687-461B-B896-6372-24961BDECD5D}"/>
                  </a:ext>
                </a:extLst>
              </p:cNvPr>
              <p:cNvSpPr>
                <a:spLocks/>
              </p:cNvSpPr>
              <p:nvPr/>
            </p:nvSpPr>
            <p:spPr bwMode="auto">
              <a:xfrm>
                <a:off x="1621532" y="1617256"/>
                <a:ext cx="800106" cy="800100"/>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sp>
            <p:nvSpPr>
              <p:cNvPr id="60" name="Graphic 52">
                <a:extLst>
                  <a:ext uri="{FF2B5EF4-FFF2-40B4-BE49-F238E27FC236}">
                    <a16:creationId xmlns:a16="http://schemas.microsoft.com/office/drawing/2014/main" id="{E1CBE10B-9D4B-B456-C866-AA2ECAFB2631}"/>
                  </a:ext>
                </a:extLst>
              </p:cNvPr>
              <p:cNvSpPr/>
              <p:nvPr/>
            </p:nvSpPr>
            <p:spPr>
              <a:xfrm>
                <a:off x="1851444" y="1804578"/>
                <a:ext cx="404140" cy="425428"/>
              </a:xfrm>
              <a:custGeom>
                <a:avLst/>
                <a:gdLst>
                  <a:gd name="csX0" fmla="*/ 72839 w 404140"/>
                  <a:gd name="csY0" fmla="*/ 17667 h 425428"/>
                  <a:gd name="csX1" fmla="*/ 2190 w 404140"/>
                  <a:gd name="csY1" fmla="*/ 215986 h 425428"/>
                  <a:gd name="csX2" fmla="*/ 37116 w 404140"/>
                  <a:gd name="csY2" fmla="*/ 265705 h 425428"/>
                  <a:gd name="csX3" fmla="*/ 70481 w 404140"/>
                  <a:gd name="csY3" fmla="*/ 265833 h 425428"/>
                  <a:gd name="csX4" fmla="*/ 43481 w 404140"/>
                  <a:gd name="csY4" fmla="*/ 386409 h 425428"/>
                  <a:gd name="csX5" fmla="*/ 97536 w 404140"/>
                  <a:gd name="csY5" fmla="*/ 415584 h 425428"/>
                  <a:gd name="csX6" fmla="*/ 204362 w 404140"/>
                  <a:gd name="csY6" fmla="*/ 305328 h 425428"/>
                  <a:gd name="csX7" fmla="*/ 200503 w 404140"/>
                  <a:gd name="csY7" fmla="*/ 289563 h 425428"/>
                  <a:gd name="csX8" fmla="*/ 192717 w 404140"/>
                  <a:gd name="csY8" fmla="*/ 260198 h 425428"/>
                  <a:gd name="csX9" fmla="*/ 132913 w 404140"/>
                  <a:gd name="csY9" fmla="*/ 287182 h 425428"/>
                  <a:gd name="csX10" fmla="*/ 53140 w 404140"/>
                  <a:gd name="csY10" fmla="*/ 207409 h 425428"/>
                  <a:gd name="csX11" fmla="*/ 132913 w 404140"/>
                  <a:gd name="csY11" fmla="*/ 127637 h 425428"/>
                  <a:gd name="csX12" fmla="*/ 206338 w 404140"/>
                  <a:gd name="csY12" fmla="*/ 176187 h 425428"/>
                  <a:gd name="csX13" fmla="*/ 233659 w 404140"/>
                  <a:gd name="csY13" fmla="*/ 187087 h 425428"/>
                  <a:gd name="csX14" fmla="*/ 258284 w 404140"/>
                  <a:gd name="csY14" fmla="*/ 221183 h 425428"/>
                  <a:gd name="csX15" fmla="*/ 265123 w 404140"/>
                  <a:gd name="csY15" fmla="*/ 242616 h 425428"/>
                  <a:gd name="csX16" fmla="*/ 332832 w 404140"/>
                  <a:gd name="csY16" fmla="*/ 172730 h 425428"/>
                  <a:gd name="csX17" fmla="*/ 313736 w 404140"/>
                  <a:gd name="csY17" fmla="*/ 127637 h 425428"/>
                  <a:gd name="csX18" fmla="*/ 229521 w 404140"/>
                  <a:gd name="csY18" fmla="*/ 127637 h 425428"/>
                  <a:gd name="csX19" fmla="*/ 260401 w 404140"/>
                  <a:gd name="csY19" fmla="*/ 35000 h 425428"/>
                  <a:gd name="csX20" fmla="*/ 235176 w 404140"/>
                  <a:gd name="csY20" fmla="*/ 0 h 425428"/>
                  <a:gd name="csX21" fmla="*/ 97888 w 404140"/>
                  <a:gd name="csY21" fmla="*/ 0 h 425428"/>
                  <a:gd name="csX22" fmla="*/ 72839 w 404140"/>
                  <a:gd name="csY22" fmla="*/ 17667 h 425428"/>
                  <a:gd name="csX23" fmla="*/ 159504 w 404140"/>
                  <a:gd name="csY23" fmla="*/ 207409 h 425428"/>
                  <a:gd name="csX24" fmla="*/ 132913 w 404140"/>
                  <a:gd name="csY24" fmla="*/ 180818 h 425428"/>
                  <a:gd name="csX25" fmla="*/ 106322 w 404140"/>
                  <a:gd name="csY25" fmla="*/ 207409 h 425428"/>
                  <a:gd name="csX26" fmla="*/ 132913 w 404140"/>
                  <a:gd name="csY26" fmla="*/ 234000 h 425428"/>
                  <a:gd name="csX27" fmla="*/ 159504 w 404140"/>
                  <a:gd name="csY27" fmla="*/ 207409 h 425428"/>
                  <a:gd name="csX28" fmla="*/ 187425 w 404140"/>
                  <a:gd name="csY28" fmla="*/ 228682 h 425428"/>
                  <a:gd name="csX29" fmla="*/ 132913 w 404140"/>
                  <a:gd name="csY29" fmla="*/ 265909 h 425428"/>
                  <a:gd name="csX30" fmla="*/ 74413 w 404140"/>
                  <a:gd name="csY30" fmla="*/ 207409 h 425428"/>
                  <a:gd name="csX31" fmla="*/ 132913 w 404140"/>
                  <a:gd name="csY31" fmla="*/ 148909 h 425428"/>
                  <a:gd name="csX32" fmla="*/ 190450 w 404140"/>
                  <a:gd name="csY32" fmla="*/ 196773 h 425428"/>
                  <a:gd name="csX33" fmla="*/ 196731 w 404140"/>
                  <a:gd name="csY33" fmla="*/ 196773 h 425428"/>
                  <a:gd name="csX34" fmla="*/ 221295 w 404140"/>
                  <a:gd name="csY34" fmla="*/ 204397 h 425428"/>
                  <a:gd name="csX35" fmla="*/ 238307 w 404140"/>
                  <a:gd name="csY35" fmla="*/ 228510 h 425428"/>
                  <a:gd name="csX36" fmla="*/ 252096 w 404140"/>
                  <a:gd name="csY36" fmla="*/ 276665 h 425428"/>
                  <a:gd name="csX37" fmla="*/ 257795 w 404140"/>
                  <a:gd name="csY37" fmla="*/ 300131 h 425428"/>
                  <a:gd name="csX38" fmla="*/ 259514 w 404140"/>
                  <a:gd name="csY38" fmla="*/ 307466 h 425428"/>
                  <a:gd name="csX39" fmla="*/ 259956 w 404140"/>
                  <a:gd name="csY39" fmla="*/ 309382 h 425428"/>
                  <a:gd name="csX40" fmla="*/ 265170 w 404140"/>
                  <a:gd name="csY40" fmla="*/ 317409 h 425428"/>
                  <a:gd name="csX41" fmla="*/ 271186 w 404140"/>
                  <a:gd name="csY41" fmla="*/ 319091 h 425428"/>
                  <a:gd name="csX42" fmla="*/ 287379 w 404140"/>
                  <a:gd name="csY42" fmla="*/ 319091 h 425428"/>
                  <a:gd name="csX43" fmla="*/ 345641 w 404140"/>
                  <a:gd name="csY43" fmla="*/ 265909 h 425428"/>
                  <a:gd name="csX44" fmla="*/ 404141 w 404140"/>
                  <a:gd name="csY44" fmla="*/ 324409 h 425428"/>
                  <a:gd name="csX45" fmla="*/ 345641 w 404140"/>
                  <a:gd name="csY45" fmla="*/ 382910 h 425428"/>
                  <a:gd name="csX46" fmla="*/ 293520 w 404140"/>
                  <a:gd name="csY46" fmla="*/ 351000 h 425428"/>
                  <a:gd name="csX47" fmla="*/ 271186 w 404140"/>
                  <a:gd name="csY47" fmla="*/ 351000 h 425428"/>
                  <a:gd name="csX48" fmla="*/ 246622 w 404140"/>
                  <a:gd name="csY48" fmla="*/ 343374 h 425428"/>
                  <a:gd name="csX49" fmla="*/ 229460 w 404140"/>
                  <a:gd name="csY49" fmla="*/ 318819 h 425428"/>
                  <a:gd name="csX50" fmla="*/ 229040 w 404140"/>
                  <a:gd name="csY50" fmla="*/ 317319 h 425428"/>
                  <a:gd name="csX51" fmla="*/ 228885 w 404140"/>
                  <a:gd name="csY51" fmla="*/ 316651 h 425428"/>
                  <a:gd name="csX52" fmla="*/ 228430 w 404140"/>
                  <a:gd name="csY52" fmla="*/ 314677 h 425428"/>
                  <a:gd name="csX53" fmla="*/ 226741 w 404140"/>
                  <a:gd name="csY53" fmla="*/ 307472 h 425428"/>
                  <a:gd name="csX54" fmla="*/ 221140 w 404140"/>
                  <a:gd name="csY54" fmla="*/ 284404 h 425428"/>
                  <a:gd name="csX55" fmla="*/ 208508 w 404140"/>
                  <a:gd name="csY55" fmla="*/ 239925 h 425428"/>
                  <a:gd name="csX56" fmla="*/ 208187 w 404140"/>
                  <a:gd name="csY56" fmla="*/ 239046 h 425428"/>
                  <a:gd name="csX57" fmla="*/ 202747 w 404140"/>
                  <a:gd name="csY57" fmla="*/ 230365 h 425428"/>
                  <a:gd name="csX58" fmla="*/ 196731 w 404140"/>
                  <a:gd name="csY58" fmla="*/ 228682 h 425428"/>
                  <a:gd name="csX59" fmla="*/ 187425 w 404140"/>
                  <a:gd name="csY59" fmla="*/ 228682 h 425428"/>
                  <a:gd name="csX60" fmla="*/ 345641 w 404140"/>
                  <a:gd name="csY60" fmla="*/ 351000 h 425428"/>
                  <a:gd name="csX61" fmla="*/ 372232 w 404140"/>
                  <a:gd name="csY61" fmla="*/ 324409 h 425428"/>
                  <a:gd name="csX62" fmla="*/ 345641 w 404140"/>
                  <a:gd name="csY62" fmla="*/ 297819 h 425428"/>
                  <a:gd name="csX63" fmla="*/ 319050 w 404140"/>
                  <a:gd name="csY63" fmla="*/ 324409 h 425428"/>
                  <a:gd name="csX64" fmla="*/ 345641 w 404140"/>
                  <a:gd name="csY64" fmla="*/ 351000 h 4254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Lst>
                <a:rect l="l" t="t" r="r" b="b"/>
                <a:pathLst>
                  <a:path w="404140" h="425428">
                    <a:moveTo>
                      <a:pt x="72839" y="17667"/>
                    </a:moveTo>
                    <a:lnTo>
                      <a:pt x="2190" y="215986"/>
                    </a:lnTo>
                    <a:cubicBezTo>
                      <a:pt x="-6425" y="240167"/>
                      <a:pt x="11445" y="265607"/>
                      <a:pt x="37116" y="265705"/>
                    </a:cubicBezTo>
                    <a:lnTo>
                      <a:pt x="70481" y="265833"/>
                    </a:lnTo>
                    <a:lnTo>
                      <a:pt x="43481" y="386409"/>
                    </a:lnTo>
                    <a:cubicBezTo>
                      <a:pt x="36442" y="417844"/>
                      <a:pt x="75120" y="438721"/>
                      <a:pt x="97536" y="415584"/>
                    </a:cubicBezTo>
                    <a:lnTo>
                      <a:pt x="204362" y="305328"/>
                    </a:lnTo>
                    <a:cubicBezTo>
                      <a:pt x="203224" y="300588"/>
                      <a:pt x="201907" y="295185"/>
                      <a:pt x="200503" y="289563"/>
                    </a:cubicBezTo>
                    <a:cubicBezTo>
                      <a:pt x="197765" y="278616"/>
                      <a:pt x="195010" y="268164"/>
                      <a:pt x="192717" y="260198"/>
                    </a:cubicBezTo>
                    <a:cubicBezTo>
                      <a:pt x="178111" y="276735"/>
                      <a:pt x="156745" y="287182"/>
                      <a:pt x="132913" y="287182"/>
                    </a:cubicBezTo>
                    <a:cubicBezTo>
                      <a:pt x="88856" y="287182"/>
                      <a:pt x="53140" y="251467"/>
                      <a:pt x="53140" y="207409"/>
                    </a:cubicBezTo>
                    <a:cubicBezTo>
                      <a:pt x="53140" y="163352"/>
                      <a:pt x="88856" y="127637"/>
                      <a:pt x="132913" y="127637"/>
                    </a:cubicBezTo>
                    <a:cubicBezTo>
                      <a:pt x="165903" y="127637"/>
                      <a:pt x="194187" y="147646"/>
                      <a:pt x="206338" y="176187"/>
                    </a:cubicBezTo>
                    <a:cubicBezTo>
                      <a:pt x="215322" y="177489"/>
                      <a:pt x="224805" y="180763"/>
                      <a:pt x="233659" y="187087"/>
                    </a:cubicBezTo>
                    <a:cubicBezTo>
                      <a:pt x="245531" y="195569"/>
                      <a:pt x="253559" y="207594"/>
                      <a:pt x="258284" y="221183"/>
                    </a:cubicBezTo>
                    <a:cubicBezTo>
                      <a:pt x="260411" y="226693"/>
                      <a:pt x="262781" y="234347"/>
                      <a:pt x="265123" y="242616"/>
                    </a:cubicBezTo>
                    <a:lnTo>
                      <a:pt x="332832" y="172730"/>
                    </a:lnTo>
                    <a:cubicBezTo>
                      <a:pt x="349176" y="155862"/>
                      <a:pt x="337223" y="127637"/>
                      <a:pt x="313736" y="127637"/>
                    </a:cubicBezTo>
                    <a:lnTo>
                      <a:pt x="229521" y="127637"/>
                    </a:lnTo>
                    <a:lnTo>
                      <a:pt x="260401" y="35000"/>
                    </a:lnTo>
                    <a:cubicBezTo>
                      <a:pt x="266140" y="17781"/>
                      <a:pt x="253325" y="0"/>
                      <a:pt x="235176" y="0"/>
                    </a:cubicBezTo>
                    <a:lnTo>
                      <a:pt x="97888" y="0"/>
                    </a:lnTo>
                    <a:cubicBezTo>
                      <a:pt x="86643" y="0"/>
                      <a:pt x="76613" y="7074"/>
                      <a:pt x="72839" y="17667"/>
                    </a:cubicBezTo>
                    <a:close/>
                    <a:moveTo>
                      <a:pt x="159504" y="207409"/>
                    </a:moveTo>
                    <a:cubicBezTo>
                      <a:pt x="159504" y="192723"/>
                      <a:pt x="147600" y="180818"/>
                      <a:pt x="132913" y="180818"/>
                    </a:cubicBezTo>
                    <a:cubicBezTo>
                      <a:pt x="118227" y="180818"/>
                      <a:pt x="106322" y="192723"/>
                      <a:pt x="106322" y="207409"/>
                    </a:cubicBezTo>
                    <a:cubicBezTo>
                      <a:pt x="106322" y="222096"/>
                      <a:pt x="118227" y="234000"/>
                      <a:pt x="132913" y="234000"/>
                    </a:cubicBezTo>
                    <a:cubicBezTo>
                      <a:pt x="147600" y="234000"/>
                      <a:pt x="159504" y="222096"/>
                      <a:pt x="159504" y="207409"/>
                    </a:cubicBezTo>
                    <a:close/>
                    <a:moveTo>
                      <a:pt x="187425" y="228682"/>
                    </a:moveTo>
                    <a:cubicBezTo>
                      <a:pt x="178916" y="250472"/>
                      <a:pt x="157717" y="265909"/>
                      <a:pt x="132913" y="265909"/>
                    </a:cubicBezTo>
                    <a:cubicBezTo>
                      <a:pt x="100605" y="265909"/>
                      <a:pt x="74413" y="239718"/>
                      <a:pt x="74413" y="207409"/>
                    </a:cubicBezTo>
                    <a:cubicBezTo>
                      <a:pt x="74413" y="175100"/>
                      <a:pt x="100605" y="148909"/>
                      <a:pt x="132913" y="148909"/>
                    </a:cubicBezTo>
                    <a:cubicBezTo>
                      <a:pt x="161589" y="148909"/>
                      <a:pt x="185446" y="169543"/>
                      <a:pt x="190450" y="196773"/>
                    </a:cubicBezTo>
                    <a:lnTo>
                      <a:pt x="196731" y="196773"/>
                    </a:lnTo>
                    <a:cubicBezTo>
                      <a:pt x="204732" y="196773"/>
                      <a:pt x="213456" y="198798"/>
                      <a:pt x="221295" y="204397"/>
                    </a:cubicBezTo>
                    <a:cubicBezTo>
                      <a:pt x="229060" y="209945"/>
                      <a:pt x="234771" y="218150"/>
                      <a:pt x="238307" y="228510"/>
                    </a:cubicBezTo>
                    <a:cubicBezTo>
                      <a:pt x="242330" y="238761"/>
                      <a:pt x="247816" y="259547"/>
                      <a:pt x="252096" y="276665"/>
                    </a:cubicBezTo>
                    <a:cubicBezTo>
                      <a:pt x="254334" y="285614"/>
                      <a:pt x="256344" y="293994"/>
                      <a:pt x="257795" y="300131"/>
                    </a:cubicBezTo>
                    <a:cubicBezTo>
                      <a:pt x="258520" y="303203"/>
                      <a:pt x="259107" y="305717"/>
                      <a:pt x="259514" y="307466"/>
                    </a:cubicBezTo>
                    <a:lnTo>
                      <a:pt x="259956" y="309382"/>
                    </a:lnTo>
                    <a:cubicBezTo>
                      <a:pt x="261709" y="314301"/>
                      <a:pt x="263798" y="316430"/>
                      <a:pt x="265170" y="317409"/>
                    </a:cubicBezTo>
                    <a:cubicBezTo>
                      <a:pt x="266638" y="318457"/>
                      <a:pt x="268550" y="319091"/>
                      <a:pt x="271186" y="319091"/>
                    </a:cubicBezTo>
                    <a:lnTo>
                      <a:pt x="287379" y="319091"/>
                    </a:lnTo>
                    <a:cubicBezTo>
                      <a:pt x="290066" y="289275"/>
                      <a:pt x="315125" y="265909"/>
                      <a:pt x="345641" y="265909"/>
                    </a:cubicBezTo>
                    <a:cubicBezTo>
                      <a:pt x="377950" y="265909"/>
                      <a:pt x="404141" y="292100"/>
                      <a:pt x="404141" y="324409"/>
                    </a:cubicBezTo>
                    <a:cubicBezTo>
                      <a:pt x="404141" y="356719"/>
                      <a:pt x="377950" y="382910"/>
                      <a:pt x="345641" y="382910"/>
                    </a:cubicBezTo>
                    <a:cubicBezTo>
                      <a:pt x="322906" y="382910"/>
                      <a:pt x="303202" y="369942"/>
                      <a:pt x="293520" y="351000"/>
                    </a:cubicBezTo>
                    <a:lnTo>
                      <a:pt x="271186" y="351000"/>
                    </a:lnTo>
                    <a:cubicBezTo>
                      <a:pt x="263185" y="351000"/>
                      <a:pt x="254461" y="348975"/>
                      <a:pt x="246622" y="343374"/>
                    </a:cubicBezTo>
                    <a:cubicBezTo>
                      <a:pt x="238747" y="337750"/>
                      <a:pt x="232982" y="329387"/>
                      <a:pt x="229460" y="318819"/>
                    </a:cubicBezTo>
                    <a:cubicBezTo>
                      <a:pt x="229296" y="318330"/>
                      <a:pt x="229155" y="317823"/>
                      <a:pt x="229040" y="317319"/>
                    </a:cubicBezTo>
                    <a:lnTo>
                      <a:pt x="228885" y="316651"/>
                    </a:lnTo>
                    <a:lnTo>
                      <a:pt x="228430" y="314677"/>
                    </a:lnTo>
                    <a:cubicBezTo>
                      <a:pt x="228032" y="312965"/>
                      <a:pt x="227456" y="310495"/>
                      <a:pt x="226741" y="307472"/>
                    </a:cubicBezTo>
                    <a:cubicBezTo>
                      <a:pt x="225311" y="301422"/>
                      <a:pt x="223335" y="293181"/>
                      <a:pt x="221140" y="284404"/>
                    </a:cubicBezTo>
                    <a:cubicBezTo>
                      <a:pt x="216617" y="266314"/>
                      <a:pt x="211565" y="247564"/>
                      <a:pt x="208508" y="239925"/>
                    </a:cubicBezTo>
                    <a:cubicBezTo>
                      <a:pt x="208393" y="239635"/>
                      <a:pt x="208285" y="239342"/>
                      <a:pt x="208187" y="239046"/>
                    </a:cubicBezTo>
                    <a:cubicBezTo>
                      <a:pt x="206391" y="233660"/>
                      <a:pt x="204179" y="231386"/>
                      <a:pt x="202747" y="230365"/>
                    </a:cubicBezTo>
                    <a:cubicBezTo>
                      <a:pt x="201280" y="229316"/>
                      <a:pt x="199367" y="228682"/>
                      <a:pt x="196731" y="228682"/>
                    </a:cubicBezTo>
                    <a:lnTo>
                      <a:pt x="187425" y="228682"/>
                    </a:lnTo>
                    <a:close/>
                    <a:moveTo>
                      <a:pt x="345641" y="351000"/>
                    </a:moveTo>
                    <a:cubicBezTo>
                      <a:pt x="360327" y="351000"/>
                      <a:pt x="372232" y="339096"/>
                      <a:pt x="372232" y="324409"/>
                    </a:cubicBezTo>
                    <a:cubicBezTo>
                      <a:pt x="372232" y="309723"/>
                      <a:pt x="360327" y="297819"/>
                      <a:pt x="345641" y="297819"/>
                    </a:cubicBezTo>
                    <a:cubicBezTo>
                      <a:pt x="330954" y="297819"/>
                      <a:pt x="319050" y="309723"/>
                      <a:pt x="319050" y="324409"/>
                    </a:cubicBezTo>
                    <a:cubicBezTo>
                      <a:pt x="319050" y="339096"/>
                      <a:pt x="330954" y="351000"/>
                      <a:pt x="345641" y="351000"/>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65" name="Group 64">
              <a:extLst>
                <a:ext uri="{FF2B5EF4-FFF2-40B4-BE49-F238E27FC236}">
                  <a16:creationId xmlns:a16="http://schemas.microsoft.com/office/drawing/2014/main" id="{40A78265-CDE6-31D7-2BB0-BA7A51FCFBB4}"/>
                </a:ext>
                <a:ext uri="{C183D7F6-B498-43B3-948B-1728B52AA6E4}">
                  <adec:decorative xmlns:adec="http://schemas.microsoft.com/office/drawing/2017/decorative" val="1"/>
                </a:ext>
              </a:extLst>
            </p:cNvPr>
            <p:cNvGrpSpPr/>
            <p:nvPr/>
          </p:nvGrpSpPr>
          <p:grpSpPr>
            <a:xfrm>
              <a:off x="571500" y="2753647"/>
              <a:ext cx="800106" cy="800100"/>
              <a:chOff x="4338823" y="1617256"/>
              <a:chExt cx="800106" cy="800100"/>
            </a:xfrm>
          </p:grpSpPr>
          <p:sp>
            <p:nvSpPr>
              <p:cNvPr id="42" name="Oval 41">
                <a:extLst>
                  <a:ext uri="{FF2B5EF4-FFF2-40B4-BE49-F238E27FC236}">
                    <a16:creationId xmlns:a16="http://schemas.microsoft.com/office/drawing/2014/main" id="{C55BC648-2852-1E78-0D50-A086A696AE49}"/>
                  </a:ext>
                </a:extLst>
              </p:cNvPr>
              <p:cNvSpPr>
                <a:spLocks/>
              </p:cNvSpPr>
              <p:nvPr/>
            </p:nvSpPr>
            <p:spPr bwMode="auto">
              <a:xfrm>
                <a:off x="4338823" y="1617256"/>
                <a:ext cx="800106" cy="800100"/>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sp>
            <p:nvSpPr>
              <p:cNvPr id="61" name="Graphic 54">
                <a:extLst>
                  <a:ext uri="{FF2B5EF4-FFF2-40B4-BE49-F238E27FC236}">
                    <a16:creationId xmlns:a16="http://schemas.microsoft.com/office/drawing/2014/main" id="{7F7B8193-612C-C496-0C26-8E05DA64B5FA}"/>
                  </a:ext>
                </a:extLst>
              </p:cNvPr>
              <p:cNvSpPr/>
              <p:nvPr/>
            </p:nvSpPr>
            <p:spPr>
              <a:xfrm>
                <a:off x="4526148" y="1804391"/>
                <a:ext cx="425455" cy="425684"/>
              </a:xfrm>
              <a:custGeom>
                <a:avLst/>
                <a:gdLst>
                  <a:gd name="csX0" fmla="*/ 361637 w 425455"/>
                  <a:gd name="csY0" fmla="*/ 53182 h 425684"/>
                  <a:gd name="csX1" fmla="*/ 308455 w 425455"/>
                  <a:gd name="csY1" fmla="*/ 106364 h 425684"/>
                  <a:gd name="csX2" fmla="*/ 297570 w 425455"/>
                  <a:gd name="csY2" fmla="*/ 105249 h 425684"/>
                  <a:gd name="csX3" fmla="*/ 270345 w 425455"/>
                  <a:gd name="csY3" fmla="*/ 150293 h 425684"/>
                  <a:gd name="csX4" fmla="*/ 297819 w 425455"/>
                  <a:gd name="csY4" fmla="*/ 212910 h 425684"/>
                  <a:gd name="csX5" fmla="*/ 297812 w 425455"/>
                  <a:gd name="csY5" fmla="*/ 213916 h 425684"/>
                  <a:gd name="csX6" fmla="*/ 297810 w 425455"/>
                  <a:gd name="csY6" fmla="*/ 214148 h 425684"/>
                  <a:gd name="csX7" fmla="*/ 325386 w 425455"/>
                  <a:gd name="csY7" fmla="*/ 219696 h 425684"/>
                  <a:gd name="csX8" fmla="*/ 372273 w 425455"/>
                  <a:gd name="csY8" fmla="*/ 191637 h 425684"/>
                  <a:gd name="csX9" fmla="*/ 425455 w 425455"/>
                  <a:gd name="csY9" fmla="*/ 244819 h 425684"/>
                  <a:gd name="csX10" fmla="*/ 372273 w 425455"/>
                  <a:gd name="csY10" fmla="*/ 298001 h 425684"/>
                  <a:gd name="csX11" fmla="*/ 319453 w 425455"/>
                  <a:gd name="csY11" fmla="*/ 251052 h 425684"/>
                  <a:gd name="csX12" fmla="*/ 291392 w 425455"/>
                  <a:gd name="csY12" fmla="*/ 245406 h 425684"/>
                  <a:gd name="csX13" fmla="*/ 254309 w 425455"/>
                  <a:gd name="csY13" fmla="*/ 287167 h 425684"/>
                  <a:gd name="csX14" fmla="*/ 264841 w 425455"/>
                  <a:gd name="csY14" fmla="*/ 319329 h 425684"/>
                  <a:gd name="csX15" fmla="*/ 265307 w 425455"/>
                  <a:gd name="csY15" fmla="*/ 319323 h 425684"/>
                  <a:gd name="csX16" fmla="*/ 265909 w 425455"/>
                  <a:gd name="csY16" fmla="*/ 319321 h 425684"/>
                  <a:gd name="csX17" fmla="*/ 319091 w 425455"/>
                  <a:gd name="csY17" fmla="*/ 372503 h 425684"/>
                  <a:gd name="csX18" fmla="*/ 265909 w 425455"/>
                  <a:gd name="csY18" fmla="*/ 425685 h 425684"/>
                  <a:gd name="csX19" fmla="*/ 212728 w 425455"/>
                  <a:gd name="csY19" fmla="*/ 372503 h 425684"/>
                  <a:gd name="csX20" fmla="*/ 234598 w 425455"/>
                  <a:gd name="csY20" fmla="*/ 329508 h 425684"/>
                  <a:gd name="csX21" fmla="*/ 224036 w 425455"/>
                  <a:gd name="csY21" fmla="*/ 297255 h 425684"/>
                  <a:gd name="csX22" fmla="*/ 212728 w 425455"/>
                  <a:gd name="csY22" fmla="*/ 298001 h 425684"/>
                  <a:gd name="csX23" fmla="*/ 144212 w 425455"/>
                  <a:gd name="csY23" fmla="*/ 263378 h 425684"/>
                  <a:gd name="csX24" fmla="*/ 106035 w 425455"/>
                  <a:gd name="csY24" fmla="*/ 281415 h 425684"/>
                  <a:gd name="csX25" fmla="*/ 106364 w 425455"/>
                  <a:gd name="csY25" fmla="*/ 287365 h 425684"/>
                  <a:gd name="csX26" fmla="*/ 53182 w 425455"/>
                  <a:gd name="csY26" fmla="*/ 340547 h 425684"/>
                  <a:gd name="csX27" fmla="*/ 0 w 425455"/>
                  <a:gd name="csY27" fmla="*/ 287365 h 425684"/>
                  <a:gd name="csX28" fmla="*/ 53182 w 425455"/>
                  <a:gd name="csY28" fmla="*/ 234183 h 425684"/>
                  <a:gd name="csX29" fmla="*/ 93107 w 425455"/>
                  <a:gd name="csY29" fmla="*/ 252231 h 425684"/>
                  <a:gd name="csX30" fmla="*/ 130426 w 425455"/>
                  <a:gd name="csY30" fmla="*/ 234600 h 425684"/>
                  <a:gd name="csX31" fmla="*/ 127637 w 425455"/>
                  <a:gd name="csY31" fmla="*/ 212910 h 425684"/>
                  <a:gd name="csX32" fmla="*/ 147112 w 425455"/>
                  <a:gd name="csY32" fmla="*/ 158730 h 425684"/>
                  <a:gd name="csX33" fmla="*/ 126016 w 425455"/>
                  <a:gd name="csY33" fmla="*/ 134706 h 425684"/>
                  <a:gd name="csX34" fmla="*/ 106364 w 425455"/>
                  <a:gd name="csY34" fmla="*/ 138455 h 425684"/>
                  <a:gd name="csX35" fmla="*/ 53182 w 425455"/>
                  <a:gd name="csY35" fmla="*/ 85273 h 425684"/>
                  <a:gd name="csX36" fmla="*/ 106364 w 425455"/>
                  <a:gd name="csY36" fmla="*/ 32091 h 425684"/>
                  <a:gd name="csX37" fmla="*/ 159546 w 425455"/>
                  <a:gd name="csY37" fmla="*/ 85273 h 425684"/>
                  <a:gd name="csX38" fmla="*/ 150774 w 425455"/>
                  <a:gd name="csY38" fmla="*/ 114541 h 425684"/>
                  <a:gd name="csX39" fmla="*/ 171684 w 425455"/>
                  <a:gd name="csY39" fmla="*/ 138353 h 425684"/>
                  <a:gd name="csX40" fmla="*/ 212728 w 425455"/>
                  <a:gd name="csY40" fmla="*/ 127818 h 425684"/>
                  <a:gd name="csX41" fmla="*/ 243239 w 425455"/>
                  <a:gd name="csY41" fmla="*/ 133452 h 425684"/>
                  <a:gd name="csX42" fmla="*/ 269726 w 425455"/>
                  <a:gd name="csY42" fmla="*/ 89629 h 425684"/>
                  <a:gd name="csX43" fmla="*/ 255273 w 425455"/>
                  <a:gd name="csY43" fmla="*/ 53182 h 425684"/>
                  <a:gd name="csX44" fmla="*/ 308455 w 425455"/>
                  <a:gd name="csY44" fmla="*/ 0 h 425684"/>
                  <a:gd name="csX45" fmla="*/ 361637 w 425455"/>
                  <a:gd name="csY45" fmla="*/ 53182 h 4256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Lst>
                <a:rect l="l" t="t" r="r" b="b"/>
                <a:pathLst>
                  <a:path w="425455" h="425684">
                    <a:moveTo>
                      <a:pt x="361637" y="53182"/>
                    </a:moveTo>
                    <a:cubicBezTo>
                      <a:pt x="361637" y="82553"/>
                      <a:pt x="337826" y="106364"/>
                      <a:pt x="308455" y="106364"/>
                    </a:cubicBezTo>
                    <a:cubicBezTo>
                      <a:pt x="304724" y="106364"/>
                      <a:pt x="301084" y="105980"/>
                      <a:pt x="297570" y="105249"/>
                    </a:cubicBezTo>
                    <a:lnTo>
                      <a:pt x="270345" y="150293"/>
                    </a:lnTo>
                    <a:cubicBezTo>
                      <a:pt x="287235" y="165843"/>
                      <a:pt x="297819" y="188140"/>
                      <a:pt x="297819" y="212910"/>
                    </a:cubicBezTo>
                    <a:lnTo>
                      <a:pt x="297812" y="213916"/>
                    </a:lnTo>
                    <a:lnTo>
                      <a:pt x="297810" y="214148"/>
                    </a:lnTo>
                    <a:lnTo>
                      <a:pt x="325386" y="219696"/>
                    </a:lnTo>
                    <a:cubicBezTo>
                      <a:pt x="334354" y="202995"/>
                      <a:pt x="351987" y="191637"/>
                      <a:pt x="372273" y="191637"/>
                    </a:cubicBezTo>
                    <a:cubicBezTo>
                      <a:pt x="401644" y="191637"/>
                      <a:pt x="425455" y="215446"/>
                      <a:pt x="425455" y="244819"/>
                    </a:cubicBezTo>
                    <a:cubicBezTo>
                      <a:pt x="425455" y="274191"/>
                      <a:pt x="401644" y="298001"/>
                      <a:pt x="372273" y="298001"/>
                    </a:cubicBezTo>
                    <a:cubicBezTo>
                      <a:pt x="345010" y="298001"/>
                      <a:pt x="322540" y="277486"/>
                      <a:pt x="319453" y="251052"/>
                    </a:cubicBezTo>
                    <a:lnTo>
                      <a:pt x="291392" y="245406"/>
                    </a:lnTo>
                    <a:cubicBezTo>
                      <a:pt x="284059" y="263139"/>
                      <a:pt x="270902" y="277854"/>
                      <a:pt x="254309" y="287167"/>
                    </a:cubicBezTo>
                    <a:lnTo>
                      <a:pt x="264841" y="319329"/>
                    </a:lnTo>
                    <a:lnTo>
                      <a:pt x="265307" y="319323"/>
                    </a:lnTo>
                    <a:lnTo>
                      <a:pt x="265909" y="319321"/>
                    </a:lnTo>
                    <a:cubicBezTo>
                      <a:pt x="295281" y="319321"/>
                      <a:pt x="319091" y="343129"/>
                      <a:pt x="319091" y="372503"/>
                    </a:cubicBezTo>
                    <a:cubicBezTo>
                      <a:pt x="319091" y="401874"/>
                      <a:pt x="295281" y="425685"/>
                      <a:pt x="265909" y="425685"/>
                    </a:cubicBezTo>
                    <a:cubicBezTo>
                      <a:pt x="236538" y="425685"/>
                      <a:pt x="212728" y="401874"/>
                      <a:pt x="212728" y="372503"/>
                    </a:cubicBezTo>
                    <a:cubicBezTo>
                      <a:pt x="212728" y="354836"/>
                      <a:pt x="221341" y="339181"/>
                      <a:pt x="234598" y="329508"/>
                    </a:cubicBezTo>
                    <a:lnTo>
                      <a:pt x="224036" y="297255"/>
                    </a:lnTo>
                    <a:cubicBezTo>
                      <a:pt x="220337" y="297746"/>
                      <a:pt x="216561" y="298001"/>
                      <a:pt x="212728" y="298001"/>
                    </a:cubicBezTo>
                    <a:cubicBezTo>
                      <a:pt x="184626" y="298001"/>
                      <a:pt x="159707" y="284378"/>
                      <a:pt x="144212" y="263378"/>
                    </a:cubicBezTo>
                    <a:lnTo>
                      <a:pt x="106035" y="281415"/>
                    </a:lnTo>
                    <a:cubicBezTo>
                      <a:pt x="106252" y="283368"/>
                      <a:pt x="106364" y="285352"/>
                      <a:pt x="106364" y="287365"/>
                    </a:cubicBezTo>
                    <a:cubicBezTo>
                      <a:pt x="106364" y="316736"/>
                      <a:pt x="82553" y="340547"/>
                      <a:pt x="53182" y="340547"/>
                    </a:cubicBezTo>
                    <a:cubicBezTo>
                      <a:pt x="23810" y="340547"/>
                      <a:pt x="0" y="316736"/>
                      <a:pt x="0" y="287365"/>
                    </a:cubicBezTo>
                    <a:cubicBezTo>
                      <a:pt x="0" y="257991"/>
                      <a:pt x="23810" y="234183"/>
                      <a:pt x="53182" y="234183"/>
                    </a:cubicBezTo>
                    <a:cubicBezTo>
                      <a:pt x="69087" y="234183"/>
                      <a:pt x="83362" y="241165"/>
                      <a:pt x="93107" y="252231"/>
                    </a:cubicBezTo>
                    <a:lnTo>
                      <a:pt x="130426" y="234600"/>
                    </a:lnTo>
                    <a:cubicBezTo>
                      <a:pt x="128606" y="227676"/>
                      <a:pt x="127637" y="220405"/>
                      <a:pt x="127637" y="212910"/>
                    </a:cubicBezTo>
                    <a:cubicBezTo>
                      <a:pt x="127637" y="192325"/>
                      <a:pt x="134946" y="173445"/>
                      <a:pt x="147112" y="158730"/>
                    </a:cubicBezTo>
                    <a:lnTo>
                      <a:pt x="126016" y="134706"/>
                    </a:lnTo>
                    <a:cubicBezTo>
                      <a:pt x="119936" y="137125"/>
                      <a:pt x="113305" y="138455"/>
                      <a:pt x="106364" y="138455"/>
                    </a:cubicBezTo>
                    <a:cubicBezTo>
                      <a:pt x="76992" y="138455"/>
                      <a:pt x="53182" y="114644"/>
                      <a:pt x="53182" y="85273"/>
                    </a:cubicBezTo>
                    <a:cubicBezTo>
                      <a:pt x="53182" y="55901"/>
                      <a:pt x="76992" y="32091"/>
                      <a:pt x="106364" y="32091"/>
                    </a:cubicBezTo>
                    <a:cubicBezTo>
                      <a:pt x="135735" y="32091"/>
                      <a:pt x="159546" y="55901"/>
                      <a:pt x="159546" y="85273"/>
                    </a:cubicBezTo>
                    <a:cubicBezTo>
                      <a:pt x="159546" y="96086"/>
                      <a:pt x="156318" y="106146"/>
                      <a:pt x="150774" y="114541"/>
                    </a:cubicBezTo>
                    <a:lnTo>
                      <a:pt x="171684" y="138353"/>
                    </a:lnTo>
                    <a:cubicBezTo>
                      <a:pt x="183854" y="131639"/>
                      <a:pt x="197845" y="127818"/>
                      <a:pt x="212728" y="127818"/>
                    </a:cubicBezTo>
                    <a:cubicBezTo>
                      <a:pt x="223481" y="127818"/>
                      <a:pt x="233768" y="129813"/>
                      <a:pt x="243239" y="133452"/>
                    </a:cubicBezTo>
                    <a:lnTo>
                      <a:pt x="269726" y="89629"/>
                    </a:lnTo>
                    <a:cubicBezTo>
                      <a:pt x="260763" y="80110"/>
                      <a:pt x="255273" y="67287"/>
                      <a:pt x="255273" y="53182"/>
                    </a:cubicBezTo>
                    <a:cubicBezTo>
                      <a:pt x="255273" y="23810"/>
                      <a:pt x="279084" y="0"/>
                      <a:pt x="308455" y="0"/>
                    </a:cubicBezTo>
                    <a:cubicBezTo>
                      <a:pt x="337826" y="0"/>
                      <a:pt x="361637" y="23810"/>
                      <a:pt x="361637" y="53182"/>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66" name="Group 65">
              <a:extLst>
                <a:ext uri="{FF2B5EF4-FFF2-40B4-BE49-F238E27FC236}">
                  <a16:creationId xmlns:a16="http://schemas.microsoft.com/office/drawing/2014/main" id="{212F3406-368A-7FDC-EED1-2ED1A2CB7E09}"/>
                </a:ext>
                <a:ext uri="{C183D7F6-B498-43B3-948B-1728B52AA6E4}">
                  <adec:decorative xmlns:adec="http://schemas.microsoft.com/office/drawing/2017/decorative" val="1"/>
                </a:ext>
              </a:extLst>
            </p:cNvPr>
            <p:cNvGrpSpPr/>
            <p:nvPr/>
          </p:nvGrpSpPr>
          <p:grpSpPr>
            <a:xfrm>
              <a:off x="571500" y="4132405"/>
              <a:ext cx="800106" cy="800100"/>
              <a:chOff x="7056114" y="1617256"/>
              <a:chExt cx="800106" cy="800100"/>
            </a:xfrm>
          </p:grpSpPr>
          <p:sp>
            <p:nvSpPr>
              <p:cNvPr id="43" name="Oval 42">
                <a:extLst>
                  <a:ext uri="{FF2B5EF4-FFF2-40B4-BE49-F238E27FC236}">
                    <a16:creationId xmlns:a16="http://schemas.microsoft.com/office/drawing/2014/main" id="{ED67C1ED-4047-6CE1-E708-E758AD2488DA}"/>
                  </a:ext>
                </a:extLst>
              </p:cNvPr>
              <p:cNvSpPr>
                <a:spLocks/>
              </p:cNvSpPr>
              <p:nvPr/>
            </p:nvSpPr>
            <p:spPr bwMode="auto">
              <a:xfrm>
                <a:off x="7056114" y="1617256"/>
                <a:ext cx="800106" cy="800100"/>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sp>
            <p:nvSpPr>
              <p:cNvPr id="62" name="Graphic 56">
                <a:extLst>
                  <a:ext uri="{FF2B5EF4-FFF2-40B4-BE49-F238E27FC236}">
                    <a16:creationId xmlns:a16="http://schemas.microsoft.com/office/drawing/2014/main" id="{F0429243-36C0-EA1D-ABA0-51CB2B562F52}"/>
                  </a:ext>
                </a:extLst>
              </p:cNvPr>
              <p:cNvSpPr/>
              <p:nvPr/>
            </p:nvSpPr>
            <p:spPr>
              <a:xfrm>
                <a:off x="7264712" y="1804578"/>
                <a:ext cx="382909" cy="425455"/>
              </a:xfrm>
              <a:custGeom>
                <a:avLst/>
                <a:gdLst>
                  <a:gd name="csX0" fmla="*/ 366955 w 382909"/>
                  <a:gd name="csY0" fmla="*/ 63818 h 425455"/>
                  <a:gd name="csX1" fmla="*/ 201027 w 382909"/>
                  <a:gd name="csY1" fmla="*/ 3191 h 425455"/>
                  <a:gd name="csX2" fmla="*/ 181882 w 382909"/>
                  <a:gd name="csY2" fmla="*/ 3191 h 425455"/>
                  <a:gd name="csX3" fmla="*/ 15955 w 382909"/>
                  <a:gd name="csY3" fmla="*/ 63818 h 425455"/>
                  <a:gd name="csX4" fmla="*/ 0 w 382909"/>
                  <a:gd name="csY4" fmla="*/ 79773 h 425455"/>
                  <a:gd name="csX5" fmla="*/ 0 w 382909"/>
                  <a:gd name="csY5" fmla="*/ 191455 h 425455"/>
                  <a:gd name="csX6" fmla="*/ 185607 w 382909"/>
                  <a:gd name="csY6" fmla="*/ 424345 h 425455"/>
                  <a:gd name="csX7" fmla="*/ 197303 w 382909"/>
                  <a:gd name="csY7" fmla="*/ 424345 h 425455"/>
                  <a:gd name="csX8" fmla="*/ 382910 w 382909"/>
                  <a:gd name="csY8" fmla="*/ 191455 h 425455"/>
                  <a:gd name="csX9" fmla="*/ 382910 w 382909"/>
                  <a:gd name="csY9" fmla="*/ 79773 h 425455"/>
                  <a:gd name="csX10" fmla="*/ 366955 w 382909"/>
                  <a:gd name="csY10" fmla="*/ 63818 h 425455"/>
                  <a:gd name="csX11" fmla="*/ 292645 w 382909"/>
                  <a:gd name="csY11" fmla="*/ 155352 h 425455"/>
                  <a:gd name="csX12" fmla="*/ 165008 w 382909"/>
                  <a:gd name="csY12" fmla="*/ 272353 h 425455"/>
                  <a:gd name="csX13" fmla="*/ 142946 w 382909"/>
                  <a:gd name="csY13" fmla="*/ 271872 h 425455"/>
                  <a:gd name="csX14" fmla="*/ 89764 w 382909"/>
                  <a:gd name="csY14" fmla="*/ 218690 h 425455"/>
                  <a:gd name="csX15" fmla="*/ 89764 w 382909"/>
                  <a:gd name="csY15" fmla="*/ 196128 h 425455"/>
                  <a:gd name="csX16" fmla="*/ 112327 w 382909"/>
                  <a:gd name="csY16" fmla="*/ 196128 h 425455"/>
                  <a:gd name="csX17" fmla="*/ 154708 w 382909"/>
                  <a:gd name="csY17" fmla="*/ 238508 h 425455"/>
                  <a:gd name="csX18" fmla="*/ 271083 w 382909"/>
                  <a:gd name="csY18" fmla="*/ 131830 h 425455"/>
                  <a:gd name="csX19" fmla="*/ 293626 w 382909"/>
                  <a:gd name="csY19" fmla="*/ 132810 h 425455"/>
                  <a:gd name="csX20" fmla="*/ 292645 w 382909"/>
                  <a:gd name="csY20" fmla="*/ 155352 h 42545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Lst>
                <a:rect l="l" t="t" r="r" b="b"/>
                <a:pathLst>
                  <a:path w="382909" h="425455">
                    <a:moveTo>
                      <a:pt x="366955" y="63818"/>
                    </a:moveTo>
                    <a:cubicBezTo>
                      <a:pt x="310297" y="63818"/>
                      <a:pt x="255103" y="43748"/>
                      <a:pt x="201027" y="3191"/>
                    </a:cubicBezTo>
                    <a:cubicBezTo>
                      <a:pt x="195354" y="-1064"/>
                      <a:pt x="187555" y="-1064"/>
                      <a:pt x="181882" y="3191"/>
                    </a:cubicBezTo>
                    <a:cubicBezTo>
                      <a:pt x="127806" y="43748"/>
                      <a:pt x="72613" y="63818"/>
                      <a:pt x="15955" y="63818"/>
                    </a:cubicBezTo>
                    <a:cubicBezTo>
                      <a:pt x="7143" y="63818"/>
                      <a:pt x="0" y="70961"/>
                      <a:pt x="0" y="79773"/>
                    </a:cubicBezTo>
                    <a:lnTo>
                      <a:pt x="0" y="191455"/>
                    </a:lnTo>
                    <a:cubicBezTo>
                      <a:pt x="0" y="297844"/>
                      <a:pt x="62915" y="376011"/>
                      <a:pt x="185607" y="424345"/>
                    </a:cubicBezTo>
                    <a:cubicBezTo>
                      <a:pt x="189366" y="425825"/>
                      <a:pt x="193544" y="425825"/>
                      <a:pt x="197303" y="424345"/>
                    </a:cubicBezTo>
                    <a:cubicBezTo>
                      <a:pt x="319993" y="376011"/>
                      <a:pt x="382910" y="297844"/>
                      <a:pt x="382910" y="191455"/>
                    </a:cubicBezTo>
                    <a:lnTo>
                      <a:pt x="382910" y="79773"/>
                    </a:lnTo>
                    <a:cubicBezTo>
                      <a:pt x="382910" y="70961"/>
                      <a:pt x="375766" y="63818"/>
                      <a:pt x="366955" y="63818"/>
                    </a:cubicBezTo>
                    <a:close/>
                    <a:moveTo>
                      <a:pt x="292645" y="155352"/>
                    </a:moveTo>
                    <a:lnTo>
                      <a:pt x="165008" y="272353"/>
                    </a:lnTo>
                    <a:cubicBezTo>
                      <a:pt x="158712" y="278124"/>
                      <a:pt x="148986" y="277914"/>
                      <a:pt x="142946" y="271872"/>
                    </a:cubicBezTo>
                    <a:lnTo>
                      <a:pt x="89764" y="218690"/>
                    </a:lnTo>
                    <a:cubicBezTo>
                      <a:pt x="83533" y="212459"/>
                      <a:pt x="83533" y="202359"/>
                      <a:pt x="89764" y="196128"/>
                    </a:cubicBezTo>
                    <a:cubicBezTo>
                      <a:pt x="95995" y="189898"/>
                      <a:pt x="106097" y="189898"/>
                      <a:pt x="112327" y="196128"/>
                    </a:cubicBezTo>
                    <a:lnTo>
                      <a:pt x="154708" y="238508"/>
                    </a:lnTo>
                    <a:lnTo>
                      <a:pt x="271083" y="131830"/>
                    </a:lnTo>
                    <a:cubicBezTo>
                      <a:pt x="277577" y="125876"/>
                      <a:pt x="287671" y="126315"/>
                      <a:pt x="293626" y="132810"/>
                    </a:cubicBezTo>
                    <a:cubicBezTo>
                      <a:pt x="299580" y="139306"/>
                      <a:pt x="299140" y="149398"/>
                      <a:pt x="292645" y="155352"/>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nvGrpSpPr>
            <p:cNvPr id="67" name="Group 66">
              <a:extLst>
                <a:ext uri="{FF2B5EF4-FFF2-40B4-BE49-F238E27FC236}">
                  <a16:creationId xmlns:a16="http://schemas.microsoft.com/office/drawing/2014/main" id="{273C1A4F-B647-82E2-1BFE-533343BE4E58}"/>
                </a:ext>
                <a:ext uri="{C183D7F6-B498-43B3-948B-1728B52AA6E4}">
                  <adec:decorative xmlns:adec="http://schemas.microsoft.com/office/drawing/2017/decorative" val="1"/>
                </a:ext>
              </a:extLst>
            </p:cNvPr>
            <p:cNvGrpSpPr/>
            <p:nvPr/>
          </p:nvGrpSpPr>
          <p:grpSpPr>
            <a:xfrm>
              <a:off x="571499" y="5511163"/>
              <a:ext cx="800106" cy="800100"/>
              <a:chOff x="9773405" y="1617256"/>
              <a:chExt cx="800106" cy="800100"/>
            </a:xfrm>
          </p:grpSpPr>
          <p:sp>
            <p:nvSpPr>
              <p:cNvPr id="45" name="Oval 44">
                <a:extLst>
                  <a:ext uri="{FF2B5EF4-FFF2-40B4-BE49-F238E27FC236}">
                    <a16:creationId xmlns:a16="http://schemas.microsoft.com/office/drawing/2014/main" id="{622508DC-1761-D991-2530-C484BAB3635D}"/>
                  </a:ext>
                </a:extLst>
              </p:cNvPr>
              <p:cNvSpPr>
                <a:spLocks/>
              </p:cNvSpPr>
              <p:nvPr/>
            </p:nvSpPr>
            <p:spPr bwMode="auto">
              <a:xfrm>
                <a:off x="9773405" y="1617256"/>
                <a:ext cx="800106" cy="800100"/>
              </a:xfrm>
              <a:prstGeom prst="ellipse">
                <a:avLst/>
              </a:prstGeom>
              <a:solidFill>
                <a:schemeClr val="bg1"/>
              </a:solidFill>
              <a:ln w="34925" cap="flat" cmpd="sng" algn="ctr">
                <a:gradFill flip="none" rotWithShape="1">
                  <a:gsLst>
                    <a:gs pos="0">
                      <a:schemeClr val="accent1">
                        <a:alpha val="16000"/>
                      </a:schemeClr>
                    </a:gs>
                    <a:gs pos="100000">
                      <a:schemeClr val="accent3">
                        <a:alpha val="25000"/>
                      </a:schemeClr>
                    </a:gs>
                  </a:gsLst>
                  <a:lin ang="2700000" scaled="1"/>
                  <a:tileRect/>
                </a:gradFill>
                <a:prstDash val="solid"/>
                <a:headEnd type="none" w="med" len="med"/>
                <a:tailEnd type="none" w="med" len="med"/>
              </a:ln>
              <a:effectLst>
                <a:outerShdw blurRad="304800" dist="12700" dir="5400000" algn="t" rotWithShape="0">
                  <a:schemeClr val="tx1">
                    <a:lumMod val="75000"/>
                    <a:lumOff val="25000"/>
                    <a:alpha val="20000"/>
                  </a:schemeClr>
                </a:outerShdw>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800" b="0" i="0" u="none" strike="noStrike" kern="1200" cap="none" spc="0" normalizeH="0" baseline="0" noProof="0">
                  <a:ln>
                    <a:noFill/>
                  </a:ln>
                  <a:solidFill>
                    <a:srgbClr val="000000"/>
                  </a:solidFill>
                  <a:effectLst/>
                  <a:uLnTx/>
                  <a:uFillTx/>
                  <a:latin typeface="Segoe Sans Display Semibold"/>
                  <a:ea typeface="+mn-ea"/>
                  <a:cs typeface="Segoe Sans Display" pitchFamily="2" charset="0"/>
                </a:endParaRPr>
              </a:p>
            </p:txBody>
          </p:sp>
          <p:sp>
            <p:nvSpPr>
              <p:cNvPr id="63" name="Graphic 58">
                <a:extLst>
                  <a:ext uri="{FF2B5EF4-FFF2-40B4-BE49-F238E27FC236}">
                    <a16:creationId xmlns:a16="http://schemas.microsoft.com/office/drawing/2014/main" id="{B6BD58F8-3E05-0133-72C3-9598A88B3A63}"/>
                  </a:ext>
                </a:extLst>
              </p:cNvPr>
              <p:cNvSpPr/>
              <p:nvPr/>
            </p:nvSpPr>
            <p:spPr>
              <a:xfrm>
                <a:off x="9981982" y="1825809"/>
                <a:ext cx="382917" cy="382927"/>
              </a:xfrm>
              <a:custGeom>
                <a:avLst/>
                <a:gdLst>
                  <a:gd name="csX0" fmla="*/ 120518 w 382917"/>
                  <a:gd name="csY0" fmla="*/ 270939 h 382927"/>
                  <a:gd name="csX1" fmla="*/ 138301 w 382917"/>
                  <a:gd name="csY1" fmla="*/ 276564 h 382927"/>
                  <a:gd name="csX2" fmla="*/ 138301 w 382917"/>
                  <a:gd name="csY2" fmla="*/ 276479 h 382927"/>
                  <a:gd name="csX3" fmla="*/ 155201 w 382917"/>
                  <a:gd name="csY3" fmla="*/ 271444 h 382927"/>
                  <a:gd name="csX4" fmla="*/ 166529 w 382917"/>
                  <a:gd name="csY4" fmla="*/ 257929 h 382927"/>
                  <a:gd name="csX5" fmla="*/ 179569 w 382917"/>
                  <a:gd name="csY5" fmla="*/ 218277 h 382927"/>
                  <a:gd name="csX6" fmla="*/ 194350 w 382917"/>
                  <a:gd name="csY6" fmla="*/ 194445 h 382927"/>
                  <a:gd name="csX7" fmla="*/ 218222 w 382917"/>
                  <a:gd name="csY7" fmla="*/ 179730 h 382927"/>
                  <a:gd name="csX8" fmla="*/ 256045 w 382917"/>
                  <a:gd name="csY8" fmla="*/ 167435 h 382927"/>
                  <a:gd name="csX9" fmla="*/ 271082 w 382917"/>
                  <a:gd name="csY9" fmla="*/ 155982 h 382927"/>
                  <a:gd name="csX10" fmla="*/ 276560 w 382917"/>
                  <a:gd name="csY10" fmla="*/ 137891 h 382927"/>
                  <a:gd name="csX11" fmla="*/ 270402 w 382917"/>
                  <a:gd name="csY11" fmla="*/ 120021 h 382927"/>
                  <a:gd name="csX12" fmla="*/ 254939 w 382917"/>
                  <a:gd name="csY12" fmla="*/ 109147 h 382927"/>
                  <a:gd name="csX13" fmla="*/ 217605 w 382917"/>
                  <a:gd name="csY13" fmla="*/ 97022 h 382927"/>
                  <a:gd name="csX14" fmla="*/ 193641 w 382917"/>
                  <a:gd name="csY14" fmla="*/ 82215 h 382927"/>
                  <a:gd name="csX15" fmla="*/ 178846 w 382917"/>
                  <a:gd name="csY15" fmla="*/ 58242 h 382927"/>
                  <a:gd name="csX16" fmla="*/ 166550 w 382917"/>
                  <a:gd name="csY16" fmla="*/ 20440 h 382927"/>
                  <a:gd name="csX17" fmla="*/ 155203 w 382917"/>
                  <a:gd name="csY17" fmla="*/ 5553 h 382927"/>
                  <a:gd name="csX18" fmla="*/ 137326 w 382917"/>
                  <a:gd name="csY18" fmla="*/ 1 h 382927"/>
                  <a:gd name="csX19" fmla="*/ 119540 w 382917"/>
                  <a:gd name="csY19" fmla="*/ 5840 h 382927"/>
                  <a:gd name="csX20" fmla="*/ 108434 w 382917"/>
                  <a:gd name="csY20" fmla="*/ 20908 h 382927"/>
                  <a:gd name="csX21" fmla="*/ 96032 w 382917"/>
                  <a:gd name="csY21" fmla="*/ 59029 h 382927"/>
                  <a:gd name="csX22" fmla="*/ 81575 w 382917"/>
                  <a:gd name="csY22" fmla="*/ 82357 h 382927"/>
                  <a:gd name="csX23" fmla="*/ 58379 w 382917"/>
                  <a:gd name="csY23" fmla="*/ 97022 h 382927"/>
                  <a:gd name="csX24" fmla="*/ 20577 w 382917"/>
                  <a:gd name="csY24" fmla="*/ 109169 h 382927"/>
                  <a:gd name="csX25" fmla="*/ 8691 w 382917"/>
                  <a:gd name="csY25" fmla="*/ 116754 h 382927"/>
                  <a:gd name="csX26" fmla="*/ 1446 w 382917"/>
                  <a:gd name="csY26" fmla="*/ 128850 h 382927"/>
                  <a:gd name="csX27" fmla="*/ 369 w 382917"/>
                  <a:gd name="csY27" fmla="*/ 142909 h 382927"/>
                  <a:gd name="csX28" fmla="*/ 5686 w 382917"/>
                  <a:gd name="csY28" fmla="*/ 155969 h 382927"/>
                  <a:gd name="csX29" fmla="*/ 20939 w 382917"/>
                  <a:gd name="csY29" fmla="*/ 167328 h 382927"/>
                  <a:gd name="csX30" fmla="*/ 58251 w 382917"/>
                  <a:gd name="csY30" fmla="*/ 179433 h 382927"/>
                  <a:gd name="csX31" fmla="*/ 82268 w 382917"/>
                  <a:gd name="csY31" fmla="*/ 194324 h 382927"/>
                  <a:gd name="csX32" fmla="*/ 87331 w 382917"/>
                  <a:gd name="csY32" fmla="*/ 200046 h 382927"/>
                  <a:gd name="csX33" fmla="*/ 97010 w 382917"/>
                  <a:gd name="csY33" fmla="*/ 218277 h 382927"/>
                  <a:gd name="csX34" fmla="*/ 109306 w 382917"/>
                  <a:gd name="csY34" fmla="*/ 256036 h 382927"/>
                  <a:gd name="csX35" fmla="*/ 120518 w 382917"/>
                  <a:gd name="csY35" fmla="*/ 270939 h 382927"/>
                  <a:gd name="csX36" fmla="*/ 283608 w 382917"/>
                  <a:gd name="csY36" fmla="*/ 378312 h 382927"/>
                  <a:gd name="csX37" fmla="*/ 274886 w 382917"/>
                  <a:gd name="csY37" fmla="*/ 366633 h 382927"/>
                  <a:gd name="csX38" fmla="*/ 267909 w 382917"/>
                  <a:gd name="csY38" fmla="*/ 345211 h 382927"/>
                  <a:gd name="csX39" fmla="*/ 261250 w 382917"/>
                  <a:gd name="csY39" fmla="*/ 334383 h 382927"/>
                  <a:gd name="csX40" fmla="*/ 250444 w 382917"/>
                  <a:gd name="csY40" fmla="*/ 327704 h 382927"/>
                  <a:gd name="csX41" fmla="*/ 229362 w 382917"/>
                  <a:gd name="csY41" fmla="*/ 320833 h 382927"/>
                  <a:gd name="csX42" fmla="*/ 217216 w 382917"/>
                  <a:gd name="csY42" fmla="*/ 311813 h 382927"/>
                  <a:gd name="csX43" fmla="*/ 212748 w 382917"/>
                  <a:gd name="csY43" fmla="*/ 297794 h 382927"/>
                  <a:gd name="csX44" fmla="*/ 217279 w 382917"/>
                  <a:gd name="csY44" fmla="*/ 283690 h 382927"/>
                  <a:gd name="csX45" fmla="*/ 229150 w 382917"/>
                  <a:gd name="csY45" fmla="*/ 274820 h 382927"/>
                  <a:gd name="csX46" fmla="*/ 250550 w 382917"/>
                  <a:gd name="csY46" fmla="*/ 267885 h 382927"/>
                  <a:gd name="csX47" fmla="*/ 261080 w 382917"/>
                  <a:gd name="csY47" fmla="*/ 261148 h 382927"/>
                  <a:gd name="csX48" fmla="*/ 267568 w 382917"/>
                  <a:gd name="csY48" fmla="*/ 250462 h 382927"/>
                  <a:gd name="csX49" fmla="*/ 274461 w 382917"/>
                  <a:gd name="csY49" fmla="*/ 229360 h 382927"/>
                  <a:gd name="csX50" fmla="*/ 283227 w 382917"/>
                  <a:gd name="csY50" fmla="*/ 217487 h 382927"/>
                  <a:gd name="csX51" fmla="*/ 297246 w 382917"/>
                  <a:gd name="csY51" fmla="*/ 212871 h 382927"/>
                  <a:gd name="csX52" fmla="*/ 311350 w 382917"/>
                  <a:gd name="csY52" fmla="*/ 217213 h 382927"/>
                  <a:gd name="csX53" fmla="*/ 320346 w 382917"/>
                  <a:gd name="csY53" fmla="*/ 228913 h 382927"/>
                  <a:gd name="csX54" fmla="*/ 327345 w 382917"/>
                  <a:gd name="csY54" fmla="*/ 250484 h 382927"/>
                  <a:gd name="csX55" fmla="*/ 334029 w 382917"/>
                  <a:gd name="csY55" fmla="*/ 261209 h 382927"/>
                  <a:gd name="csX56" fmla="*/ 344788 w 382917"/>
                  <a:gd name="csY56" fmla="*/ 267842 h 382927"/>
                  <a:gd name="csX57" fmla="*/ 365891 w 382917"/>
                  <a:gd name="csY57" fmla="*/ 274713 h 382927"/>
                  <a:gd name="csX58" fmla="*/ 378074 w 382917"/>
                  <a:gd name="csY58" fmla="*/ 283329 h 382927"/>
                  <a:gd name="csX59" fmla="*/ 382913 w 382917"/>
                  <a:gd name="csY59" fmla="*/ 297441 h 382927"/>
                  <a:gd name="csX60" fmla="*/ 378584 w 382917"/>
                  <a:gd name="csY60" fmla="*/ 311721 h 382927"/>
                  <a:gd name="csX61" fmla="*/ 366721 w 382917"/>
                  <a:gd name="csY61" fmla="*/ 320769 h 382927"/>
                  <a:gd name="csX62" fmla="*/ 345150 w 382917"/>
                  <a:gd name="csY62" fmla="*/ 327767 h 382927"/>
                  <a:gd name="csX63" fmla="*/ 334407 w 382917"/>
                  <a:gd name="csY63" fmla="*/ 334447 h 382927"/>
                  <a:gd name="csX64" fmla="*/ 327749 w 382917"/>
                  <a:gd name="csY64" fmla="*/ 345254 h 382927"/>
                  <a:gd name="csX65" fmla="*/ 320899 w 382917"/>
                  <a:gd name="csY65" fmla="*/ 366292 h 382927"/>
                  <a:gd name="csX66" fmla="*/ 311858 w 382917"/>
                  <a:gd name="csY66" fmla="*/ 378418 h 382927"/>
                  <a:gd name="csX67" fmla="*/ 297839 w 382917"/>
                  <a:gd name="csY67" fmla="*/ 382928 h 382927"/>
                  <a:gd name="csX68" fmla="*/ 283608 w 382917"/>
                  <a:gd name="csY68" fmla="*/ 378312 h 38292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Lst>
                <a:rect l="l" t="t" r="r" b="b"/>
                <a:pathLst>
                  <a:path w="382917" h="382927">
                    <a:moveTo>
                      <a:pt x="120518" y="270939"/>
                    </a:moveTo>
                    <a:cubicBezTo>
                      <a:pt x="125715" y="274620"/>
                      <a:pt x="131932" y="276585"/>
                      <a:pt x="138301" y="276564"/>
                    </a:cubicBezTo>
                    <a:lnTo>
                      <a:pt x="138301" y="276479"/>
                    </a:lnTo>
                    <a:cubicBezTo>
                      <a:pt x="144305" y="276492"/>
                      <a:pt x="150181" y="274741"/>
                      <a:pt x="155201" y="271444"/>
                    </a:cubicBezTo>
                    <a:cubicBezTo>
                      <a:pt x="160220" y="268144"/>
                      <a:pt x="164159" y="263445"/>
                      <a:pt x="166529" y="257929"/>
                    </a:cubicBezTo>
                    <a:lnTo>
                      <a:pt x="179569" y="218277"/>
                    </a:lnTo>
                    <a:cubicBezTo>
                      <a:pt x="182581" y="209293"/>
                      <a:pt x="187642" y="201135"/>
                      <a:pt x="194350" y="194445"/>
                    </a:cubicBezTo>
                    <a:cubicBezTo>
                      <a:pt x="201059" y="187754"/>
                      <a:pt x="209232" y="182717"/>
                      <a:pt x="218222" y="179730"/>
                    </a:cubicBezTo>
                    <a:lnTo>
                      <a:pt x="256045" y="167435"/>
                    </a:lnTo>
                    <a:cubicBezTo>
                      <a:pt x="262137" y="165295"/>
                      <a:pt x="267400" y="161287"/>
                      <a:pt x="271082" y="155982"/>
                    </a:cubicBezTo>
                    <a:cubicBezTo>
                      <a:pt x="274767" y="150678"/>
                      <a:pt x="276684" y="144347"/>
                      <a:pt x="276560" y="137891"/>
                    </a:cubicBezTo>
                    <a:cubicBezTo>
                      <a:pt x="276439" y="131435"/>
                      <a:pt x="274282" y="125181"/>
                      <a:pt x="270402" y="120021"/>
                    </a:cubicBezTo>
                    <a:cubicBezTo>
                      <a:pt x="266519" y="114860"/>
                      <a:pt x="261108" y="111055"/>
                      <a:pt x="254939" y="109147"/>
                    </a:cubicBezTo>
                    <a:lnTo>
                      <a:pt x="217605" y="97022"/>
                    </a:lnTo>
                    <a:cubicBezTo>
                      <a:pt x="208575" y="94017"/>
                      <a:pt x="200368" y="88947"/>
                      <a:pt x="193641" y="82215"/>
                    </a:cubicBezTo>
                    <a:cubicBezTo>
                      <a:pt x="186913" y="75483"/>
                      <a:pt x="181845" y="67274"/>
                      <a:pt x="178846" y="58242"/>
                    </a:cubicBezTo>
                    <a:lnTo>
                      <a:pt x="166550" y="20440"/>
                    </a:lnTo>
                    <a:cubicBezTo>
                      <a:pt x="164406" y="14419"/>
                      <a:pt x="160441" y="9216"/>
                      <a:pt x="155203" y="5553"/>
                    </a:cubicBezTo>
                    <a:cubicBezTo>
                      <a:pt x="149964" y="1890"/>
                      <a:pt x="143717" y="-50"/>
                      <a:pt x="137326" y="1"/>
                    </a:cubicBezTo>
                    <a:cubicBezTo>
                      <a:pt x="130935" y="52"/>
                      <a:pt x="124718" y="2093"/>
                      <a:pt x="119540" y="5840"/>
                    </a:cubicBezTo>
                    <a:cubicBezTo>
                      <a:pt x="114363" y="9587"/>
                      <a:pt x="110481" y="14853"/>
                      <a:pt x="108434" y="20908"/>
                    </a:cubicBezTo>
                    <a:lnTo>
                      <a:pt x="96032" y="59029"/>
                    </a:lnTo>
                    <a:cubicBezTo>
                      <a:pt x="93041" y="67799"/>
                      <a:pt x="88098" y="75775"/>
                      <a:pt x="81575" y="82357"/>
                    </a:cubicBezTo>
                    <a:cubicBezTo>
                      <a:pt x="75053" y="88938"/>
                      <a:pt x="67121" y="93952"/>
                      <a:pt x="58379" y="97022"/>
                    </a:cubicBezTo>
                    <a:lnTo>
                      <a:pt x="20577" y="109169"/>
                    </a:lnTo>
                    <a:cubicBezTo>
                      <a:pt x="16080" y="110741"/>
                      <a:pt x="12011" y="113338"/>
                      <a:pt x="8691" y="116754"/>
                    </a:cubicBezTo>
                    <a:cubicBezTo>
                      <a:pt x="5371" y="120170"/>
                      <a:pt x="2891" y="124311"/>
                      <a:pt x="1446" y="128850"/>
                    </a:cubicBezTo>
                    <a:cubicBezTo>
                      <a:pt x="2" y="133390"/>
                      <a:pt x="-367" y="138203"/>
                      <a:pt x="369" y="142909"/>
                    </a:cubicBezTo>
                    <a:cubicBezTo>
                      <a:pt x="1105" y="147616"/>
                      <a:pt x="2925" y="152086"/>
                      <a:pt x="5686" y="155969"/>
                    </a:cubicBezTo>
                    <a:cubicBezTo>
                      <a:pt x="9449" y="161266"/>
                      <a:pt x="14786" y="165239"/>
                      <a:pt x="20939" y="167328"/>
                    </a:cubicBezTo>
                    <a:lnTo>
                      <a:pt x="58251" y="179433"/>
                    </a:lnTo>
                    <a:cubicBezTo>
                      <a:pt x="67305" y="182462"/>
                      <a:pt x="75529" y="187561"/>
                      <a:pt x="82268" y="194324"/>
                    </a:cubicBezTo>
                    <a:cubicBezTo>
                      <a:pt x="84078" y="196119"/>
                      <a:pt x="85769" y="198031"/>
                      <a:pt x="87331" y="200046"/>
                    </a:cubicBezTo>
                    <a:cubicBezTo>
                      <a:pt x="91568" y="205530"/>
                      <a:pt x="94841" y="211695"/>
                      <a:pt x="97010" y="218277"/>
                    </a:cubicBezTo>
                    <a:lnTo>
                      <a:pt x="109306" y="256036"/>
                    </a:lnTo>
                    <a:cubicBezTo>
                      <a:pt x="111400" y="262050"/>
                      <a:pt x="115320" y="267259"/>
                      <a:pt x="120518" y="270939"/>
                    </a:cubicBezTo>
                    <a:close/>
                    <a:moveTo>
                      <a:pt x="283608" y="378312"/>
                    </a:moveTo>
                    <a:cubicBezTo>
                      <a:pt x="279555" y="375423"/>
                      <a:pt x="276505" y="371338"/>
                      <a:pt x="274886" y="366633"/>
                    </a:cubicBezTo>
                    <a:lnTo>
                      <a:pt x="267909" y="345211"/>
                    </a:lnTo>
                    <a:cubicBezTo>
                      <a:pt x="266551" y="341137"/>
                      <a:pt x="264273" y="337432"/>
                      <a:pt x="261250" y="334383"/>
                    </a:cubicBezTo>
                    <a:cubicBezTo>
                      <a:pt x="258219" y="331343"/>
                      <a:pt x="254517" y="329055"/>
                      <a:pt x="250444" y="327704"/>
                    </a:cubicBezTo>
                    <a:lnTo>
                      <a:pt x="229362" y="320833"/>
                    </a:lnTo>
                    <a:cubicBezTo>
                      <a:pt x="224461" y="319188"/>
                      <a:pt x="220209" y="316029"/>
                      <a:pt x="217216" y="311813"/>
                    </a:cubicBezTo>
                    <a:cubicBezTo>
                      <a:pt x="214295" y="307722"/>
                      <a:pt x="212733" y="302819"/>
                      <a:pt x="212748" y="297794"/>
                    </a:cubicBezTo>
                    <a:cubicBezTo>
                      <a:pt x="212755" y="292736"/>
                      <a:pt x="214340" y="287807"/>
                      <a:pt x="217279" y="283690"/>
                    </a:cubicBezTo>
                    <a:cubicBezTo>
                      <a:pt x="220200" y="279553"/>
                      <a:pt x="224355" y="276447"/>
                      <a:pt x="229150" y="274820"/>
                    </a:cubicBezTo>
                    <a:lnTo>
                      <a:pt x="250550" y="267885"/>
                    </a:lnTo>
                    <a:cubicBezTo>
                      <a:pt x="254528" y="266472"/>
                      <a:pt x="258129" y="264168"/>
                      <a:pt x="261080" y="261148"/>
                    </a:cubicBezTo>
                    <a:cubicBezTo>
                      <a:pt x="264031" y="258127"/>
                      <a:pt x="266249" y="254472"/>
                      <a:pt x="267568" y="250462"/>
                    </a:cubicBezTo>
                    <a:lnTo>
                      <a:pt x="274461" y="229360"/>
                    </a:lnTo>
                    <a:cubicBezTo>
                      <a:pt x="276082" y="224590"/>
                      <a:pt x="279145" y="220440"/>
                      <a:pt x="283227" y="217487"/>
                    </a:cubicBezTo>
                    <a:cubicBezTo>
                      <a:pt x="287309" y="214533"/>
                      <a:pt x="292206" y="212920"/>
                      <a:pt x="297246" y="212871"/>
                    </a:cubicBezTo>
                    <a:cubicBezTo>
                      <a:pt x="302283" y="212822"/>
                      <a:pt x="307212" y="214339"/>
                      <a:pt x="311350" y="217213"/>
                    </a:cubicBezTo>
                    <a:cubicBezTo>
                      <a:pt x="315489" y="220087"/>
                      <a:pt x="318631" y="224176"/>
                      <a:pt x="320346" y="228913"/>
                    </a:cubicBezTo>
                    <a:lnTo>
                      <a:pt x="327345" y="250484"/>
                    </a:lnTo>
                    <a:cubicBezTo>
                      <a:pt x="328715" y="254528"/>
                      <a:pt x="331004" y="258199"/>
                      <a:pt x="334029" y="261209"/>
                    </a:cubicBezTo>
                    <a:cubicBezTo>
                      <a:pt x="337056" y="264222"/>
                      <a:pt x="340738" y="266491"/>
                      <a:pt x="344788" y="267842"/>
                    </a:cubicBezTo>
                    <a:lnTo>
                      <a:pt x="365891" y="274713"/>
                    </a:lnTo>
                    <a:cubicBezTo>
                      <a:pt x="370756" y="276234"/>
                      <a:pt x="375017" y="279249"/>
                      <a:pt x="378074" y="283329"/>
                    </a:cubicBezTo>
                    <a:cubicBezTo>
                      <a:pt x="381129" y="287407"/>
                      <a:pt x="382822" y="292346"/>
                      <a:pt x="382913" y="297441"/>
                    </a:cubicBezTo>
                    <a:cubicBezTo>
                      <a:pt x="383007" y="302538"/>
                      <a:pt x="381492" y="307533"/>
                      <a:pt x="378584" y="311721"/>
                    </a:cubicBezTo>
                    <a:cubicBezTo>
                      <a:pt x="375678" y="315908"/>
                      <a:pt x="371528" y="319073"/>
                      <a:pt x="366721" y="320769"/>
                    </a:cubicBezTo>
                    <a:lnTo>
                      <a:pt x="345150" y="327767"/>
                    </a:lnTo>
                    <a:cubicBezTo>
                      <a:pt x="341106" y="329146"/>
                      <a:pt x="337432" y="331431"/>
                      <a:pt x="334407" y="334447"/>
                    </a:cubicBezTo>
                    <a:cubicBezTo>
                      <a:pt x="331380" y="337485"/>
                      <a:pt x="329100" y="341184"/>
                      <a:pt x="327749" y="345254"/>
                    </a:cubicBezTo>
                    <a:lnTo>
                      <a:pt x="320899" y="366292"/>
                    </a:lnTo>
                    <a:cubicBezTo>
                      <a:pt x="319250" y="371192"/>
                      <a:pt x="316083" y="375440"/>
                      <a:pt x="311858" y="378418"/>
                    </a:cubicBezTo>
                    <a:cubicBezTo>
                      <a:pt x="307774" y="381354"/>
                      <a:pt x="302870" y="382932"/>
                      <a:pt x="297839" y="382928"/>
                    </a:cubicBezTo>
                    <a:cubicBezTo>
                      <a:pt x="292727" y="382928"/>
                      <a:pt x="287748" y="381311"/>
                      <a:pt x="283608" y="378312"/>
                    </a:cubicBezTo>
                    <a:close/>
                  </a:path>
                </a:pathLst>
              </a:custGeom>
              <a:gradFill>
                <a:gsLst>
                  <a:gs pos="99000">
                    <a:schemeClr val="tx2"/>
                  </a:gs>
                  <a:gs pos="0">
                    <a:srgbClr val="BABAFF"/>
                  </a:gs>
                  <a:gs pos="73000">
                    <a:schemeClr val="accent4">
                      <a:lumMod val="25000"/>
                    </a:schemeClr>
                  </a:gs>
                  <a:gs pos="22000">
                    <a:srgbClr val="2764E7"/>
                  </a:gs>
                </a:gsLst>
                <a:lin ang="13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grpSp>
      <p:sp>
        <p:nvSpPr>
          <p:cNvPr id="3" name="Title 1">
            <a:extLst>
              <a:ext uri="{FF2B5EF4-FFF2-40B4-BE49-F238E27FC236}">
                <a16:creationId xmlns:a16="http://schemas.microsoft.com/office/drawing/2014/main" id="{E97FDB19-56FC-0491-5837-917E5BA9821A}"/>
              </a:ext>
              <a:ext uri="{C183D7F6-B498-43B3-948B-1728B52AA6E4}">
                <adec:decorative xmlns:adec="http://schemas.microsoft.com/office/drawing/2017/decorative" val="1"/>
              </a:ext>
            </a:extLst>
          </p:cNvPr>
          <p:cNvSpPr txBox="1">
            <a:spLocks/>
          </p:cNvSpPr>
          <p:nvPr/>
        </p:nvSpPr>
        <p:spPr>
          <a:xfrm>
            <a:off x="1549547" y="2625525"/>
            <a:ext cx="8613366" cy="11927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sp>
        <p:nvSpPr>
          <p:cNvPr id="4" name="Rectangle: Rounded Corners 3">
            <a:extLst>
              <a:ext uri="{FF2B5EF4-FFF2-40B4-BE49-F238E27FC236}">
                <a16:creationId xmlns:a16="http://schemas.microsoft.com/office/drawing/2014/main" id="{3351086D-3C60-9AF9-0C47-74E1CB84F45E}"/>
              </a:ext>
              <a:ext uri="{C183D7F6-B498-43B3-948B-1728B52AA6E4}">
                <adec:decorative xmlns:adec="http://schemas.microsoft.com/office/drawing/2017/decorative" val="1"/>
              </a:ext>
            </a:extLst>
          </p:cNvPr>
          <p:cNvSpPr>
            <a:spLocks/>
          </p:cNvSpPr>
          <p:nvPr/>
        </p:nvSpPr>
        <p:spPr bwMode="auto">
          <a:xfrm>
            <a:off x="1530091" y="2673258"/>
            <a:ext cx="8632822" cy="1108302"/>
          </a:xfrm>
          <a:prstGeom prst="roundRect">
            <a:avLst>
              <a:gd name="adj" fmla="val 458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5" name="Rounded Rectangle 56">
            <a:extLst>
              <a:ext uri="{FF2B5EF4-FFF2-40B4-BE49-F238E27FC236}">
                <a16:creationId xmlns:a16="http://schemas.microsoft.com/office/drawing/2014/main" id="{82EA47CD-E461-6D66-4372-849C82F5809E}"/>
              </a:ext>
            </a:extLst>
          </p:cNvPr>
          <p:cNvSpPr>
            <a:spLocks/>
          </p:cNvSpPr>
          <p:nvPr/>
        </p:nvSpPr>
        <p:spPr>
          <a:xfrm>
            <a:off x="1656858" y="2795907"/>
            <a:ext cx="8411270" cy="866453"/>
          </a:xfrm>
          <a:prstGeom prst="roundRect">
            <a:avLst>
              <a:gd name="adj" fmla="val 4631"/>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Segoe Sans Display"/>
                <a:ea typeface="+mn-ea"/>
                <a:cs typeface="Segoe Sans Display" pitchFamily="2" charset="0"/>
              </a:rPr>
              <a:t>Streamlined integration of agents into high-impact business processes</a:t>
            </a:r>
          </a:p>
        </p:txBody>
      </p:sp>
      <p:sp>
        <p:nvSpPr>
          <p:cNvPr id="6" name="Title 1">
            <a:extLst>
              <a:ext uri="{FF2B5EF4-FFF2-40B4-BE49-F238E27FC236}">
                <a16:creationId xmlns:a16="http://schemas.microsoft.com/office/drawing/2014/main" id="{8A99A53B-33B1-AAAB-699B-E455469747BC}"/>
              </a:ext>
              <a:ext uri="{C183D7F6-B498-43B3-948B-1728B52AA6E4}">
                <adec:decorative xmlns:adec="http://schemas.microsoft.com/office/drawing/2017/decorative" val="1"/>
              </a:ext>
            </a:extLst>
          </p:cNvPr>
          <p:cNvSpPr txBox="1">
            <a:spLocks/>
          </p:cNvSpPr>
          <p:nvPr/>
        </p:nvSpPr>
        <p:spPr>
          <a:xfrm>
            <a:off x="1569003" y="4001863"/>
            <a:ext cx="8613366" cy="11927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sp>
        <p:nvSpPr>
          <p:cNvPr id="7" name="Rectangle: Rounded Corners 6">
            <a:extLst>
              <a:ext uri="{FF2B5EF4-FFF2-40B4-BE49-F238E27FC236}">
                <a16:creationId xmlns:a16="http://schemas.microsoft.com/office/drawing/2014/main" id="{5FC267E6-73C8-E199-67AD-918452E0D319}"/>
              </a:ext>
              <a:ext uri="{C183D7F6-B498-43B3-948B-1728B52AA6E4}">
                <adec:decorative xmlns:adec="http://schemas.microsoft.com/office/drawing/2017/decorative" val="1"/>
              </a:ext>
            </a:extLst>
          </p:cNvPr>
          <p:cNvSpPr>
            <a:spLocks/>
          </p:cNvSpPr>
          <p:nvPr/>
        </p:nvSpPr>
        <p:spPr bwMode="auto">
          <a:xfrm>
            <a:off x="1549547" y="4049596"/>
            <a:ext cx="8632822" cy="1108302"/>
          </a:xfrm>
          <a:prstGeom prst="roundRect">
            <a:avLst>
              <a:gd name="adj" fmla="val 458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9" name="Rounded Rectangle 56">
            <a:extLst>
              <a:ext uri="{FF2B5EF4-FFF2-40B4-BE49-F238E27FC236}">
                <a16:creationId xmlns:a16="http://schemas.microsoft.com/office/drawing/2014/main" id="{AD03F4EB-0D66-065D-2CE4-CF3A61BD547B}"/>
              </a:ext>
            </a:extLst>
          </p:cNvPr>
          <p:cNvSpPr>
            <a:spLocks/>
          </p:cNvSpPr>
          <p:nvPr/>
        </p:nvSpPr>
        <p:spPr>
          <a:xfrm>
            <a:off x="1676314" y="4172245"/>
            <a:ext cx="8411270" cy="866453"/>
          </a:xfrm>
          <a:prstGeom prst="roundRect">
            <a:avLst>
              <a:gd name="adj" fmla="val 4631"/>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228600" rIns="91440" bIns="91440" numCol="1" spcCol="0" rtlCol="0" fromWordArt="0" anchor="b"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Segoe Sans Display"/>
                <a:ea typeface="+mn-ea"/>
                <a:cs typeface="Segoe Sans Display" pitchFamily="2" charset="0"/>
              </a:rPr>
              <a:t>Reduction of risks, associated with AI adoption (misconfigurations, user error, security gaps)</a:t>
            </a:r>
          </a:p>
        </p:txBody>
      </p:sp>
      <p:sp>
        <p:nvSpPr>
          <p:cNvPr id="10" name="Title 1">
            <a:extLst>
              <a:ext uri="{FF2B5EF4-FFF2-40B4-BE49-F238E27FC236}">
                <a16:creationId xmlns:a16="http://schemas.microsoft.com/office/drawing/2014/main" id="{DA3C3B28-CEE9-1E63-21FE-4C901859C3CB}"/>
              </a:ext>
              <a:ext uri="{C183D7F6-B498-43B3-948B-1728B52AA6E4}">
                <adec:decorative xmlns:adec="http://schemas.microsoft.com/office/drawing/2017/decorative" val="1"/>
              </a:ext>
            </a:extLst>
          </p:cNvPr>
          <p:cNvSpPr txBox="1">
            <a:spLocks/>
          </p:cNvSpPr>
          <p:nvPr/>
        </p:nvSpPr>
        <p:spPr>
          <a:xfrm>
            <a:off x="1569003" y="5324122"/>
            <a:ext cx="8613366" cy="119279"/>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sp>
        <p:nvSpPr>
          <p:cNvPr id="11" name="Rectangle: Rounded Corners 10">
            <a:extLst>
              <a:ext uri="{FF2B5EF4-FFF2-40B4-BE49-F238E27FC236}">
                <a16:creationId xmlns:a16="http://schemas.microsoft.com/office/drawing/2014/main" id="{920B3288-4E91-FB50-2137-6820762BB049}"/>
              </a:ext>
              <a:ext uri="{C183D7F6-B498-43B3-948B-1728B52AA6E4}">
                <adec:decorative xmlns:adec="http://schemas.microsoft.com/office/drawing/2017/decorative" val="1"/>
              </a:ext>
            </a:extLst>
          </p:cNvPr>
          <p:cNvSpPr>
            <a:spLocks/>
          </p:cNvSpPr>
          <p:nvPr/>
        </p:nvSpPr>
        <p:spPr bwMode="auto">
          <a:xfrm>
            <a:off x="1549547" y="5371855"/>
            <a:ext cx="8632822" cy="1108302"/>
          </a:xfrm>
          <a:prstGeom prst="roundRect">
            <a:avLst>
              <a:gd name="adj" fmla="val 4586"/>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GB" sz="4400" b="0" i="0" u="none" strike="noStrike" kern="1200" cap="none" spc="0" normalizeH="0" baseline="0" noProof="0" err="1">
              <a:ln>
                <a:noFill/>
              </a:ln>
              <a:solidFill>
                <a:srgbClr val="091F2C"/>
              </a:solidFill>
              <a:effectLst/>
              <a:uLnTx/>
              <a:uFillTx/>
              <a:latin typeface="Segoe Sans Display"/>
              <a:ea typeface="+mn-ea"/>
              <a:cs typeface="+mn-cs"/>
            </a:endParaRPr>
          </a:p>
        </p:txBody>
      </p:sp>
      <p:sp>
        <p:nvSpPr>
          <p:cNvPr id="12" name="Rounded Rectangle 56">
            <a:extLst>
              <a:ext uri="{FF2B5EF4-FFF2-40B4-BE49-F238E27FC236}">
                <a16:creationId xmlns:a16="http://schemas.microsoft.com/office/drawing/2014/main" id="{BB5C1ACB-8CEC-9CCC-C726-BE6C6CB0A040}"/>
              </a:ext>
            </a:extLst>
          </p:cNvPr>
          <p:cNvSpPr>
            <a:spLocks/>
          </p:cNvSpPr>
          <p:nvPr/>
        </p:nvSpPr>
        <p:spPr>
          <a:xfrm>
            <a:off x="1676314" y="5494504"/>
            <a:ext cx="8411270" cy="866453"/>
          </a:xfrm>
          <a:prstGeom prst="roundRect">
            <a:avLst>
              <a:gd name="adj" fmla="val 4631"/>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228600" rIns="91440" bIns="91440" numCol="1" spcCol="0" rtlCol="0" fromWordArt="0" anchor="t"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Pct val="90000"/>
              <a:buFontTx/>
              <a:buNone/>
              <a:tabLst/>
              <a:defRPr/>
            </a:pPr>
            <a:r>
              <a:rPr kumimoji="0" lang="en-US" sz="2000" b="0" i="0" u="none" strike="noStrike" kern="1200" cap="none" spc="0" normalizeH="0" baseline="0" noProof="0" dirty="0">
                <a:ln>
                  <a:noFill/>
                </a:ln>
                <a:solidFill>
                  <a:srgbClr val="000000"/>
                </a:solidFill>
                <a:effectLst/>
                <a:uLnTx/>
                <a:uFillTx/>
                <a:latin typeface="Segoe Sans Display"/>
                <a:ea typeface="+mn-ea"/>
                <a:cs typeface="Segoe Sans Display" pitchFamily="2" charset="0"/>
              </a:rPr>
              <a:t>Scale and confidence for AI transformation </a:t>
            </a:r>
          </a:p>
        </p:txBody>
      </p:sp>
    </p:spTree>
    <p:extLst>
      <p:ext uri="{BB962C8B-B14F-4D97-AF65-F5344CB8AC3E}">
        <p14:creationId xmlns:p14="http://schemas.microsoft.com/office/powerpoint/2010/main" val="398092197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8DC88F3-F603-E7B9-431F-96A5D4EDCAD1}"/>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11E18AAC-7A23-B901-9804-59A04D64AD82}"/>
              </a:ext>
              <a:ext uri="{C183D7F6-B498-43B3-948B-1728B52AA6E4}">
                <adec:decorative xmlns:adec="http://schemas.microsoft.com/office/drawing/2017/decorative" val="1"/>
              </a:ext>
            </a:extLst>
          </p:cNvPr>
          <p:cNvSpPr/>
          <p:nvPr/>
        </p:nvSpPr>
        <p:spPr bwMode="auto">
          <a:xfrm rot="10800000" flipH="1" flipV="1">
            <a:off x="584200" y="1992745"/>
            <a:ext cx="11023600" cy="3987500"/>
          </a:xfrm>
          <a:custGeom>
            <a:avLst/>
            <a:gdLst>
              <a:gd name="csX0" fmla="*/ 0 w 11023600"/>
              <a:gd name="csY0" fmla="*/ 384859 h 4349672"/>
              <a:gd name="csX1" fmla="*/ 384859 w 11023600"/>
              <a:gd name="csY1" fmla="*/ 0 h 4349672"/>
              <a:gd name="csX2" fmla="*/ 10638741 w 11023600"/>
              <a:gd name="csY2" fmla="*/ 0 h 4349672"/>
              <a:gd name="csX3" fmla="*/ 11023600 w 11023600"/>
              <a:gd name="csY3" fmla="*/ 384859 h 4349672"/>
              <a:gd name="csX4" fmla="*/ 11023600 w 11023600"/>
              <a:gd name="csY4" fmla="*/ 3964813 h 4349672"/>
              <a:gd name="csX5" fmla="*/ 10638741 w 11023600"/>
              <a:gd name="csY5" fmla="*/ 4349672 h 4349672"/>
              <a:gd name="csX6" fmla="*/ 384859 w 11023600"/>
              <a:gd name="csY6" fmla="*/ 4349672 h 4349672"/>
              <a:gd name="csX7" fmla="*/ 0 w 11023600"/>
              <a:gd name="csY7" fmla="*/ 3964813 h 4349672"/>
              <a:gd name="csX8" fmla="*/ 0 w 11023600"/>
              <a:gd name="csY8" fmla="*/ 384859 h 4349672"/>
              <a:gd name="csX0" fmla="*/ 0 w 11023600"/>
              <a:gd name="csY0" fmla="*/ 397637 h 4362450"/>
              <a:gd name="csX1" fmla="*/ 384859 w 11023600"/>
              <a:gd name="csY1" fmla="*/ 12778 h 4362450"/>
              <a:gd name="csX2" fmla="*/ 3502025 w 11023600"/>
              <a:gd name="csY2" fmla="*/ 0 h 4362450"/>
              <a:gd name="csX3" fmla="*/ 10638741 w 11023600"/>
              <a:gd name="csY3" fmla="*/ 12778 h 4362450"/>
              <a:gd name="csX4" fmla="*/ 11023600 w 11023600"/>
              <a:gd name="csY4" fmla="*/ 397637 h 4362450"/>
              <a:gd name="csX5" fmla="*/ 11023600 w 11023600"/>
              <a:gd name="csY5" fmla="*/ 3977591 h 4362450"/>
              <a:gd name="csX6" fmla="*/ 10638741 w 11023600"/>
              <a:gd name="csY6" fmla="*/ 4362450 h 4362450"/>
              <a:gd name="csX7" fmla="*/ 384859 w 11023600"/>
              <a:gd name="csY7" fmla="*/ 4362450 h 4362450"/>
              <a:gd name="csX8" fmla="*/ 0 w 11023600"/>
              <a:gd name="csY8" fmla="*/ 3977591 h 4362450"/>
              <a:gd name="csX9" fmla="*/ 0 w 11023600"/>
              <a:gd name="csY9" fmla="*/ 397637 h 4362450"/>
              <a:gd name="csX0" fmla="*/ 0 w 11023600"/>
              <a:gd name="csY0" fmla="*/ 397637 h 4362450"/>
              <a:gd name="csX1" fmla="*/ 384859 w 11023600"/>
              <a:gd name="csY1" fmla="*/ 12778 h 4362450"/>
              <a:gd name="csX2" fmla="*/ 3502025 w 11023600"/>
              <a:gd name="csY2" fmla="*/ 0 h 4362450"/>
              <a:gd name="csX3" fmla="*/ 7597775 w 11023600"/>
              <a:gd name="csY3" fmla="*/ 9525 h 4362450"/>
              <a:gd name="csX4" fmla="*/ 10638741 w 11023600"/>
              <a:gd name="csY4" fmla="*/ 12778 h 4362450"/>
              <a:gd name="csX5" fmla="*/ 11023600 w 11023600"/>
              <a:gd name="csY5" fmla="*/ 397637 h 4362450"/>
              <a:gd name="csX6" fmla="*/ 11023600 w 11023600"/>
              <a:gd name="csY6" fmla="*/ 3977591 h 4362450"/>
              <a:gd name="csX7" fmla="*/ 10638741 w 11023600"/>
              <a:gd name="csY7" fmla="*/ 4362450 h 4362450"/>
              <a:gd name="csX8" fmla="*/ 384859 w 11023600"/>
              <a:gd name="csY8" fmla="*/ 4362450 h 4362450"/>
              <a:gd name="csX9" fmla="*/ 0 w 11023600"/>
              <a:gd name="csY9" fmla="*/ 3977591 h 4362450"/>
              <a:gd name="csX10" fmla="*/ 0 w 11023600"/>
              <a:gd name="csY10" fmla="*/ 397637 h 4362450"/>
              <a:gd name="csX0" fmla="*/ 0 w 11023600"/>
              <a:gd name="csY0" fmla="*/ 388112 h 4352925"/>
              <a:gd name="csX1" fmla="*/ 384859 w 11023600"/>
              <a:gd name="csY1" fmla="*/ 3253 h 4352925"/>
              <a:gd name="csX2" fmla="*/ 3502025 w 11023600"/>
              <a:gd name="csY2" fmla="*/ 0 h 4352925"/>
              <a:gd name="csX3" fmla="*/ 7597775 w 11023600"/>
              <a:gd name="csY3" fmla="*/ 0 h 4352925"/>
              <a:gd name="csX4" fmla="*/ 10638741 w 11023600"/>
              <a:gd name="csY4" fmla="*/ 3253 h 4352925"/>
              <a:gd name="csX5" fmla="*/ 11023600 w 11023600"/>
              <a:gd name="csY5" fmla="*/ 388112 h 4352925"/>
              <a:gd name="csX6" fmla="*/ 11023600 w 11023600"/>
              <a:gd name="csY6" fmla="*/ 3968066 h 4352925"/>
              <a:gd name="csX7" fmla="*/ 10638741 w 11023600"/>
              <a:gd name="csY7" fmla="*/ 4352925 h 4352925"/>
              <a:gd name="csX8" fmla="*/ 384859 w 11023600"/>
              <a:gd name="csY8" fmla="*/ 4352925 h 4352925"/>
              <a:gd name="csX9" fmla="*/ 0 w 11023600"/>
              <a:gd name="csY9" fmla="*/ 3968066 h 4352925"/>
              <a:gd name="csX10" fmla="*/ 0 w 11023600"/>
              <a:gd name="csY10" fmla="*/ 388112 h 4352925"/>
              <a:gd name="csX0" fmla="*/ 7597775 w 11023600"/>
              <a:gd name="csY0" fmla="*/ 0 h 4352925"/>
              <a:gd name="csX1" fmla="*/ 10638741 w 11023600"/>
              <a:gd name="csY1" fmla="*/ 3253 h 4352925"/>
              <a:gd name="csX2" fmla="*/ 11023600 w 11023600"/>
              <a:gd name="csY2" fmla="*/ 388112 h 4352925"/>
              <a:gd name="csX3" fmla="*/ 11023600 w 11023600"/>
              <a:gd name="csY3" fmla="*/ 3968066 h 4352925"/>
              <a:gd name="csX4" fmla="*/ 10638741 w 11023600"/>
              <a:gd name="csY4" fmla="*/ 4352925 h 4352925"/>
              <a:gd name="csX5" fmla="*/ 384859 w 11023600"/>
              <a:gd name="csY5" fmla="*/ 4352925 h 4352925"/>
              <a:gd name="csX6" fmla="*/ 0 w 11023600"/>
              <a:gd name="csY6" fmla="*/ 3968066 h 4352925"/>
              <a:gd name="csX7" fmla="*/ 0 w 11023600"/>
              <a:gd name="csY7" fmla="*/ 388112 h 4352925"/>
              <a:gd name="csX8" fmla="*/ 384859 w 11023600"/>
              <a:gd name="csY8" fmla="*/ 3253 h 4352925"/>
              <a:gd name="csX9" fmla="*/ 3593465 w 11023600"/>
              <a:gd name="csY9" fmla="*/ 91440 h 4352925"/>
              <a:gd name="csX0" fmla="*/ 7597775 w 11023600"/>
              <a:gd name="csY0" fmla="*/ 0 h 4352925"/>
              <a:gd name="csX1" fmla="*/ 10638741 w 11023600"/>
              <a:gd name="csY1" fmla="*/ 3253 h 4352925"/>
              <a:gd name="csX2" fmla="*/ 11023600 w 11023600"/>
              <a:gd name="csY2" fmla="*/ 388112 h 4352925"/>
              <a:gd name="csX3" fmla="*/ 11023600 w 11023600"/>
              <a:gd name="csY3" fmla="*/ 3968066 h 4352925"/>
              <a:gd name="csX4" fmla="*/ 10638741 w 11023600"/>
              <a:gd name="csY4" fmla="*/ 4352925 h 4352925"/>
              <a:gd name="csX5" fmla="*/ 384859 w 11023600"/>
              <a:gd name="csY5" fmla="*/ 4352925 h 4352925"/>
              <a:gd name="csX6" fmla="*/ 0 w 11023600"/>
              <a:gd name="csY6" fmla="*/ 3968066 h 4352925"/>
              <a:gd name="csX7" fmla="*/ 0 w 11023600"/>
              <a:gd name="csY7" fmla="*/ 388112 h 4352925"/>
              <a:gd name="csX8" fmla="*/ 384859 w 11023600"/>
              <a:gd name="csY8" fmla="*/ 3253 h 4352925"/>
              <a:gd name="csX9" fmla="*/ 3507740 w 11023600"/>
              <a:gd name="csY9" fmla="*/ 24765 h 4352925"/>
              <a:gd name="csX0" fmla="*/ 7597775 w 11023600"/>
              <a:gd name="csY0" fmla="*/ 3810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507740 w 11023600"/>
              <a:gd name="csY9" fmla="*/ 0 h 4356735"/>
              <a:gd name="csX0" fmla="*/ 7369175 w 11023600"/>
              <a:gd name="csY0" fmla="*/ 13212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507740 w 11023600"/>
              <a:gd name="csY9" fmla="*/ 0 h 4356735"/>
              <a:gd name="csX0" fmla="*/ 7369175 w 11023600"/>
              <a:gd name="csY0" fmla="*/ 13212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717290 w 11023600"/>
              <a:gd name="csY9" fmla="*/ 0 h 4356735"/>
              <a:gd name="csX0" fmla="*/ 7369175 w 11023600"/>
              <a:gd name="csY0" fmla="*/ 13212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917315 w 11023600"/>
              <a:gd name="csY9" fmla="*/ 0 h 4356735"/>
              <a:gd name="csX0" fmla="*/ 7369175 w 11023600"/>
              <a:gd name="csY0" fmla="*/ 13212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869690 w 11023600"/>
              <a:gd name="csY9" fmla="*/ 0 h 4356735"/>
              <a:gd name="csX0" fmla="*/ 7369175 w 11023600"/>
              <a:gd name="csY0" fmla="*/ 13212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917315 w 11023600"/>
              <a:gd name="csY9" fmla="*/ 0 h 4356735"/>
              <a:gd name="csX0" fmla="*/ 7207250 w 11023600"/>
              <a:gd name="csY0" fmla="*/ 22613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917315 w 11023600"/>
              <a:gd name="csY9" fmla="*/ 0 h 4356735"/>
              <a:gd name="csX0" fmla="*/ 7202488 w 11023600"/>
              <a:gd name="csY0" fmla="*/ 17913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917315 w 11023600"/>
              <a:gd name="csY9" fmla="*/ 0 h 4356735"/>
              <a:gd name="csX0" fmla="*/ 7197726 w 11023600"/>
              <a:gd name="csY0" fmla="*/ 8511 h 4356735"/>
              <a:gd name="csX1" fmla="*/ 10638741 w 11023600"/>
              <a:gd name="csY1" fmla="*/ 7063 h 4356735"/>
              <a:gd name="csX2" fmla="*/ 11023600 w 11023600"/>
              <a:gd name="csY2" fmla="*/ 391922 h 4356735"/>
              <a:gd name="csX3" fmla="*/ 11023600 w 11023600"/>
              <a:gd name="csY3" fmla="*/ 3971876 h 4356735"/>
              <a:gd name="csX4" fmla="*/ 10638741 w 11023600"/>
              <a:gd name="csY4" fmla="*/ 4356735 h 4356735"/>
              <a:gd name="csX5" fmla="*/ 384859 w 11023600"/>
              <a:gd name="csY5" fmla="*/ 4356735 h 4356735"/>
              <a:gd name="csX6" fmla="*/ 0 w 11023600"/>
              <a:gd name="csY6" fmla="*/ 3971876 h 4356735"/>
              <a:gd name="csX7" fmla="*/ 0 w 11023600"/>
              <a:gd name="csY7" fmla="*/ 391922 h 4356735"/>
              <a:gd name="csX8" fmla="*/ 384859 w 11023600"/>
              <a:gd name="csY8" fmla="*/ 7063 h 4356735"/>
              <a:gd name="csX9" fmla="*/ 3917315 w 11023600"/>
              <a:gd name="csY9" fmla="*/ 0 h 43567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11023600" h="4356735">
                <a:moveTo>
                  <a:pt x="7197726" y="8511"/>
                </a:moveTo>
                <a:lnTo>
                  <a:pt x="10638741" y="7063"/>
                </a:lnTo>
                <a:cubicBezTo>
                  <a:pt x="10851293" y="7063"/>
                  <a:pt x="11023600" y="179370"/>
                  <a:pt x="11023600" y="391922"/>
                </a:cubicBezTo>
                <a:lnTo>
                  <a:pt x="11023600" y="3971876"/>
                </a:lnTo>
                <a:cubicBezTo>
                  <a:pt x="11023600" y="4184428"/>
                  <a:pt x="10851293" y="4356735"/>
                  <a:pt x="10638741" y="4356735"/>
                </a:cubicBezTo>
                <a:lnTo>
                  <a:pt x="384859" y="4356735"/>
                </a:lnTo>
                <a:cubicBezTo>
                  <a:pt x="172307" y="4356735"/>
                  <a:pt x="0" y="4184428"/>
                  <a:pt x="0" y="3971876"/>
                </a:cubicBezTo>
                <a:lnTo>
                  <a:pt x="0" y="391922"/>
                </a:lnTo>
                <a:cubicBezTo>
                  <a:pt x="0" y="179370"/>
                  <a:pt x="172307" y="7063"/>
                  <a:pt x="384859" y="7063"/>
                </a:cubicBezTo>
                <a:lnTo>
                  <a:pt x="3917315" y="0"/>
                </a:lnTo>
              </a:path>
            </a:pathLst>
          </a:custGeom>
          <a:noFill/>
          <a:ln w="19050">
            <a:gradFill flip="none" rotWithShape="1">
              <a:gsLst>
                <a:gs pos="15000">
                  <a:srgbClr val="C03BC4"/>
                </a:gs>
                <a:gs pos="88000">
                  <a:srgbClr val="0078D4"/>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11" name="Title 10">
            <a:extLst>
              <a:ext uri="{FF2B5EF4-FFF2-40B4-BE49-F238E27FC236}">
                <a16:creationId xmlns:a16="http://schemas.microsoft.com/office/drawing/2014/main" id="{EB8396F1-AD65-25AC-1DAD-2C6CBDAC83A6}"/>
              </a:ext>
            </a:extLst>
          </p:cNvPr>
          <p:cNvSpPr>
            <a:spLocks noGrp="1"/>
          </p:cNvSpPr>
          <p:nvPr>
            <p:ph type="title"/>
          </p:nvPr>
        </p:nvSpPr>
        <p:spPr>
          <a:xfrm>
            <a:off x="588963" y="457200"/>
            <a:ext cx="11017250" cy="923330"/>
          </a:xfrm>
        </p:spPr>
        <p:txBody>
          <a:bodyPr/>
          <a:lstStyle/>
          <a:p>
            <a:pPr algn="ctr"/>
            <a:r>
              <a:rPr lang="en-US" dirty="0"/>
              <a:t>Microsoft 365 E7</a:t>
            </a:r>
            <a:br>
              <a:rPr lang="en-US" dirty="0"/>
            </a:br>
            <a:r>
              <a:rPr lang="en-US" sz="2400" dirty="0">
                <a:gradFill flip="none" rotWithShape="1">
                  <a:gsLst>
                    <a:gs pos="9000">
                      <a:schemeClr val="accent2"/>
                    </a:gs>
                    <a:gs pos="88000">
                      <a:schemeClr val="accent1"/>
                    </a:gs>
                  </a:gsLst>
                  <a:path path="circle">
                    <a:fillToRect l="100000" t="100000"/>
                  </a:path>
                  <a:tileRect r="-100000" b="-100000"/>
                </a:gradFill>
              </a:rPr>
              <a:t>The Frontier Suite</a:t>
            </a:r>
            <a:endParaRPr lang="en-US" dirty="0">
              <a:gradFill flip="none" rotWithShape="1">
                <a:gsLst>
                  <a:gs pos="9000">
                    <a:schemeClr val="accent2"/>
                  </a:gs>
                  <a:gs pos="88000">
                    <a:schemeClr val="accent1"/>
                  </a:gs>
                </a:gsLst>
                <a:path path="circle">
                  <a:fillToRect l="100000" t="100000"/>
                </a:path>
                <a:tileRect r="-100000" b="-100000"/>
              </a:gradFill>
            </a:endParaRPr>
          </a:p>
        </p:txBody>
      </p:sp>
      <p:sp>
        <p:nvSpPr>
          <p:cNvPr id="10" name="Rectangle: Rounded Corners 24">
            <a:extLst>
              <a:ext uri="{FF2B5EF4-FFF2-40B4-BE49-F238E27FC236}">
                <a16:creationId xmlns:a16="http://schemas.microsoft.com/office/drawing/2014/main" id="{BFF15CA4-72D7-C692-7D6D-45E1CBE3DC0C}"/>
              </a:ext>
              <a:ext uri="{C183D7F6-B498-43B3-948B-1728B52AA6E4}">
                <adec:decorative xmlns:adec="http://schemas.microsoft.com/office/drawing/2017/decorative" val="0"/>
              </a:ext>
            </a:extLst>
          </p:cNvPr>
          <p:cNvSpPr/>
          <p:nvPr/>
        </p:nvSpPr>
        <p:spPr bwMode="auto">
          <a:xfrm>
            <a:off x="4486662" y="1808765"/>
            <a:ext cx="3296532" cy="382082"/>
          </a:xfrm>
          <a:prstGeom prst="roundRect">
            <a:avLst>
              <a:gd name="adj" fmla="val 32382"/>
            </a:avLst>
          </a:prstGeom>
          <a:gradFill flip="none" rotWithShape="1">
            <a:gsLst>
              <a:gs pos="80000">
                <a:srgbClr val="0078D4"/>
              </a:gs>
              <a:gs pos="0">
                <a:srgbClr val="C03BC4"/>
              </a:gs>
            </a:gsLst>
            <a:path path="circle">
              <a:fillToRect l="100000" t="100000"/>
            </a:path>
            <a:tileRect r="-100000" b="-100000"/>
          </a:gradFill>
        </p:spPr>
        <p:txBody>
          <a:bodyPr wrap="none" lIns="182880" tIns="36576" rIns="182880" bIns="73152" rtlCol="0" anchor="ctr" anchorCtr="0">
            <a:noAutofit/>
          </a:bodyPr>
          <a:lstStyle>
            <a:defPPr>
              <a:defRPr lang="en-US"/>
            </a:defPPr>
            <a:lvl1pPr marL="0" algn="l" defTabSz="717626" rtl="0" eaLnBrk="1" latinLnBrk="0" hangingPunct="1">
              <a:defRPr sz="1413" kern="1200">
                <a:solidFill>
                  <a:schemeClr val="tx1"/>
                </a:solidFill>
                <a:latin typeface="+mn-lt"/>
                <a:ea typeface="+mn-ea"/>
                <a:cs typeface="+mn-cs"/>
              </a:defRPr>
            </a:lvl1pPr>
            <a:lvl2pPr marL="358814" algn="l" defTabSz="717626" rtl="0" eaLnBrk="1" latinLnBrk="0" hangingPunct="1">
              <a:defRPr sz="1413" kern="1200">
                <a:solidFill>
                  <a:schemeClr val="tx1"/>
                </a:solidFill>
                <a:latin typeface="+mn-lt"/>
                <a:ea typeface="+mn-ea"/>
                <a:cs typeface="+mn-cs"/>
              </a:defRPr>
            </a:lvl2pPr>
            <a:lvl3pPr marL="717626" algn="l" defTabSz="717626" rtl="0" eaLnBrk="1" latinLnBrk="0" hangingPunct="1">
              <a:defRPr sz="1413" kern="1200">
                <a:solidFill>
                  <a:schemeClr val="tx1"/>
                </a:solidFill>
                <a:latin typeface="+mn-lt"/>
                <a:ea typeface="+mn-ea"/>
                <a:cs typeface="+mn-cs"/>
              </a:defRPr>
            </a:lvl3pPr>
            <a:lvl4pPr marL="1076440" algn="l" defTabSz="717626" rtl="0" eaLnBrk="1" latinLnBrk="0" hangingPunct="1">
              <a:defRPr sz="1413" kern="1200">
                <a:solidFill>
                  <a:schemeClr val="tx1"/>
                </a:solidFill>
                <a:latin typeface="+mn-lt"/>
                <a:ea typeface="+mn-ea"/>
                <a:cs typeface="+mn-cs"/>
              </a:defRPr>
            </a:lvl4pPr>
            <a:lvl5pPr marL="1435252" algn="l" defTabSz="717626" rtl="0" eaLnBrk="1" latinLnBrk="0" hangingPunct="1">
              <a:defRPr sz="1413" kern="1200">
                <a:solidFill>
                  <a:schemeClr val="tx1"/>
                </a:solidFill>
                <a:latin typeface="+mn-lt"/>
                <a:ea typeface="+mn-ea"/>
                <a:cs typeface="+mn-cs"/>
              </a:defRPr>
            </a:lvl5pPr>
            <a:lvl6pPr marL="1794066" algn="l" defTabSz="717626" rtl="0" eaLnBrk="1" latinLnBrk="0" hangingPunct="1">
              <a:defRPr sz="1413" kern="1200">
                <a:solidFill>
                  <a:schemeClr val="tx1"/>
                </a:solidFill>
                <a:latin typeface="+mn-lt"/>
                <a:ea typeface="+mn-ea"/>
                <a:cs typeface="+mn-cs"/>
              </a:defRPr>
            </a:lvl6pPr>
            <a:lvl7pPr marL="2152877" algn="l" defTabSz="717626" rtl="0" eaLnBrk="1" latinLnBrk="0" hangingPunct="1">
              <a:defRPr sz="1413" kern="1200">
                <a:solidFill>
                  <a:schemeClr val="tx1"/>
                </a:solidFill>
                <a:latin typeface="+mn-lt"/>
                <a:ea typeface="+mn-ea"/>
                <a:cs typeface="+mn-cs"/>
              </a:defRPr>
            </a:lvl7pPr>
            <a:lvl8pPr marL="2511691" algn="l" defTabSz="717626" rtl="0" eaLnBrk="1" latinLnBrk="0" hangingPunct="1">
              <a:defRPr sz="1413" kern="1200">
                <a:solidFill>
                  <a:schemeClr val="tx1"/>
                </a:solidFill>
                <a:latin typeface="+mn-lt"/>
                <a:ea typeface="+mn-ea"/>
                <a:cs typeface="+mn-cs"/>
              </a:defRPr>
            </a:lvl8pPr>
            <a:lvl9pPr marL="2870503" algn="l" defTabSz="717626" rtl="0" eaLnBrk="1" latinLnBrk="0" hangingPunct="1">
              <a:defRPr sz="1413" kern="1200">
                <a:solidFill>
                  <a:schemeClr val="tx1"/>
                </a:solidFill>
                <a:latin typeface="+mn-lt"/>
                <a:ea typeface="+mn-ea"/>
                <a:cs typeface="+mn-cs"/>
              </a:defRPr>
            </a:lvl9pPr>
          </a:lstStyle>
          <a:p>
            <a:pPr marL="0" marR="0" lvl="0" indent="0" algn="ctr" defTabSz="914437" rtl="0" eaLnBrk="1" fontAlgn="base" latinLnBrk="0" hangingPunct="1">
              <a:lnSpc>
                <a:spcPct val="100000"/>
              </a:lnSpc>
              <a:spcBef>
                <a:spcPct val="0"/>
              </a:spcBef>
              <a:spcAft>
                <a:spcPct val="0"/>
              </a:spcAft>
              <a:buClrTx/>
              <a:buSzTx/>
              <a:buFontTx/>
              <a:buNone/>
              <a:tabLst>
                <a:tab pos="1487158" algn="l"/>
              </a:tabLst>
              <a:defRPr/>
            </a:pPr>
            <a:r>
              <a:rPr kumimoji="0" lang="en-US" sz="1600" b="0" i="0" u="none" strike="noStrike" kern="1200" cap="none" spc="0" normalizeH="0" baseline="0" noProof="0" dirty="0">
                <a:ln w="3175">
                  <a:noFill/>
                </a:ln>
                <a:gradFill>
                  <a:gsLst>
                    <a:gs pos="78000">
                      <a:srgbClr val="FFFFFF"/>
                    </a:gs>
                    <a:gs pos="92661">
                      <a:srgbClr val="FFFFFF"/>
                    </a:gs>
                  </a:gsLst>
                  <a:path path="circle">
                    <a:fillToRect l="100000" b="100000"/>
                  </a:path>
                </a:gradFill>
                <a:effectLst/>
                <a:uLnTx/>
                <a:uFillTx/>
                <a:latin typeface="Segoe Sans Display Semibold"/>
                <a:ea typeface="+mn-ea"/>
                <a:cs typeface="Segoe UI" pitchFamily="34" charset="0"/>
              </a:rPr>
              <a:t>Now available</a:t>
            </a:r>
          </a:p>
        </p:txBody>
      </p:sp>
      <p:sp>
        <p:nvSpPr>
          <p:cNvPr id="4" name="Rectangle: Rounded Corners 3">
            <a:extLst>
              <a:ext uri="{FF2B5EF4-FFF2-40B4-BE49-F238E27FC236}">
                <a16:creationId xmlns:a16="http://schemas.microsoft.com/office/drawing/2014/main" id="{E8694CBF-64ED-5FAB-AD73-91BABE23BBAF}"/>
              </a:ext>
            </a:extLst>
          </p:cNvPr>
          <p:cNvSpPr/>
          <p:nvPr/>
        </p:nvSpPr>
        <p:spPr>
          <a:xfrm>
            <a:off x="851770" y="2417199"/>
            <a:ext cx="3374387" cy="2621752"/>
          </a:xfrm>
          <a:prstGeom prst="roundRect">
            <a:avLst>
              <a:gd name="adj" fmla="val 10201"/>
            </a:avLst>
          </a:prstGeom>
          <a:gradFill flip="none" rotWithShape="1">
            <a:gsLst>
              <a:gs pos="20000">
                <a:srgbClr val="702573">
                  <a:alpha val="10000"/>
                </a:srgbClr>
              </a:gs>
              <a:gs pos="80000">
                <a:srgbClr val="2A446F">
                  <a:alpha val="10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0" rIns="85725" bIns="0" numCol="1" spcCol="0" rtlCol="0" fromWordArt="0" anchor="ctr" anchorCtr="0" forceAA="0" compatLnSpc="1">
            <a:prstTxWarp prst="textNoShape">
              <a:avLst/>
            </a:prstTxWarp>
            <a:noAutofit/>
          </a:bodyPr>
          <a:lstStyle/>
          <a:p>
            <a:pPr marL="0" marR="0" lvl="0" indent="0" algn="ctr" defTabSz="437143"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Microsoft 365 E5</a:t>
            </a:r>
          </a:p>
          <a:p>
            <a:pPr marL="0" marR="0" lvl="0" indent="0" algn="ctr" defTabSz="43714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Entra Suite</a:t>
            </a: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 </a:t>
            </a:r>
          </a:p>
        </p:txBody>
      </p:sp>
      <p:sp>
        <p:nvSpPr>
          <p:cNvPr id="41" name="Oval 40">
            <a:extLst>
              <a:ext uri="{FF2B5EF4-FFF2-40B4-BE49-F238E27FC236}">
                <a16:creationId xmlns:a16="http://schemas.microsoft.com/office/drawing/2014/main" id="{63D6BBB2-621E-25E6-B437-F8E875DEF207}"/>
              </a:ext>
              <a:ext uri="{C183D7F6-B498-43B3-948B-1728B52AA6E4}">
                <adec:decorative xmlns:adec="http://schemas.microsoft.com/office/drawing/2017/decorative" val="1"/>
              </a:ext>
            </a:extLst>
          </p:cNvPr>
          <p:cNvSpPr/>
          <p:nvPr/>
        </p:nvSpPr>
        <p:spPr bwMode="auto">
          <a:xfrm>
            <a:off x="2320349" y="3577193"/>
            <a:ext cx="442946" cy="384688"/>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Segoe Sans Display"/>
                <a:ea typeface="Segoe UI" pitchFamily="34" charset="0"/>
                <a:cs typeface="Segoe UI" pitchFamily="34" charset="0"/>
              </a:rPr>
              <a:t>+</a:t>
            </a:r>
          </a:p>
        </p:txBody>
      </p:sp>
      <p:sp>
        <p:nvSpPr>
          <p:cNvPr id="12" name="TextBox 11">
            <a:extLst>
              <a:ext uri="{FF2B5EF4-FFF2-40B4-BE49-F238E27FC236}">
                <a16:creationId xmlns:a16="http://schemas.microsoft.com/office/drawing/2014/main" id="{CBB56EBD-453C-D3D9-D42C-CB4218A56117}"/>
              </a:ext>
            </a:extLst>
          </p:cNvPr>
          <p:cNvSpPr txBox="1"/>
          <p:nvPr/>
        </p:nvSpPr>
        <p:spPr>
          <a:xfrm>
            <a:off x="1408763" y="4493382"/>
            <a:ext cx="2260400" cy="357367"/>
          </a:xfrm>
          <a:prstGeom prst="rect">
            <a:avLst/>
          </a:prstGeom>
          <a:noFill/>
        </p:spPr>
        <p:txBody>
          <a:bodyPr wrap="square">
            <a:spAutoFit/>
          </a:bodyPr>
          <a:lstStyle/>
          <a:p>
            <a:pPr marL="0" marR="0" lvl="0" indent="0" algn="ctr" defTabSz="87852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Sans Display"/>
                <a:ea typeface="+mn-ea"/>
                <a:cs typeface="+mn-cs"/>
              </a:rPr>
              <a:t>Secure productive work</a:t>
            </a:r>
          </a:p>
        </p:txBody>
      </p:sp>
      <p:sp>
        <p:nvSpPr>
          <p:cNvPr id="5" name="Rectangle: Rounded Corners 4">
            <a:extLst>
              <a:ext uri="{FF2B5EF4-FFF2-40B4-BE49-F238E27FC236}">
                <a16:creationId xmlns:a16="http://schemas.microsoft.com/office/drawing/2014/main" id="{60631AB2-9FF2-B263-9DA6-CB1AA604B043}"/>
              </a:ext>
            </a:extLst>
          </p:cNvPr>
          <p:cNvSpPr/>
          <p:nvPr/>
        </p:nvSpPr>
        <p:spPr>
          <a:xfrm>
            <a:off x="4408807" y="2417199"/>
            <a:ext cx="3374387" cy="2621752"/>
          </a:xfrm>
          <a:prstGeom prst="roundRect">
            <a:avLst>
              <a:gd name="adj" fmla="val 10201"/>
            </a:avLst>
          </a:prstGeom>
          <a:gradFill flip="none" rotWithShape="1">
            <a:gsLst>
              <a:gs pos="20000">
                <a:srgbClr val="702573">
                  <a:alpha val="10000"/>
                </a:srgbClr>
              </a:gs>
              <a:gs pos="80000">
                <a:srgbClr val="2A446F">
                  <a:alpha val="10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0" rIns="85725" bIns="0" numCol="1" spcCol="0" rtlCol="0" fromWordArt="0" anchor="ctr" anchorCtr="0" forceAA="0" compatLnSpc="1">
            <a:prstTxWarp prst="textNoShape">
              <a:avLst/>
            </a:prstTxWarp>
            <a:noAutofit/>
          </a:bodyPr>
          <a:lstStyle/>
          <a:p>
            <a:pPr marL="0" marR="0" lvl="0" indent="0" algn="ctr" defTabSz="437143"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Microsoft 365</a:t>
            </a:r>
            <a:b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b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Copilot </a:t>
            </a:r>
          </a:p>
        </p:txBody>
      </p:sp>
      <p:sp>
        <p:nvSpPr>
          <p:cNvPr id="13" name="TextBox 12">
            <a:extLst>
              <a:ext uri="{FF2B5EF4-FFF2-40B4-BE49-F238E27FC236}">
                <a16:creationId xmlns:a16="http://schemas.microsoft.com/office/drawing/2014/main" id="{5C082153-DE3F-0578-7706-FE203B04C7FF}"/>
              </a:ext>
            </a:extLst>
          </p:cNvPr>
          <p:cNvSpPr txBox="1"/>
          <p:nvPr/>
        </p:nvSpPr>
        <p:spPr>
          <a:xfrm>
            <a:off x="5324058" y="4493382"/>
            <a:ext cx="1543884" cy="357367"/>
          </a:xfrm>
          <a:prstGeom prst="rect">
            <a:avLst/>
          </a:prstGeom>
          <a:noFill/>
        </p:spPr>
        <p:txBody>
          <a:bodyPr wrap="square">
            <a:spAutoFit/>
          </a:bodyPr>
          <a:lstStyle/>
          <a:p>
            <a:pPr marL="0" marR="0" lvl="0" indent="0" algn="ctr" defTabSz="87852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Sans Display"/>
                <a:ea typeface="+mn-ea"/>
                <a:cs typeface="+mn-cs"/>
              </a:rPr>
              <a:t>AI built for work</a:t>
            </a:r>
          </a:p>
        </p:txBody>
      </p:sp>
      <p:sp>
        <p:nvSpPr>
          <p:cNvPr id="6" name="Rectangle: Rounded Corners 5">
            <a:extLst>
              <a:ext uri="{FF2B5EF4-FFF2-40B4-BE49-F238E27FC236}">
                <a16:creationId xmlns:a16="http://schemas.microsoft.com/office/drawing/2014/main" id="{A282CB63-5D2B-6CCB-23FE-7175F53D18AA}"/>
              </a:ext>
            </a:extLst>
          </p:cNvPr>
          <p:cNvSpPr/>
          <p:nvPr/>
        </p:nvSpPr>
        <p:spPr>
          <a:xfrm>
            <a:off x="7965844" y="2417199"/>
            <a:ext cx="3374387" cy="2621752"/>
          </a:xfrm>
          <a:prstGeom prst="roundRect">
            <a:avLst>
              <a:gd name="adj" fmla="val 10201"/>
            </a:avLst>
          </a:prstGeom>
          <a:gradFill flip="none" rotWithShape="1">
            <a:gsLst>
              <a:gs pos="20000">
                <a:srgbClr val="702573">
                  <a:alpha val="10000"/>
                </a:srgbClr>
              </a:gs>
              <a:gs pos="80000">
                <a:srgbClr val="2A446F">
                  <a:alpha val="10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0" rIns="85725" bIns="0" numCol="1" spcCol="0" rtlCol="0" fromWordArt="0" anchor="ctr" anchorCtr="0" forceAA="0" compatLnSpc="1">
            <a:prstTxWarp prst="textNoShape">
              <a:avLst/>
            </a:prstTxWarp>
            <a:noAutofit/>
          </a:bodyPr>
          <a:lstStyle/>
          <a:p>
            <a:pPr marL="0" marR="0" lvl="0" indent="0" algn="ctr" defTabSz="437143"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Microsoft</a:t>
            </a:r>
            <a:b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b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Agent 365 </a:t>
            </a:r>
          </a:p>
        </p:txBody>
      </p:sp>
      <p:sp>
        <p:nvSpPr>
          <p:cNvPr id="15" name="TextBox 14">
            <a:extLst>
              <a:ext uri="{FF2B5EF4-FFF2-40B4-BE49-F238E27FC236}">
                <a16:creationId xmlns:a16="http://schemas.microsoft.com/office/drawing/2014/main" id="{F53D7F3F-6366-6B42-F026-854D4AEFDED6}"/>
              </a:ext>
            </a:extLst>
          </p:cNvPr>
          <p:cNvSpPr txBox="1"/>
          <p:nvPr/>
        </p:nvSpPr>
        <p:spPr>
          <a:xfrm>
            <a:off x="8522837" y="4493382"/>
            <a:ext cx="2260400" cy="357367"/>
          </a:xfrm>
          <a:prstGeom prst="rect">
            <a:avLst/>
          </a:prstGeom>
          <a:noFill/>
        </p:spPr>
        <p:txBody>
          <a:bodyPr wrap="square">
            <a:spAutoFit/>
          </a:bodyPr>
          <a:lstStyle/>
          <a:p>
            <a:pPr marL="0" marR="0" lvl="0" indent="0" algn="ctr" defTabSz="878527" rtl="0" eaLnBrk="1" fontAlgn="base" latinLnBrk="0" hangingPunct="1">
              <a:lnSpc>
                <a:spcPct val="100000"/>
              </a:lnSpc>
              <a:spcBef>
                <a:spcPct val="0"/>
              </a:spcBef>
              <a:spcAft>
                <a:spcPct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Segoe Sans Display"/>
                <a:ea typeface="+mn-ea"/>
                <a:cs typeface="+mn-cs"/>
              </a:rPr>
              <a:t>Control plane for agents</a:t>
            </a:r>
          </a:p>
        </p:txBody>
      </p:sp>
      <p:pic>
        <p:nvPicPr>
          <p:cNvPr id="7" name="Graphic 6">
            <a:extLst>
              <a:ext uri="{FF2B5EF4-FFF2-40B4-BE49-F238E27FC236}">
                <a16:creationId xmlns:a16="http://schemas.microsoft.com/office/drawing/2014/main" id="{03521F6F-41C9-478A-41FB-334DF6F4C839}"/>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393036" y="2738997"/>
            <a:ext cx="520002" cy="520002"/>
          </a:xfrm>
          <a:prstGeom prst="rect">
            <a:avLst/>
          </a:prstGeom>
          <a:effectLst/>
        </p:spPr>
      </p:pic>
      <p:pic>
        <p:nvPicPr>
          <p:cNvPr id="8" name="Graphic 7">
            <a:extLst>
              <a:ext uri="{FF2B5EF4-FFF2-40B4-BE49-F238E27FC236}">
                <a16:creationId xmlns:a16="http://schemas.microsoft.com/office/drawing/2014/main" id="{960CD20D-36EF-D4B2-4007-093E8F6544D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774089" y="2684571"/>
            <a:ext cx="643823" cy="628854"/>
          </a:xfrm>
          <a:prstGeom prst="rect">
            <a:avLst/>
          </a:prstGeom>
          <a:effectLst/>
        </p:spPr>
      </p:pic>
      <p:grpSp>
        <p:nvGrpSpPr>
          <p:cNvPr id="20" name="Group 19">
            <a:extLst>
              <a:ext uri="{FF2B5EF4-FFF2-40B4-BE49-F238E27FC236}">
                <a16:creationId xmlns:a16="http://schemas.microsoft.com/office/drawing/2014/main" id="{4C21AAFD-F8EC-B1F7-0541-46A23C291EF1}"/>
              </a:ext>
              <a:ext uri="{C183D7F6-B498-43B3-948B-1728B52AA6E4}">
                <adec:decorative xmlns:adec="http://schemas.microsoft.com/office/drawing/2017/decorative" val="1"/>
              </a:ext>
            </a:extLst>
          </p:cNvPr>
          <p:cNvGrpSpPr>
            <a:grpSpLocks noChangeAspect="1"/>
          </p:cNvGrpSpPr>
          <p:nvPr/>
        </p:nvGrpSpPr>
        <p:grpSpPr>
          <a:xfrm>
            <a:off x="7556874" y="3674113"/>
            <a:ext cx="635290" cy="635290"/>
            <a:chOff x="3895379" y="3526091"/>
            <a:chExt cx="674373" cy="674373"/>
          </a:xfrm>
          <a:effectLst/>
        </p:grpSpPr>
        <p:sp>
          <p:nvSpPr>
            <p:cNvPr id="24" name="Oval 23">
              <a:extLst>
                <a:ext uri="{FF2B5EF4-FFF2-40B4-BE49-F238E27FC236}">
                  <a16:creationId xmlns:a16="http://schemas.microsoft.com/office/drawing/2014/main" id="{6D77C680-E11D-9E04-BE8B-9B06855E6DBE}"/>
                </a:ext>
              </a:extLst>
            </p:cNvPr>
            <p:cNvSpPr/>
            <p:nvPr/>
          </p:nvSpPr>
          <p:spPr bwMode="auto">
            <a:xfrm>
              <a:off x="3895379" y="3526091"/>
              <a:ext cx="674373" cy="674373"/>
            </a:xfrm>
            <a:prstGeom prst="ellipse">
              <a:avLst/>
            </a:prstGeom>
            <a:solidFill>
              <a:srgbClr val="F4F3F5"/>
            </a:solidFill>
            <a:ln w="12700" cap="flat" cmpd="sng" algn="ctr">
              <a:noFill/>
              <a:prstDash val="solid"/>
            </a:ln>
            <a:effectLst/>
          </p:spPr>
          <p:txBody>
            <a:bodyPr rot="0" spcFirstLastPara="0" vertOverflow="overflow" horzOverflow="overflow" vert="horz" wrap="none" lIns="0" tIns="1008000" rIns="0" bIns="0" numCol="1" spcCol="0" rtlCol="0" fromWordArt="0" anchor="b" anchorCtr="0" forceAA="0" compatLnSpc="1">
              <a:prstTxWarp prst="textNoShape">
                <a:avLst/>
              </a:prstTxWarp>
              <a:noAutofit/>
            </a:bodyPr>
            <a:lstStyle/>
            <a:p>
              <a:pPr marL="0" marR="0" lvl="0" indent="0" algn="ctr" defTabSz="71762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26" name="Graphic 60">
              <a:extLst>
                <a:ext uri="{FF2B5EF4-FFF2-40B4-BE49-F238E27FC236}">
                  <a16:creationId xmlns:a16="http://schemas.microsoft.com/office/drawing/2014/main" id="{4F92457A-361D-6027-64CF-5E2FD6D86470}"/>
                </a:ext>
              </a:extLst>
            </p:cNvPr>
            <p:cNvSpPr/>
            <p:nvPr/>
          </p:nvSpPr>
          <p:spPr>
            <a:xfrm>
              <a:off x="4028388" y="3659100"/>
              <a:ext cx="408354" cy="408354"/>
            </a:xfrm>
            <a:custGeom>
              <a:avLst/>
              <a:gdLst>
                <a:gd name="csX0" fmla="*/ 204177 w 408354"/>
                <a:gd name="csY0" fmla="*/ 0 h 408354"/>
                <a:gd name="csX1" fmla="*/ 408354 w 408354"/>
                <a:gd name="csY1" fmla="*/ 204177 h 408354"/>
                <a:gd name="csX2" fmla="*/ 204177 w 408354"/>
                <a:gd name="csY2" fmla="*/ 408354 h 408354"/>
                <a:gd name="csX3" fmla="*/ 0 w 408354"/>
                <a:gd name="csY3" fmla="*/ 204177 h 408354"/>
                <a:gd name="csX4" fmla="*/ 204177 w 408354"/>
                <a:gd name="csY4" fmla="*/ 0 h 408354"/>
                <a:gd name="csX5" fmla="*/ 204177 w 408354"/>
                <a:gd name="csY5" fmla="*/ 102089 h 408354"/>
                <a:gd name="csX6" fmla="*/ 189007 w 408354"/>
                <a:gd name="csY6" fmla="*/ 115319 h 408354"/>
                <a:gd name="csX7" fmla="*/ 188864 w 408354"/>
                <a:gd name="csY7" fmla="*/ 117402 h 408354"/>
                <a:gd name="csX8" fmla="*/ 188864 w 408354"/>
                <a:gd name="csY8" fmla="*/ 188864 h 408354"/>
                <a:gd name="csX9" fmla="*/ 117402 w 408354"/>
                <a:gd name="csY9" fmla="*/ 188864 h 408354"/>
                <a:gd name="csX10" fmla="*/ 102093 w 408354"/>
                <a:gd name="csY10" fmla="*/ 204181 h 408354"/>
                <a:gd name="csX11" fmla="*/ 115319 w 408354"/>
                <a:gd name="csY11" fmla="*/ 219347 h 408354"/>
                <a:gd name="csX12" fmla="*/ 117402 w 408354"/>
                <a:gd name="csY12" fmla="*/ 219490 h 408354"/>
                <a:gd name="csX13" fmla="*/ 188864 w 408354"/>
                <a:gd name="csY13" fmla="*/ 219490 h 408354"/>
                <a:gd name="csX14" fmla="*/ 188864 w 408354"/>
                <a:gd name="csY14" fmla="*/ 290952 h 408354"/>
                <a:gd name="csX15" fmla="*/ 204181 w 408354"/>
                <a:gd name="csY15" fmla="*/ 306262 h 408354"/>
                <a:gd name="csX16" fmla="*/ 219347 w 408354"/>
                <a:gd name="csY16" fmla="*/ 293035 h 408354"/>
                <a:gd name="csX17" fmla="*/ 219490 w 408354"/>
                <a:gd name="csY17" fmla="*/ 290952 h 408354"/>
                <a:gd name="csX18" fmla="*/ 219490 w 408354"/>
                <a:gd name="csY18" fmla="*/ 219490 h 408354"/>
                <a:gd name="csX19" fmla="*/ 290952 w 408354"/>
                <a:gd name="csY19" fmla="*/ 219490 h 408354"/>
                <a:gd name="csX20" fmla="*/ 306262 w 408354"/>
                <a:gd name="csY20" fmla="*/ 204173 h 408354"/>
                <a:gd name="csX21" fmla="*/ 293035 w 408354"/>
                <a:gd name="csY21" fmla="*/ 189007 h 408354"/>
                <a:gd name="csX22" fmla="*/ 290952 w 408354"/>
                <a:gd name="csY22" fmla="*/ 188864 h 408354"/>
                <a:gd name="csX23" fmla="*/ 219490 w 408354"/>
                <a:gd name="csY23" fmla="*/ 188864 h 408354"/>
                <a:gd name="csX24" fmla="*/ 219490 w 408354"/>
                <a:gd name="csY24" fmla="*/ 117402 h 408354"/>
                <a:gd name="csX25" fmla="*/ 204177 w 408354"/>
                <a:gd name="csY25" fmla="*/ 102089 h 408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08354" h="408354">
                  <a:moveTo>
                    <a:pt x="204177" y="0"/>
                  </a:moveTo>
                  <a:cubicBezTo>
                    <a:pt x="316944" y="0"/>
                    <a:pt x="408354" y="91410"/>
                    <a:pt x="408354" y="204177"/>
                  </a:cubicBezTo>
                  <a:cubicBezTo>
                    <a:pt x="408354" y="316944"/>
                    <a:pt x="316944" y="408354"/>
                    <a:pt x="204177" y="408354"/>
                  </a:cubicBezTo>
                  <a:cubicBezTo>
                    <a:pt x="91410" y="408354"/>
                    <a:pt x="0" y="316944"/>
                    <a:pt x="0" y="204177"/>
                  </a:cubicBezTo>
                  <a:cubicBezTo>
                    <a:pt x="0" y="91410"/>
                    <a:pt x="91410" y="0"/>
                    <a:pt x="204177" y="0"/>
                  </a:cubicBezTo>
                  <a:close/>
                  <a:moveTo>
                    <a:pt x="204177" y="102089"/>
                  </a:moveTo>
                  <a:cubicBezTo>
                    <a:pt x="196525" y="102089"/>
                    <a:pt x="190048" y="107738"/>
                    <a:pt x="189007" y="115319"/>
                  </a:cubicBezTo>
                  <a:lnTo>
                    <a:pt x="188864" y="117402"/>
                  </a:lnTo>
                  <a:lnTo>
                    <a:pt x="188864" y="188864"/>
                  </a:lnTo>
                  <a:lnTo>
                    <a:pt x="117402" y="188864"/>
                  </a:lnTo>
                  <a:cubicBezTo>
                    <a:pt x="108945" y="188866"/>
                    <a:pt x="102091" y="195724"/>
                    <a:pt x="102093" y="204181"/>
                  </a:cubicBezTo>
                  <a:cubicBezTo>
                    <a:pt x="102095" y="211832"/>
                    <a:pt x="107742" y="218304"/>
                    <a:pt x="115319" y="219347"/>
                  </a:cubicBezTo>
                  <a:lnTo>
                    <a:pt x="117402" y="219490"/>
                  </a:lnTo>
                  <a:lnTo>
                    <a:pt x="188864" y="219490"/>
                  </a:lnTo>
                  <a:lnTo>
                    <a:pt x="188864" y="290952"/>
                  </a:lnTo>
                  <a:cubicBezTo>
                    <a:pt x="188866" y="299409"/>
                    <a:pt x="195724" y="306264"/>
                    <a:pt x="204181" y="306262"/>
                  </a:cubicBezTo>
                  <a:cubicBezTo>
                    <a:pt x="211832" y="306260"/>
                    <a:pt x="218304" y="300612"/>
                    <a:pt x="219347" y="293035"/>
                  </a:cubicBezTo>
                  <a:lnTo>
                    <a:pt x="219490" y="290952"/>
                  </a:lnTo>
                  <a:lnTo>
                    <a:pt x="219490" y="219490"/>
                  </a:lnTo>
                  <a:lnTo>
                    <a:pt x="290952" y="219490"/>
                  </a:lnTo>
                  <a:cubicBezTo>
                    <a:pt x="299409" y="219488"/>
                    <a:pt x="306264" y="212630"/>
                    <a:pt x="306262" y="204173"/>
                  </a:cubicBezTo>
                  <a:cubicBezTo>
                    <a:pt x="306260" y="196522"/>
                    <a:pt x="300612" y="190050"/>
                    <a:pt x="293035" y="189007"/>
                  </a:cubicBezTo>
                  <a:lnTo>
                    <a:pt x="290952" y="188864"/>
                  </a:lnTo>
                  <a:lnTo>
                    <a:pt x="219490" y="188864"/>
                  </a:lnTo>
                  <a:lnTo>
                    <a:pt x="219490" y="117402"/>
                  </a:lnTo>
                  <a:cubicBezTo>
                    <a:pt x="219490" y="108945"/>
                    <a:pt x="212634" y="102089"/>
                    <a:pt x="204177" y="102089"/>
                  </a:cubicBezTo>
                  <a:close/>
                </a:path>
              </a:pathLst>
            </a:custGeom>
            <a:gradFill flip="none" rotWithShape="1">
              <a:gsLst>
                <a:gs pos="0">
                  <a:srgbClr val="C03BC4"/>
                </a:gs>
                <a:gs pos="90000">
                  <a:srgbClr val="0078D4"/>
                </a:gs>
              </a:gsLst>
              <a:path path="circle">
                <a:fillToRect l="100000" t="100000"/>
              </a:path>
              <a:tileRect r="-100000" b="-100000"/>
            </a:gradFill>
            <a:ln w="20241"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80000">
                      <a:srgbClr val="C03BC4"/>
                    </a:gs>
                    <a:gs pos="0">
                      <a:srgbClr val="0078D4"/>
                    </a:gs>
                  </a:gsLst>
                  <a:path path="circle">
                    <a:fillToRect l="100000" t="100000"/>
                  </a:path>
                </a:gradFill>
                <a:effectLst/>
                <a:uLnTx/>
                <a:uFillTx/>
                <a:latin typeface="Segoe UI"/>
                <a:ea typeface="+mn-ea"/>
                <a:cs typeface="+mn-cs"/>
              </a:endParaRPr>
            </a:p>
          </p:txBody>
        </p:sp>
      </p:grpSp>
      <p:cxnSp>
        <p:nvCxnSpPr>
          <p:cNvPr id="31" name="Straight Connector 30">
            <a:extLst>
              <a:ext uri="{FF2B5EF4-FFF2-40B4-BE49-F238E27FC236}">
                <a16:creationId xmlns:a16="http://schemas.microsoft.com/office/drawing/2014/main" id="{CCC79EB0-52D1-A6E4-DD43-9A4821F43DF2}"/>
              </a:ext>
              <a:ext uri="{C183D7F6-B498-43B3-948B-1728B52AA6E4}">
                <adec:decorative xmlns:adec="http://schemas.microsoft.com/office/drawing/2017/decorative" val="1"/>
              </a:ext>
            </a:extLst>
          </p:cNvPr>
          <p:cNvCxnSpPr>
            <a:cxnSpLocks/>
          </p:cNvCxnSpPr>
          <p:nvPr/>
        </p:nvCxnSpPr>
        <p:spPr>
          <a:xfrm flipV="1">
            <a:off x="1836964" y="4324616"/>
            <a:ext cx="1404000" cy="0"/>
          </a:xfrm>
          <a:prstGeom prst="line">
            <a:avLst/>
          </a:prstGeom>
          <a:solidFill>
            <a:srgbClr val="3A4953">
              <a:alpha val="0"/>
            </a:srgbClr>
          </a:solidFill>
          <a:ln w="12700" cap="rnd" cmpd="sng" algn="ctr">
            <a:gradFill flip="none" rotWithShape="1">
              <a:gsLst>
                <a:gs pos="0">
                  <a:srgbClr val="B7B1BD">
                    <a:alpha val="0"/>
                  </a:srgbClr>
                </a:gs>
                <a:gs pos="50000">
                  <a:srgbClr val="B7B1BD"/>
                </a:gs>
                <a:gs pos="100000">
                  <a:srgbClr val="B7B1BD">
                    <a:alpha val="0"/>
                  </a:srgbClr>
                </a:gs>
              </a:gsLst>
              <a:lin ang="0" scaled="0"/>
              <a:tileRect/>
            </a:gradFill>
            <a:prstDash val="solid"/>
            <a:headEnd type="none" w="lg" len="sm"/>
            <a:tailEnd type="none" w="lg" len="sm"/>
          </a:ln>
          <a:effectLst/>
        </p:spPr>
      </p:cxnSp>
      <p:cxnSp>
        <p:nvCxnSpPr>
          <p:cNvPr id="32" name="Straight Connector 31">
            <a:extLst>
              <a:ext uri="{FF2B5EF4-FFF2-40B4-BE49-F238E27FC236}">
                <a16:creationId xmlns:a16="http://schemas.microsoft.com/office/drawing/2014/main" id="{D61B878B-102B-AD39-C3E6-61567B0ECA0F}"/>
              </a:ext>
              <a:ext uri="{C183D7F6-B498-43B3-948B-1728B52AA6E4}">
                <adec:decorative xmlns:adec="http://schemas.microsoft.com/office/drawing/2017/decorative" val="1"/>
              </a:ext>
            </a:extLst>
          </p:cNvPr>
          <p:cNvCxnSpPr>
            <a:cxnSpLocks/>
          </p:cNvCxnSpPr>
          <p:nvPr/>
        </p:nvCxnSpPr>
        <p:spPr>
          <a:xfrm flipV="1">
            <a:off x="5394000" y="4324616"/>
            <a:ext cx="1404000" cy="0"/>
          </a:xfrm>
          <a:prstGeom prst="line">
            <a:avLst/>
          </a:prstGeom>
          <a:solidFill>
            <a:srgbClr val="3A4953">
              <a:alpha val="0"/>
            </a:srgbClr>
          </a:solidFill>
          <a:ln w="12700" cap="rnd" cmpd="sng" algn="ctr">
            <a:gradFill flip="none" rotWithShape="1">
              <a:gsLst>
                <a:gs pos="0">
                  <a:srgbClr val="B7B1BD">
                    <a:alpha val="0"/>
                  </a:srgbClr>
                </a:gs>
                <a:gs pos="50000">
                  <a:srgbClr val="B7B1BD"/>
                </a:gs>
                <a:gs pos="100000">
                  <a:srgbClr val="B7B1BD">
                    <a:alpha val="0"/>
                  </a:srgbClr>
                </a:gs>
              </a:gsLst>
              <a:lin ang="0" scaled="0"/>
              <a:tileRect/>
            </a:gradFill>
            <a:prstDash val="solid"/>
            <a:headEnd type="none" w="lg" len="sm"/>
            <a:tailEnd type="none" w="lg" len="sm"/>
          </a:ln>
          <a:effectLst/>
        </p:spPr>
      </p:cxnSp>
      <p:cxnSp>
        <p:nvCxnSpPr>
          <p:cNvPr id="34" name="Straight Connector 33">
            <a:extLst>
              <a:ext uri="{FF2B5EF4-FFF2-40B4-BE49-F238E27FC236}">
                <a16:creationId xmlns:a16="http://schemas.microsoft.com/office/drawing/2014/main" id="{D87CC922-3F39-4D4E-3FA9-58D5DAB5083B}"/>
              </a:ext>
              <a:ext uri="{C183D7F6-B498-43B3-948B-1728B52AA6E4}">
                <adec:decorative xmlns:adec="http://schemas.microsoft.com/office/drawing/2017/decorative" val="1"/>
              </a:ext>
            </a:extLst>
          </p:cNvPr>
          <p:cNvCxnSpPr>
            <a:cxnSpLocks/>
          </p:cNvCxnSpPr>
          <p:nvPr/>
        </p:nvCxnSpPr>
        <p:spPr>
          <a:xfrm flipV="1">
            <a:off x="8951037" y="4324616"/>
            <a:ext cx="1404000" cy="0"/>
          </a:xfrm>
          <a:prstGeom prst="line">
            <a:avLst/>
          </a:prstGeom>
          <a:solidFill>
            <a:srgbClr val="3A4953">
              <a:alpha val="0"/>
            </a:srgbClr>
          </a:solidFill>
          <a:ln w="12700" cap="rnd" cmpd="sng" algn="ctr">
            <a:gradFill flip="none" rotWithShape="1">
              <a:gsLst>
                <a:gs pos="0">
                  <a:srgbClr val="B7B1BD">
                    <a:alpha val="0"/>
                  </a:srgbClr>
                </a:gs>
                <a:gs pos="50000">
                  <a:srgbClr val="B7B1BD"/>
                </a:gs>
                <a:gs pos="100000">
                  <a:srgbClr val="B7B1BD">
                    <a:alpha val="0"/>
                  </a:srgbClr>
                </a:gs>
              </a:gsLst>
              <a:lin ang="0" scaled="0"/>
              <a:tileRect/>
            </a:gradFill>
            <a:prstDash val="solid"/>
            <a:headEnd type="none" w="lg" len="sm"/>
            <a:tailEnd type="none" w="lg" len="sm"/>
          </a:ln>
          <a:effectLst/>
        </p:spPr>
      </p:cxnSp>
      <p:grpSp>
        <p:nvGrpSpPr>
          <p:cNvPr id="16" name="Group 15">
            <a:extLst>
              <a:ext uri="{FF2B5EF4-FFF2-40B4-BE49-F238E27FC236}">
                <a16:creationId xmlns:a16="http://schemas.microsoft.com/office/drawing/2014/main" id="{49064926-970A-2F6E-3935-E5E2F5F11C2F}"/>
              </a:ext>
              <a:ext uri="{C183D7F6-B498-43B3-948B-1728B52AA6E4}">
                <adec:decorative xmlns:adec="http://schemas.microsoft.com/office/drawing/2017/decorative" val="1"/>
              </a:ext>
            </a:extLst>
          </p:cNvPr>
          <p:cNvGrpSpPr>
            <a:grpSpLocks noChangeAspect="1"/>
          </p:cNvGrpSpPr>
          <p:nvPr/>
        </p:nvGrpSpPr>
        <p:grpSpPr>
          <a:xfrm>
            <a:off x="3999837" y="3674113"/>
            <a:ext cx="635290" cy="635290"/>
            <a:chOff x="3895379" y="3526091"/>
            <a:chExt cx="674373" cy="674373"/>
          </a:xfrm>
          <a:effectLst/>
        </p:grpSpPr>
        <p:sp>
          <p:nvSpPr>
            <p:cNvPr id="17" name="Oval 16">
              <a:extLst>
                <a:ext uri="{FF2B5EF4-FFF2-40B4-BE49-F238E27FC236}">
                  <a16:creationId xmlns:a16="http://schemas.microsoft.com/office/drawing/2014/main" id="{9F75A424-D8EB-5178-9047-42752DCE02C4}"/>
                </a:ext>
              </a:extLst>
            </p:cNvPr>
            <p:cNvSpPr/>
            <p:nvPr/>
          </p:nvSpPr>
          <p:spPr bwMode="auto">
            <a:xfrm>
              <a:off x="3895379" y="3526091"/>
              <a:ext cx="674373" cy="674373"/>
            </a:xfrm>
            <a:prstGeom prst="ellipse">
              <a:avLst/>
            </a:prstGeom>
            <a:solidFill>
              <a:srgbClr val="F4F3F5"/>
            </a:solidFill>
            <a:ln w="12700" cap="flat" cmpd="sng" algn="ctr">
              <a:noFill/>
              <a:prstDash val="solid"/>
            </a:ln>
            <a:effectLst/>
          </p:spPr>
          <p:txBody>
            <a:bodyPr rot="0" spcFirstLastPara="0" vertOverflow="overflow" horzOverflow="overflow" vert="horz" wrap="none" lIns="0" tIns="1008000" rIns="0" bIns="0" numCol="1" spcCol="0" rtlCol="0" fromWordArt="0" anchor="b" anchorCtr="0" forceAA="0" compatLnSpc="1">
              <a:prstTxWarp prst="textNoShape">
                <a:avLst/>
              </a:prstTxWarp>
              <a:noAutofit/>
            </a:bodyPr>
            <a:lstStyle/>
            <a:p>
              <a:pPr marL="0" marR="0" lvl="0" indent="0" algn="ctr" defTabSz="717626"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Segoe Sans Display"/>
                <a:ea typeface="+mn-ea"/>
                <a:cs typeface="+mn-cs"/>
              </a:endParaRPr>
            </a:p>
          </p:txBody>
        </p:sp>
        <p:sp>
          <p:nvSpPr>
            <p:cNvPr id="18" name="Graphic 60">
              <a:extLst>
                <a:ext uri="{FF2B5EF4-FFF2-40B4-BE49-F238E27FC236}">
                  <a16:creationId xmlns:a16="http://schemas.microsoft.com/office/drawing/2014/main" id="{6A536CCA-A723-BF32-53F7-400E48A8E757}"/>
                </a:ext>
              </a:extLst>
            </p:cNvPr>
            <p:cNvSpPr/>
            <p:nvPr/>
          </p:nvSpPr>
          <p:spPr>
            <a:xfrm>
              <a:off x="4028388" y="3659100"/>
              <a:ext cx="408354" cy="408354"/>
            </a:xfrm>
            <a:custGeom>
              <a:avLst/>
              <a:gdLst>
                <a:gd name="csX0" fmla="*/ 204177 w 408354"/>
                <a:gd name="csY0" fmla="*/ 0 h 408354"/>
                <a:gd name="csX1" fmla="*/ 408354 w 408354"/>
                <a:gd name="csY1" fmla="*/ 204177 h 408354"/>
                <a:gd name="csX2" fmla="*/ 204177 w 408354"/>
                <a:gd name="csY2" fmla="*/ 408354 h 408354"/>
                <a:gd name="csX3" fmla="*/ 0 w 408354"/>
                <a:gd name="csY3" fmla="*/ 204177 h 408354"/>
                <a:gd name="csX4" fmla="*/ 204177 w 408354"/>
                <a:gd name="csY4" fmla="*/ 0 h 408354"/>
                <a:gd name="csX5" fmla="*/ 204177 w 408354"/>
                <a:gd name="csY5" fmla="*/ 102089 h 408354"/>
                <a:gd name="csX6" fmla="*/ 189007 w 408354"/>
                <a:gd name="csY6" fmla="*/ 115319 h 408354"/>
                <a:gd name="csX7" fmla="*/ 188864 w 408354"/>
                <a:gd name="csY7" fmla="*/ 117402 h 408354"/>
                <a:gd name="csX8" fmla="*/ 188864 w 408354"/>
                <a:gd name="csY8" fmla="*/ 188864 h 408354"/>
                <a:gd name="csX9" fmla="*/ 117402 w 408354"/>
                <a:gd name="csY9" fmla="*/ 188864 h 408354"/>
                <a:gd name="csX10" fmla="*/ 102093 w 408354"/>
                <a:gd name="csY10" fmla="*/ 204181 h 408354"/>
                <a:gd name="csX11" fmla="*/ 115319 w 408354"/>
                <a:gd name="csY11" fmla="*/ 219347 h 408354"/>
                <a:gd name="csX12" fmla="*/ 117402 w 408354"/>
                <a:gd name="csY12" fmla="*/ 219490 h 408354"/>
                <a:gd name="csX13" fmla="*/ 188864 w 408354"/>
                <a:gd name="csY13" fmla="*/ 219490 h 408354"/>
                <a:gd name="csX14" fmla="*/ 188864 w 408354"/>
                <a:gd name="csY14" fmla="*/ 290952 h 408354"/>
                <a:gd name="csX15" fmla="*/ 204181 w 408354"/>
                <a:gd name="csY15" fmla="*/ 306262 h 408354"/>
                <a:gd name="csX16" fmla="*/ 219347 w 408354"/>
                <a:gd name="csY16" fmla="*/ 293035 h 408354"/>
                <a:gd name="csX17" fmla="*/ 219490 w 408354"/>
                <a:gd name="csY17" fmla="*/ 290952 h 408354"/>
                <a:gd name="csX18" fmla="*/ 219490 w 408354"/>
                <a:gd name="csY18" fmla="*/ 219490 h 408354"/>
                <a:gd name="csX19" fmla="*/ 290952 w 408354"/>
                <a:gd name="csY19" fmla="*/ 219490 h 408354"/>
                <a:gd name="csX20" fmla="*/ 306262 w 408354"/>
                <a:gd name="csY20" fmla="*/ 204173 h 408354"/>
                <a:gd name="csX21" fmla="*/ 293035 w 408354"/>
                <a:gd name="csY21" fmla="*/ 189007 h 408354"/>
                <a:gd name="csX22" fmla="*/ 290952 w 408354"/>
                <a:gd name="csY22" fmla="*/ 188864 h 408354"/>
                <a:gd name="csX23" fmla="*/ 219490 w 408354"/>
                <a:gd name="csY23" fmla="*/ 188864 h 408354"/>
                <a:gd name="csX24" fmla="*/ 219490 w 408354"/>
                <a:gd name="csY24" fmla="*/ 117402 h 408354"/>
                <a:gd name="csX25" fmla="*/ 204177 w 408354"/>
                <a:gd name="csY25" fmla="*/ 102089 h 4083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Lst>
              <a:rect l="l" t="t" r="r" b="b"/>
              <a:pathLst>
                <a:path w="408354" h="408354">
                  <a:moveTo>
                    <a:pt x="204177" y="0"/>
                  </a:moveTo>
                  <a:cubicBezTo>
                    <a:pt x="316944" y="0"/>
                    <a:pt x="408354" y="91410"/>
                    <a:pt x="408354" y="204177"/>
                  </a:cubicBezTo>
                  <a:cubicBezTo>
                    <a:pt x="408354" y="316944"/>
                    <a:pt x="316944" y="408354"/>
                    <a:pt x="204177" y="408354"/>
                  </a:cubicBezTo>
                  <a:cubicBezTo>
                    <a:pt x="91410" y="408354"/>
                    <a:pt x="0" y="316944"/>
                    <a:pt x="0" y="204177"/>
                  </a:cubicBezTo>
                  <a:cubicBezTo>
                    <a:pt x="0" y="91410"/>
                    <a:pt x="91410" y="0"/>
                    <a:pt x="204177" y="0"/>
                  </a:cubicBezTo>
                  <a:close/>
                  <a:moveTo>
                    <a:pt x="204177" y="102089"/>
                  </a:moveTo>
                  <a:cubicBezTo>
                    <a:pt x="196525" y="102089"/>
                    <a:pt x="190048" y="107738"/>
                    <a:pt x="189007" y="115319"/>
                  </a:cubicBezTo>
                  <a:lnTo>
                    <a:pt x="188864" y="117402"/>
                  </a:lnTo>
                  <a:lnTo>
                    <a:pt x="188864" y="188864"/>
                  </a:lnTo>
                  <a:lnTo>
                    <a:pt x="117402" y="188864"/>
                  </a:lnTo>
                  <a:cubicBezTo>
                    <a:pt x="108945" y="188866"/>
                    <a:pt x="102091" y="195724"/>
                    <a:pt x="102093" y="204181"/>
                  </a:cubicBezTo>
                  <a:cubicBezTo>
                    <a:pt x="102095" y="211832"/>
                    <a:pt x="107742" y="218304"/>
                    <a:pt x="115319" y="219347"/>
                  </a:cubicBezTo>
                  <a:lnTo>
                    <a:pt x="117402" y="219490"/>
                  </a:lnTo>
                  <a:lnTo>
                    <a:pt x="188864" y="219490"/>
                  </a:lnTo>
                  <a:lnTo>
                    <a:pt x="188864" y="290952"/>
                  </a:lnTo>
                  <a:cubicBezTo>
                    <a:pt x="188866" y="299409"/>
                    <a:pt x="195724" y="306264"/>
                    <a:pt x="204181" y="306262"/>
                  </a:cubicBezTo>
                  <a:cubicBezTo>
                    <a:pt x="211832" y="306260"/>
                    <a:pt x="218304" y="300612"/>
                    <a:pt x="219347" y="293035"/>
                  </a:cubicBezTo>
                  <a:lnTo>
                    <a:pt x="219490" y="290952"/>
                  </a:lnTo>
                  <a:lnTo>
                    <a:pt x="219490" y="219490"/>
                  </a:lnTo>
                  <a:lnTo>
                    <a:pt x="290952" y="219490"/>
                  </a:lnTo>
                  <a:cubicBezTo>
                    <a:pt x="299409" y="219488"/>
                    <a:pt x="306264" y="212630"/>
                    <a:pt x="306262" y="204173"/>
                  </a:cubicBezTo>
                  <a:cubicBezTo>
                    <a:pt x="306260" y="196522"/>
                    <a:pt x="300612" y="190050"/>
                    <a:pt x="293035" y="189007"/>
                  </a:cubicBezTo>
                  <a:lnTo>
                    <a:pt x="290952" y="188864"/>
                  </a:lnTo>
                  <a:lnTo>
                    <a:pt x="219490" y="188864"/>
                  </a:lnTo>
                  <a:lnTo>
                    <a:pt x="219490" y="117402"/>
                  </a:lnTo>
                  <a:cubicBezTo>
                    <a:pt x="219490" y="108945"/>
                    <a:pt x="212634" y="102089"/>
                    <a:pt x="204177" y="102089"/>
                  </a:cubicBezTo>
                  <a:close/>
                </a:path>
              </a:pathLst>
            </a:custGeom>
            <a:gradFill flip="none" rotWithShape="1">
              <a:gsLst>
                <a:gs pos="0">
                  <a:srgbClr val="C03BC4"/>
                </a:gs>
                <a:gs pos="90000">
                  <a:srgbClr val="0078D4"/>
                </a:gs>
              </a:gsLst>
              <a:path path="circle">
                <a:fillToRect l="100000" t="100000"/>
              </a:path>
              <a:tileRect r="-100000" b="-100000"/>
            </a:gradFill>
            <a:ln w="20241" cap="flat">
              <a:noFill/>
              <a:prstDash val="solid"/>
              <a:mite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80000">
                      <a:srgbClr val="C03BC4"/>
                    </a:gs>
                    <a:gs pos="0">
                      <a:srgbClr val="0078D4"/>
                    </a:gs>
                  </a:gsLst>
                  <a:path path="circle">
                    <a:fillToRect l="100000" t="100000"/>
                  </a:path>
                </a:gradFill>
                <a:effectLst/>
                <a:uLnTx/>
                <a:uFillTx/>
                <a:latin typeface="Segoe UI"/>
                <a:ea typeface="+mn-ea"/>
                <a:cs typeface="+mn-cs"/>
              </a:endParaRPr>
            </a:p>
          </p:txBody>
        </p:sp>
      </p:grpSp>
      <p:sp>
        <p:nvSpPr>
          <p:cNvPr id="23" name="Rectangle: Rounded Corners 22">
            <a:extLst>
              <a:ext uri="{FF2B5EF4-FFF2-40B4-BE49-F238E27FC236}">
                <a16:creationId xmlns:a16="http://schemas.microsoft.com/office/drawing/2014/main" id="{F6DEB3C1-0205-B33E-7C6C-6967531D02F1}"/>
              </a:ext>
            </a:extLst>
          </p:cNvPr>
          <p:cNvSpPr/>
          <p:nvPr/>
        </p:nvSpPr>
        <p:spPr>
          <a:xfrm>
            <a:off x="851770" y="5222463"/>
            <a:ext cx="10488461" cy="445368"/>
          </a:xfrm>
          <a:prstGeom prst="roundRect">
            <a:avLst>
              <a:gd name="adj" fmla="val 50000"/>
            </a:avLst>
          </a:prstGeom>
          <a:gradFill flip="none" rotWithShape="1">
            <a:gsLst>
              <a:gs pos="20000">
                <a:srgbClr val="702573">
                  <a:alpha val="10000"/>
                </a:srgbClr>
              </a:gs>
              <a:gs pos="80000">
                <a:srgbClr val="2A446F">
                  <a:alpha val="10000"/>
                </a:srgbClr>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5725" tIns="0" rIns="85725"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Segoe Sans Display Semibold"/>
                <a:ea typeface="+mn-ea"/>
                <a:cs typeface="Segoe Sans Display" pitchFamily="2" charset="0"/>
              </a:rPr>
              <a:t>Work IQ</a:t>
            </a:r>
            <a:endParaRPr kumimoji="0" lang="en-US" sz="2200" b="0" i="0" u="none" strike="noStrike" kern="1200" cap="none" spc="0" normalizeH="0" baseline="0" noProof="0" dirty="0">
              <a:ln>
                <a:noFill/>
              </a:ln>
              <a:solidFill>
                <a:srgbClr val="000000"/>
              </a:solidFill>
              <a:effectLst/>
              <a:uLnTx/>
              <a:uFillTx/>
              <a:latin typeface="Segoe Sans Display"/>
              <a:ea typeface="+mn-ea"/>
              <a:cs typeface="+mn-cs"/>
            </a:endParaRPr>
          </a:p>
        </p:txBody>
      </p:sp>
      <p:sp>
        <p:nvSpPr>
          <p:cNvPr id="2" name="TextBox 1">
            <a:extLst>
              <a:ext uri="{FF2B5EF4-FFF2-40B4-BE49-F238E27FC236}">
                <a16:creationId xmlns:a16="http://schemas.microsoft.com/office/drawing/2014/main" id="{2589D04C-A1D8-18C4-9CC6-A59159605FEB}"/>
              </a:ext>
            </a:extLst>
          </p:cNvPr>
          <p:cNvSpPr txBox="1"/>
          <p:nvPr/>
        </p:nvSpPr>
        <p:spPr>
          <a:xfrm>
            <a:off x="5290491" y="6277689"/>
            <a:ext cx="1611018" cy="138499"/>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000000">
                    <a:lumMod val="65000"/>
                    <a:lumOff val="35000"/>
                  </a:srgbClr>
                </a:solidFill>
                <a:effectLst/>
                <a:uLnTx/>
                <a:uFillTx/>
                <a:latin typeface="Segoe Sans Display"/>
                <a:ea typeface="+mn-ea"/>
                <a:cs typeface="+mn-cs"/>
              </a:rPr>
              <a:t>Available with or without Teams</a:t>
            </a:r>
          </a:p>
        </p:txBody>
      </p:sp>
      <p:pic>
        <p:nvPicPr>
          <p:cNvPr id="9" name="Picture 8">
            <a:extLst>
              <a:ext uri="{FF2B5EF4-FFF2-40B4-BE49-F238E27FC236}">
                <a16:creationId xmlns:a16="http://schemas.microsoft.com/office/drawing/2014/main" id="{3A12DC85-FA05-B751-6B0D-1AEE76529C6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535044" y="2684572"/>
            <a:ext cx="2007838" cy="628852"/>
          </a:xfrm>
          <a:prstGeom prst="rect">
            <a:avLst/>
          </a:prstGeom>
        </p:spPr>
      </p:pic>
    </p:spTree>
    <p:extLst>
      <p:ext uri="{BB962C8B-B14F-4D97-AF65-F5344CB8AC3E}">
        <p14:creationId xmlns:p14="http://schemas.microsoft.com/office/powerpoint/2010/main" val="4089597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1"/>
                                        </p:tgtEl>
                                        <p:attrNameLst>
                                          <p:attrName>ppt_x</p:attrName>
                                          <p:attrName>ppt_y</p:attrName>
                                        </p:attrNameLst>
                                      </p:cBhvr>
                                      <p:rCtr x="0" y="1759"/>
                                    </p:animMotion>
                                  </p:childTnLst>
                                </p:cTn>
                              </p:par>
                              <p:par>
                                <p:cTn id="10" presetID="10" presetClass="entr" presetSubtype="0" fill="hold" grpId="0" nodeType="withEffect">
                                  <p:stCondLst>
                                    <p:cond delay="1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path" presetSubtype="0" decel="100000" fill="hold" grpId="1" nodeType="withEffect">
                                  <p:stCondLst>
                                    <p:cond delay="100"/>
                                  </p:stCondLst>
                                  <p:childTnLst>
                                    <p:animMotion origin="layout" path="M 0 0 L 0 0.03542 " pathEditMode="relative" rAng="0" ptsTypes="AA">
                                      <p:cBhvr>
                                        <p:cTn id="14" dur="700" spd="-100000" fill="hold"/>
                                        <p:tgtEl>
                                          <p:spTgt spid="3"/>
                                        </p:tgtEl>
                                        <p:attrNameLst>
                                          <p:attrName>ppt_x</p:attrName>
                                          <p:attrName>ppt_y</p:attrName>
                                        </p:attrNameLst>
                                      </p:cBhvr>
                                      <p:rCtr x="0" y="1759"/>
                                    </p:animMotion>
                                  </p:childTnLst>
                                </p:cTn>
                              </p:par>
                              <p:par>
                                <p:cTn id="15" presetID="10" presetClass="entr" presetSubtype="0" fill="hold" grpId="0" nodeType="withEffect">
                                  <p:stCondLst>
                                    <p:cond delay="1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42" presetClass="path" presetSubtype="0" decel="100000" fill="hold" grpId="1" nodeType="withEffect">
                                  <p:stCondLst>
                                    <p:cond delay="100"/>
                                  </p:stCondLst>
                                  <p:childTnLst>
                                    <p:animMotion origin="layout" path="M 0 1.48148E-6 L 0 0.03542 " pathEditMode="relative" rAng="0" ptsTypes="AA">
                                      <p:cBhvr>
                                        <p:cTn id="19" dur="700" spd="-100000" fill="hold"/>
                                        <p:tgtEl>
                                          <p:spTgt spid="5"/>
                                        </p:tgtEl>
                                        <p:attrNameLst>
                                          <p:attrName>ppt_x</p:attrName>
                                          <p:attrName>ppt_y</p:attrName>
                                        </p:attrNameLst>
                                      </p:cBhvr>
                                      <p:rCtr x="0" y="1759"/>
                                    </p:animMotion>
                                  </p:childTnLst>
                                </p:cTn>
                              </p:par>
                              <p:par>
                                <p:cTn id="20" presetID="10" presetClass="entr" presetSubtype="0" fill="hold" grpId="0" nodeType="withEffect">
                                  <p:stCondLst>
                                    <p:cond delay="1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path" presetSubtype="0" decel="100000" fill="hold" grpId="1" nodeType="withEffect">
                                  <p:stCondLst>
                                    <p:cond delay="100"/>
                                  </p:stCondLst>
                                  <p:childTnLst>
                                    <p:animMotion origin="layout" path="M 3.33333E-6 1.48148E-6 L 3.33333E-6 0.03542 " pathEditMode="relative" rAng="0" ptsTypes="AA">
                                      <p:cBhvr>
                                        <p:cTn id="24" dur="700" spd="-100000" fill="hold"/>
                                        <p:tgtEl>
                                          <p:spTgt spid="6"/>
                                        </p:tgtEl>
                                        <p:attrNameLst>
                                          <p:attrName>ppt_x</p:attrName>
                                          <p:attrName>ppt_y</p:attrName>
                                        </p:attrNameLst>
                                      </p:cBhvr>
                                      <p:rCtr x="0" y="1759"/>
                                    </p:animMotion>
                                  </p:childTnLst>
                                </p:cTn>
                              </p:par>
                              <p:par>
                                <p:cTn id="25" presetID="10" presetClass="entr" presetSubtype="0" fill="hold" nodeType="withEffect">
                                  <p:stCondLst>
                                    <p:cond delay="1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42" presetClass="path" presetSubtype="0" decel="100000" fill="hold" nodeType="withEffect">
                                  <p:stCondLst>
                                    <p:cond delay="100"/>
                                  </p:stCondLst>
                                  <p:childTnLst>
                                    <p:animMotion origin="layout" path="M 3.33333E-6 1.48148E-6 L 3.33333E-6 0.03542 " pathEditMode="relative" rAng="0" ptsTypes="AA">
                                      <p:cBhvr>
                                        <p:cTn id="29" dur="700" spd="-100000" fill="hold"/>
                                        <p:tgtEl>
                                          <p:spTgt spid="7"/>
                                        </p:tgtEl>
                                        <p:attrNameLst>
                                          <p:attrName>ppt_x</p:attrName>
                                          <p:attrName>ppt_y</p:attrName>
                                        </p:attrNameLst>
                                      </p:cBhvr>
                                      <p:rCtr x="0" y="1759"/>
                                    </p:animMotion>
                                  </p:childTnLst>
                                </p:cTn>
                              </p:par>
                              <p:par>
                                <p:cTn id="30" presetID="10" presetClass="entr" presetSubtype="0" fill="hold" nodeType="withEffect">
                                  <p:stCondLst>
                                    <p:cond delay="1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42" presetClass="path" presetSubtype="0" decel="100000" fill="hold" nodeType="withEffect">
                                  <p:stCondLst>
                                    <p:cond delay="100"/>
                                  </p:stCondLst>
                                  <p:childTnLst>
                                    <p:animMotion origin="layout" path="M 0 1.48148E-6 L 0 0.03542 " pathEditMode="relative" rAng="0" ptsTypes="AA">
                                      <p:cBhvr>
                                        <p:cTn id="34" dur="700" spd="-100000" fill="hold"/>
                                        <p:tgtEl>
                                          <p:spTgt spid="8"/>
                                        </p:tgtEl>
                                        <p:attrNameLst>
                                          <p:attrName>ppt_x</p:attrName>
                                          <p:attrName>ppt_y</p:attrName>
                                        </p:attrNameLst>
                                      </p:cBhvr>
                                      <p:rCtr x="0" y="1759"/>
                                    </p:animMotion>
                                  </p:childTnLst>
                                </p:cTn>
                              </p:par>
                              <p:par>
                                <p:cTn id="35" presetID="10" presetClass="entr" presetSubtype="0" fill="hold" nodeType="withEffect">
                                  <p:stCondLst>
                                    <p:cond delay="10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par>
                                <p:cTn id="38" presetID="42" presetClass="path" presetSubtype="0" decel="100000" fill="hold" nodeType="withEffect">
                                  <p:stCondLst>
                                    <p:cond delay="100"/>
                                  </p:stCondLst>
                                  <p:childTnLst>
                                    <p:animMotion origin="layout" path="M -3.125E-6 1.48148E-6 L -3.125E-6 0.03542 " pathEditMode="relative" rAng="0" ptsTypes="AA">
                                      <p:cBhvr>
                                        <p:cTn id="39" dur="700" spd="-100000" fill="hold"/>
                                        <p:tgtEl>
                                          <p:spTgt spid="9"/>
                                        </p:tgtEl>
                                        <p:attrNameLst>
                                          <p:attrName>ppt_x</p:attrName>
                                          <p:attrName>ppt_y</p:attrName>
                                        </p:attrNameLst>
                                      </p:cBhvr>
                                      <p:rCtr x="0" y="1759"/>
                                    </p:animMotion>
                                  </p:childTnLst>
                                </p:cTn>
                              </p:par>
                              <p:par>
                                <p:cTn id="40" presetID="10" presetClass="entr" presetSubtype="0" fill="hold" grpId="0" nodeType="withEffect">
                                  <p:stCondLst>
                                    <p:cond delay="1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42" presetClass="path" presetSubtype="0" decel="100000" fill="hold" grpId="1" nodeType="withEffect">
                                  <p:stCondLst>
                                    <p:cond delay="100"/>
                                  </p:stCondLst>
                                  <p:childTnLst>
                                    <p:animMotion origin="layout" path="M 5E-6 4.81481E-6 L 5E-6 0.03541 " pathEditMode="relative" rAng="0" ptsTypes="AA">
                                      <p:cBhvr>
                                        <p:cTn id="44" dur="700" spd="-100000" fill="hold"/>
                                        <p:tgtEl>
                                          <p:spTgt spid="10"/>
                                        </p:tgtEl>
                                        <p:attrNameLst>
                                          <p:attrName>ppt_x</p:attrName>
                                          <p:attrName>ppt_y</p:attrName>
                                        </p:attrNameLst>
                                      </p:cBhvr>
                                      <p:rCtr x="0" y="1759"/>
                                    </p:animMotion>
                                  </p:childTnLst>
                                </p:cTn>
                              </p:par>
                              <p:par>
                                <p:cTn id="45" presetID="10" presetClass="entr" presetSubtype="0" fill="hold" grpId="0" nodeType="withEffect">
                                  <p:stCondLst>
                                    <p:cond delay="10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par>
                                <p:cTn id="48" presetID="42" presetClass="path" presetSubtype="0" decel="100000" fill="hold" grpId="1" nodeType="withEffect">
                                  <p:stCondLst>
                                    <p:cond delay="100"/>
                                  </p:stCondLst>
                                  <p:childTnLst>
                                    <p:animMotion origin="layout" path="M -3.125E-6 1.11022E-16 L -3.125E-6 0.03542 " pathEditMode="relative" rAng="0" ptsTypes="AA">
                                      <p:cBhvr>
                                        <p:cTn id="49" dur="700" spd="-100000" fill="hold"/>
                                        <p:tgtEl>
                                          <p:spTgt spid="12"/>
                                        </p:tgtEl>
                                        <p:attrNameLst>
                                          <p:attrName>ppt_x</p:attrName>
                                          <p:attrName>ppt_y</p:attrName>
                                        </p:attrNameLst>
                                      </p:cBhvr>
                                      <p:rCtr x="0" y="1759"/>
                                    </p:animMotion>
                                  </p:childTnLst>
                                </p:cTn>
                              </p:par>
                              <p:par>
                                <p:cTn id="50" presetID="10" presetClass="entr" presetSubtype="0" fill="hold" grpId="0" nodeType="withEffect">
                                  <p:stCondLst>
                                    <p:cond delay="10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par>
                                <p:cTn id="53" presetID="42" presetClass="path" presetSubtype="0" decel="100000" fill="hold" grpId="1" nodeType="withEffect">
                                  <p:stCondLst>
                                    <p:cond delay="100"/>
                                  </p:stCondLst>
                                  <p:childTnLst>
                                    <p:animMotion origin="layout" path="M 0 1.11022E-16 L 0 0.03542 " pathEditMode="relative" rAng="0" ptsTypes="AA">
                                      <p:cBhvr>
                                        <p:cTn id="54" dur="700" spd="-100000" fill="hold"/>
                                        <p:tgtEl>
                                          <p:spTgt spid="13"/>
                                        </p:tgtEl>
                                        <p:attrNameLst>
                                          <p:attrName>ppt_x</p:attrName>
                                          <p:attrName>ppt_y</p:attrName>
                                        </p:attrNameLst>
                                      </p:cBhvr>
                                      <p:rCtr x="0" y="1759"/>
                                    </p:animMotion>
                                  </p:childTnLst>
                                </p:cTn>
                              </p:par>
                              <p:par>
                                <p:cTn id="55" presetID="10" presetClass="entr" presetSubtype="0" fill="hold" grpId="0" nodeType="withEffect">
                                  <p:stCondLst>
                                    <p:cond delay="10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par>
                                <p:cTn id="58" presetID="42" presetClass="path" presetSubtype="0" decel="100000" fill="hold" grpId="1" nodeType="withEffect">
                                  <p:stCondLst>
                                    <p:cond delay="100"/>
                                  </p:stCondLst>
                                  <p:childTnLst>
                                    <p:animMotion origin="layout" path="M 3.125E-6 1.11022E-16 L 3.125E-6 0.03542 " pathEditMode="relative" rAng="0" ptsTypes="AA">
                                      <p:cBhvr>
                                        <p:cTn id="59" dur="700" spd="-100000" fill="hold"/>
                                        <p:tgtEl>
                                          <p:spTgt spid="15"/>
                                        </p:tgtEl>
                                        <p:attrNameLst>
                                          <p:attrName>ppt_x</p:attrName>
                                          <p:attrName>ppt_y</p:attrName>
                                        </p:attrNameLst>
                                      </p:cBhvr>
                                      <p:rCtr x="0" y="1759"/>
                                    </p:animMotion>
                                  </p:childTnLst>
                                </p:cTn>
                              </p:par>
                              <p:par>
                                <p:cTn id="60" presetID="10" presetClass="entr" presetSubtype="0" fill="hold" nodeType="withEffect">
                                  <p:stCondLst>
                                    <p:cond delay="10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42" presetClass="path" presetSubtype="0" decel="100000" fill="hold" nodeType="withEffect">
                                  <p:stCondLst>
                                    <p:cond delay="100"/>
                                  </p:stCondLst>
                                  <p:childTnLst>
                                    <p:animMotion origin="layout" path="M 3.33333E-6 -4.44444E-6 L 3.33333E-6 0.03542 " pathEditMode="relative" rAng="0" ptsTypes="AA">
                                      <p:cBhvr>
                                        <p:cTn id="64" dur="700" spd="-100000" fill="hold"/>
                                        <p:tgtEl>
                                          <p:spTgt spid="16"/>
                                        </p:tgtEl>
                                        <p:attrNameLst>
                                          <p:attrName>ppt_x</p:attrName>
                                          <p:attrName>ppt_y</p:attrName>
                                        </p:attrNameLst>
                                      </p:cBhvr>
                                      <p:rCtr x="0" y="1759"/>
                                    </p:animMotion>
                                  </p:childTnLst>
                                </p:cTn>
                              </p:par>
                              <p:par>
                                <p:cTn id="65" presetID="10" presetClass="entr" presetSubtype="0" fill="hold" nodeType="withEffect">
                                  <p:stCondLst>
                                    <p:cond delay="1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500"/>
                                        <p:tgtEl>
                                          <p:spTgt spid="20"/>
                                        </p:tgtEl>
                                      </p:cBhvr>
                                    </p:animEffect>
                                  </p:childTnLst>
                                </p:cTn>
                              </p:par>
                              <p:par>
                                <p:cTn id="68" presetID="42" presetClass="path" presetSubtype="0" decel="100000" fill="hold" nodeType="withEffect">
                                  <p:stCondLst>
                                    <p:cond delay="100"/>
                                  </p:stCondLst>
                                  <p:childTnLst>
                                    <p:animMotion origin="layout" path="M -3.33333E-6 -4.44444E-6 L -3.33333E-6 0.03542 " pathEditMode="relative" rAng="0" ptsTypes="AA">
                                      <p:cBhvr>
                                        <p:cTn id="69" dur="700" spd="-100000" fill="hold"/>
                                        <p:tgtEl>
                                          <p:spTgt spid="20"/>
                                        </p:tgtEl>
                                        <p:attrNameLst>
                                          <p:attrName>ppt_x</p:attrName>
                                          <p:attrName>ppt_y</p:attrName>
                                        </p:attrNameLst>
                                      </p:cBhvr>
                                      <p:rCtr x="0" y="1759"/>
                                    </p:animMotion>
                                  </p:childTnLst>
                                </p:cTn>
                              </p:par>
                              <p:par>
                                <p:cTn id="70" presetID="10" presetClass="entr" presetSubtype="0" fill="hold" nodeType="withEffect">
                                  <p:stCondLst>
                                    <p:cond delay="10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42" presetClass="path" presetSubtype="0" decel="100000" fill="hold" nodeType="withEffect">
                                  <p:stCondLst>
                                    <p:cond delay="100"/>
                                  </p:stCondLst>
                                  <p:childTnLst>
                                    <p:animMotion origin="layout" path="M -3.125E-6 4.44444E-6 L -3.125E-6 0.03541 " pathEditMode="relative" rAng="0" ptsTypes="AA">
                                      <p:cBhvr>
                                        <p:cTn id="74" dur="700" spd="-100000" fill="hold"/>
                                        <p:tgtEl>
                                          <p:spTgt spid="31"/>
                                        </p:tgtEl>
                                        <p:attrNameLst>
                                          <p:attrName>ppt_x</p:attrName>
                                          <p:attrName>ppt_y</p:attrName>
                                        </p:attrNameLst>
                                      </p:cBhvr>
                                      <p:rCtr x="0" y="1759"/>
                                    </p:animMotion>
                                  </p:childTnLst>
                                </p:cTn>
                              </p:par>
                              <p:par>
                                <p:cTn id="75" presetID="10" presetClass="entr" presetSubtype="0" fill="hold" nodeType="withEffect">
                                  <p:stCondLst>
                                    <p:cond delay="100"/>
                                  </p:stCondLst>
                                  <p:childTnLst>
                                    <p:set>
                                      <p:cBhvr>
                                        <p:cTn id="76" dur="1" fill="hold">
                                          <p:stCondLst>
                                            <p:cond delay="0"/>
                                          </p:stCondLst>
                                        </p:cTn>
                                        <p:tgtEl>
                                          <p:spTgt spid="32"/>
                                        </p:tgtEl>
                                        <p:attrNameLst>
                                          <p:attrName>style.visibility</p:attrName>
                                        </p:attrNameLst>
                                      </p:cBhvr>
                                      <p:to>
                                        <p:strVal val="visible"/>
                                      </p:to>
                                    </p:set>
                                    <p:animEffect transition="in" filter="fade">
                                      <p:cBhvr>
                                        <p:cTn id="77" dur="500"/>
                                        <p:tgtEl>
                                          <p:spTgt spid="32"/>
                                        </p:tgtEl>
                                      </p:cBhvr>
                                    </p:animEffect>
                                  </p:childTnLst>
                                </p:cTn>
                              </p:par>
                              <p:par>
                                <p:cTn id="78" presetID="42" presetClass="path" presetSubtype="0" decel="100000" fill="hold" nodeType="withEffect">
                                  <p:stCondLst>
                                    <p:cond delay="100"/>
                                  </p:stCondLst>
                                  <p:childTnLst>
                                    <p:animMotion origin="layout" path="M 0 4.44444E-6 L 0 0.03541 " pathEditMode="relative" rAng="0" ptsTypes="AA">
                                      <p:cBhvr>
                                        <p:cTn id="79" dur="700" spd="-100000" fill="hold"/>
                                        <p:tgtEl>
                                          <p:spTgt spid="32"/>
                                        </p:tgtEl>
                                        <p:attrNameLst>
                                          <p:attrName>ppt_x</p:attrName>
                                          <p:attrName>ppt_y</p:attrName>
                                        </p:attrNameLst>
                                      </p:cBhvr>
                                      <p:rCtr x="0" y="1759"/>
                                    </p:animMotion>
                                  </p:childTnLst>
                                </p:cTn>
                              </p:par>
                              <p:par>
                                <p:cTn id="80" presetID="10" presetClass="entr" presetSubtype="0" fill="hold" nodeType="withEffect">
                                  <p:stCondLst>
                                    <p:cond delay="10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par>
                                <p:cTn id="83" presetID="42" presetClass="path" presetSubtype="0" decel="100000" fill="hold" nodeType="withEffect">
                                  <p:stCondLst>
                                    <p:cond delay="100"/>
                                  </p:stCondLst>
                                  <p:childTnLst>
                                    <p:animMotion origin="layout" path="M 3.33333E-6 4.44444E-6 L 3.33333E-6 0.03541 " pathEditMode="relative" rAng="0" ptsTypes="AA">
                                      <p:cBhvr>
                                        <p:cTn id="84" dur="700" spd="-100000" fill="hold"/>
                                        <p:tgtEl>
                                          <p:spTgt spid="34"/>
                                        </p:tgtEl>
                                        <p:attrNameLst>
                                          <p:attrName>ppt_x</p:attrName>
                                          <p:attrName>ppt_y</p:attrName>
                                        </p:attrNameLst>
                                      </p:cBhvr>
                                      <p:rCtr x="0" y="1759"/>
                                    </p:animMotion>
                                  </p:childTnLst>
                                </p:cTn>
                              </p:par>
                              <p:par>
                                <p:cTn id="85" presetID="10" presetClass="entr" presetSubtype="0" fill="hold" grpId="0" nodeType="withEffect">
                                  <p:stCondLst>
                                    <p:cond delay="100"/>
                                  </p:stCondLst>
                                  <p:childTnLst>
                                    <p:set>
                                      <p:cBhvr>
                                        <p:cTn id="86" dur="1" fill="hold">
                                          <p:stCondLst>
                                            <p:cond delay="0"/>
                                          </p:stCondLst>
                                        </p:cTn>
                                        <p:tgtEl>
                                          <p:spTgt spid="23"/>
                                        </p:tgtEl>
                                        <p:attrNameLst>
                                          <p:attrName>style.visibility</p:attrName>
                                        </p:attrNameLst>
                                      </p:cBhvr>
                                      <p:to>
                                        <p:strVal val="visible"/>
                                      </p:to>
                                    </p:set>
                                    <p:animEffect transition="in" filter="fade">
                                      <p:cBhvr>
                                        <p:cTn id="87" dur="500"/>
                                        <p:tgtEl>
                                          <p:spTgt spid="23"/>
                                        </p:tgtEl>
                                      </p:cBhvr>
                                    </p:animEffect>
                                  </p:childTnLst>
                                </p:cTn>
                              </p:par>
                              <p:par>
                                <p:cTn id="88" presetID="42" presetClass="path" presetSubtype="0" decel="100000" fill="hold" grpId="1" nodeType="withEffect">
                                  <p:stCondLst>
                                    <p:cond delay="100"/>
                                  </p:stCondLst>
                                  <p:childTnLst>
                                    <p:animMotion origin="layout" path="M 0 -1.48148E-6 L 0 0.03542 " pathEditMode="relative" rAng="0" ptsTypes="AA">
                                      <p:cBhvr>
                                        <p:cTn id="89" dur="700" spd="-100000" fill="hold"/>
                                        <p:tgtEl>
                                          <p:spTgt spid="23"/>
                                        </p:tgtEl>
                                        <p:attrNameLst>
                                          <p:attrName>ppt_x</p:attrName>
                                          <p:attrName>ppt_y</p:attrName>
                                        </p:attrNameLst>
                                      </p:cBhvr>
                                      <p:rCtr x="0" y="1759"/>
                                    </p:animMotion>
                                  </p:childTnLst>
                                </p:cTn>
                              </p:par>
                              <p:par>
                                <p:cTn id="90" presetID="10" presetClass="entr" presetSubtype="0" fill="hold" grpId="0" nodeType="withEffect">
                                  <p:stCondLst>
                                    <p:cond delay="500"/>
                                  </p:stCondLst>
                                  <p:childTnLst>
                                    <p:set>
                                      <p:cBhvr>
                                        <p:cTn id="91" dur="1" fill="hold">
                                          <p:stCondLst>
                                            <p:cond delay="0"/>
                                          </p:stCondLst>
                                        </p:cTn>
                                        <p:tgtEl>
                                          <p:spTgt spid="2"/>
                                        </p:tgtEl>
                                        <p:attrNameLst>
                                          <p:attrName>style.visibility</p:attrName>
                                        </p:attrNameLst>
                                      </p:cBhvr>
                                      <p:to>
                                        <p:strVal val="visible"/>
                                      </p:to>
                                    </p:set>
                                    <p:animEffect transition="in" filter="fade">
                                      <p:cBhvr>
                                        <p:cTn id="9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1" grpId="0"/>
      <p:bldP spid="11" grpId="1"/>
      <p:bldP spid="10" grpId="0" animBg="1"/>
      <p:bldP spid="10" grpId="1" animBg="1"/>
      <p:bldP spid="12" grpId="0"/>
      <p:bldP spid="12" grpId="1"/>
      <p:bldP spid="5" grpId="0" animBg="1"/>
      <p:bldP spid="5" grpId="1" animBg="1"/>
      <p:bldP spid="13" grpId="0"/>
      <p:bldP spid="13" grpId="1"/>
      <p:bldP spid="6" grpId="0" animBg="1"/>
      <p:bldP spid="6" grpId="1" animBg="1"/>
      <p:bldP spid="15" grpId="0"/>
      <p:bldP spid="15" grpId="1"/>
      <p:bldP spid="23" grpId="0" animBg="1"/>
      <p:bldP spid="23" grpId="1" animBg="1"/>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D695C-21B2-15A0-AE3A-8B13947C4FC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750013E-CBF6-AFD6-89EF-636E878FF49A}"/>
              </a:ext>
              <a:ext uri="{C183D7F6-B498-43B3-948B-1728B52AA6E4}">
                <adec:decorative xmlns:adec="http://schemas.microsoft.com/office/drawing/2017/decorative" val="1"/>
              </a:ext>
            </a:extLst>
          </p:cNvPr>
          <p:cNvSpPr txBox="1">
            <a:spLocks/>
          </p:cNvSpPr>
          <p:nvPr/>
        </p:nvSpPr>
        <p:spPr>
          <a:xfrm>
            <a:off x="0" y="6271327"/>
            <a:ext cx="12192000" cy="586672"/>
          </a:xfrm>
          <a:prstGeom prst="roundRect">
            <a:avLst>
              <a:gd name="adj" fmla="val 0"/>
            </a:avLst>
          </a:prstGeom>
          <a:gradFill flip="none" rotWithShape="1">
            <a:gsLst>
              <a:gs pos="0">
                <a:schemeClr val="accent1">
                  <a:lumMod val="5000"/>
                  <a:lumOff val="95000"/>
                </a:schemeClr>
              </a:gs>
              <a:gs pos="100000">
                <a:schemeClr val="tx2">
                  <a:lumMod val="10000"/>
                  <a:lumOff val="90000"/>
                </a:schemeClr>
              </a:gs>
            </a:gsLst>
            <a:lin ang="0" scaled="1"/>
            <a:tileRect/>
          </a:gradFill>
          <a:ln w="6350">
            <a:solidFill>
              <a:srgbClr val="FFFFFF"/>
            </a:solidFill>
            <a:headEnd type="none" w="med" len="med"/>
            <a:tailEnd type="none" w="med" len="med"/>
          </a:ln>
          <a:effectLst>
            <a:outerShdw blurRad="317500" dist="254000" dir="2700000" algn="tl" rotWithShape="0">
              <a:prstClr val="black">
                <a:alpha val="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algn="ctr" defTabSz="932472" fontAlgn="base">
              <a:spcBef>
                <a:spcPct val="0"/>
              </a:spcBef>
              <a:spcAft>
                <a:spcPct val="0"/>
              </a:spcAft>
              <a:defRPr sz="4400">
                <a:solidFill>
                  <a:srgbClr val="091F2C"/>
                </a:solidFill>
                <a:latin typeface="Segoe Sans Display"/>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CA" sz="4400" b="0" i="0" u="none" strike="noStrike" kern="1200" cap="none" spc="0" normalizeH="0" baseline="0" noProof="0">
              <a:ln>
                <a:noFill/>
              </a:ln>
              <a:solidFill>
                <a:srgbClr val="091F2C"/>
              </a:solidFill>
              <a:effectLst/>
              <a:uLnTx/>
              <a:uFillTx/>
              <a:latin typeface="Segoe Sans Display"/>
              <a:ea typeface="+mn-ea"/>
              <a:cs typeface="+mn-cs"/>
            </a:endParaRPr>
          </a:p>
        </p:txBody>
      </p:sp>
      <p:sp>
        <p:nvSpPr>
          <p:cNvPr id="4" name="Rectangle: Rounded Corners 3">
            <a:extLst>
              <a:ext uri="{FF2B5EF4-FFF2-40B4-BE49-F238E27FC236}">
                <a16:creationId xmlns:a16="http://schemas.microsoft.com/office/drawing/2014/main" id="{712CF86A-BFE8-C943-9CBA-EC8DE2F5E742}"/>
              </a:ext>
              <a:ext uri="{C183D7F6-B498-43B3-948B-1728B52AA6E4}">
                <adec:decorative xmlns:adec="http://schemas.microsoft.com/office/drawing/2017/decorative" val="1"/>
              </a:ext>
            </a:extLst>
          </p:cNvPr>
          <p:cNvSpPr/>
          <p:nvPr/>
        </p:nvSpPr>
        <p:spPr bwMode="auto">
          <a:xfrm>
            <a:off x="571500" y="893065"/>
            <a:ext cx="11049001" cy="5273066"/>
          </a:xfrm>
          <a:prstGeom prst="roundRect">
            <a:avLst>
              <a:gd name="adj" fmla="val 2185"/>
            </a:avLst>
          </a:prstGeom>
          <a:solidFill>
            <a:schemeClr val="bg1">
              <a:alpha val="52000"/>
            </a:schemeClr>
          </a:solidFill>
          <a:ln w="19050">
            <a:gradFill>
              <a:gsLst>
                <a:gs pos="0">
                  <a:schemeClr val="bg2">
                    <a:alpha val="87000"/>
                  </a:schemeClr>
                </a:gs>
                <a:gs pos="22000">
                  <a:srgbClr val="2250C1">
                    <a:alpha val="89000"/>
                  </a:srgbClr>
                </a:gs>
                <a:gs pos="77000">
                  <a:schemeClr val="accent4">
                    <a:lumMod val="25000"/>
                    <a:alpha val="82000"/>
                  </a:schemeClr>
                </a:gs>
                <a:gs pos="99000">
                  <a:schemeClr val="tx2">
                    <a:alpha val="78000"/>
                  </a:schemeClr>
                </a:gs>
              </a:gsLst>
              <a:lin ang="5400000" scaled="1"/>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Segoe Sans Display Semibold"/>
              <a:ea typeface="+mn-ea"/>
              <a:cs typeface="Segoe UI" pitchFamily="34" charset="0"/>
            </a:endParaRPr>
          </a:p>
        </p:txBody>
      </p:sp>
      <p:sp>
        <p:nvSpPr>
          <p:cNvPr id="5" name="Title 1">
            <a:extLst>
              <a:ext uri="{FF2B5EF4-FFF2-40B4-BE49-F238E27FC236}">
                <a16:creationId xmlns:a16="http://schemas.microsoft.com/office/drawing/2014/main" id="{A6002B70-6596-E64A-0E34-00328C9AE56E}"/>
              </a:ext>
              <a:ext uri="{C183D7F6-B498-43B3-948B-1728B52AA6E4}">
                <adec:decorative xmlns:adec="http://schemas.microsoft.com/office/drawing/2017/decorative" val="1"/>
              </a:ext>
            </a:extLst>
          </p:cNvPr>
          <p:cNvSpPr txBox="1">
            <a:spLocks/>
          </p:cNvSpPr>
          <p:nvPr/>
        </p:nvSpPr>
        <p:spPr>
          <a:xfrm>
            <a:off x="1615859" y="457200"/>
            <a:ext cx="8963458" cy="871728"/>
          </a:xfrm>
          <a:prstGeom prst="roundRect">
            <a:avLst>
              <a:gd name="adj" fmla="val 50000"/>
            </a:avLst>
          </a:prstGeom>
          <a:solidFill>
            <a:schemeClr val="bg1"/>
          </a:solidFill>
          <a:ln>
            <a:noFill/>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3200" b="0" kern="1200" cap="none" spc="-50" baseline="0">
                <a:ln w="3175">
                  <a:noFill/>
                </a:ln>
                <a:solidFill>
                  <a:schemeClr val="tx1"/>
                </a:solidFill>
                <a:effectLst/>
                <a:latin typeface="+mj-lt"/>
                <a:ea typeface="+mn-ea"/>
                <a:cs typeface="Segoe Sans Display" pitchFamily="2" charset="0"/>
              </a:defRPr>
            </a:lvl1pPr>
          </a:lstStyle>
          <a:p>
            <a:pPr marL="0" marR="0" lvl="0" indent="0" algn="ctr" defTabSz="932742"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50" normalizeH="0" baseline="0" noProof="0">
              <a:ln w="3175">
                <a:noFill/>
              </a:ln>
              <a:solidFill>
                <a:srgbClr val="FFFFFF"/>
              </a:solidFill>
              <a:effectLst/>
              <a:uLnTx/>
              <a:uFillTx/>
              <a:latin typeface="Segoe Sans Display Semibold"/>
              <a:ea typeface="+mn-ea"/>
              <a:cs typeface="Segoe Sans Display" pitchFamily="2" charset="0"/>
            </a:endParaRPr>
          </a:p>
        </p:txBody>
      </p:sp>
      <p:sp>
        <p:nvSpPr>
          <p:cNvPr id="2" name="Title 1">
            <a:extLst>
              <a:ext uri="{FF2B5EF4-FFF2-40B4-BE49-F238E27FC236}">
                <a16:creationId xmlns:a16="http://schemas.microsoft.com/office/drawing/2014/main" id="{AC9727DE-1E20-DAF3-AFBF-B99DC757B9D3}"/>
              </a:ext>
            </a:extLst>
          </p:cNvPr>
          <p:cNvSpPr>
            <a:spLocks noGrp="1"/>
          </p:cNvSpPr>
          <p:nvPr>
            <p:ph type="title"/>
          </p:nvPr>
        </p:nvSpPr>
        <p:spPr>
          <a:xfrm>
            <a:off x="1615859" y="457200"/>
            <a:ext cx="8963458" cy="871728"/>
          </a:xfrm>
          <a:prstGeom prst="roundRect">
            <a:avLst>
              <a:gd name="adj" fmla="val 50000"/>
            </a:avLst>
          </a:prstGeom>
          <a:gradFill>
            <a:gsLst>
              <a:gs pos="99000">
                <a:schemeClr val="tx2">
                  <a:alpha val="77965"/>
                </a:schemeClr>
              </a:gs>
              <a:gs pos="0">
                <a:srgbClr val="BABAFF">
                  <a:alpha val="87125"/>
                </a:srgbClr>
              </a:gs>
              <a:gs pos="74000">
                <a:schemeClr val="accent4">
                  <a:lumMod val="25000"/>
                  <a:alpha val="82191"/>
                </a:schemeClr>
              </a:gs>
              <a:gs pos="22000">
                <a:srgbClr val="2764E7">
                  <a:alpha val="89191"/>
                </a:srgbClr>
              </a:gs>
            </a:gsLst>
            <a:lin ang="13800000" scaled="0"/>
          </a:gradFill>
          <a:ln>
            <a:noFill/>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algn="ctr"/>
            <a:r>
              <a:rPr lang="en-US" dirty="0">
                <a:solidFill>
                  <a:schemeClr val="bg1"/>
                </a:solidFill>
              </a:rPr>
              <a:t>Get started with Agent 365</a:t>
            </a:r>
          </a:p>
        </p:txBody>
      </p:sp>
      <p:sp>
        <p:nvSpPr>
          <p:cNvPr id="48" name="Rectangle: Rounded Corners 47">
            <a:extLst>
              <a:ext uri="{FF2B5EF4-FFF2-40B4-BE49-F238E27FC236}">
                <a16:creationId xmlns:a16="http://schemas.microsoft.com/office/drawing/2014/main" id="{113FC75C-4FCF-05D1-74E5-4FFA1EE910C3}"/>
              </a:ext>
            </a:extLst>
          </p:cNvPr>
          <p:cNvSpPr>
            <a:spLocks/>
          </p:cNvSpPr>
          <p:nvPr/>
        </p:nvSpPr>
        <p:spPr bwMode="auto">
          <a:xfrm>
            <a:off x="731255" y="1488681"/>
            <a:ext cx="4293899" cy="4305215"/>
          </a:xfrm>
          <a:prstGeom prst="roundRect">
            <a:avLst>
              <a:gd name="adj" fmla="val 2262"/>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marL="171450" marR="0" lvl="0" indent="-171450" algn="l" defTabSz="932742"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kumimoji="0" lang="en-US" sz="1600" b="0" i="0" u="none" strike="noStrike" kern="1200" cap="none" spc="-50" normalizeH="0" baseline="0" noProof="0" dirty="0">
              <a:ln w="3175">
                <a:noFill/>
              </a:ln>
              <a:solidFill>
                <a:srgbClr val="000000"/>
              </a:solidFill>
              <a:effectLst/>
              <a:uLnTx/>
              <a:uFillTx/>
              <a:latin typeface="Segoe Sans Display"/>
              <a:ea typeface="+mn-ea"/>
              <a:cs typeface="Segoe Sans Display" pitchFamily="2" charset="0"/>
            </a:endParaRPr>
          </a:p>
          <a:p>
            <a:pPr marL="171450" marR="0" lvl="0" indent="-171450" algn="l" defTabSz="932742" rtl="0" eaLnBrk="1" fontAlgn="auto" latinLnBrk="0" hangingPunct="1">
              <a:lnSpc>
                <a:spcPct val="100000"/>
              </a:lnSpc>
              <a:spcBef>
                <a:spcPct val="0"/>
              </a:spcBef>
              <a:spcAft>
                <a:spcPts val="600"/>
              </a:spcAft>
              <a:buClrTx/>
              <a:buSzTx/>
              <a:buFont typeface="Arial" panose="020B0604020202020204" pitchFamily="34" charset="0"/>
              <a:buChar char="•"/>
              <a:tabLst/>
              <a:defRPr/>
            </a:pPr>
            <a:endParaRPr lang="en-US" sz="1600" spc="-50" dirty="0">
              <a:ln w="3175">
                <a:noFill/>
              </a:ln>
              <a:solidFill>
                <a:srgbClr val="000000"/>
              </a:solidFill>
              <a:latin typeface="Segoe Sans Display"/>
              <a:cs typeface="Segoe Sans Display" pitchFamily="2" charset="0"/>
            </a:endParaRPr>
          </a:p>
          <a:p>
            <a:pPr marL="171450" marR="0" lvl="0" indent="-171450" algn="l" defTabSz="932742" rtl="0" eaLnBrk="1" fontAlgn="auto" latinLnBrk="0" hangingPunct="1">
              <a:lnSpc>
                <a:spcPct val="100000"/>
              </a:lnSpc>
              <a:spcBef>
                <a:spcPct val="0"/>
              </a:spcBef>
              <a:spcAft>
                <a:spcPts val="600"/>
              </a:spcAft>
              <a:buClrTx/>
              <a:buSzTx/>
              <a:buFont typeface="Arial" panose="020B0604020202020204" pitchFamily="34" charset="0"/>
              <a:buChar char="•"/>
              <a:tabLst/>
              <a:defRPr/>
            </a:pPr>
            <a:r>
              <a:rPr kumimoji="0" lang="en-US" sz="1600" b="0" i="0" u="none" strike="noStrike" kern="1200" cap="none" spc="-50" normalizeH="0" baseline="0" noProof="0" dirty="0">
                <a:ln w="3175">
                  <a:noFill/>
                </a:ln>
                <a:solidFill>
                  <a:srgbClr val="000000"/>
                </a:solidFill>
                <a:effectLst/>
                <a:uLnTx/>
                <a:uFillTx/>
                <a:latin typeface="Segoe Sans Display"/>
                <a:ea typeface="+mn-ea"/>
                <a:cs typeface="Segoe Sans Display" pitchFamily="2" charset="0"/>
              </a:rPr>
              <a:t>As an admin, go to </a:t>
            </a:r>
            <a:r>
              <a:rPr kumimoji="0" lang="en-US" sz="1600" b="0" i="0" u="none" strike="noStrike" kern="1200" cap="none" spc="-50" normalizeH="0" baseline="0" noProof="0" dirty="0">
                <a:ln w="3175">
                  <a:noFill/>
                </a:ln>
                <a:solidFill>
                  <a:srgbClr val="8661C5"/>
                </a:solidFill>
                <a:effectLst/>
                <a:uLnTx/>
                <a:uFillTx/>
                <a:latin typeface="Segoe Sans Display"/>
                <a:ea typeface="+mn-ea"/>
                <a:cs typeface="Segoe Sans Display" pitchFamily="2" charset="0"/>
                <a:hlinkClick r:id="rId3">
                  <a:extLst>
                    <a:ext uri="{A12FA001-AC4F-418D-AE19-62706E023703}">
                      <ahyp:hlinkClr xmlns:ahyp="http://schemas.microsoft.com/office/drawing/2018/hyperlinkcolor" val="tx"/>
                    </a:ext>
                  </a:extLst>
                </a:hlinkClick>
              </a:rPr>
              <a:t>admin.microsoft.com</a:t>
            </a:r>
            <a:r>
              <a:rPr lang="en-US" sz="1600" spc="-50" dirty="0">
                <a:ln w="3175">
                  <a:noFill/>
                </a:ln>
                <a:solidFill>
                  <a:srgbClr val="000000"/>
                </a:solidFill>
                <a:latin typeface="Segoe Sans Display"/>
                <a:cs typeface="Segoe Sans Display" pitchFamily="2" charset="0"/>
              </a:rPr>
              <a:t> to get started</a:t>
            </a:r>
          </a:p>
          <a:p>
            <a:pPr marL="171450" marR="0" lvl="0" indent="-171450" algn="l" defTabSz="932742" rtl="0" eaLnBrk="1" fontAlgn="auto" latinLnBrk="0" hangingPunct="1">
              <a:lnSpc>
                <a:spcPct val="100000"/>
              </a:lnSpc>
              <a:spcBef>
                <a:spcPct val="0"/>
              </a:spcBef>
              <a:spcAft>
                <a:spcPts val="600"/>
              </a:spcAft>
              <a:buClrTx/>
              <a:buSzTx/>
              <a:buFont typeface="Arial" panose="020B0604020202020204" pitchFamily="34" charset="0"/>
              <a:buChar char="•"/>
              <a:tabLst/>
              <a:defRPr/>
            </a:pPr>
            <a:r>
              <a:rPr lang="en-US" sz="1600" spc="-50" dirty="0">
                <a:ln w="3175">
                  <a:noFill/>
                </a:ln>
                <a:solidFill>
                  <a:srgbClr val="000000"/>
                </a:solidFill>
                <a:latin typeface="Segoe Sans Display"/>
                <a:cs typeface="Segoe Sans Display" pitchFamily="2" charset="0"/>
              </a:rPr>
              <a:t>L</a:t>
            </a:r>
            <a:r>
              <a:rPr kumimoji="0" lang="en-US" sz="1600" b="0" i="0" u="none" strike="noStrike" kern="1200" cap="none" spc="-50" normalizeH="0" baseline="0" noProof="0" dirty="0">
                <a:ln w="3175">
                  <a:noFill/>
                </a:ln>
                <a:solidFill>
                  <a:srgbClr val="000000"/>
                </a:solidFill>
                <a:effectLst/>
                <a:uLnTx/>
                <a:uFillTx/>
                <a:latin typeface="Segoe Sans Display"/>
                <a:ea typeface="+mn-ea"/>
                <a:cs typeface="Segoe Sans Display" pitchFamily="2" charset="0"/>
              </a:rPr>
              <a:t>earn more about upcoming events at the </a:t>
            </a:r>
            <a:r>
              <a:rPr kumimoji="0" lang="en-US" sz="1600" b="0" i="0" u="none" strike="noStrike" kern="1200" cap="none" spc="-50" normalizeH="0" baseline="0" noProof="0" dirty="0">
                <a:ln w="3175">
                  <a:noFill/>
                </a:ln>
                <a:solidFill>
                  <a:srgbClr val="8661C5"/>
                </a:solidFill>
                <a:effectLst/>
                <a:uLnTx/>
                <a:uFillTx/>
                <a:latin typeface="Segoe Sans Display"/>
                <a:ea typeface="+mn-ea"/>
                <a:cs typeface="Segoe Sans Display" pitchFamily="2" charset="0"/>
                <a:hlinkClick r:id="rId4">
                  <a:extLst>
                    <a:ext uri="{A12FA001-AC4F-418D-AE19-62706E023703}">
                      <ahyp:hlinkClr xmlns:ahyp="http://schemas.microsoft.com/office/drawing/2018/hyperlinkcolor" val="tx"/>
                    </a:ext>
                  </a:extLst>
                </a:hlinkClick>
              </a:rPr>
              <a:t>Agent 365 hub on adoption.microsoft.com</a:t>
            </a:r>
            <a:endParaRPr kumimoji="0" lang="en-US" sz="1600" b="0" i="0" u="none" strike="noStrike" kern="1200" cap="none" spc="-50" normalizeH="0" baseline="0" noProof="0" dirty="0">
              <a:ln w="3175">
                <a:noFill/>
              </a:ln>
              <a:solidFill>
                <a:srgbClr val="8661C5"/>
              </a:solidFill>
              <a:effectLst/>
              <a:uLnTx/>
              <a:uFillTx/>
              <a:latin typeface="Segoe Sans Display"/>
              <a:ea typeface="+mn-ea"/>
              <a:cs typeface="Segoe Sans Display" pitchFamily="2" charset="0"/>
            </a:endParaRPr>
          </a:p>
        </p:txBody>
      </p:sp>
      <p:sp>
        <p:nvSpPr>
          <p:cNvPr id="40" name="Rectangle: Rounded Corners 39">
            <a:extLst>
              <a:ext uri="{FF2B5EF4-FFF2-40B4-BE49-F238E27FC236}">
                <a16:creationId xmlns:a16="http://schemas.microsoft.com/office/drawing/2014/main" id="{D547BB71-4DE5-4E02-E3AF-A945ACB8FE02}"/>
              </a:ext>
              <a:ext uri="{C183D7F6-B498-43B3-948B-1728B52AA6E4}">
                <adec:decorative xmlns:adec="http://schemas.microsoft.com/office/drawing/2017/decorative" val="0"/>
              </a:ext>
            </a:extLst>
          </p:cNvPr>
          <p:cNvSpPr>
            <a:spLocks/>
          </p:cNvSpPr>
          <p:nvPr/>
        </p:nvSpPr>
        <p:spPr bwMode="auto">
          <a:xfrm>
            <a:off x="5787898" y="1920577"/>
            <a:ext cx="5069859" cy="793976"/>
          </a:xfrm>
          <a:prstGeom prst="roundRect">
            <a:avLst>
              <a:gd name="adj" fmla="val 1146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8661C5"/>
                </a:solidFill>
                <a:effectLst/>
                <a:uLnTx/>
                <a:uFillTx/>
                <a:latin typeface="Segoe Sans Display"/>
                <a:ea typeface="+mn-ea"/>
                <a:cs typeface="Segoe UI" panose="020B0502040204020203" pitchFamily="34" charset="0"/>
                <a:hlinkClick r:id="rId5">
                  <a:extLst>
                    <a:ext uri="{A12FA001-AC4F-418D-AE19-62706E023703}">
                      <ahyp:hlinkClr xmlns:ahyp="http://schemas.microsoft.com/office/drawing/2018/hyperlinkcolor" val="tx"/>
                    </a:ext>
                  </a:extLst>
                </a:hlinkClick>
              </a:rPr>
              <a:t>Agent 365 Overview</a:t>
            </a:r>
            <a:endParaRPr kumimoji="0" lang="en-US" sz="1600" b="0" i="0" u="none" strike="noStrike" kern="1200" cap="none" spc="0" normalizeH="0" baseline="0" noProof="0" dirty="0">
              <a:ln>
                <a:noFill/>
              </a:ln>
              <a:solidFill>
                <a:srgbClr val="8661C5"/>
              </a:solidFill>
              <a:effectLst/>
              <a:uLnTx/>
              <a:uFillTx/>
              <a:latin typeface="Segoe Sans Display"/>
              <a:ea typeface="+mn-ea"/>
              <a:cs typeface="Segoe UI" panose="020B0502040204020203" pitchFamily="34" charset="0"/>
            </a:endParaRPr>
          </a:p>
        </p:txBody>
      </p:sp>
      <p:sp>
        <p:nvSpPr>
          <p:cNvPr id="41" name="Rectangle: Rounded Corners 40">
            <a:extLst>
              <a:ext uri="{FF2B5EF4-FFF2-40B4-BE49-F238E27FC236}">
                <a16:creationId xmlns:a16="http://schemas.microsoft.com/office/drawing/2014/main" id="{D38CF3B7-4D51-500C-59A6-0355C2C5E0C4}"/>
              </a:ext>
              <a:ext uri="{C183D7F6-B498-43B3-948B-1728B52AA6E4}">
                <adec:decorative xmlns:adec="http://schemas.microsoft.com/office/drawing/2017/decorative" val="0"/>
              </a:ext>
            </a:extLst>
          </p:cNvPr>
          <p:cNvSpPr>
            <a:spLocks/>
          </p:cNvSpPr>
          <p:nvPr/>
        </p:nvSpPr>
        <p:spPr bwMode="auto">
          <a:xfrm>
            <a:off x="5787898" y="3150418"/>
            <a:ext cx="5069859" cy="793976"/>
          </a:xfrm>
          <a:prstGeom prst="roundRect">
            <a:avLst>
              <a:gd name="adj" fmla="val 1146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srgbClr val="8661C5"/>
                </a:solidFill>
                <a:effectLst/>
                <a:uLnTx/>
                <a:uFillTx/>
                <a:latin typeface="Segoe Sans Display"/>
                <a:ea typeface="+mn-ea"/>
                <a:cs typeface="Segoe UI" panose="020B0502040204020203" pitchFamily="34" charset="0"/>
                <a:hlinkClick r:id="rId6">
                  <a:extLst>
                    <a:ext uri="{A12FA001-AC4F-418D-AE19-62706E023703}">
                      <ahyp:hlinkClr xmlns:ahyp="http://schemas.microsoft.com/office/drawing/2018/hyperlinkcolor" val="tx"/>
                    </a:ext>
                  </a:extLst>
                </a:hlinkClick>
              </a:rPr>
              <a:t>Agent 365 Documentation</a:t>
            </a:r>
            <a:endParaRPr kumimoji="0" lang="en-US" sz="1600" b="0" i="0" u="none" strike="noStrike" kern="1200" cap="none" spc="0" normalizeH="0" baseline="0" noProof="0" dirty="0">
              <a:ln>
                <a:noFill/>
              </a:ln>
              <a:solidFill>
                <a:srgbClr val="8661C5"/>
              </a:solidFill>
              <a:effectLst/>
              <a:uLnTx/>
              <a:uFillTx/>
              <a:latin typeface="Segoe Sans Display"/>
              <a:ea typeface="+mn-ea"/>
              <a:cs typeface="Segoe UI" panose="020B0502040204020203" pitchFamily="34" charset="0"/>
            </a:endParaRPr>
          </a:p>
        </p:txBody>
      </p:sp>
      <p:sp>
        <p:nvSpPr>
          <p:cNvPr id="42" name="Rectangle: Rounded Corners 41">
            <a:extLst>
              <a:ext uri="{FF2B5EF4-FFF2-40B4-BE49-F238E27FC236}">
                <a16:creationId xmlns:a16="http://schemas.microsoft.com/office/drawing/2014/main" id="{F1187171-457D-45D8-8BA3-5F0E705236BF}"/>
              </a:ext>
              <a:ext uri="{C183D7F6-B498-43B3-948B-1728B52AA6E4}">
                <adec:decorative xmlns:adec="http://schemas.microsoft.com/office/drawing/2017/decorative" val="0"/>
              </a:ext>
            </a:extLst>
          </p:cNvPr>
          <p:cNvSpPr>
            <a:spLocks/>
          </p:cNvSpPr>
          <p:nvPr/>
        </p:nvSpPr>
        <p:spPr bwMode="auto">
          <a:xfrm>
            <a:off x="5787898" y="4328506"/>
            <a:ext cx="5069859" cy="793976"/>
          </a:xfrm>
          <a:prstGeom prst="roundRect">
            <a:avLst>
              <a:gd name="adj" fmla="val 11468"/>
            </a:avLst>
          </a:prstGeom>
          <a:solidFill>
            <a:schemeClr val="bg1">
              <a:alpha val="84000"/>
            </a:schemeClr>
          </a:solidFill>
          <a:ln>
            <a:noFill/>
          </a:ln>
          <a:effectLst>
            <a:outerShdw blurRad="139700" dist="38100" dir="2700000" algn="tl" rotWithShape="0">
              <a:schemeClr val="bg1">
                <a:lumMod val="50000"/>
                <a:alpha val="12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a:ln>
                  <a:noFill/>
                </a:ln>
                <a:solidFill>
                  <a:srgbClr val="8661C5"/>
                </a:solidFill>
                <a:effectLst/>
                <a:uLnTx/>
                <a:uFillTx/>
                <a:latin typeface="Segoe Sans Display"/>
                <a:ea typeface="+mn-ea"/>
                <a:cs typeface="Segoe UI" panose="020B0502040204020203" pitchFamily="34" charset="0"/>
                <a:hlinkClick r:id="rId7">
                  <a:extLst>
                    <a:ext uri="{A12FA001-AC4F-418D-AE19-62706E023703}">
                      <ahyp:hlinkClr xmlns:ahyp="http://schemas.microsoft.com/office/drawing/2018/hyperlinkcolor" val="tx"/>
                    </a:ext>
                  </a:extLst>
                </a:hlinkClick>
              </a:rPr>
              <a:t>Agent 365 Blog</a:t>
            </a:r>
            <a:endParaRPr kumimoji="0" lang="en-US" sz="1600" b="0" i="0" u="none" strike="noStrike" kern="1200" cap="none" spc="0" normalizeH="0" baseline="0" noProof="0">
              <a:ln>
                <a:noFill/>
              </a:ln>
              <a:solidFill>
                <a:srgbClr val="8661C5"/>
              </a:solidFill>
              <a:effectLst/>
              <a:uLnTx/>
              <a:uFillTx/>
              <a:latin typeface="Segoe Sans Display"/>
              <a:ea typeface="+mn-ea"/>
              <a:cs typeface="Segoe UI" panose="020B0502040204020203" pitchFamily="34" charset="0"/>
            </a:endParaRPr>
          </a:p>
        </p:txBody>
      </p:sp>
    </p:spTree>
    <p:extLst>
      <p:ext uri="{BB962C8B-B14F-4D97-AF65-F5344CB8AC3E}">
        <p14:creationId xmlns:p14="http://schemas.microsoft.com/office/powerpoint/2010/main" val="261999978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5563E-D849-DE28-1F8F-155B7F39765F}"/>
              </a:ext>
            </a:extLst>
          </p:cNvPr>
          <p:cNvSpPr>
            <a:spLocks noGrp="1"/>
          </p:cNvSpPr>
          <p:nvPr>
            <p:ph type="title" idx="4294967295"/>
          </p:nvPr>
        </p:nvSpPr>
        <p:spPr>
          <a:xfrm>
            <a:off x="410463" y="-889000"/>
            <a:ext cx="11018520" cy="553998"/>
          </a:xfrm>
        </p:spPr>
        <p:txBody>
          <a:bodyPr/>
          <a:lstStyle/>
          <a:p>
            <a:r>
              <a:rPr lang="en-US">
                <a:solidFill>
                  <a:srgbClr val="E8EDF1"/>
                </a:solidFill>
              </a:rPr>
              <a:t>Thank you</a:t>
            </a:r>
          </a:p>
        </p:txBody>
      </p:sp>
    </p:spTree>
    <p:extLst>
      <p:ext uri="{BB962C8B-B14F-4D97-AF65-F5344CB8AC3E}">
        <p14:creationId xmlns:p14="http://schemas.microsoft.com/office/powerpoint/2010/main" val="175792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865D0-D26F-7949-293F-644DD58519ED}"/>
              </a:ext>
            </a:extLst>
          </p:cNvPr>
          <p:cNvSpPr>
            <a:spLocks noGrp="1"/>
          </p:cNvSpPr>
          <p:nvPr>
            <p:ph type="title"/>
          </p:nvPr>
        </p:nvSpPr>
        <p:spPr>
          <a:xfrm>
            <a:off x="584200" y="3035178"/>
            <a:ext cx="6481618" cy="498598"/>
          </a:xfrm>
        </p:spPr>
        <p:txBody>
          <a:bodyPr/>
          <a:lstStyle/>
          <a:p>
            <a:pPr>
              <a:lnSpc>
                <a:spcPct val="90000"/>
              </a:lnSpc>
              <a:spcBef>
                <a:spcPts val="1000"/>
              </a:spcBef>
            </a:pPr>
            <a:r>
              <a:rPr lang="en-US" b="1"/>
              <a:t>Copilot Adoption Hub</a:t>
            </a:r>
            <a:endParaRPr lang="en-US">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715E95AF-777D-A50A-C8D0-0DEB9E3D469B}"/>
              </a:ext>
            </a:extLst>
          </p:cNvPr>
          <p:cNvSpPr>
            <a:spLocks noGrp="1"/>
          </p:cNvSpPr>
          <p:nvPr>
            <p:ph type="body" sz="quarter" idx="12"/>
          </p:nvPr>
        </p:nvSpPr>
        <p:spPr/>
        <p:txBody>
          <a:bodyPr vert="horz" wrap="square" lIns="0" tIns="0" rIns="0" bIns="0" rtlCol="0" anchor="t">
            <a:spAutoFit/>
          </a:bodyPr>
          <a:lstStyle/>
          <a:p>
            <a:r>
              <a:rPr lang="en-US"/>
              <a:t>Jessie Hwang</a:t>
            </a:r>
          </a:p>
        </p:txBody>
      </p:sp>
    </p:spTree>
    <p:extLst>
      <p:ext uri="{BB962C8B-B14F-4D97-AF65-F5344CB8AC3E}">
        <p14:creationId xmlns:p14="http://schemas.microsoft.com/office/powerpoint/2010/main" val="4162370140"/>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1C7256A-04D2-3C46-90D0-B1BF9F745D40}"/>
              </a:ext>
            </a:extLst>
          </p:cNvPr>
          <p:cNvSpPr>
            <a:spLocks noGrp="1"/>
          </p:cNvSpPr>
          <p:nvPr>
            <p:ph type="title"/>
          </p:nvPr>
        </p:nvSpPr>
        <p:spPr/>
        <p:txBody>
          <a:bodyPr/>
          <a:lstStyle/>
          <a:p>
            <a:r>
              <a:rPr lang="en-US"/>
              <a:t>Launched: newly redesigned Copilot Adoption Hub</a:t>
            </a:r>
          </a:p>
        </p:txBody>
      </p:sp>
      <p:sp>
        <p:nvSpPr>
          <p:cNvPr id="10" name="TextBox 9">
            <a:extLst>
              <a:ext uri="{FF2B5EF4-FFF2-40B4-BE49-F238E27FC236}">
                <a16:creationId xmlns:a16="http://schemas.microsoft.com/office/drawing/2014/main" id="{C3C2EBB6-BE78-5C35-EED9-4C533B253B22}"/>
              </a:ext>
            </a:extLst>
          </p:cNvPr>
          <p:cNvSpPr txBox="1"/>
          <p:nvPr/>
        </p:nvSpPr>
        <p:spPr>
          <a:xfrm>
            <a:off x="571500" y="1323242"/>
            <a:ext cx="10981592" cy="3667671"/>
          </a:xfrm>
          <a:prstGeom prst="rect">
            <a:avLst/>
          </a:prstGeom>
          <a:noFill/>
        </p:spPr>
        <p:txBody>
          <a:bodyPr wrap="square" lIns="0" tIns="0" rIns="0" bIns="0" rtlCol="0">
            <a:spAutoFit/>
          </a:bodyPr>
          <a:lstStyle/>
          <a:p>
            <a:pPr>
              <a:lnSpc>
                <a:spcPct val="90000"/>
              </a:lnSpc>
              <a:spcBef>
                <a:spcPts val="1000"/>
              </a:spcBef>
            </a:pPr>
            <a:r>
              <a:rPr lang="en-US" sz="2000"/>
              <a:t>On May 18, we launched a redesigned </a:t>
            </a:r>
            <a:r>
              <a:rPr lang="en-US" sz="2000" u="sng">
                <a:solidFill>
                  <a:srgbClr val="8661C5"/>
                </a:solidFill>
                <a:hlinkClick r:id="rId2">
                  <a:extLst>
                    <a:ext uri="{A12FA001-AC4F-418D-AE19-62706E023703}">
                      <ahyp:hlinkClr xmlns:ahyp="http://schemas.microsoft.com/office/drawing/2018/hyperlinkcolor" val="tx"/>
                    </a:ext>
                  </a:extLst>
                </a:hlinkClick>
              </a:rPr>
              <a:t>Copilot Adoption Hub</a:t>
            </a:r>
            <a:r>
              <a:rPr lang="en-US" sz="2000">
                <a:solidFill>
                  <a:srgbClr val="8661C5"/>
                </a:solidFill>
              </a:rPr>
              <a:t> </a:t>
            </a:r>
            <a:r>
              <a:rPr lang="en-US" sz="2000"/>
              <a:t>based on feedback and ongoing industry innovation.</a:t>
            </a:r>
          </a:p>
          <a:p>
            <a:pPr>
              <a:lnSpc>
                <a:spcPct val="90000"/>
              </a:lnSpc>
              <a:spcBef>
                <a:spcPts val="1000"/>
              </a:spcBef>
            </a:pPr>
            <a:r>
              <a:rPr lang="en-US" sz="2000"/>
              <a:t>What’s new:</a:t>
            </a:r>
          </a:p>
          <a:p>
            <a:pPr marL="342900" indent="-342900">
              <a:lnSpc>
                <a:spcPct val="90000"/>
              </a:lnSpc>
              <a:spcBef>
                <a:spcPts val="1000"/>
              </a:spcBef>
              <a:buFont typeface="Arial" panose="020B0604020202020204" pitchFamily="34" charset="0"/>
              <a:buChar char="•"/>
            </a:pPr>
            <a:r>
              <a:rPr lang="en-US" sz="2000"/>
              <a:t>A more user-friendly experience and simplified layout, including simplified roles</a:t>
            </a:r>
          </a:p>
          <a:p>
            <a:pPr marL="342900" indent="-342900">
              <a:lnSpc>
                <a:spcPct val="90000"/>
              </a:lnSpc>
              <a:spcBef>
                <a:spcPts val="1000"/>
              </a:spcBef>
              <a:buFont typeface="Arial" panose="020B0604020202020204" pitchFamily="34" charset="0"/>
              <a:buChar char="•"/>
            </a:pPr>
            <a:r>
              <a:rPr lang="en-US" sz="2000"/>
              <a:t>Demo videos to show first-time user experiences</a:t>
            </a:r>
          </a:p>
          <a:p>
            <a:pPr marL="342900" indent="-342900">
              <a:lnSpc>
                <a:spcPct val="90000"/>
              </a:lnSpc>
              <a:spcBef>
                <a:spcPts val="1000"/>
              </a:spcBef>
              <a:buFont typeface="Arial" panose="020B0604020202020204" pitchFamily="34" charset="0"/>
              <a:buChar char="•"/>
            </a:pPr>
            <a:r>
              <a:rPr lang="en-US" sz="2000"/>
              <a:t>Downloadable resources converted to HTML for translation*</a:t>
            </a:r>
          </a:p>
          <a:p>
            <a:pPr marL="342900" indent="-342900">
              <a:lnSpc>
                <a:spcPct val="90000"/>
              </a:lnSpc>
              <a:spcBef>
                <a:spcPts val="1000"/>
              </a:spcBef>
              <a:buFont typeface="Arial" panose="020B0604020202020204" pitchFamily="34" charset="0"/>
              <a:buChar char="•"/>
            </a:pPr>
            <a:r>
              <a:rPr lang="en-US" sz="2000"/>
              <a:t>Prompt Gallery, where many prompts will open in the user’s Copilot experience</a:t>
            </a:r>
          </a:p>
          <a:p>
            <a:pPr>
              <a:lnSpc>
                <a:spcPct val="90000"/>
              </a:lnSpc>
              <a:spcBef>
                <a:spcPts val="1000"/>
              </a:spcBef>
            </a:pPr>
            <a:r>
              <a:rPr lang="en-US" sz="2000"/>
              <a:t>The deep dive resources for IT Pros and seasoned Champions have moved to the "</a:t>
            </a:r>
            <a:r>
              <a:rPr lang="en-US" sz="2000" u="sng">
                <a:solidFill>
                  <a:srgbClr val="8661C5"/>
                </a:solidFill>
                <a:hlinkClick r:id="rId3">
                  <a:extLst>
                    <a:ext uri="{A12FA001-AC4F-418D-AE19-62706E023703}">
                      <ahyp:hlinkClr xmlns:ahyp="http://schemas.microsoft.com/office/drawing/2018/hyperlinkcolor" val="tx"/>
                    </a:ext>
                  </a:extLst>
                </a:hlinkClick>
              </a:rPr>
              <a:t>Advanced resources</a:t>
            </a:r>
            <a:r>
              <a:rPr lang="en-US" sz="2000"/>
              <a:t>" page. Check it out and let us know what you think in our </a:t>
            </a:r>
            <a:r>
              <a:rPr lang="en-US" sz="2000" u="sng">
                <a:solidFill>
                  <a:srgbClr val="8661C5"/>
                </a:solidFill>
                <a:hlinkClick r:id="rId4">
                  <a:extLst>
                    <a:ext uri="{A12FA001-AC4F-418D-AE19-62706E023703}">
                      <ahyp:hlinkClr xmlns:ahyp="http://schemas.microsoft.com/office/drawing/2018/hyperlinkcolor" val="tx"/>
                    </a:ext>
                  </a:extLst>
                </a:hlinkClick>
              </a:rPr>
              <a:t>feedback form</a:t>
            </a:r>
            <a:r>
              <a:rPr lang="en-US" sz="2000"/>
              <a:t>. </a:t>
            </a:r>
          </a:p>
          <a:p>
            <a:pPr>
              <a:lnSpc>
                <a:spcPct val="90000"/>
              </a:lnSpc>
              <a:spcBef>
                <a:spcPts val="1000"/>
              </a:spcBef>
            </a:pPr>
            <a:r>
              <a:rPr lang="en-US" sz="2000"/>
              <a:t>Read the full announcement here: </a:t>
            </a:r>
            <a:r>
              <a:rPr lang="en-US" sz="2000" u="sng">
                <a:solidFill>
                  <a:srgbClr val="8661C5"/>
                </a:solidFill>
                <a:hlinkClick r:id="rId5">
                  <a:extLst>
                    <a:ext uri="{A12FA001-AC4F-418D-AE19-62706E023703}">
                      <ahyp:hlinkClr xmlns:ahyp="http://schemas.microsoft.com/office/drawing/2018/hyperlinkcolor" val="tx"/>
                    </a:ext>
                  </a:extLst>
                </a:hlinkClick>
              </a:rPr>
              <a:t>aka.ms/</a:t>
            </a:r>
            <a:r>
              <a:rPr lang="en-US" sz="2000" u="sng" err="1">
                <a:solidFill>
                  <a:srgbClr val="8661C5"/>
                </a:solidFill>
                <a:hlinkClick r:id="rId5">
                  <a:extLst>
                    <a:ext uri="{A12FA001-AC4F-418D-AE19-62706E023703}">
                      <ahyp:hlinkClr xmlns:ahyp="http://schemas.microsoft.com/office/drawing/2018/hyperlinkcolor" val="tx"/>
                    </a:ext>
                  </a:extLst>
                </a:hlinkClick>
              </a:rPr>
              <a:t>NewCopilotHub</a:t>
            </a:r>
            <a:r>
              <a:rPr lang="en-US" sz="2000"/>
              <a:t>.</a:t>
            </a:r>
          </a:p>
        </p:txBody>
      </p:sp>
      <p:sp>
        <p:nvSpPr>
          <p:cNvPr id="12" name="TextBox 11">
            <a:extLst>
              <a:ext uri="{FF2B5EF4-FFF2-40B4-BE49-F238E27FC236}">
                <a16:creationId xmlns:a16="http://schemas.microsoft.com/office/drawing/2014/main" id="{47EBF7F8-5CD8-471D-A152-32A82BF8D3EB}"/>
              </a:ext>
            </a:extLst>
          </p:cNvPr>
          <p:cNvSpPr txBox="1"/>
          <p:nvPr/>
        </p:nvSpPr>
        <p:spPr>
          <a:xfrm>
            <a:off x="571500" y="6528289"/>
            <a:ext cx="10836519" cy="169277"/>
          </a:xfrm>
          <a:prstGeom prst="rect">
            <a:avLst/>
          </a:prstGeom>
          <a:noFill/>
        </p:spPr>
        <p:txBody>
          <a:bodyPr wrap="square" lIns="0" tIns="0" rIns="0" bIns="0" rtlCol="0">
            <a:spAutoFit/>
          </a:bodyPr>
          <a:lstStyle/>
          <a:p>
            <a:pPr algn="l"/>
            <a:r>
              <a:rPr lang="en-US" sz="1100"/>
              <a:t>*Our goal is to convert all downloadable resources to HTML to leverage AI translation services and provide localized resources quicker.</a:t>
            </a:r>
          </a:p>
        </p:txBody>
      </p:sp>
    </p:spTree>
    <p:extLst>
      <p:ext uri="{BB962C8B-B14F-4D97-AF65-F5344CB8AC3E}">
        <p14:creationId xmlns:p14="http://schemas.microsoft.com/office/powerpoint/2010/main" val="28882183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09867-A690-8F67-7B14-ED3949BBEC20}"/>
              </a:ext>
            </a:extLst>
          </p:cNvPr>
          <p:cNvSpPr>
            <a:spLocks noGrp="1"/>
          </p:cNvSpPr>
          <p:nvPr>
            <p:ph type="title"/>
          </p:nvPr>
        </p:nvSpPr>
        <p:spPr/>
        <p:txBody>
          <a:bodyPr/>
          <a:lstStyle/>
          <a:p>
            <a:r>
              <a:rPr lang="en-US"/>
              <a:t>Community announcements</a:t>
            </a:r>
          </a:p>
        </p:txBody>
      </p:sp>
      <p:sp>
        <p:nvSpPr>
          <p:cNvPr id="4" name="Text Placeholder 3">
            <a:extLst>
              <a:ext uri="{FF2B5EF4-FFF2-40B4-BE49-F238E27FC236}">
                <a16:creationId xmlns:a16="http://schemas.microsoft.com/office/drawing/2014/main" id="{59175452-9494-57A4-7BA7-BA318D8293F3}"/>
              </a:ext>
            </a:extLst>
          </p:cNvPr>
          <p:cNvSpPr>
            <a:spLocks noGrp="1"/>
          </p:cNvSpPr>
          <p:nvPr>
            <p:ph type="body" sz="quarter" idx="12"/>
          </p:nvPr>
        </p:nvSpPr>
        <p:spPr/>
        <p:txBody>
          <a:bodyPr/>
          <a:lstStyle/>
          <a:p>
            <a:r>
              <a:rPr lang="en-US"/>
              <a:t>Community</a:t>
            </a:r>
          </a:p>
        </p:txBody>
      </p:sp>
      <p:sp>
        <p:nvSpPr>
          <p:cNvPr id="5" name="Text Placeholder 4">
            <a:extLst>
              <a:ext uri="{FF2B5EF4-FFF2-40B4-BE49-F238E27FC236}">
                <a16:creationId xmlns:a16="http://schemas.microsoft.com/office/drawing/2014/main" id="{3A6547D0-8BF1-C8AF-8B34-12DAD17B6696}"/>
              </a:ext>
            </a:extLst>
          </p:cNvPr>
          <p:cNvSpPr>
            <a:spLocks noGrp="1"/>
          </p:cNvSpPr>
          <p:nvPr>
            <p:ph type="body" sz="quarter" idx="13"/>
          </p:nvPr>
        </p:nvSpPr>
        <p:spPr>
          <a:xfrm>
            <a:off x="461963" y="2085278"/>
            <a:ext cx="5049837" cy="2361672"/>
          </a:xfrm>
        </p:spPr>
        <p:txBody>
          <a:bodyPr/>
          <a:lstStyle/>
          <a:p>
            <a:pPr>
              <a:lnSpc>
                <a:spcPct val="90000"/>
              </a:lnSpc>
              <a:spcBef>
                <a:spcPts val="1000"/>
              </a:spcBef>
            </a:pPr>
            <a:r>
              <a:rPr lang="en-US" sz="2000" b="1">
                <a:latin typeface="Segoe UI Semibold" panose="020B0702040204020203" pitchFamily="34" charset="0"/>
                <a:cs typeface="Segoe UI Semibold" panose="020B0702040204020203" pitchFamily="34" charset="0"/>
              </a:rPr>
              <a:t>More Than Code: SharePoint community film (Digital premiere)</a:t>
            </a:r>
          </a:p>
          <a:p>
            <a:pPr>
              <a:lnSpc>
                <a:spcPct val="90000"/>
              </a:lnSpc>
              <a:spcBef>
                <a:spcPts val="1000"/>
              </a:spcBef>
            </a:pPr>
            <a:r>
              <a:rPr lang="en-US"/>
              <a:t>Join us as we continue celebrating the stories behind the SharePoint community with </a:t>
            </a:r>
            <a:r>
              <a:rPr lang="en-US" i="1"/>
              <a:t>More Than Code</a:t>
            </a:r>
            <a:r>
              <a:rPr lang="en-US"/>
              <a:t>, a documentary-style short film featuring voices from MVPs, customers, and Microsoft leaders. Discover how connection, creativity, and collaboration helped turn a product into a global movement. </a:t>
            </a:r>
          </a:p>
          <a:p>
            <a:pPr>
              <a:lnSpc>
                <a:spcPct val="90000"/>
              </a:lnSpc>
              <a:spcBef>
                <a:spcPts val="1000"/>
              </a:spcBef>
            </a:pPr>
            <a:r>
              <a:rPr lang="en-US"/>
              <a:t>Watch the digital premiere today! </a:t>
            </a:r>
            <a:r>
              <a:rPr lang="en-US">
                <a:hlinkClick r:id="rId2" tooltip="https://aka.ms/spat25/morethancode"/>
              </a:rPr>
              <a:t>Watch now</a:t>
            </a:r>
            <a:endParaRPr lang="en-US">
              <a:latin typeface="Segoe UI" panose="020B0502040204020203" pitchFamily="34" charset="0"/>
              <a:cs typeface="Segoe UI" panose="020B0502040204020203" pitchFamily="34" charset="0"/>
            </a:endParaRPr>
          </a:p>
        </p:txBody>
      </p:sp>
      <p:pic>
        <p:nvPicPr>
          <p:cNvPr id="6" name="Picture Placeholder 4">
            <a:extLst>
              <a:ext uri="{FF2B5EF4-FFF2-40B4-BE49-F238E27FC236}">
                <a16:creationId xmlns:a16="http://schemas.microsoft.com/office/drawing/2014/main" id="{5F76B876-B6C0-99CA-DA74-F109956D7F47}"/>
              </a:ext>
              <a:ext uri="{C183D7F6-B498-43B3-948B-1728B52AA6E4}">
                <adec:decorative xmlns:adec="http://schemas.microsoft.com/office/drawing/2017/decorative" val="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76" r="176"/>
          <a:stretch/>
        </p:blipFill>
        <p:spPr>
          <a:xfrm>
            <a:off x="5650395" y="2085278"/>
            <a:ext cx="6262206" cy="3534937"/>
          </a:xfrm>
        </p:spPr>
      </p:pic>
    </p:spTree>
    <p:extLst>
      <p:ext uri="{BB962C8B-B14F-4D97-AF65-F5344CB8AC3E}">
        <p14:creationId xmlns:p14="http://schemas.microsoft.com/office/powerpoint/2010/main" val="115120428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09F5CA-F21D-2893-47BD-0A852B59723B}"/>
              </a:ext>
            </a:extLst>
          </p:cNvPr>
          <p:cNvSpPr>
            <a:spLocks noGrp="1"/>
          </p:cNvSpPr>
          <p:nvPr>
            <p:ph type="title"/>
          </p:nvPr>
        </p:nvSpPr>
        <p:spPr/>
        <p:txBody>
          <a:bodyPr/>
          <a:lstStyle/>
          <a:p>
            <a:r>
              <a:rPr lang="en-US"/>
              <a:t>Demo</a:t>
            </a:r>
          </a:p>
        </p:txBody>
      </p:sp>
    </p:spTree>
    <p:extLst>
      <p:ext uri="{BB962C8B-B14F-4D97-AF65-F5344CB8AC3E}">
        <p14:creationId xmlns:p14="http://schemas.microsoft.com/office/powerpoint/2010/main" val="401188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6A435-BCBF-49D8-F6FB-B5E01368E18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90BC079-5C91-6FAD-2A94-3FEE5B36198E}"/>
              </a:ext>
            </a:extLst>
          </p:cNvPr>
          <p:cNvSpPr>
            <a:spLocks noGrp="1"/>
          </p:cNvSpPr>
          <p:nvPr>
            <p:ph type="title"/>
          </p:nvPr>
        </p:nvSpPr>
        <p:spPr/>
        <p:txBody>
          <a:bodyPr/>
          <a:lstStyle/>
          <a:p>
            <a:r>
              <a:rPr lang="en-US" dirty="0"/>
              <a:t>Copilot Hub demo: Get started</a:t>
            </a:r>
          </a:p>
        </p:txBody>
      </p:sp>
      <p:pic>
        <p:nvPicPr>
          <p:cNvPr id="3" name="Picture 2" descr="Screenshot of the top of the Copilot Hub page, showing the page title, the page navigation bar, and the &quot;Get started&quot; section.">
            <a:extLst>
              <a:ext uri="{FF2B5EF4-FFF2-40B4-BE49-F238E27FC236}">
                <a16:creationId xmlns:a16="http://schemas.microsoft.com/office/drawing/2014/main" id="{9CDE95B3-AD68-2732-9E11-48663BD89DE9}"/>
              </a:ext>
            </a:extLst>
          </p:cNvPr>
          <p:cNvPicPr>
            <a:picLocks noChangeAspect="1"/>
          </p:cNvPicPr>
          <p:nvPr/>
        </p:nvPicPr>
        <p:blipFill>
          <a:blip r:embed="rId2"/>
          <a:stretch>
            <a:fillRect/>
          </a:stretch>
        </p:blipFill>
        <p:spPr>
          <a:xfrm>
            <a:off x="4237364" y="1217733"/>
            <a:ext cx="6512177" cy="5332535"/>
          </a:xfrm>
          <a:prstGeom prst="roundRect">
            <a:avLst>
              <a:gd name="adj" fmla="val 3559"/>
            </a:avLst>
          </a:prstGeom>
        </p:spPr>
      </p:pic>
      <p:sp>
        <p:nvSpPr>
          <p:cNvPr id="6" name="TextBox 5">
            <a:extLst>
              <a:ext uri="{FF2B5EF4-FFF2-40B4-BE49-F238E27FC236}">
                <a16:creationId xmlns:a16="http://schemas.microsoft.com/office/drawing/2014/main" id="{14E9C070-7E52-4B39-07B3-1FF88421693C}"/>
              </a:ext>
            </a:extLst>
          </p:cNvPr>
          <p:cNvSpPr txBox="1"/>
          <p:nvPr/>
        </p:nvSpPr>
        <p:spPr>
          <a:xfrm>
            <a:off x="571500" y="2527979"/>
            <a:ext cx="2545080" cy="615553"/>
          </a:xfrm>
          <a:prstGeom prst="rect">
            <a:avLst/>
          </a:prstGeom>
          <a:noFill/>
        </p:spPr>
        <p:txBody>
          <a:bodyPr wrap="square" lIns="0" tIns="0" rIns="0" bIns="0" rtlCol="0">
            <a:spAutoFit/>
          </a:bodyPr>
          <a:lstStyle/>
          <a:p>
            <a:pPr algn="l"/>
            <a:r>
              <a:rPr lang="en-US" sz="2000"/>
              <a:t>Simple header and sticky page nav</a:t>
            </a:r>
          </a:p>
        </p:txBody>
      </p:sp>
      <p:sp>
        <p:nvSpPr>
          <p:cNvPr id="8" name="TextBox 7">
            <a:extLst>
              <a:ext uri="{FF2B5EF4-FFF2-40B4-BE49-F238E27FC236}">
                <a16:creationId xmlns:a16="http://schemas.microsoft.com/office/drawing/2014/main" id="{C5D9641C-4755-C2BB-7E1B-0C65BB1B8AB7}"/>
              </a:ext>
            </a:extLst>
          </p:cNvPr>
          <p:cNvSpPr txBox="1"/>
          <p:nvPr/>
        </p:nvSpPr>
        <p:spPr>
          <a:xfrm>
            <a:off x="571500" y="3641445"/>
            <a:ext cx="2545080" cy="307777"/>
          </a:xfrm>
          <a:prstGeom prst="rect">
            <a:avLst/>
          </a:prstGeom>
          <a:noFill/>
        </p:spPr>
        <p:txBody>
          <a:bodyPr wrap="square" lIns="0" tIns="0" rIns="0" bIns="0" rtlCol="0">
            <a:spAutoFit/>
          </a:bodyPr>
          <a:lstStyle/>
          <a:p>
            <a:pPr algn="l"/>
            <a:r>
              <a:rPr lang="en-US" sz="2000"/>
              <a:t>Simplified roles</a:t>
            </a:r>
          </a:p>
        </p:txBody>
      </p:sp>
      <p:sp>
        <p:nvSpPr>
          <p:cNvPr id="11" name="Arrow: Right 10">
            <a:extLst>
              <a:ext uri="{FF2B5EF4-FFF2-40B4-BE49-F238E27FC236}">
                <a16:creationId xmlns:a16="http://schemas.microsoft.com/office/drawing/2014/main" id="{32AFAB8E-4F5D-1F2A-C06D-630233DAEDFA}"/>
              </a:ext>
              <a:ext uri="{C183D7F6-B498-43B3-948B-1728B52AA6E4}">
                <adec:decorative xmlns:adec="http://schemas.microsoft.com/office/drawing/2017/decorative" val="1"/>
              </a:ext>
            </a:extLst>
          </p:cNvPr>
          <p:cNvSpPr/>
          <p:nvPr/>
        </p:nvSpPr>
        <p:spPr bwMode="auto">
          <a:xfrm>
            <a:off x="3002872" y="2735385"/>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3" name="Arrow: Right 12">
            <a:extLst>
              <a:ext uri="{FF2B5EF4-FFF2-40B4-BE49-F238E27FC236}">
                <a16:creationId xmlns:a16="http://schemas.microsoft.com/office/drawing/2014/main" id="{57C1FB56-9787-C769-50F6-2C9A5846ACD9}"/>
              </a:ext>
              <a:ext uri="{C183D7F6-B498-43B3-948B-1728B52AA6E4}">
                <adec:decorative xmlns:adec="http://schemas.microsoft.com/office/drawing/2017/decorative" val="1"/>
              </a:ext>
            </a:extLst>
          </p:cNvPr>
          <p:cNvSpPr/>
          <p:nvPr/>
        </p:nvSpPr>
        <p:spPr bwMode="auto">
          <a:xfrm>
            <a:off x="3002872" y="3604834"/>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5" name="TextBox 14">
            <a:extLst>
              <a:ext uri="{FF2B5EF4-FFF2-40B4-BE49-F238E27FC236}">
                <a16:creationId xmlns:a16="http://schemas.microsoft.com/office/drawing/2014/main" id="{333E56FA-C3F4-CFFB-31EA-86ECC598BFA5}"/>
              </a:ext>
            </a:extLst>
          </p:cNvPr>
          <p:cNvSpPr txBox="1"/>
          <p:nvPr/>
        </p:nvSpPr>
        <p:spPr>
          <a:xfrm>
            <a:off x="571500" y="4574754"/>
            <a:ext cx="2545080" cy="615553"/>
          </a:xfrm>
          <a:prstGeom prst="rect">
            <a:avLst/>
          </a:prstGeom>
          <a:noFill/>
        </p:spPr>
        <p:txBody>
          <a:bodyPr wrap="square" lIns="0" tIns="0" rIns="0" bIns="0" rtlCol="0">
            <a:spAutoFit/>
          </a:bodyPr>
          <a:lstStyle/>
          <a:p>
            <a:pPr algn="l"/>
            <a:r>
              <a:rPr lang="en-US" sz="2000"/>
              <a:t>Prescriptive “Get started” resources</a:t>
            </a:r>
          </a:p>
        </p:txBody>
      </p:sp>
      <p:sp>
        <p:nvSpPr>
          <p:cNvPr id="17" name="Arrow: Right 16">
            <a:extLst>
              <a:ext uri="{FF2B5EF4-FFF2-40B4-BE49-F238E27FC236}">
                <a16:creationId xmlns:a16="http://schemas.microsoft.com/office/drawing/2014/main" id="{649D52F2-05C4-9DF8-3CBA-FB4699BDED57}"/>
              </a:ext>
              <a:ext uri="{C183D7F6-B498-43B3-948B-1728B52AA6E4}">
                <adec:decorative xmlns:adec="http://schemas.microsoft.com/office/drawing/2017/decorative" val="1"/>
              </a:ext>
            </a:extLst>
          </p:cNvPr>
          <p:cNvSpPr/>
          <p:nvPr/>
        </p:nvSpPr>
        <p:spPr bwMode="auto">
          <a:xfrm>
            <a:off x="3002872" y="4711627"/>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4" name="TextBox 3">
            <a:extLst>
              <a:ext uri="{FF2B5EF4-FFF2-40B4-BE49-F238E27FC236}">
                <a16:creationId xmlns:a16="http://schemas.microsoft.com/office/drawing/2014/main" id="{6171A03D-39AC-5FDC-5694-444087CBA7C7}"/>
              </a:ext>
            </a:extLst>
          </p:cNvPr>
          <p:cNvSpPr txBox="1"/>
          <p:nvPr/>
        </p:nvSpPr>
        <p:spPr>
          <a:xfrm>
            <a:off x="571500" y="6334824"/>
            <a:ext cx="4148418" cy="215444"/>
          </a:xfrm>
          <a:prstGeom prst="rect">
            <a:avLst/>
          </a:prstGeom>
          <a:noFill/>
        </p:spPr>
        <p:txBody>
          <a:bodyPr wrap="square" lIns="0" tIns="0" rIns="0" bIns="0" rtlCol="0">
            <a:spAutoFit/>
          </a:bodyPr>
          <a:lstStyle/>
          <a:p>
            <a:pPr algn="l"/>
            <a:r>
              <a:rPr lang="en-US" sz="1400">
                <a:solidFill>
                  <a:srgbClr val="8661C5"/>
                </a:solidFill>
                <a:hlinkClick r:id="rId3">
                  <a:extLst>
                    <a:ext uri="{A12FA001-AC4F-418D-AE19-62706E023703}">
                      <ahyp:hlinkClr xmlns:ahyp="http://schemas.microsoft.com/office/drawing/2018/hyperlinkcolor" val="tx"/>
                    </a:ext>
                  </a:extLst>
                </a:hlinkClick>
              </a:rPr>
              <a:t>adoption.microsoft.com/copilot</a:t>
            </a:r>
            <a:endParaRPr lang="en-US" sz="1400">
              <a:solidFill>
                <a:srgbClr val="8661C5"/>
              </a:solidFill>
            </a:endParaRPr>
          </a:p>
        </p:txBody>
      </p:sp>
    </p:spTree>
    <p:extLst>
      <p:ext uri="{BB962C8B-B14F-4D97-AF65-F5344CB8AC3E}">
        <p14:creationId xmlns:p14="http://schemas.microsoft.com/office/powerpoint/2010/main" val="1822711039"/>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98280-F6C9-6F30-B60F-83A7DFB166F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963EDD00-6FD0-FD96-AB63-2FC846EB27B0}"/>
              </a:ext>
            </a:extLst>
          </p:cNvPr>
          <p:cNvSpPr>
            <a:spLocks noGrp="1"/>
          </p:cNvSpPr>
          <p:nvPr>
            <p:ph type="title"/>
          </p:nvPr>
        </p:nvSpPr>
        <p:spPr/>
        <p:txBody>
          <a:bodyPr/>
          <a:lstStyle/>
          <a:p>
            <a:r>
              <a:rPr lang="en-US"/>
              <a:t>Copilot Hub demo: Prompt Gallery</a:t>
            </a:r>
          </a:p>
        </p:txBody>
      </p:sp>
      <p:sp>
        <p:nvSpPr>
          <p:cNvPr id="15" name="TextBox 14">
            <a:extLst>
              <a:ext uri="{FF2B5EF4-FFF2-40B4-BE49-F238E27FC236}">
                <a16:creationId xmlns:a16="http://schemas.microsoft.com/office/drawing/2014/main" id="{B9EA3800-F234-D7AF-AC18-969BBBDBBC16}"/>
              </a:ext>
            </a:extLst>
          </p:cNvPr>
          <p:cNvSpPr txBox="1"/>
          <p:nvPr/>
        </p:nvSpPr>
        <p:spPr>
          <a:xfrm>
            <a:off x="809283" y="4572941"/>
            <a:ext cx="5082202" cy="923330"/>
          </a:xfrm>
          <a:prstGeom prst="rect">
            <a:avLst/>
          </a:prstGeom>
          <a:noFill/>
        </p:spPr>
        <p:txBody>
          <a:bodyPr wrap="square" lIns="0" tIns="0" rIns="0" bIns="0" rtlCol="0">
            <a:spAutoFit/>
          </a:bodyPr>
          <a:lstStyle/>
          <a:p>
            <a:pPr algn="l"/>
            <a:r>
              <a:rPr lang="en-US" sz="2000"/>
              <a:t>Standalone Prompt Gallery allows users to explore popular Copilot prompts that they can immediately use in their work.</a:t>
            </a:r>
          </a:p>
        </p:txBody>
      </p:sp>
      <p:pic>
        <p:nvPicPr>
          <p:cNvPr id="21" name="Picture 20" descr="Screenshot of the Prompt Gallery page.">
            <a:extLst>
              <a:ext uri="{FF2B5EF4-FFF2-40B4-BE49-F238E27FC236}">
                <a16:creationId xmlns:a16="http://schemas.microsoft.com/office/drawing/2014/main" id="{9DA6410F-09E0-DB48-6422-C505E4F58A8F}"/>
              </a:ext>
            </a:extLst>
          </p:cNvPr>
          <p:cNvPicPr>
            <a:picLocks noChangeAspect="1"/>
          </p:cNvPicPr>
          <p:nvPr/>
        </p:nvPicPr>
        <p:blipFill>
          <a:blip r:embed="rId2"/>
          <a:srcRect b="42429"/>
          <a:stretch>
            <a:fillRect/>
          </a:stretch>
        </p:blipFill>
        <p:spPr>
          <a:xfrm>
            <a:off x="6447431" y="1283677"/>
            <a:ext cx="5341662" cy="2946147"/>
          </a:xfrm>
          <a:prstGeom prst="roundRect">
            <a:avLst>
              <a:gd name="adj" fmla="val 3559"/>
            </a:avLst>
          </a:prstGeom>
        </p:spPr>
      </p:pic>
      <p:pic>
        <p:nvPicPr>
          <p:cNvPr id="19" name="Picture 18" descr="Screenshot of the Prompt Gallery section on the Copilot Hub page.">
            <a:extLst>
              <a:ext uri="{FF2B5EF4-FFF2-40B4-BE49-F238E27FC236}">
                <a16:creationId xmlns:a16="http://schemas.microsoft.com/office/drawing/2014/main" id="{8A7CC9BE-2395-C56D-A09A-D640693B4EF4}"/>
              </a:ext>
            </a:extLst>
          </p:cNvPr>
          <p:cNvPicPr>
            <a:picLocks noChangeAspect="1"/>
          </p:cNvPicPr>
          <p:nvPr/>
        </p:nvPicPr>
        <p:blipFill>
          <a:blip r:embed="rId3"/>
          <a:stretch>
            <a:fillRect/>
          </a:stretch>
        </p:blipFill>
        <p:spPr>
          <a:xfrm>
            <a:off x="809283" y="1288219"/>
            <a:ext cx="5082202" cy="2946146"/>
          </a:xfrm>
          <a:prstGeom prst="roundRect">
            <a:avLst>
              <a:gd name="adj" fmla="val 3559"/>
            </a:avLst>
          </a:prstGeom>
        </p:spPr>
      </p:pic>
      <p:sp>
        <p:nvSpPr>
          <p:cNvPr id="23" name="TextBox 22">
            <a:extLst>
              <a:ext uri="{FF2B5EF4-FFF2-40B4-BE49-F238E27FC236}">
                <a16:creationId xmlns:a16="http://schemas.microsoft.com/office/drawing/2014/main" id="{B2156737-173F-3E66-084D-EC208D18F7B4}"/>
              </a:ext>
            </a:extLst>
          </p:cNvPr>
          <p:cNvSpPr txBox="1"/>
          <p:nvPr/>
        </p:nvSpPr>
        <p:spPr>
          <a:xfrm>
            <a:off x="6447431" y="4572941"/>
            <a:ext cx="5082202" cy="1538883"/>
          </a:xfrm>
          <a:prstGeom prst="rect">
            <a:avLst/>
          </a:prstGeom>
          <a:noFill/>
        </p:spPr>
        <p:txBody>
          <a:bodyPr wrap="square" lIns="0" tIns="0" rIns="0" bIns="0" rtlCol="0">
            <a:spAutoFit/>
          </a:bodyPr>
          <a:lstStyle/>
          <a:p>
            <a:pPr algn="l"/>
            <a:r>
              <a:rPr lang="en-US" sz="2000"/>
              <a:t>Clicking on “Explore further” on the main page brings users to the full gallery experience with filters and a search box to quickly and easily find the prompts most relevant to them.</a:t>
            </a:r>
          </a:p>
        </p:txBody>
      </p:sp>
      <p:sp>
        <p:nvSpPr>
          <p:cNvPr id="3" name="TextBox 2">
            <a:extLst>
              <a:ext uri="{FF2B5EF4-FFF2-40B4-BE49-F238E27FC236}">
                <a16:creationId xmlns:a16="http://schemas.microsoft.com/office/drawing/2014/main" id="{C0E28035-5A7E-881E-BB79-050D402B1DD0}"/>
              </a:ext>
            </a:extLst>
          </p:cNvPr>
          <p:cNvSpPr txBox="1"/>
          <p:nvPr/>
        </p:nvSpPr>
        <p:spPr>
          <a:xfrm>
            <a:off x="571500" y="6334824"/>
            <a:ext cx="4148418" cy="215444"/>
          </a:xfrm>
          <a:prstGeom prst="rect">
            <a:avLst/>
          </a:prstGeom>
          <a:noFill/>
        </p:spPr>
        <p:txBody>
          <a:bodyPr wrap="square" lIns="0" tIns="0" rIns="0" bIns="0" rtlCol="0">
            <a:spAutoFit/>
          </a:bodyPr>
          <a:lstStyle/>
          <a:p>
            <a:pPr algn="l"/>
            <a:r>
              <a:rPr lang="en-US" sz="1400">
                <a:solidFill>
                  <a:srgbClr val="8661C5"/>
                </a:solidFill>
                <a:hlinkClick r:id="rId4">
                  <a:extLst>
                    <a:ext uri="{A12FA001-AC4F-418D-AE19-62706E023703}">
                      <ahyp:hlinkClr xmlns:ahyp="http://schemas.microsoft.com/office/drawing/2018/hyperlinkcolor" val="tx"/>
                    </a:ext>
                  </a:extLst>
                </a:hlinkClick>
              </a:rPr>
              <a:t>aka.ms/</a:t>
            </a:r>
            <a:r>
              <a:rPr lang="en-US" sz="1400" err="1">
                <a:solidFill>
                  <a:srgbClr val="8661C5"/>
                </a:solidFill>
                <a:hlinkClick r:id="rId4">
                  <a:extLst>
                    <a:ext uri="{A12FA001-AC4F-418D-AE19-62706E023703}">
                      <ahyp:hlinkClr xmlns:ahyp="http://schemas.microsoft.com/office/drawing/2018/hyperlinkcolor" val="tx"/>
                    </a:ext>
                  </a:extLst>
                </a:hlinkClick>
              </a:rPr>
              <a:t>PromptGallery</a:t>
            </a:r>
            <a:endParaRPr lang="en-US" sz="1400">
              <a:solidFill>
                <a:srgbClr val="8661C5"/>
              </a:solidFill>
            </a:endParaRPr>
          </a:p>
        </p:txBody>
      </p:sp>
    </p:spTree>
    <p:extLst>
      <p:ext uri="{BB962C8B-B14F-4D97-AF65-F5344CB8AC3E}">
        <p14:creationId xmlns:p14="http://schemas.microsoft.com/office/powerpoint/2010/main" val="418640685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2039C-54DE-63E0-2513-066AEAC23A7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CEBB95F-726A-C748-A328-3067F2892ADF}"/>
              </a:ext>
            </a:extLst>
          </p:cNvPr>
          <p:cNvSpPr>
            <a:spLocks noGrp="1"/>
          </p:cNvSpPr>
          <p:nvPr>
            <p:ph type="title"/>
          </p:nvPr>
        </p:nvSpPr>
        <p:spPr/>
        <p:txBody>
          <a:bodyPr/>
          <a:lstStyle/>
          <a:p>
            <a:r>
              <a:rPr lang="en-US"/>
              <a:t>Copilot Hub demo: Why Copilot</a:t>
            </a:r>
          </a:p>
        </p:txBody>
      </p:sp>
      <p:sp>
        <p:nvSpPr>
          <p:cNvPr id="6" name="TextBox 5">
            <a:extLst>
              <a:ext uri="{FF2B5EF4-FFF2-40B4-BE49-F238E27FC236}">
                <a16:creationId xmlns:a16="http://schemas.microsoft.com/office/drawing/2014/main" id="{2532AE36-5D88-7994-4288-79B46D68C508}"/>
              </a:ext>
            </a:extLst>
          </p:cNvPr>
          <p:cNvSpPr txBox="1"/>
          <p:nvPr/>
        </p:nvSpPr>
        <p:spPr>
          <a:xfrm>
            <a:off x="571500" y="2527979"/>
            <a:ext cx="2919046" cy="923330"/>
          </a:xfrm>
          <a:prstGeom prst="rect">
            <a:avLst/>
          </a:prstGeom>
          <a:noFill/>
        </p:spPr>
        <p:txBody>
          <a:bodyPr wrap="square" lIns="0" tIns="0" rIns="0" bIns="0" rtlCol="0">
            <a:spAutoFit/>
          </a:bodyPr>
          <a:lstStyle/>
          <a:p>
            <a:pPr algn="l"/>
            <a:r>
              <a:rPr lang="en-US" sz="2000"/>
              <a:t>Videos from leaders to leaders about Copilot adoption</a:t>
            </a:r>
          </a:p>
        </p:txBody>
      </p:sp>
      <p:sp>
        <p:nvSpPr>
          <p:cNvPr id="8" name="TextBox 7">
            <a:extLst>
              <a:ext uri="{FF2B5EF4-FFF2-40B4-BE49-F238E27FC236}">
                <a16:creationId xmlns:a16="http://schemas.microsoft.com/office/drawing/2014/main" id="{DCE42E57-E4D4-7DB4-7200-379B7CA92C4A}"/>
              </a:ext>
            </a:extLst>
          </p:cNvPr>
          <p:cNvSpPr txBox="1"/>
          <p:nvPr/>
        </p:nvSpPr>
        <p:spPr>
          <a:xfrm>
            <a:off x="571500" y="5171307"/>
            <a:ext cx="2919046" cy="307777"/>
          </a:xfrm>
          <a:prstGeom prst="rect">
            <a:avLst/>
          </a:prstGeom>
          <a:noFill/>
        </p:spPr>
        <p:txBody>
          <a:bodyPr wrap="square" lIns="0" tIns="0" rIns="0" bIns="0" rtlCol="0">
            <a:spAutoFit/>
          </a:bodyPr>
          <a:lstStyle/>
          <a:p>
            <a:pPr algn="l"/>
            <a:r>
              <a:rPr lang="en-US" sz="2000"/>
              <a:t>Value proposition</a:t>
            </a:r>
          </a:p>
        </p:txBody>
      </p:sp>
      <p:sp>
        <p:nvSpPr>
          <p:cNvPr id="11" name="Arrow: Right 10">
            <a:extLst>
              <a:ext uri="{FF2B5EF4-FFF2-40B4-BE49-F238E27FC236}">
                <a16:creationId xmlns:a16="http://schemas.microsoft.com/office/drawing/2014/main" id="{1FE72398-0F94-5B08-0168-F2257B70360F}"/>
              </a:ext>
              <a:ext uri="{C183D7F6-B498-43B3-948B-1728B52AA6E4}">
                <adec:decorative xmlns:adec="http://schemas.microsoft.com/office/drawing/2017/decorative" val="1"/>
              </a:ext>
            </a:extLst>
          </p:cNvPr>
          <p:cNvSpPr/>
          <p:nvPr/>
        </p:nvSpPr>
        <p:spPr bwMode="auto">
          <a:xfrm>
            <a:off x="3574464" y="2735385"/>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3" name="Arrow: Right 12">
            <a:extLst>
              <a:ext uri="{FF2B5EF4-FFF2-40B4-BE49-F238E27FC236}">
                <a16:creationId xmlns:a16="http://schemas.microsoft.com/office/drawing/2014/main" id="{F59A7862-4194-416F-F744-B37D55E307E3}"/>
              </a:ext>
              <a:ext uri="{C183D7F6-B498-43B3-948B-1728B52AA6E4}">
                <adec:decorative xmlns:adec="http://schemas.microsoft.com/office/drawing/2017/decorative" val="1"/>
              </a:ext>
            </a:extLst>
          </p:cNvPr>
          <p:cNvSpPr/>
          <p:nvPr/>
        </p:nvSpPr>
        <p:spPr bwMode="auto">
          <a:xfrm>
            <a:off x="3574464" y="5134696"/>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4" name="Picture 3" descr="Screenshot of the video section and value prop section on the Copilot Hub.">
            <a:extLst>
              <a:ext uri="{FF2B5EF4-FFF2-40B4-BE49-F238E27FC236}">
                <a16:creationId xmlns:a16="http://schemas.microsoft.com/office/drawing/2014/main" id="{49AD517A-BEDE-48FE-49E9-996A0913B931}"/>
              </a:ext>
            </a:extLst>
          </p:cNvPr>
          <p:cNvPicPr>
            <a:picLocks noChangeAspect="1"/>
          </p:cNvPicPr>
          <p:nvPr/>
        </p:nvPicPr>
        <p:blipFill>
          <a:blip r:embed="rId2"/>
          <a:stretch>
            <a:fillRect/>
          </a:stretch>
        </p:blipFill>
        <p:spPr>
          <a:xfrm>
            <a:off x="5647598" y="1204686"/>
            <a:ext cx="5861534" cy="5292829"/>
          </a:xfrm>
          <a:prstGeom prst="roundRect">
            <a:avLst>
              <a:gd name="adj" fmla="val 3559"/>
            </a:avLst>
          </a:prstGeom>
        </p:spPr>
      </p:pic>
      <p:sp>
        <p:nvSpPr>
          <p:cNvPr id="3" name="TextBox 2">
            <a:extLst>
              <a:ext uri="{FF2B5EF4-FFF2-40B4-BE49-F238E27FC236}">
                <a16:creationId xmlns:a16="http://schemas.microsoft.com/office/drawing/2014/main" id="{2A00897F-A240-3F1B-7F77-08799D880DEF}"/>
              </a:ext>
            </a:extLst>
          </p:cNvPr>
          <p:cNvSpPr txBox="1"/>
          <p:nvPr/>
        </p:nvSpPr>
        <p:spPr>
          <a:xfrm>
            <a:off x="571500" y="6334824"/>
            <a:ext cx="4148418" cy="215444"/>
          </a:xfrm>
          <a:prstGeom prst="rect">
            <a:avLst/>
          </a:prstGeom>
          <a:noFill/>
        </p:spPr>
        <p:txBody>
          <a:bodyPr wrap="square" lIns="0" tIns="0" rIns="0" bIns="0" rtlCol="0">
            <a:spAutoFit/>
          </a:bodyPr>
          <a:lstStyle/>
          <a:p>
            <a:pPr algn="l"/>
            <a:r>
              <a:rPr lang="en-US" sz="1400">
                <a:solidFill>
                  <a:srgbClr val="8661C5"/>
                </a:solidFill>
                <a:hlinkClick r:id="rId3">
                  <a:extLst>
                    <a:ext uri="{A12FA001-AC4F-418D-AE19-62706E023703}">
                      <ahyp:hlinkClr xmlns:ahyp="http://schemas.microsoft.com/office/drawing/2018/hyperlinkcolor" val="tx"/>
                    </a:ext>
                  </a:extLst>
                </a:hlinkClick>
              </a:rPr>
              <a:t>adoption.microsoft.com/copilot</a:t>
            </a:r>
            <a:endParaRPr lang="en-US" sz="1400">
              <a:solidFill>
                <a:srgbClr val="8661C5"/>
              </a:solidFill>
            </a:endParaRPr>
          </a:p>
        </p:txBody>
      </p:sp>
    </p:spTree>
    <p:extLst>
      <p:ext uri="{BB962C8B-B14F-4D97-AF65-F5344CB8AC3E}">
        <p14:creationId xmlns:p14="http://schemas.microsoft.com/office/powerpoint/2010/main" val="3208042993"/>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EC524-BD8F-4D12-B30C-CBAA0BA9B6C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3CE3ECC-837F-BF7F-C6F5-707A9BFF6336}"/>
              </a:ext>
            </a:extLst>
          </p:cNvPr>
          <p:cNvSpPr>
            <a:spLocks noGrp="1"/>
          </p:cNvSpPr>
          <p:nvPr>
            <p:ph type="title"/>
          </p:nvPr>
        </p:nvSpPr>
        <p:spPr/>
        <p:txBody>
          <a:bodyPr/>
          <a:lstStyle/>
          <a:p>
            <a:r>
              <a:rPr lang="en-US"/>
              <a:t>Copilot Hub demo: Go further</a:t>
            </a:r>
          </a:p>
        </p:txBody>
      </p:sp>
      <p:sp>
        <p:nvSpPr>
          <p:cNvPr id="6" name="TextBox 5">
            <a:extLst>
              <a:ext uri="{FF2B5EF4-FFF2-40B4-BE49-F238E27FC236}">
                <a16:creationId xmlns:a16="http://schemas.microsoft.com/office/drawing/2014/main" id="{67A5716F-CB96-227C-2192-A8AA80D71CAC}"/>
              </a:ext>
            </a:extLst>
          </p:cNvPr>
          <p:cNvSpPr txBox="1"/>
          <p:nvPr/>
        </p:nvSpPr>
        <p:spPr>
          <a:xfrm>
            <a:off x="571500" y="2255418"/>
            <a:ext cx="2804746" cy="923330"/>
          </a:xfrm>
          <a:prstGeom prst="rect">
            <a:avLst/>
          </a:prstGeom>
          <a:noFill/>
        </p:spPr>
        <p:txBody>
          <a:bodyPr wrap="square" lIns="0" tIns="0" rIns="0" bIns="0" rtlCol="0">
            <a:spAutoFit/>
          </a:bodyPr>
          <a:lstStyle/>
          <a:p>
            <a:pPr algn="l"/>
            <a:r>
              <a:rPr lang="en-US" sz="2000"/>
              <a:t>Dive deeper with more skilling opportunities and advanced resources</a:t>
            </a:r>
          </a:p>
        </p:txBody>
      </p:sp>
      <p:sp>
        <p:nvSpPr>
          <p:cNvPr id="8" name="TextBox 7">
            <a:extLst>
              <a:ext uri="{FF2B5EF4-FFF2-40B4-BE49-F238E27FC236}">
                <a16:creationId xmlns:a16="http://schemas.microsoft.com/office/drawing/2014/main" id="{29BD3D21-EAEB-93FF-426F-EF3F43987992}"/>
              </a:ext>
            </a:extLst>
          </p:cNvPr>
          <p:cNvSpPr txBox="1"/>
          <p:nvPr/>
        </p:nvSpPr>
        <p:spPr>
          <a:xfrm>
            <a:off x="571500" y="4863531"/>
            <a:ext cx="2919046" cy="923330"/>
          </a:xfrm>
          <a:prstGeom prst="rect">
            <a:avLst/>
          </a:prstGeom>
          <a:noFill/>
        </p:spPr>
        <p:txBody>
          <a:bodyPr wrap="square" lIns="0" tIns="0" rIns="0" bIns="0" rtlCol="0">
            <a:spAutoFit/>
          </a:bodyPr>
          <a:lstStyle/>
          <a:p>
            <a:pPr algn="l"/>
            <a:r>
              <a:rPr lang="en-US" sz="2000"/>
              <a:t>Explore other Copilot and AI product pages across adoption.microsoft.com</a:t>
            </a:r>
          </a:p>
        </p:txBody>
      </p:sp>
      <p:sp>
        <p:nvSpPr>
          <p:cNvPr id="11" name="Arrow: Right 10">
            <a:extLst>
              <a:ext uri="{FF2B5EF4-FFF2-40B4-BE49-F238E27FC236}">
                <a16:creationId xmlns:a16="http://schemas.microsoft.com/office/drawing/2014/main" id="{3A0436D6-F30A-39B6-6947-207D8BA4F45B}"/>
              </a:ext>
              <a:ext uri="{C183D7F6-B498-43B3-948B-1728B52AA6E4}">
                <adec:decorative xmlns:adec="http://schemas.microsoft.com/office/drawing/2017/decorative" val="1"/>
              </a:ext>
            </a:extLst>
          </p:cNvPr>
          <p:cNvSpPr/>
          <p:nvPr/>
        </p:nvSpPr>
        <p:spPr bwMode="auto">
          <a:xfrm>
            <a:off x="3438183" y="2462824"/>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13" name="Arrow: Right 12">
            <a:extLst>
              <a:ext uri="{FF2B5EF4-FFF2-40B4-BE49-F238E27FC236}">
                <a16:creationId xmlns:a16="http://schemas.microsoft.com/office/drawing/2014/main" id="{F72DC647-CA5F-D2E5-6BF7-CB4D5E07F507}"/>
              </a:ext>
              <a:ext uri="{C183D7F6-B498-43B3-948B-1728B52AA6E4}">
                <adec:decorative xmlns:adec="http://schemas.microsoft.com/office/drawing/2017/decorative" val="1"/>
              </a:ext>
            </a:extLst>
          </p:cNvPr>
          <p:cNvSpPr/>
          <p:nvPr/>
        </p:nvSpPr>
        <p:spPr bwMode="auto">
          <a:xfrm>
            <a:off x="3438183" y="5134696"/>
            <a:ext cx="1033188" cy="381000"/>
          </a:xfrm>
          <a:prstGeom prst="rightArrow">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pic>
        <p:nvPicPr>
          <p:cNvPr id="3" name="Picture 2" descr="Screenshot of the &quot;Go further&quot; section on the Copilot Hub.">
            <a:extLst>
              <a:ext uri="{FF2B5EF4-FFF2-40B4-BE49-F238E27FC236}">
                <a16:creationId xmlns:a16="http://schemas.microsoft.com/office/drawing/2014/main" id="{6027B7F5-3120-02F4-6208-9D69C86A12B2}"/>
              </a:ext>
            </a:extLst>
          </p:cNvPr>
          <p:cNvPicPr>
            <a:picLocks noChangeAspect="1"/>
          </p:cNvPicPr>
          <p:nvPr/>
        </p:nvPicPr>
        <p:blipFill>
          <a:blip r:embed="rId2"/>
          <a:stretch>
            <a:fillRect/>
          </a:stretch>
        </p:blipFill>
        <p:spPr>
          <a:xfrm>
            <a:off x="4627610" y="1471386"/>
            <a:ext cx="6887977" cy="4558672"/>
          </a:xfrm>
          <a:prstGeom prst="roundRect">
            <a:avLst>
              <a:gd name="adj" fmla="val 3559"/>
            </a:avLst>
          </a:prstGeom>
        </p:spPr>
      </p:pic>
    </p:spTree>
    <p:extLst>
      <p:ext uri="{BB962C8B-B14F-4D97-AF65-F5344CB8AC3E}">
        <p14:creationId xmlns:p14="http://schemas.microsoft.com/office/powerpoint/2010/main" val="1518539507"/>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73D89FBF-C512-0478-6BD8-6F6B1BC1DA4B}"/>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Upcoming community events</a:t>
            </a:r>
          </a:p>
        </p:txBody>
      </p:sp>
      <p:sp>
        <p:nvSpPr>
          <p:cNvPr id="3" name="Text Placeholder 2">
            <a:extLst>
              <a:ext uri="{FF2B5EF4-FFF2-40B4-BE49-F238E27FC236}">
                <a16:creationId xmlns:a16="http://schemas.microsoft.com/office/drawing/2014/main" id="{018046C4-E0CB-6357-C261-8087DCA0F564}"/>
              </a:ext>
            </a:extLst>
          </p:cNvPr>
          <p:cNvSpPr>
            <a:spLocks noGrp="1"/>
          </p:cNvSpPr>
          <p:nvPr>
            <p:ph type="body" sz="quarter" idx="10"/>
          </p:nvPr>
        </p:nvSpPr>
        <p:spPr>
          <a:xfrm>
            <a:off x="500979" y="1653212"/>
            <a:ext cx="11487821" cy="3587381"/>
          </a:xfrm>
        </p:spPr>
        <p:txBody>
          <a:bodyPr>
            <a:noAutofit/>
          </a:bodyPr>
          <a:lstStyle/>
          <a:p>
            <a:pPr marL="0">
              <a:lnSpc>
                <a:spcPct val="90000"/>
              </a:lnSpc>
              <a:spcBef>
                <a:spcPts val="1000"/>
              </a:spcBef>
              <a:buNone/>
            </a:pPr>
            <a:r>
              <a:rPr lang="en-US" u="sng">
                <a:hlinkClick r:id="rId3"/>
              </a:rPr>
              <a:t>Memphis Community Days</a:t>
            </a:r>
            <a:r>
              <a:rPr lang="en-US"/>
              <a:t> </a:t>
            </a:r>
            <a:r>
              <a:rPr lang="en-US">
                <a:latin typeface="Segoe UI" panose="020B0502040204020203" pitchFamily="34" charset="0"/>
                <a:cs typeface="Segoe UI" panose="020B0502040204020203" pitchFamily="34" charset="0"/>
              </a:rPr>
              <a:t>| </a:t>
            </a:r>
            <a:r>
              <a:rPr lang="en-US"/>
              <a:t>June 5 </a:t>
            </a:r>
            <a:r>
              <a:rPr lang="en-US">
                <a:latin typeface="Segoe UI" panose="020B0502040204020203" pitchFamily="34" charset="0"/>
                <a:cs typeface="Segoe UI" panose="020B0502040204020203" pitchFamily="34" charset="0"/>
              </a:rPr>
              <a:t>| </a:t>
            </a:r>
            <a:r>
              <a:rPr lang="en-US"/>
              <a:t>Memphis, TN </a:t>
            </a:r>
          </a:p>
          <a:p>
            <a:pPr marL="0">
              <a:lnSpc>
                <a:spcPct val="90000"/>
              </a:lnSpc>
              <a:spcBef>
                <a:spcPts val="1000"/>
              </a:spcBef>
              <a:buNone/>
            </a:pPr>
            <a:r>
              <a:rPr lang="en-US" u="sng" err="1">
                <a:hlinkClick r:id="rId4"/>
              </a:rPr>
              <a:t>Collabdays</a:t>
            </a:r>
            <a:r>
              <a:rPr lang="en-US" u="sng">
                <a:hlinkClick r:id="rId4"/>
              </a:rPr>
              <a:t> Poland 2026</a:t>
            </a:r>
            <a:r>
              <a:rPr lang="en-US"/>
              <a:t> </a:t>
            </a:r>
            <a:r>
              <a:rPr lang="en-US">
                <a:latin typeface="Segoe UI" panose="020B0502040204020203" pitchFamily="34" charset="0"/>
                <a:cs typeface="Segoe UI" panose="020B0502040204020203" pitchFamily="34" charset="0"/>
              </a:rPr>
              <a:t>| </a:t>
            </a:r>
            <a:r>
              <a:rPr lang="en-US"/>
              <a:t>June 11-12 </a:t>
            </a:r>
            <a:r>
              <a:rPr lang="en-US">
                <a:latin typeface="Segoe UI" panose="020B0502040204020203" pitchFamily="34" charset="0"/>
                <a:cs typeface="Segoe UI" panose="020B0502040204020203" pitchFamily="34" charset="0"/>
              </a:rPr>
              <a:t>| </a:t>
            </a:r>
            <a:r>
              <a:rPr lang="en-US"/>
              <a:t>Warsaw, Poland</a:t>
            </a:r>
          </a:p>
          <a:p>
            <a:pPr marL="0">
              <a:lnSpc>
                <a:spcPct val="90000"/>
              </a:lnSpc>
              <a:spcBef>
                <a:spcPts val="1000"/>
              </a:spcBef>
              <a:buNone/>
            </a:pPr>
            <a:r>
              <a:rPr lang="en-US" u="sng" err="1">
                <a:hlinkClick r:id="rId5"/>
              </a:rPr>
              <a:t>TechCon</a:t>
            </a:r>
            <a:r>
              <a:rPr lang="en-US" u="sng">
                <a:hlinkClick r:id="rId5"/>
              </a:rPr>
              <a:t> 365 Chicago</a:t>
            </a:r>
            <a:r>
              <a:rPr lang="en-US"/>
              <a:t> </a:t>
            </a:r>
            <a:r>
              <a:rPr lang="en-US">
                <a:latin typeface="Segoe UI" panose="020B0502040204020203" pitchFamily="34" charset="0"/>
                <a:cs typeface="Segoe UI" panose="020B0502040204020203" pitchFamily="34" charset="0"/>
              </a:rPr>
              <a:t>| </a:t>
            </a:r>
            <a:r>
              <a:rPr lang="en-US"/>
              <a:t>June 15-19 </a:t>
            </a:r>
            <a:r>
              <a:rPr lang="en-US">
                <a:latin typeface="Segoe UI" panose="020B0502040204020203" pitchFamily="34" charset="0"/>
                <a:cs typeface="Segoe UI" panose="020B0502040204020203" pitchFamily="34" charset="0"/>
              </a:rPr>
              <a:t>| </a:t>
            </a:r>
            <a:r>
              <a:rPr lang="en-US"/>
              <a:t>Chicago, IL</a:t>
            </a:r>
          </a:p>
          <a:p>
            <a:pPr marL="0">
              <a:lnSpc>
                <a:spcPct val="90000"/>
              </a:lnSpc>
              <a:spcBef>
                <a:spcPts val="1000"/>
              </a:spcBef>
              <a:buNone/>
            </a:pPr>
            <a:r>
              <a:rPr lang="en-US" u="sng">
                <a:hlinkClick r:id="rId6"/>
              </a:rPr>
              <a:t>European Power Platform Conference</a:t>
            </a:r>
            <a:r>
              <a:rPr lang="en-US"/>
              <a:t> </a:t>
            </a:r>
            <a:r>
              <a:rPr lang="en-US">
                <a:latin typeface="Segoe UI" panose="020B0502040204020203" pitchFamily="34" charset="0"/>
                <a:cs typeface="Segoe UI" panose="020B0502040204020203" pitchFamily="34" charset="0"/>
              </a:rPr>
              <a:t>| </a:t>
            </a:r>
            <a:r>
              <a:rPr lang="en-US"/>
              <a:t>June 29-July 2 </a:t>
            </a:r>
            <a:r>
              <a:rPr lang="en-US">
                <a:latin typeface="Segoe UI" panose="020B0502040204020203" pitchFamily="34" charset="0"/>
                <a:cs typeface="Segoe UI" panose="020B0502040204020203" pitchFamily="34" charset="0"/>
              </a:rPr>
              <a:t>| </a:t>
            </a:r>
            <a:r>
              <a:rPr lang="en-US"/>
              <a:t>Copenhagen, Denmark</a:t>
            </a:r>
            <a:endParaRPr lang="en-US">
              <a:latin typeface="Segoe UI" panose="020B0502040204020203" pitchFamily="34" charset="0"/>
              <a:cs typeface="Segoe UI" panose="020B0502040204020203" pitchFamily="34" charset="0"/>
            </a:endParaRPr>
          </a:p>
          <a:p>
            <a:pPr marL="0" indent="0">
              <a:buNone/>
            </a:pPr>
            <a:r>
              <a:rPr lang="en-US" u="sng">
                <a:hlinkClick r:id="rId7"/>
              </a:rPr>
              <a:t>Montreal Community Days</a:t>
            </a:r>
            <a:r>
              <a:rPr lang="en-US"/>
              <a:t> </a:t>
            </a:r>
            <a:r>
              <a:rPr lang="en-US">
                <a:latin typeface="Segoe UI" panose="020B0502040204020203" pitchFamily="34" charset="0"/>
                <a:cs typeface="Segoe UI" panose="020B0502040204020203" pitchFamily="34" charset="0"/>
              </a:rPr>
              <a:t>| </a:t>
            </a:r>
            <a:r>
              <a:rPr lang="en-US"/>
              <a:t>July 8 </a:t>
            </a:r>
            <a:r>
              <a:rPr lang="en-US">
                <a:latin typeface="Segoe UI" panose="020B0502040204020203" pitchFamily="34" charset="0"/>
                <a:cs typeface="Segoe UI" panose="020B0502040204020203" pitchFamily="34" charset="0"/>
              </a:rPr>
              <a:t>| </a:t>
            </a:r>
            <a:r>
              <a:rPr lang="en-US"/>
              <a:t>Montreal, Canada</a:t>
            </a:r>
          </a:p>
          <a:p>
            <a:pPr marL="0" indent="0">
              <a:buNone/>
            </a:pPr>
            <a:r>
              <a:rPr lang="en-US"/>
              <a:t> </a:t>
            </a:r>
          </a:p>
          <a:p>
            <a:pPr marL="0">
              <a:lnSpc>
                <a:spcPct val="90000"/>
              </a:lnSpc>
              <a:spcBef>
                <a:spcPts val="1000"/>
              </a:spcBef>
              <a:buNone/>
            </a:pPr>
            <a:endParaRPr lang="en-US">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C3859797-FB04-4705-9767-A9343203AA65}"/>
              </a:ext>
            </a:extLst>
          </p:cNvPr>
          <p:cNvSpPr txBox="1"/>
          <p:nvPr/>
        </p:nvSpPr>
        <p:spPr>
          <a:xfrm>
            <a:off x="500979" y="6245488"/>
            <a:ext cx="10804303" cy="246221"/>
          </a:xfrm>
          <a:prstGeom prst="rect">
            <a:avLst/>
          </a:prstGeom>
          <a:noFill/>
        </p:spPr>
        <p:txBody>
          <a:bodyPr wrap="non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Explore other </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hlinkClick r:id="rId8">
                  <a:extLst>
                    <a:ext uri="{A12FA001-AC4F-418D-AE19-62706E023703}">
                      <ahyp:hlinkClr xmlns:ahyp="http://schemas.microsoft.com/office/drawing/2018/hyperlinkcolor" val="tx"/>
                    </a:ext>
                  </a:extLst>
                </a:hlinkClick>
              </a:rPr>
              <a:t>Microsoft events here</a:t>
            </a:r>
            <a:r>
              <a:rPr kumimoji="0" lang="en-US" sz="1600" b="1" i="0" u="none" strike="noStrike" kern="1200" cap="none" spc="0" normalizeH="0" baseline="0" noProof="0">
                <a:ln>
                  <a:noFill/>
                </a:ln>
                <a:solidFill>
                  <a:schemeClr val="bg1"/>
                </a:solidFill>
                <a:effectLst/>
                <a:uLnTx/>
                <a:uFillTx/>
                <a:latin typeface="Segoe UI"/>
                <a:ea typeface="+mn-ea"/>
                <a:cs typeface="Calibri" panose="020F0502020204030204" pitchFamily="34" charset="0"/>
              </a:rPr>
              <a:t> and </a:t>
            </a:r>
            <a:r>
              <a:rPr kumimoji="0" lang="en-US" sz="1600" b="1" i="0" u="none" strike="noStrike" kern="1200" cap="none" spc="0" normalizeH="0" baseline="0" noProof="0">
                <a:ln>
                  <a:noFill/>
                </a:ln>
                <a:solidFill>
                  <a:schemeClr val="bg1"/>
                </a:solidFill>
                <a:effectLst/>
                <a:uLnTx/>
                <a:uFillTx/>
                <a:latin typeface="Segoe UI"/>
                <a:ea typeface="Calibri" panose="020F0502020204030204" pitchFamily="34" charset="0"/>
                <a:cs typeface="+mn-cs"/>
              </a:rPr>
              <a:t>a full list of community-led events can be found at </a:t>
            </a:r>
            <a:r>
              <a:rPr kumimoji="0" lang="en-US" sz="1600" b="1" i="0" u="sng" strike="noStrike" kern="1200" cap="none" spc="0" normalizeH="0" baseline="0" noProof="0">
                <a:ln>
                  <a:noFill/>
                </a:ln>
                <a:solidFill>
                  <a:schemeClr val="bg1"/>
                </a:solidFill>
                <a:effectLst/>
                <a:uLnTx/>
                <a:uFillTx/>
                <a:latin typeface="Segoe UI"/>
                <a:ea typeface="Calibri" panose="020F0502020204030204" pitchFamily="34" charset="0"/>
                <a:cs typeface="+mn-cs"/>
                <a:hlinkClick r:id="rId9">
                  <a:extLst>
                    <a:ext uri="{A12FA001-AC4F-418D-AE19-62706E023703}">
                      <ahyp:hlinkClr xmlns:ahyp="http://schemas.microsoft.com/office/drawing/2018/hyperlinkcolor" val="tx"/>
                    </a:ext>
                  </a:extLst>
                </a:hlinkClick>
              </a:rPr>
              <a:t>CommunityDays.org</a:t>
            </a:r>
            <a:endParaRPr kumimoji="0" lang="en-US" sz="1600" b="1"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220929085"/>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97CE9-D41F-23EF-DFB6-F39D66F83C70}"/>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0C7666E9-FF8A-AF67-B261-1B7E6F1A81FB}"/>
              </a:ext>
            </a:extLst>
          </p:cNvPr>
          <p:cNvSpPr>
            <a:spLocks noGrp="1"/>
          </p:cNvSpPr>
          <p:nvPr>
            <p:ph type="title"/>
          </p:nvPr>
        </p:nvSpPr>
        <p:spPr/>
        <p:txBody>
          <a:bodyPr>
            <a:normAutofit/>
          </a:bodyPr>
          <a:lstStyle/>
          <a:p>
            <a:r>
              <a:rPr lang="en-US" sz="3600">
                <a:solidFill>
                  <a:schemeClr val="bg1"/>
                </a:solidFill>
              </a:rPr>
              <a:t>Open discussion</a:t>
            </a:r>
          </a:p>
        </p:txBody>
      </p:sp>
      <p:sp>
        <p:nvSpPr>
          <p:cNvPr id="22" name="TextBox 21">
            <a:extLst>
              <a:ext uri="{FF2B5EF4-FFF2-40B4-BE49-F238E27FC236}">
                <a16:creationId xmlns:a16="http://schemas.microsoft.com/office/drawing/2014/main" id="{009CB804-8FBB-510B-0AAA-C7ED7CE27880}"/>
              </a:ext>
            </a:extLst>
          </p:cNvPr>
          <p:cNvSpPr txBox="1"/>
          <p:nvPr/>
        </p:nvSpPr>
        <p:spPr>
          <a:xfrm>
            <a:off x="420995" y="2161668"/>
            <a:ext cx="6713135" cy="172354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If viewing on-demand, drop your questions in the </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hlinkClick r:id="rId2"/>
              </a:rPr>
              <a:t>Microsoft Tech Community – Driving Adoption event page</a:t>
            </a:r>
            <a:r>
              <a:rPr kumimoji="0" lang="en-US" sz="2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 </a:t>
            </a:r>
            <a:r>
              <a:rPr kumimoji="0" lang="en-US" sz="28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to engage with us!</a:t>
            </a:r>
          </a:p>
        </p:txBody>
      </p:sp>
      <p:pic>
        <p:nvPicPr>
          <p:cNvPr id="21" name="Graphic 20">
            <a:extLst>
              <a:ext uri="{FF2B5EF4-FFF2-40B4-BE49-F238E27FC236}">
                <a16:creationId xmlns:a16="http://schemas.microsoft.com/office/drawing/2014/main" id="{E0984DC7-E9BB-523A-998E-891910AD74B3}"/>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03813" y="1866523"/>
            <a:ext cx="3124954" cy="3124954"/>
          </a:xfrm>
          <a:prstGeom prst="rect">
            <a:avLst/>
          </a:prstGeom>
        </p:spPr>
      </p:pic>
      <p:sp>
        <p:nvSpPr>
          <p:cNvPr id="7" name="TextBox 6">
            <a:extLst>
              <a:ext uri="{FF2B5EF4-FFF2-40B4-BE49-F238E27FC236}">
                <a16:creationId xmlns:a16="http://schemas.microsoft.com/office/drawing/2014/main" id="{16EE08D0-BB24-7EAD-BC69-CE1D51AB9465}"/>
              </a:ext>
            </a:extLst>
          </p:cNvPr>
          <p:cNvSpPr txBox="1"/>
          <p:nvPr/>
        </p:nvSpPr>
        <p:spPr>
          <a:xfrm>
            <a:off x="0" y="6262713"/>
            <a:ext cx="12192000" cy="30777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Share your feedback for this call by visiting </a:t>
            </a:r>
            <a:r>
              <a:rPr kumimoji="0" lang="en-US" sz="2000" b="1"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4">
                  <a:extLst>
                    <a:ext uri="{A12FA001-AC4F-418D-AE19-62706E023703}">
                      <ahyp:hlinkClr xmlns:ahyp="http://schemas.microsoft.com/office/drawing/2018/hyperlinkcolor" val="tx"/>
                    </a:ext>
                  </a:extLst>
                </a:hlinkClick>
              </a:rPr>
              <a:t>https://aka.ms/Microsoft365ChampionCallFeedback</a:t>
            </a:r>
            <a:r>
              <a:rPr kumimoji="0" lang="en-US" sz="2000" b="0" i="0" u="none" strike="noStrike" kern="1200" cap="none" spc="0" normalizeH="0" baseline="0" noProof="0">
                <a:ln>
                  <a:noFill/>
                </a:ln>
                <a:solidFill>
                  <a:srgbClr val="FFFFFF"/>
                </a:solidFill>
                <a:effectLst/>
                <a:uLnTx/>
                <a:uFillTx/>
                <a:latin typeface="Segoe UI"/>
                <a:ea typeface="+mn-ea"/>
                <a:cs typeface="Calibri" panose="020F0502020204030204" pitchFamily="34" charset="0"/>
              </a:rPr>
              <a:t> </a:t>
            </a:r>
            <a:endParaRPr kumimoji="0" lang="en-US" sz="2000"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3115845361"/>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AACBE-369E-C1B6-D8CE-47D56A05F3AB}"/>
              </a:ext>
              <a:ext uri="{C183D7F6-B498-43B3-948B-1728B52AA6E4}">
                <adec:decorative xmlns:adec="http://schemas.microsoft.com/office/drawing/2017/decorative" val="1"/>
              </a:ext>
            </a:extLst>
          </p:cNvPr>
          <p:cNvPicPr>
            <a:picLocks noChangeAspect="1"/>
          </p:cNvPicPr>
          <p:nvPr/>
        </p:nvPicPr>
        <p:blipFill rotWithShape="1">
          <a:blip r:embed="rId2"/>
          <a:srcRect l="383"/>
          <a:stretch/>
        </p:blipFill>
        <p:spPr>
          <a:xfrm>
            <a:off x="0" y="-2182"/>
            <a:ext cx="12192000" cy="1180122"/>
          </a:xfrm>
          <a:prstGeom prst="rect">
            <a:avLst/>
          </a:prstGeom>
        </p:spPr>
      </p:pic>
      <p:sp>
        <p:nvSpPr>
          <p:cNvPr id="4" name="Title 3">
            <a:extLst>
              <a:ext uri="{FF2B5EF4-FFF2-40B4-BE49-F238E27FC236}">
                <a16:creationId xmlns:a16="http://schemas.microsoft.com/office/drawing/2014/main" id="{547A541E-2EBB-445D-96A8-DD21BDA03342}"/>
              </a:ext>
            </a:extLst>
          </p:cNvPr>
          <p:cNvSpPr>
            <a:spLocks noGrp="1"/>
          </p:cNvSpPr>
          <p:nvPr>
            <p:ph type="title"/>
          </p:nvPr>
        </p:nvSpPr>
        <p:spPr>
          <a:xfrm>
            <a:off x="420995" y="326120"/>
            <a:ext cx="11018520" cy="553998"/>
          </a:xfrm>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What’s next</a:t>
            </a:r>
          </a:p>
        </p:txBody>
      </p:sp>
      <p:sp>
        <p:nvSpPr>
          <p:cNvPr id="2" name="Text Placeholder 6">
            <a:extLst>
              <a:ext uri="{FF2B5EF4-FFF2-40B4-BE49-F238E27FC236}">
                <a16:creationId xmlns:a16="http://schemas.microsoft.com/office/drawing/2014/main" id="{863128B4-242F-EF53-1711-D25A4A7D57E8}"/>
              </a:ext>
            </a:extLst>
          </p:cNvPr>
          <p:cNvSpPr txBox="1">
            <a:spLocks/>
          </p:cNvSpPr>
          <p:nvPr/>
        </p:nvSpPr>
        <p:spPr>
          <a:xfrm>
            <a:off x="336331" y="1861447"/>
            <a:ext cx="3486369" cy="3961120"/>
          </a:xfrm>
          <a:prstGeom prst="rect">
            <a:avLst/>
          </a:prstGeom>
        </p:spPr>
        <p:txBody>
          <a:bodyPr lIns="91440" tIns="45720" rIns="91440" bIns="45720" anchor="t"/>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600" i="0" u="none" strike="noStrike" kern="1200" cap="none" spc="0" normalizeH="0" baseline="0" noProof="0">
                <a:ln>
                  <a:noFill/>
                </a:ln>
                <a:solidFill>
                  <a:srgbClr val="1A1A1A"/>
                </a:solidFill>
                <a:effectLst/>
                <a:uLnTx/>
                <a:uFillTx/>
                <a:latin typeface="Segoe UI Semibold" panose="020B0702040204020203" pitchFamily="34" charset="0"/>
                <a:cs typeface="Segoe UI Semibold" panose="020B0702040204020203" pitchFamily="34" charset="0"/>
              </a:rPr>
              <a:t>Next call: </a:t>
            </a:r>
          </a:p>
          <a:p>
            <a:pPr marL="0" lvl="0" indent="0">
              <a:buNone/>
              <a:defRPr/>
            </a:pPr>
            <a:r>
              <a:rPr lang="en-US" sz="2000"/>
              <a:t>June 23, 2026</a:t>
            </a:r>
          </a:p>
        </p:txBody>
      </p:sp>
      <p:sp>
        <p:nvSpPr>
          <p:cNvPr id="5" name="Rounded Rectangle 4">
            <a:extLst>
              <a:ext uri="{FF2B5EF4-FFF2-40B4-BE49-F238E27FC236}">
                <a16:creationId xmlns:a16="http://schemas.microsoft.com/office/drawing/2014/main" id="{CC0D2EB5-E071-81C3-F4CE-407A81DC517E}"/>
              </a:ext>
              <a:ext uri="{C183D7F6-B498-43B3-948B-1728B52AA6E4}">
                <adec:decorative xmlns:adec="http://schemas.microsoft.com/office/drawing/2017/decorative" val="1"/>
              </a:ext>
            </a:extLst>
          </p:cNvPr>
          <p:cNvSpPr/>
          <p:nvPr/>
        </p:nvSpPr>
        <p:spPr>
          <a:xfrm>
            <a:off x="4772103" y="1466130"/>
            <a:ext cx="7172986" cy="1533343"/>
          </a:xfrm>
          <a:prstGeom prst="roundRect">
            <a:avLst>
              <a:gd name="adj" fmla="val 8174"/>
            </a:avLst>
          </a:prstGeom>
          <a:solidFill>
            <a:srgbClr val="F250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7" name="Rounded Rectangle 6">
            <a:extLst>
              <a:ext uri="{FF2B5EF4-FFF2-40B4-BE49-F238E27FC236}">
                <a16:creationId xmlns:a16="http://schemas.microsoft.com/office/drawing/2014/main" id="{481EE355-1D93-0D1D-CE53-9F634A0763DB}"/>
              </a:ext>
              <a:ext uri="{C183D7F6-B498-43B3-948B-1728B52AA6E4}">
                <adec:decorative xmlns:adec="http://schemas.microsoft.com/office/drawing/2017/decorative" val="1"/>
              </a:ext>
            </a:extLst>
          </p:cNvPr>
          <p:cNvSpPr/>
          <p:nvPr/>
        </p:nvSpPr>
        <p:spPr>
          <a:xfrm>
            <a:off x="4772103" y="3223202"/>
            <a:ext cx="7172986" cy="1533343"/>
          </a:xfrm>
          <a:prstGeom prst="roundRect">
            <a:avLst>
              <a:gd name="adj" fmla="val 7663"/>
            </a:avLst>
          </a:prstGeom>
          <a:solidFill>
            <a:srgbClr val="C43D2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2" name="Picture 11">
            <a:extLst>
              <a:ext uri="{FF2B5EF4-FFF2-40B4-BE49-F238E27FC236}">
                <a16:creationId xmlns:a16="http://schemas.microsoft.com/office/drawing/2014/main" id="{A71FE1FE-D4F7-C233-85AC-FA848B0DA1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92147" y="1590626"/>
            <a:ext cx="1359909" cy="1359909"/>
          </a:xfrm>
          <a:prstGeom prst="rect">
            <a:avLst/>
          </a:prstGeom>
        </p:spPr>
      </p:pic>
      <p:pic>
        <p:nvPicPr>
          <p:cNvPr id="13" name="Picture 12">
            <a:extLst>
              <a:ext uri="{FF2B5EF4-FFF2-40B4-BE49-F238E27FC236}">
                <a16:creationId xmlns:a16="http://schemas.microsoft.com/office/drawing/2014/main" id="{C407936C-455F-9D67-74EB-182E5A65BB3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92147" y="3309918"/>
            <a:ext cx="1359909" cy="1359909"/>
          </a:xfrm>
          <a:prstGeom prst="rect">
            <a:avLst/>
          </a:prstGeom>
        </p:spPr>
      </p:pic>
      <p:sp>
        <p:nvSpPr>
          <p:cNvPr id="8" name="Rounded Rectangle 7">
            <a:extLst>
              <a:ext uri="{FF2B5EF4-FFF2-40B4-BE49-F238E27FC236}">
                <a16:creationId xmlns:a16="http://schemas.microsoft.com/office/drawing/2014/main" id="{167DC542-26F3-1C8D-320E-CA0984649C30}"/>
              </a:ext>
              <a:ext uri="{C183D7F6-B498-43B3-948B-1728B52AA6E4}">
                <adec:decorative xmlns:adec="http://schemas.microsoft.com/office/drawing/2017/decorative" val="1"/>
              </a:ext>
            </a:extLst>
          </p:cNvPr>
          <p:cNvSpPr/>
          <p:nvPr/>
        </p:nvSpPr>
        <p:spPr>
          <a:xfrm>
            <a:off x="4772103" y="5028173"/>
            <a:ext cx="7172986" cy="1533343"/>
          </a:xfrm>
          <a:prstGeom prst="roundRect">
            <a:avLst>
              <a:gd name="adj" fmla="val 7663"/>
            </a:avLst>
          </a:prstGeom>
          <a:solidFill>
            <a:schemeClr val="accent6">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pic>
        <p:nvPicPr>
          <p:cNvPr id="11" name="Picture 10">
            <a:extLst>
              <a:ext uri="{FF2B5EF4-FFF2-40B4-BE49-F238E27FC236}">
                <a16:creationId xmlns:a16="http://schemas.microsoft.com/office/drawing/2014/main" id="{7E969A13-6C62-CF97-4C26-66AA21F84D24}"/>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092147" y="5114889"/>
            <a:ext cx="1359909" cy="1359909"/>
          </a:xfrm>
          <a:prstGeom prst="rect">
            <a:avLst/>
          </a:prstGeom>
        </p:spPr>
      </p:pic>
      <p:sp>
        <p:nvSpPr>
          <p:cNvPr id="15" name="TextBox 14">
            <a:extLst>
              <a:ext uri="{FF2B5EF4-FFF2-40B4-BE49-F238E27FC236}">
                <a16:creationId xmlns:a16="http://schemas.microsoft.com/office/drawing/2014/main" id="{63DB4847-06A1-89E2-35F9-B6DD6EA6E881}"/>
              </a:ext>
            </a:extLst>
          </p:cNvPr>
          <p:cNvSpPr txBox="1"/>
          <p:nvPr/>
        </p:nvSpPr>
        <p:spPr>
          <a:xfrm>
            <a:off x="5452056" y="1695464"/>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Share your feedback</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6">
                  <a:extLst>
                    <a:ext uri="{A12FA001-AC4F-418D-AE19-62706E023703}">
                      <ahyp:hlinkClr xmlns:ahyp="http://schemas.microsoft.com/office/drawing/2018/hyperlinkcolor" val="tx"/>
                    </a:ext>
                  </a:extLst>
                </a:hlinkClick>
              </a:rPr>
              <a:t>https://aka.ms/Microsoft365ChampionCallFeedback</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7" name="TextBox 16">
            <a:extLst>
              <a:ext uri="{FF2B5EF4-FFF2-40B4-BE49-F238E27FC236}">
                <a16:creationId xmlns:a16="http://schemas.microsoft.com/office/drawing/2014/main" id="{487E1378-204E-DCE1-4E99-93F071817162}"/>
              </a:ext>
            </a:extLst>
          </p:cNvPr>
          <p:cNvSpPr txBox="1"/>
          <p:nvPr/>
        </p:nvSpPr>
        <p:spPr>
          <a:xfrm>
            <a:off x="5452056" y="3484765"/>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Join the Driving Adoption community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7">
                  <a:extLst>
                    <a:ext uri="{A12FA001-AC4F-418D-AE19-62706E023703}">
                      <ahyp:hlinkClr xmlns:ahyp="http://schemas.microsoft.com/office/drawing/2018/hyperlinkcolor" val="tx"/>
                    </a:ext>
                  </a:extLst>
                </a:hlinkClick>
              </a:rPr>
              <a:t>https://aka.ms/DrivingAdoption</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
        <p:nvSpPr>
          <p:cNvPr id="19" name="TextBox 18">
            <a:extLst>
              <a:ext uri="{FF2B5EF4-FFF2-40B4-BE49-F238E27FC236}">
                <a16:creationId xmlns:a16="http://schemas.microsoft.com/office/drawing/2014/main" id="{0636E4C0-E81F-8832-67E0-25C08CCB30CD}"/>
              </a:ext>
            </a:extLst>
          </p:cNvPr>
          <p:cNvSpPr txBox="1"/>
          <p:nvPr/>
        </p:nvSpPr>
        <p:spPr>
          <a:xfrm>
            <a:off x="5452056" y="5317460"/>
            <a:ext cx="6096762" cy="101021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Invite colleagues to become a Champion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hlinkClick r:id="rId8">
                  <a:extLst>
                    <a:ext uri="{A12FA001-AC4F-418D-AE19-62706E023703}">
                      <ahyp:hlinkClr xmlns:ahyp="http://schemas.microsoft.com/office/drawing/2018/hyperlinkcolor" val="tx"/>
                    </a:ext>
                  </a:extLst>
                </a:hlinkClick>
              </a:rPr>
              <a:t>https://aka.ms/M365Champions</a:t>
            </a:r>
            <a:endParaRPr kumimoji="0" lang="en-US" sz="1800" b="0" i="0" u="none" strike="noStrike" kern="120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endParaRPr>
          </a:p>
        </p:txBody>
      </p:sp>
    </p:spTree>
    <p:extLst>
      <p:ext uri="{BB962C8B-B14F-4D97-AF65-F5344CB8AC3E}">
        <p14:creationId xmlns:p14="http://schemas.microsoft.com/office/powerpoint/2010/main" val="256259477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8AB47-3D13-061A-6A9F-58760E7FF28B}"/>
            </a:ext>
          </a:extLst>
        </p:cNvPr>
        <p:cNvGrpSpPr/>
        <p:nvPr/>
      </p:nvGrpSpPr>
      <p:grpSpPr>
        <a:xfrm>
          <a:off x="0" y="0"/>
          <a:ext cx="0" cy="0"/>
          <a:chOff x="0" y="0"/>
          <a:chExt cx="0" cy="0"/>
        </a:xfrm>
      </p:grpSpPr>
      <p:sp>
        <p:nvSpPr>
          <p:cNvPr id="13" name="Title 3">
            <a:extLst>
              <a:ext uri="{FF2B5EF4-FFF2-40B4-BE49-F238E27FC236}">
                <a16:creationId xmlns:a16="http://schemas.microsoft.com/office/drawing/2014/main" id="{72B0A90B-27AC-4B53-6A9E-2DCDFDC525C1}"/>
              </a:ext>
            </a:extLst>
          </p:cNvPr>
          <p:cNvSpPr>
            <a:spLocks noGrp="1"/>
          </p:cNvSpPr>
          <p:nvPr>
            <p:ph type="title"/>
          </p:nvPr>
        </p:nvSpPr>
        <p:spPr/>
        <p:txBody>
          <a:bodyPr>
            <a:normAutofit/>
          </a:bodyPr>
          <a:lstStyle/>
          <a:p>
            <a:r>
              <a:rPr lang="en-US" sz="3600">
                <a:solidFill>
                  <a:schemeClr val="bg1"/>
                </a:solidFill>
                <a:latin typeface="Segoe UI Semibold" panose="020B0702040204020203" pitchFamily="34" charset="0"/>
                <a:cs typeface="Segoe UI Semibold" panose="020B0702040204020203" pitchFamily="34" charset="0"/>
              </a:rPr>
              <a:t>Customer Hub announcements</a:t>
            </a:r>
          </a:p>
        </p:txBody>
      </p:sp>
      <p:pic>
        <p:nvPicPr>
          <p:cNvPr id="5" name="Picture Placeholder 4">
            <a:extLst>
              <a:ext uri="{FF2B5EF4-FFF2-40B4-BE49-F238E27FC236}">
                <a16:creationId xmlns:a16="http://schemas.microsoft.com/office/drawing/2014/main" id="{A68DC7C6-5134-619A-E93A-1280946771EF}"/>
              </a:ext>
              <a:ext uri="{C183D7F6-B498-43B3-948B-1728B52AA6E4}">
                <adec:decorative xmlns:adec="http://schemas.microsoft.com/office/drawing/2017/decorative" val="1"/>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t="2422" b="2422"/>
          <a:stretch/>
        </p:blipFill>
        <p:spPr>
          <a:xfrm>
            <a:off x="5650395" y="2085278"/>
            <a:ext cx="6262206" cy="3534937"/>
          </a:xfrm>
        </p:spPr>
      </p:pic>
      <p:sp>
        <p:nvSpPr>
          <p:cNvPr id="3" name="Text Placeholder 2">
            <a:extLst>
              <a:ext uri="{FF2B5EF4-FFF2-40B4-BE49-F238E27FC236}">
                <a16:creationId xmlns:a16="http://schemas.microsoft.com/office/drawing/2014/main" id="{50C21474-5C3A-756A-5AA6-26BFF074B308}"/>
              </a:ext>
            </a:extLst>
          </p:cNvPr>
          <p:cNvSpPr>
            <a:spLocks noGrp="1"/>
          </p:cNvSpPr>
          <p:nvPr>
            <p:ph type="body" sz="quarter" idx="12"/>
          </p:nvPr>
        </p:nvSpPr>
        <p:spPr>
          <a:xfrm>
            <a:off x="500979" y="2172768"/>
            <a:ext cx="4963805" cy="4400162"/>
          </a:xfrm>
        </p:spPr>
        <p:txBody>
          <a:bodyPr vert="horz" wrap="square" lIns="0" tIns="0" rIns="0" bIns="0" rtlCol="0" anchor="t">
            <a:noAutofit/>
          </a:bodyPr>
          <a:lstStyle/>
          <a:p>
            <a:pPr marL="0" indent="0" algn="l">
              <a:lnSpc>
                <a:spcPct val="90000"/>
              </a:lnSpc>
              <a:spcBef>
                <a:spcPts val="1000"/>
              </a:spcBef>
              <a:buNone/>
            </a:pPr>
            <a:r>
              <a:rPr lang="en-US" sz="2000" i="0">
                <a:solidFill>
                  <a:srgbClr val="333333"/>
                </a:solidFill>
                <a:effectLst/>
                <a:latin typeface="Segoe UI Semibold" panose="020B0702040204020203" pitchFamily="34" charset="0"/>
                <a:cs typeface="Segoe UI Semibold" panose="020B0702040204020203" pitchFamily="34" charset="0"/>
              </a:rPr>
              <a:t>Upcoming Microsoft 365 Copilot webinars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600" b="0" i="0">
                <a:solidFill>
                  <a:srgbClr val="333333"/>
                </a:solidFill>
                <a:effectLst/>
                <a:latin typeface="Segoe UI" panose="020B0502040204020203" pitchFamily="34" charset="0"/>
                <a:cs typeface="Segoe UI" panose="020B0502040204020203" pitchFamily="34" charset="0"/>
              </a:rPr>
              <a:t>Have you attended our </a:t>
            </a:r>
            <a:r>
              <a:rPr lang="en-US" sz="1600" b="0" i="0">
                <a:effectLst/>
                <a:latin typeface="Segoe UI" panose="020B0502040204020203" pitchFamily="34" charset="0"/>
                <a:cs typeface="Segoe UI" panose="020B0502040204020203" pitchFamily="34" charset="0"/>
                <a:hlinkClick r:id="rId3"/>
              </a:rPr>
              <a:t>Customer Hub</a:t>
            </a:r>
            <a:r>
              <a:rPr lang="en-US" sz="1600" b="0" i="0">
                <a:solidFill>
                  <a:srgbClr val="333333"/>
                </a:solidFill>
                <a:effectLst/>
                <a:latin typeface="Segoe UI" panose="020B0502040204020203" pitchFamily="34" charset="0"/>
                <a:cs typeface="Segoe UI" panose="020B0502040204020203" pitchFamily="34" charset="0"/>
              </a:rPr>
              <a:t> webinar sessions? In today's hybrid work environment, modern communication and solutions are essential. Our goal is to help you explore what you can achieve with Microsoft solutions. </a:t>
            </a:r>
          </a:p>
          <a:p>
            <a:pPr marL="0" indent="0" algn="l">
              <a:lnSpc>
                <a:spcPct val="90000"/>
              </a:lnSpc>
              <a:spcBef>
                <a:spcPts val="1000"/>
              </a:spcBef>
              <a:buNone/>
            </a:pPr>
            <a:r>
              <a:rPr lang="en-US" sz="1600" i="0">
                <a:solidFill>
                  <a:srgbClr val="333333"/>
                </a:solidFill>
                <a:effectLst/>
                <a:latin typeface="Segoe UI" panose="020B0502040204020203" pitchFamily="34" charset="0"/>
                <a:cs typeface="Segoe UI" panose="020B0502040204020203" pitchFamily="34" charset="0"/>
              </a:rPr>
              <a:t>Join us for one or more of our upcoming sessions, including the launch of several new Copilot series. We also have all past session recordings so you can watch any that you missed</a:t>
            </a:r>
            <a:r>
              <a:rPr lang="en-US" sz="1600">
                <a:solidFill>
                  <a:srgbClr val="333333"/>
                </a:solidFill>
                <a:latin typeface="Segoe UI" panose="020B0502040204020203" pitchFamily="34" charset="0"/>
                <a:cs typeface="Segoe UI" panose="020B0502040204020203" pitchFamily="34" charset="0"/>
              </a:rPr>
              <a:t> and download the presentation materials.</a:t>
            </a:r>
            <a:endParaRPr lang="en-US" sz="1600" i="0">
              <a:solidFill>
                <a:srgbClr val="333333"/>
              </a:solidFill>
              <a:effectLst/>
              <a:latin typeface="Segoe UI" panose="020B0502040204020203" pitchFamily="34" charset="0"/>
              <a:cs typeface="Segoe UI" panose="020B0502040204020203" pitchFamily="34" charset="0"/>
            </a:endParaRPr>
          </a:p>
          <a:p>
            <a:pPr marL="0" indent="0">
              <a:lnSpc>
                <a:spcPct val="90000"/>
              </a:lnSpc>
              <a:spcBef>
                <a:spcPts val="1000"/>
              </a:spcBef>
              <a:buNone/>
            </a:pPr>
            <a:r>
              <a:rPr lang="en-US" sz="1600">
                <a:solidFill>
                  <a:srgbClr val="333333"/>
                </a:solidFill>
                <a:latin typeface="Segoe UI" panose="020B0502040204020203" pitchFamily="34" charset="0"/>
                <a:cs typeface="Segoe UI" panose="020B0502040204020203" pitchFamily="34" charset="0"/>
              </a:rPr>
              <a:t>Visit </a:t>
            </a:r>
            <a:r>
              <a:rPr lang="en-US" sz="1600">
                <a:solidFill>
                  <a:srgbClr val="333333"/>
                </a:solidFill>
                <a:latin typeface="Segoe UI" panose="020B0502040204020203" pitchFamily="34" charset="0"/>
                <a:cs typeface="Segoe UI" panose="020B0502040204020203" pitchFamily="34" charset="0"/>
                <a:hlinkClick r:id="rId3"/>
              </a:rPr>
              <a:t>aka.ms/</a:t>
            </a:r>
            <a:r>
              <a:rPr lang="en-US" sz="1600" err="1">
                <a:solidFill>
                  <a:srgbClr val="333333"/>
                </a:solidFill>
                <a:latin typeface="Segoe UI" panose="020B0502040204020203" pitchFamily="34" charset="0"/>
                <a:cs typeface="Segoe UI" panose="020B0502040204020203" pitchFamily="34" charset="0"/>
                <a:hlinkClick r:id="rId3"/>
              </a:rPr>
              <a:t>CustomerHubSessions</a:t>
            </a:r>
            <a:r>
              <a:rPr lang="en-US" sz="1600">
                <a:solidFill>
                  <a:srgbClr val="333333"/>
                </a:solidFill>
                <a:latin typeface="Segoe UI" panose="020B0502040204020203" pitchFamily="34" charset="0"/>
                <a:cs typeface="Segoe UI" panose="020B0502040204020203" pitchFamily="34" charset="0"/>
              </a:rPr>
              <a:t> to sign up today.</a:t>
            </a:r>
            <a:endParaRPr lang="en-US" sz="1600" b="0" i="0">
              <a:solidFill>
                <a:srgbClr val="333333"/>
              </a:solidFill>
              <a:effectLst/>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DC38558A-3537-D24F-E233-FB423DDE7C66}"/>
              </a:ext>
            </a:extLst>
          </p:cNvPr>
          <p:cNvSpPr txBox="1"/>
          <p:nvPr/>
        </p:nvSpPr>
        <p:spPr>
          <a:xfrm>
            <a:off x="500979" y="1265269"/>
            <a:ext cx="3462945" cy="276999"/>
          </a:xfrm>
          <a:prstGeom prst="rect">
            <a:avLst/>
          </a:prstGeom>
        </p:spPr>
        <p:txBody>
          <a:bodyPr vert="horz" wrap="square" lIns="0" tIns="0" rIns="0" bIns="0" rtlCol="0" anchor="t">
            <a:spAutoFit/>
          </a:bodyPr>
          <a:lstStyle>
            <a:lvl1pPr defTabSz="932742">
              <a:lnSpc>
                <a:spcPct val="100000"/>
              </a:lnSpc>
              <a:spcBef>
                <a:spcPct val="0"/>
              </a:spcBef>
              <a:buNone/>
              <a:defRPr lang="en-US" sz="3600" b="0" cap="none" spc="-50" baseline="0">
                <a:ln w="3175">
                  <a:noFill/>
                </a:ln>
                <a:solidFill>
                  <a:schemeClr val="bg1"/>
                </a:solidFill>
                <a:effectLst/>
                <a:latin typeface="+mj-lt"/>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lang="en-US" sz="1800">
                <a:solidFill>
                  <a:srgbClr val="FFFFFF"/>
                </a:solidFill>
                <a:latin typeface="Segoe UI Semibold"/>
              </a:rPr>
              <a:t>Customer Hub</a:t>
            </a:r>
            <a:endParaRPr kumimoji="0" lang="en-US" sz="1800" b="0" i="0" u="none" strike="noStrike" kern="1200" cap="none" spc="-50" normalizeH="0" baseline="0" noProof="0">
              <a:ln w="3175">
                <a:noFill/>
              </a:ln>
              <a:solidFill>
                <a:srgbClr val="FFFFFF"/>
              </a:solidFill>
              <a:effectLst/>
              <a:uLnTx/>
              <a:uFillTx/>
              <a:latin typeface="Segoe UI Semibold"/>
              <a:ea typeface="+mn-ea"/>
              <a:cs typeface="Segoe UI" pitchFamily="34" charset="0"/>
            </a:endParaRPr>
          </a:p>
        </p:txBody>
      </p:sp>
    </p:spTree>
    <p:extLst>
      <p:ext uri="{BB962C8B-B14F-4D97-AF65-F5344CB8AC3E}">
        <p14:creationId xmlns:p14="http://schemas.microsoft.com/office/powerpoint/2010/main" val="37329352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03C4-E06E-E18F-0D69-B498185DDCCE}"/>
              </a:ext>
            </a:extLst>
          </p:cNvPr>
          <p:cNvSpPr>
            <a:spLocks noGrp="1"/>
          </p:cNvSpPr>
          <p:nvPr>
            <p:ph type="title"/>
          </p:nvPr>
        </p:nvSpPr>
        <p:spPr/>
        <p:txBody>
          <a:bodyPr>
            <a:normAutofit/>
          </a:bodyPr>
          <a:lstStyle/>
          <a:p>
            <a:r>
              <a:rPr lang="en-US">
                <a:latin typeface="Segoe UI Semibold" panose="020B0702040204020203" pitchFamily="34" charset="0"/>
                <a:cs typeface="Segoe UI Semibold" panose="020B0702040204020203" pitchFamily="34" charset="0"/>
              </a:rPr>
              <a:t>adoption.microsoft.com</a:t>
            </a:r>
          </a:p>
        </p:txBody>
      </p:sp>
      <p:sp>
        <p:nvSpPr>
          <p:cNvPr id="4" name="Text Placeholder 3">
            <a:extLst>
              <a:ext uri="{FF2B5EF4-FFF2-40B4-BE49-F238E27FC236}">
                <a16:creationId xmlns:a16="http://schemas.microsoft.com/office/drawing/2014/main" id="{C0BC375E-9CF0-2D88-AA91-4D89A729F84C}"/>
              </a:ext>
            </a:extLst>
          </p:cNvPr>
          <p:cNvSpPr>
            <a:spLocks noGrp="1"/>
          </p:cNvSpPr>
          <p:nvPr>
            <p:ph type="body" sz="quarter" idx="12"/>
          </p:nvPr>
        </p:nvSpPr>
        <p:spPr/>
        <p:txBody>
          <a:bodyPr>
            <a:normAutofit/>
          </a:bodyPr>
          <a:lstStyle/>
          <a:p>
            <a:r>
              <a:rPr lang="en-US">
                <a:latin typeface="Segoe UI Semibold" panose="020B0702040204020203" pitchFamily="34" charset="0"/>
                <a:cs typeface="Segoe UI Semibold" panose="020B0702040204020203" pitchFamily="34" charset="0"/>
              </a:rPr>
              <a:t>Update highlights</a:t>
            </a:r>
          </a:p>
        </p:txBody>
      </p:sp>
      <p:sp>
        <p:nvSpPr>
          <p:cNvPr id="5" name="Text Placeholder 4">
            <a:extLst>
              <a:ext uri="{FF2B5EF4-FFF2-40B4-BE49-F238E27FC236}">
                <a16:creationId xmlns:a16="http://schemas.microsoft.com/office/drawing/2014/main" id="{EC19C13A-F09A-C549-8D62-BD4303A0E0AB}"/>
              </a:ext>
            </a:extLst>
          </p:cNvPr>
          <p:cNvSpPr>
            <a:spLocks noGrp="1"/>
          </p:cNvSpPr>
          <p:nvPr>
            <p:ph type="body" sz="quarter" idx="13"/>
          </p:nvPr>
        </p:nvSpPr>
        <p:spPr>
          <a:xfrm>
            <a:off x="556064" y="2036804"/>
            <a:ext cx="4780867" cy="4372479"/>
          </a:xfrm>
        </p:spPr>
        <p:txBody>
          <a:bodyPr vert="horz" wrap="square" lIns="0" tIns="0" rIns="0" bIns="0" rtlCol="0" anchor="t">
            <a:spAutoFit/>
          </a:bodyPr>
          <a:lstStyle/>
          <a:p>
            <a:r>
              <a:rPr lang="en-US" sz="1400"/>
              <a:t>On May 18, we launched a redesigned </a:t>
            </a:r>
            <a:r>
              <a:rPr lang="en-US" sz="1400" u="sng">
                <a:hlinkClick r:id="rId3"/>
              </a:rPr>
              <a:t>Copilot Adoption Hub</a:t>
            </a:r>
            <a:r>
              <a:rPr lang="en-US" sz="1400"/>
              <a:t>, featuring a more user-friendly experience and simplified layout, new demo videos, and a new standalone Prompt Gallery. The deep dive resources for IT Pros and seasoned Champions have moved to the "</a:t>
            </a:r>
            <a:r>
              <a:rPr lang="en-US" sz="1400" u="sng">
                <a:hlinkClick r:id="rId4"/>
              </a:rPr>
              <a:t>Advanced resources</a:t>
            </a:r>
            <a:r>
              <a:rPr lang="en-US" sz="1400"/>
              <a:t>" page. Check it out and let us know what you think in our </a:t>
            </a:r>
            <a:r>
              <a:rPr lang="en-US" sz="1400" u="sng">
                <a:hlinkClick r:id="rId5"/>
              </a:rPr>
              <a:t>feedback form</a:t>
            </a:r>
            <a:r>
              <a:rPr lang="en-US" sz="1400"/>
              <a:t>. Read the full announcement here: </a:t>
            </a:r>
            <a:r>
              <a:rPr lang="en-US" sz="1400" u="sng">
                <a:hlinkClick r:id="rId6"/>
              </a:rPr>
              <a:t>aka.ms/</a:t>
            </a:r>
            <a:r>
              <a:rPr lang="en-US" sz="1400" u="sng" err="1">
                <a:hlinkClick r:id="rId6"/>
              </a:rPr>
              <a:t>NewCopilotHub</a:t>
            </a:r>
            <a:endParaRPr lang="en-US" sz="1400"/>
          </a:p>
          <a:p>
            <a:pPr marL="285750" indent="-285750">
              <a:buFont typeface="Arial" panose="020B0604020202020204" pitchFamily="34" charset="0"/>
              <a:buChar char="•"/>
            </a:pPr>
            <a:r>
              <a:rPr lang="en-US" sz="1400"/>
              <a:t>New </a:t>
            </a:r>
            <a:r>
              <a:rPr lang="en-US" sz="1400" u="sng">
                <a:hlinkClick r:id="rId7"/>
              </a:rPr>
              <a:t>Build agents with Microsoft 365 Copilot</a:t>
            </a:r>
            <a:r>
              <a:rPr lang="en-US" sz="1400"/>
              <a:t> page with pre-built, enterprise ready agent templates</a:t>
            </a:r>
          </a:p>
          <a:p>
            <a:pPr marL="285750" indent="-285750">
              <a:buFont typeface="Arial" panose="020B0604020202020204" pitchFamily="34" charset="0"/>
              <a:buChar char="•"/>
            </a:pPr>
            <a:r>
              <a:rPr lang="en-US" sz="1400"/>
              <a:t>Additional language sessions (French, Spanish, Portuguese) added to multiple Copilot webinar series on the </a:t>
            </a:r>
            <a:r>
              <a:rPr lang="en-US" sz="1400" u="sng">
                <a:hlinkClick r:id="rId8"/>
              </a:rPr>
              <a:t>Customer Hub</a:t>
            </a:r>
            <a:r>
              <a:rPr lang="en-US" sz="1400"/>
              <a:t>, and more coming soon</a:t>
            </a:r>
          </a:p>
          <a:p>
            <a:pPr marL="285750" indent="-285750">
              <a:buFont typeface="Arial" panose="020B0604020202020204" pitchFamily="34" charset="0"/>
              <a:buChar char="•"/>
            </a:pPr>
            <a:r>
              <a:rPr lang="en-US" sz="1400"/>
              <a:t>New </a:t>
            </a:r>
            <a:r>
              <a:rPr lang="en-US" sz="1400" u="sng">
                <a:hlinkClick r:id="rId9"/>
              </a:rPr>
              <a:t>Microsoft Security Copilot</a:t>
            </a:r>
            <a:r>
              <a:rPr lang="en-US" sz="1400"/>
              <a:t> and </a:t>
            </a:r>
            <a:r>
              <a:rPr lang="en-US" sz="1400" u="sng">
                <a:hlinkClick r:id="rId10"/>
              </a:rPr>
              <a:t>Microsoft Agent 365</a:t>
            </a:r>
            <a:r>
              <a:rPr lang="en-US" sz="1400"/>
              <a:t> pages</a:t>
            </a:r>
          </a:p>
          <a:p>
            <a:pPr marL="285750" indent="-285750">
              <a:buFont typeface="Arial" panose="020B0604020202020204" pitchFamily="34" charset="0"/>
              <a:buChar char="•"/>
            </a:pPr>
            <a:r>
              <a:rPr lang="en-US" sz="1400"/>
              <a:t>Digital premier of the </a:t>
            </a:r>
            <a:r>
              <a:rPr lang="en-US" sz="1400" i="1" u="sng">
                <a:hlinkClick r:id="rId11"/>
              </a:rPr>
              <a:t>More Than Code</a:t>
            </a:r>
            <a:r>
              <a:rPr lang="en-US" sz="1400"/>
              <a:t> short film and community interviews, celebrating SharePoint's 25th birthday</a:t>
            </a:r>
          </a:p>
          <a:p>
            <a:pPr>
              <a:lnSpc>
                <a:spcPct val="90000"/>
              </a:lnSpc>
              <a:spcBef>
                <a:spcPts val="1000"/>
              </a:spcBef>
            </a:pPr>
            <a:r>
              <a:rPr lang="en-US" sz="1400">
                <a:latin typeface="Segoe UI" panose="020B0502040204020203" pitchFamily="34" charset="0"/>
                <a:cs typeface="Segoe UI" panose="020B0502040204020203" pitchFamily="34" charset="0"/>
              </a:rPr>
              <a:t>Read or subscribe to our </a:t>
            </a:r>
            <a:r>
              <a:rPr lang="en-US" sz="1400" u="sng">
                <a:latin typeface="Segoe UI" panose="020B0502040204020203" pitchFamily="34" charset="0"/>
                <a:cs typeface="Segoe UI" panose="020B0502040204020203" pitchFamily="34" charset="0"/>
                <a:hlinkClick r:id="rId12"/>
              </a:rPr>
              <a:t>release notes</a:t>
            </a:r>
            <a:r>
              <a:rPr lang="en-US" sz="1400">
                <a:latin typeface="Segoe UI" panose="020B0502040204020203" pitchFamily="34" charset="0"/>
                <a:cs typeface="Segoe UI" panose="020B0502040204020203" pitchFamily="34" charset="0"/>
              </a:rPr>
              <a:t> for more updates.</a:t>
            </a:r>
          </a:p>
        </p:txBody>
      </p:sp>
      <p:pic>
        <p:nvPicPr>
          <p:cNvPr id="6" name="Picture 5">
            <a:extLst>
              <a:ext uri="{FF2B5EF4-FFF2-40B4-BE49-F238E27FC236}">
                <a16:creationId xmlns:a16="http://schemas.microsoft.com/office/drawing/2014/main" id="{10623C38-C619-2554-C93D-C1DF93B1B135}"/>
              </a:ext>
              <a:ext uri="{C183D7F6-B498-43B3-948B-1728B52AA6E4}">
                <adec:decorative xmlns:adec="http://schemas.microsoft.com/office/drawing/2017/decorative" val="1"/>
              </a:ext>
            </a:extLst>
          </p:cNvPr>
          <p:cNvPicPr>
            <a:picLocks noChangeAspect="1"/>
          </p:cNvPicPr>
          <p:nvPr/>
        </p:nvPicPr>
        <p:blipFill>
          <a:blip r:embed="rId13"/>
          <a:stretch>
            <a:fillRect/>
          </a:stretch>
        </p:blipFill>
        <p:spPr>
          <a:xfrm>
            <a:off x="5620720" y="2004812"/>
            <a:ext cx="6193498" cy="3696452"/>
          </a:xfrm>
          <a:prstGeom prst="roundRect">
            <a:avLst>
              <a:gd name="adj" fmla="val 4153"/>
            </a:avLst>
          </a:prstGeom>
          <a:noFill/>
          <a:ln>
            <a:noFill/>
          </a:ln>
        </p:spPr>
      </p:pic>
    </p:spTree>
    <p:extLst>
      <p:ext uri="{BB962C8B-B14F-4D97-AF65-F5344CB8AC3E}">
        <p14:creationId xmlns:p14="http://schemas.microsoft.com/office/powerpoint/2010/main" val="132513313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542B2-3AA1-A21E-4B5A-8BAD1650E45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6F7F92-5C70-7EAC-FC74-43CAEAFB178A}"/>
              </a:ext>
            </a:extLst>
          </p:cNvPr>
          <p:cNvSpPr>
            <a:spLocks noGrp="1"/>
          </p:cNvSpPr>
          <p:nvPr>
            <p:ph type="title"/>
          </p:nvPr>
        </p:nvSpPr>
        <p:spPr>
          <a:xfrm>
            <a:off x="584200" y="3035178"/>
            <a:ext cx="6481618" cy="498598"/>
          </a:xfrm>
        </p:spPr>
        <p:txBody>
          <a:bodyPr/>
          <a:lstStyle/>
          <a:p>
            <a:pPr>
              <a:lnSpc>
                <a:spcPct val="90000"/>
              </a:lnSpc>
              <a:spcBef>
                <a:spcPts val="1000"/>
              </a:spcBef>
            </a:pPr>
            <a:r>
              <a:rPr lang="en-US" b="1"/>
              <a:t>Agent 365</a:t>
            </a:r>
            <a:endParaRPr lang="en-US">
              <a:latin typeface="Segoe UI Semibold" panose="020B0702040204020203" pitchFamily="34" charset="0"/>
              <a:cs typeface="Segoe UI Semibold" panose="020B0702040204020203" pitchFamily="34" charset="0"/>
            </a:endParaRPr>
          </a:p>
        </p:txBody>
      </p:sp>
      <p:sp>
        <p:nvSpPr>
          <p:cNvPr id="3" name="Text Placeholder 2">
            <a:extLst>
              <a:ext uri="{FF2B5EF4-FFF2-40B4-BE49-F238E27FC236}">
                <a16:creationId xmlns:a16="http://schemas.microsoft.com/office/drawing/2014/main" id="{EAB5A0BC-3FBF-248E-DDA2-C9F4229F0411}"/>
              </a:ext>
            </a:extLst>
          </p:cNvPr>
          <p:cNvSpPr>
            <a:spLocks noGrp="1"/>
          </p:cNvSpPr>
          <p:nvPr>
            <p:ph type="body" sz="quarter" idx="12"/>
          </p:nvPr>
        </p:nvSpPr>
        <p:spPr/>
        <p:txBody>
          <a:bodyPr vert="horz" wrap="square" lIns="0" tIns="0" rIns="0" bIns="0" rtlCol="0" anchor="t">
            <a:spAutoFit/>
          </a:bodyPr>
          <a:lstStyle/>
          <a:p>
            <a:r>
              <a:rPr lang="en-US"/>
              <a:t>Samer Baroudi</a:t>
            </a:r>
          </a:p>
        </p:txBody>
      </p:sp>
    </p:spTree>
    <p:extLst>
      <p:ext uri="{BB962C8B-B14F-4D97-AF65-F5344CB8AC3E}">
        <p14:creationId xmlns:p14="http://schemas.microsoft.com/office/powerpoint/2010/main" val="36755197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F1EB1-8F66-A21B-F950-76887DBD7BA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6CAD4BE-E817-524F-12C2-C43EE574016C}"/>
              </a:ext>
            </a:extLst>
          </p:cNvPr>
          <p:cNvSpPr>
            <a:spLocks noGrp="1"/>
          </p:cNvSpPr>
          <p:nvPr>
            <p:ph type="title" idx="4294967295"/>
          </p:nvPr>
        </p:nvSpPr>
        <p:spPr>
          <a:xfrm>
            <a:off x="555625" y="919163"/>
            <a:ext cx="8242300"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a:pPr>
            <a:r>
              <a:rPr kumimoji="0" lang="en-US" sz="4200" b="0" i="0" u="none" strike="noStrike" kern="1200" cap="none" spc="0" normalizeH="0" baseline="0" noProof="0">
                <a:ln>
                  <a:noFill/>
                </a:ln>
                <a:gradFill>
                  <a:gsLst>
                    <a:gs pos="97248">
                      <a:schemeClr val="bg1"/>
                    </a:gs>
                    <a:gs pos="1835">
                      <a:srgbClr val="FFF3F9"/>
                    </a:gs>
                    <a:gs pos="36000">
                      <a:schemeClr val="accent2">
                        <a:lumMod val="20000"/>
                        <a:lumOff val="80000"/>
                      </a:schemeClr>
                    </a:gs>
                  </a:gsLst>
                  <a:lin ang="1800000" scaled="0"/>
                </a:gradFill>
                <a:effectLst/>
                <a:uLnTx/>
                <a:uFillTx/>
                <a:latin typeface="Segoe UI Semibold" panose="020B0702040204020203" pitchFamily="34" charset="0"/>
                <a:ea typeface="+mn-ea"/>
                <a:cs typeface="Segoe UI Semibold" panose="020B0702040204020203" pitchFamily="34" charset="0"/>
              </a:rPr>
              <a:t>The control plane for agents</a:t>
            </a:r>
          </a:p>
        </p:txBody>
      </p:sp>
    </p:spTree>
    <p:extLst>
      <p:ext uri="{BB962C8B-B14F-4D97-AF65-F5344CB8AC3E}">
        <p14:creationId xmlns:p14="http://schemas.microsoft.com/office/powerpoint/2010/main" val="57876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2.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3.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4.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5.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6.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7.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ags/tag8.xml><?xml version="1.0" encoding="utf-8"?>
<p:tagLst xmlns:a="http://schemas.openxmlformats.org/drawingml/2006/main" xmlns:r="http://schemas.openxmlformats.org/officeDocument/2006/relationships" xmlns:p="http://schemas.openxmlformats.org/presentationml/2006/main">
  <p:tag name="SMARTNOTES-DATA-SMARTSLIDE" val="{&quot;Animations&quot;:[],&quot;HasNotesSynced&quot;:false,&quot;Id&quot;:332,&quot;Index&quot;:56,&quot;IsHidden&quot;:false,&quot;Name&quot;:&quot;Slide77&quot;,&quot;SmartNote&quot;:{&quot;NoteText&quot;:&quot;&lt;Section xmlns=\&quot;http://schemas.microsoft.com/winfx/2006/xaml/presentation\&quot; xml:space=\&quot;preserve\&quot; TextAlignment=\&quot;Justify\&quot; LineHeight=\&quot;Auto\&quot; IsHyphenationEnabled=\&quot;False\&quot; xml:lang=\&quot;en-us\&quot; FlowDirection=\&quot;LeftToRight\&quot; NumberSubstitution.CultureSource=\&quot;Text\&quot; NumberSubstitution.Substitution=\&quot;AsCulture\&quot; FontFamily=\&quot;Georgia\&quot; FontStyle=\&quot;Normal\&quot; FontWeight=\&quot;Normal\&quot; FontStretch=\&quot;Normal\&quot; FontSize=\&quot;16\&quot; Foreground=\&quot;#FF000000\&quot; Typography.StandardLigatures=\&quot;True\&quot; Typography.ContextualLigatures=\&quot;True\&quot; Typography.DiscretionaryLigatures=\&quot;False\&quot; Typography.HistoricalLigatures=\&quot;False\&quot; Typography.AnnotationAlternates=\&quot;0\&quot; Typography.ContextualAlternates=\&quot;True\&quot; Typography.HistoricalForms=\&quot;False\&quot; Typography.Kerning=\&quot;True\&quot; Typography.CapitalSpacing=\&quot;False\&quot; Typography.CaseSensitiveForms=\&quot;False\&quot; Typography.StylisticSet1=\&quot;False\&quot; Typography.StylisticSet2=\&quot;False\&quot; Typography.StylisticSet3=\&quot;False\&quot; Typography.StylisticSet4=\&quot;False\&quot; Typography.StylisticSet5=\&quot;False\&quot; Typography.StylisticSet6=\&quot;False\&quot; Typography.StylisticSet7=\&quot;False\&quot; Typography.StylisticSet8=\&quot;False\&quot; Typography.StylisticSet9=\&quot;False\&quot; Typography.StylisticSet10=\&quot;False\&quot; Typography.StylisticSet11=\&quot;False\&quot; Typography.StylisticSet12=\&quot;False\&quot; Typography.StylisticSet13=\&quot;False\&quot; Typography.StylisticSet14=\&quot;False\&quot; Typography.StylisticSet15=\&quot;False\&quot; Typography.StylisticSet16=\&quot;False\&quot; Typography.StylisticSet17=\&quot;False\&quot; Typography.StylisticSet18=\&quot;False\&quot; Typography.StylisticSet19=\&quot;False\&quot; Typography.StylisticSet20=\&quot;False\&quot; Typography.Fraction=\&quot;Normal\&quot; Typography.SlashedZero=\&quot;False\&quot; Typography.MathematicalGreek=\&quot;False\&quot; Typography.EastAsianExpertForms=\&quot;False\&quot; Typography.Variants=\&quot;Normal\&quot; Typography.Capitals=\&quot;Normal\&quot; Typography.NumeralStyle=\&quot;Normal\&quot; Typography.NumeralAlignment=\&quot;Normal\&quot; Typography.EastAsianWidths=\&quot;Normal\&quot; Typography.EastAsianLanguage=\&quot;Normal\&quot; Typography.StandardSwashes=\&quot;0\&quot; Typography.ContextualSwashes=\&quot;0\&quot; Typography.StylisticAlternates=\&quot;0\&quot;&gt;&lt;Paragraph TextAlignment=\&quot;Left\&quot;&gt;&lt;Run FontFamily=\&quot;Calibri\&quot; FontSize=\&quot;21.333333333333332\&quot; Foreground=\&quot;#FFFFFFFF\&quot;&gt;&lt;/Run&gt;&lt;/Paragraph&gt;&lt;/Section&gt;&quot;,&quot;ParentSlideId&quot;:2147483638,&quot;PagesHistory&quot;:[{&quot;Id&quot;:1,&quot;Index&quot;:0,&quot;TriggerType&quot;:2,&quot;HasChildren&quot;:false}],&quot;Pages&quot;:[{&quot;Id&quot;:1,&quot;Index&quot;:0,&quot;TriggerType&quot;:2,&quot;HasChildren&quot;:false}]}}"/>
</p:tagLst>
</file>

<file path=ppt/theme/theme1.xml><?xml version="1.0" encoding="utf-8"?>
<a:theme xmlns:a="http://schemas.openxmlformats.org/drawingml/2006/main" name="1_LIGHT GRAY TEMPLATE">
  <a:themeElements>
    <a:clrScheme name="Custom 3">
      <a:dk1>
        <a:srgbClr val="1A1A1A"/>
      </a:dk1>
      <a:lt1>
        <a:srgbClr val="FFFFFF"/>
      </a:lt1>
      <a:dk2>
        <a:srgbClr val="0D0D0D"/>
      </a:dk2>
      <a:lt2>
        <a:srgbClr val="E6E6E6"/>
      </a:lt2>
      <a:accent1>
        <a:srgbClr val="0078D4"/>
      </a:accent1>
      <a:accent2>
        <a:srgbClr val="243A5E"/>
      </a:accent2>
      <a:accent3>
        <a:srgbClr val="50E6FF"/>
      </a:accent3>
      <a:accent4>
        <a:srgbClr val="515251"/>
      </a:accent4>
      <a:accent5>
        <a:srgbClr val="737373"/>
      </a:accent5>
      <a:accent6>
        <a:srgbClr val="D2D2D2"/>
      </a:accent6>
      <a:hlink>
        <a:srgbClr val="0076D3"/>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SM_LightGray_Sept_2018.potx" id="{0FAF9FBA-50E5-4B89-8F50-EB458E088334}" vid="{09DABCF3-FBBE-41E3-8EAE-8A81552DAAAD}"/>
    </a:ext>
  </a:extLst>
</a:theme>
</file>

<file path=ppt/theme/theme2.xml><?xml version="1.0" encoding="utf-8"?>
<a:theme xmlns:a="http://schemas.openxmlformats.org/drawingml/2006/main" name="1_Microsoft 365 Copilot Template">
  <a:themeElements>
    <a:clrScheme name="Custom 1">
      <a:dk1>
        <a:srgbClr val="1B44B1"/>
      </a:dk1>
      <a:lt1>
        <a:srgbClr val="FFFFFF"/>
      </a:lt1>
      <a:dk2>
        <a:srgbClr val="002060"/>
      </a:dk2>
      <a:lt2>
        <a:srgbClr val="BABAFF"/>
      </a:lt2>
      <a:accent1>
        <a:srgbClr val="2764E7"/>
      </a:accent1>
      <a:accent2>
        <a:srgbClr val="4894FE"/>
      </a:accent2>
      <a:accent3>
        <a:srgbClr val="58AAFE"/>
      </a:accent3>
      <a:accent4>
        <a:srgbClr val="BABAFF"/>
      </a:accent4>
      <a:accent5>
        <a:srgbClr val="FECBE6"/>
      </a:accent5>
      <a:accent6>
        <a:srgbClr val="EEAD4F"/>
      </a:accent6>
      <a:hlink>
        <a:srgbClr val="C7899E"/>
      </a:hlink>
      <a:folHlink>
        <a:srgbClr val="5B5DCA"/>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2510" id="{3922BC85-CB2F-864B-9D9B-AAD4CDB07101}" vid="{1550D336-59B9-064F-AD86-29A8E818E803}"/>
    </a:ext>
  </a:extLst>
</a:theme>
</file>

<file path=ppt/theme/theme3.xml><?xml version="1.0" encoding="utf-8"?>
<a:theme xmlns:a="http://schemas.openxmlformats.org/drawingml/2006/main" name="2_Microsoft 365 Copilot Template">
  <a:themeElements>
    <a:clrScheme name="Custom 1">
      <a:dk1>
        <a:srgbClr val="1B44B1"/>
      </a:dk1>
      <a:lt1>
        <a:srgbClr val="FFFFFF"/>
      </a:lt1>
      <a:dk2>
        <a:srgbClr val="002060"/>
      </a:dk2>
      <a:lt2>
        <a:srgbClr val="BABAFF"/>
      </a:lt2>
      <a:accent1>
        <a:srgbClr val="2764E7"/>
      </a:accent1>
      <a:accent2>
        <a:srgbClr val="4894FE"/>
      </a:accent2>
      <a:accent3>
        <a:srgbClr val="58AAFE"/>
      </a:accent3>
      <a:accent4>
        <a:srgbClr val="BABAFF"/>
      </a:accent4>
      <a:accent5>
        <a:srgbClr val="FECBE6"/>
      </a:accent5>
      <a:accent6>
        <a:srgbClr val="EEAD4F"/>
      </a:accent6>
      <a:hlink>
        <a:srgbClr val="C7899E"/>
      </a:hlink>
      <a:folHlink>
        <a:srgbClr val="5B5DCA"/>
      </a:folHlink>
    </a:clrScheme>
    <a:fontScheme name="Custom 1">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365-Copilot-Powerpoint-Template-2510" id="{3922BC85-CB2F-864B-9D9B-AAD4CDB07101}" vid="{1550D336-59B9-064F-AD86-29A8E818E80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64e0a3ad-3a37-4cff-beb8-cdd69c3a68b9">Draft</Status>
    <_ip_UnifiedCompliancePolicyUIAction xmlns="http://schemas.microsoft.com/sharepoint/v3" xsi:nil="true"/>
    <HasDigitalSignature xmlns="64e0a3ad-3a37-4cff-beb8-cdd69c3a68b9" xsi:nil="true"/>
    <TaxCatchAll xmlns="afefc9b0-eaf5-4f8f-8c91-d01d7cb6f86f" xsi:nil="true"/>
    <_ip_UnifiedCompliancePolicyProperties xmlns="http://schemas.microsoft.com/sharepoint/v3" xsi:nil="true"/>
    <lcf76f155ced4ddcb4097134ff3c332f xmlns="64e0a3ad-3a37-4cff-beb8-cdd69c3a68b9">
      <Terms xmlns="http://schemas.microsoft.com/office/infopath/2007/PartnerControls"/>
    </lcf76f155ced4ddcb4097134ff3c332f>
    <DigitalSignatureProvider xmlns="64e0a3ad-3a37-4cff-beb8-cdd69c3a68b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B966FD79224D4BA85F25A47B1A9825" ma:contentTypeVersion="22" ma:contentTypeDescription="Create a new document." ma:contentTypeScope="" ma:versionID="0ea44bd7e7a4b1f566284c64c2de894f">
  <xsd:schema xmlns:xsd="http://www.w3.org/2001/XMLSchema" xmlns:xs="http://www.w3.org/2001/XMLSchema" xmlns:p="http://schemas.microsoft.com/office/2006/metadata/properties" xmlns:ns1="http://schemas.microsoft.com/sharepoint/v3" xmlns:ns2="64e0a3ad-3a37-4cff-beb8-cdd69c3a68b9" xmlns:ns3="afefc9b0-eaf5-4f8f-8c91-d01d7cb6f86f" targetNamespace="http://schemas.microsoft.com/office/2006/metadata/properties" ma:root="true" ma:fieldsID="189fa4a572c7dc50440ace01f8dbc1df" ns1:_="" ns2:_="" ns3:_="">
    <xsd:import namespace="http://schemas.microsoft.com/sharepoint/v3"/>
    <xsd:import namespace="64e0a3ad-3a37-4cff-beb8-cdd69c3a68b9"/>
    <xsd:import namespace="afefc9b0-eaf5-4f8f-8c91-d01d7cb6f86f"/>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BillingMetadata" minOccurs="0"/>
                <xsd:element ref="ns2:Status" minOccurs="0"/>
                <xsd:element ref="ns2:MediaServiceLocation" minOccurs="0"/>
                <xsd:element ref="ns2:MediaServiceDocTags" minOccurs="0"/>
                <xsd:element ref="ns2:HasDigitalSignature" minOccurs="0"/>
                <xsd:element ref="ns2:DigitalSignatureProvi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4e0a3ad-3a37-4cff-beb8-cdd69c3a68b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BillingMetadata" ma:index="24" nillable="true" ma:displayName="MediaServiceBillingMetadata" ma:hidden="true" ma:internalName="MediaServiceBillingMetadata" ma:readOnly="true">
      <xsd:simpleType>
        <xsd:restriction base="dms:Text"/>
      </xsd:simpleType>
    </xsd:element>
    <xsd:element name="Status" ma:index="25" nillable="true" ma:displayName="Status" ma:default="Draft" ma:format="Dropdown" ma:internalName="Status">
      <xsd:simpleType>
        <xsd:restriction base="dms:Choice">
          <xsd:enumeration value="Draft"/>
          <xsd:enumeration value="Final"/>
          <xsd:enumeration value="Reference"/>
          <xsd:enumeration value="Dont Use"/>
        </xsd:restriction>
      </xsd:simpleType>
    </xsd:element>
    <xsd:element name="MediaServiceLocation" ma:index="26" nillable="true" ma:displayName="Location" ma:indexed="true" ma:internalName="MediaServiceLocation" ma:readOnly="true">
      <xsd:simpleType>
        <xsd:restriction base="dms:Text"/>
      </xsd:simpleType>
    </xsd:element>
    <xsd:element name="MediaServiceDocTags" ma:index="27" nillable="true" ma:displayName="MediaServiceDocTags" ma:hidden="true" ma:internalName="MediaServiceDocTags" ma:readOnly="true">
      <xsd:simpleType>
        <xsd:restriction base="dms:Note"/>
      </xsd:simpleType>
    </xsd:element>
    <xsd:element name="HasDigitalSignature" ma:index="28" nillable="true" ma:displayName="Has Digital Signature" ma:internalName="HasDigitalSignature" ma:readOnly="false">
      <xsd:simpleType>
        <xsd:restriction base="dms:Boolean"/>
      </xsd:simpleType>
    </xsd:element>
    <xsd:element name="DigitalSignatureProvider" ma:index="29" nillable="true" ma:displayName="Digital Signature Provider" ma:internalName="DigitalSignatureProvider"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efc9b0-eaf5-4f8f-8c91-d01d7cb6f86f"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28586fa-fa4e-4fdc-9f22-8e4b8976a0d9}" ma:internalName="TaxCatchAll" ma:showField="CatchAllData" ma:web="afefc9b0-eaf5-4f8f-8c91-d01d7cb6f8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0EE0D9-1DA5-40A2-BE02-405A66261B2E}">
  <ds:schemaRefs>
    <ds:schemaRef ds:uri="http://schemas.microsoft.com/office/2006/documentManagement/types"/>
    <ds:schemaRef ds:uri="64e0a3ad-3a37-4cff-beb8-cdd69c3a68b9"/>
    <ds:schemaRef ds:uri="http://purl.org/dc/dcmitype/"/>
    <ds:schemaRef ds:uri="http://purl.org/dc/terms/"/>
    <ds:schemaRef ds:uri="http://purl.org/dc/elements/1.1/"/>
    <ds:schemaRef ds:uri="http://schemas.microsoft.com/office/infopath/2007/PartnerControls"/>
    <ds:schemaRef ds:uri="http://www.w3.org/XML/1998/namespace"/>
    <ds:schemaRef ds:uri="http://schemas.openxmlformats.org/package/2006/metadata/core-properties"/>
    <ds:schemaRef ds:uri="afefc9b0-eaf5-4f8f-8c91-d01d7cb6f86f"/>
    <ds:schemaRef ds:uri="http://schemas.microsoft.com/sharepoint/v3"/>
    <ds:schemaRef ds:uri="http://schemas.microsoft.com/office/2006/metadata/properties"/>
  </ds:schemaRefs>
</ds:datastoreItem>
</file>

<file path=customXml/itemProps2.xml><?xml version="1.0" encoding="utf-8"?>
<ds:datastoreItem xmlns:ds="http://schemas.openxmlformats.org/officeDocument/2006/customXml" ds:itemID="{77706FEA-822A-4B1A-824D-C5014AA07D73}">
  <ds:schemaRefs>
    <ds:schemaRef ds:uri="64e0a3ad-3a37-4cff-beb8-cdd69c3a68b9"/>
    <ds:schemaRef ds:uri="afefc9b0-eaf5-4f8f-8c91-d01d7cb6f8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4DE08FD-2C45-4C20-BAC1-86D02282C357}">
  <ds:schemaRefs>
    <ds:schemaRef ds:uri="http://schemas.microsoft.com/sharepoint/v3/contenttype/fo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0</TotalTime>
  <Words>6591</Words>
  <Application>Microsoft Office PowerPoint</Application>
  <PresentationFormat>Widescreen</PresentationFormat>
  <Paragraphs>506</Paragraphs>
  <Slides>57</Slides>
  <Notes>45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57</vt:i4>
      </vt:variant>
    </vt:vector>
  </HeadingPairs>
  <TitlesOfParts>
    <vt:vector size="72" baseType="lpstr">
      <vt:lpstr>Aptos</vt:lpstr>
      <vt:lpstr>Arial</vt:lpstr>
      <vt:lpstr>Arial,Sans-Serif</vt:lpstr>
      <vt:lpstr>Calibri</vt:lpstr>
      <vt:lpstr>Consolas</vt:lpstr>
      <vt:lpstr>Segoe Sans Display</vt:lpstr>
      <vt:lpstr>Segoe Sans Display Semibold</vt:lpstr>
      <vt:lpstr>Segoe UI</vt:lpstr>
      <vt:lpstr>Segoe UI Light</vt:lpstr>
      <vt:lpstr>Segoe UI Semibold</vt:lpstr>
      <vt:lpstr>Segoe UI Variable Display Semibold</vt:lpstr>
      <vt:lpstr>Wingdings</vt:lpstr>
      <vt:lpstr>1_LIGHT GRAY TEMPLATE</vt:lpstr>
      <vt:lpstr>1_Microsoft 365 Copilot Template</vt:lpstr>
      <vt:lpstr>2_Microsoft 365 Copilot Template</vt:lpstr>
      <vt:lpstr>We will begin the call at five minutes past the hour.</vt:lpstr>
      <vt:lpstr>Microsoft 365 Champion community call</vt:lpstr>
      <vt:lpstr>Digital Event Code of Conduct</vt:lpstr>
      <vt:lpstr>Agenda</vt:lpstr>
      <vt:lpstr>Community announcements</vt:lpstr>
      <vt:lpstr>Customer Hub announcements</vt:lpstr>
      <vt:lpstr>adoption.microsoft.com</vt:lpstr>
      <vt:lpstr>Agent 365</vt:lpstr>
      <vt:lpstr>The control plane for agents</vt:lpstr>
      <vt:lpstr>Agents are becoming  ubiquitous</vt:lpstr>
      <vt:lpstr>1.3 Billion by 2028</vt:lpstr>
      <vt:lpstr>Is your organization ready?</vt:lpstr>
      <vt:lpstr>The compounding impact of agent sprawl across SaaS, endpoints, and cloud</vt:lpstr>
      <vt:lpstr>Microsoft Agent 365 The control plane for agents</vt:lpstr>
      <vt:lpstr>Microsoft Agent 365</vt:lpstr>
      <vt:lpstr>The control plane for agents</vt:lpstr>
      <vt:lpstr>What you need to observe</vt:lpstr>
      <vt:lpstr>Monitor and manage agents in real time</vt:lpstr>
      <vt:lpstr>Register and track agents across your organization</vt:lpstr>
      <vt:lpstr>Detect popular agents to control Shadow AI</vt:lpstr>
      <vt:lpstr>Measure agent effectiveness</vt:lpstr>
      <vt:lpstr>Visualize agent usage and behavior</vt:lpstr>
      <vt:lpstr>Extend oversight with role-based reporting</vt:lpstr>
      <vt:lpstr>Demo: Observability</vt:lpstr>
      <vt:lpstr>The control plane for agents</vt:lpstr>
      <vt:lpstr>Govern agents at scale</vt:lpstr>
      <vt:lpstr>Establish guardrails for agents and users</vt:lpstr>
      <vt:lpstr>Bring agents under control from day one</vt:lpstr>
      <vt:lpstr>Control what agents can  access and do</vt:lpstr>
      <vt:lpstr>Automate  on-going agent governance</vt:lpstr>
      <vt:lpstr>Be audit-ready from the start</vt:lpstr>
      <vt:lpstr>Reduce compliance and safety risks</vt:lpstr>
      <vt:lpstr>Demo: Governance</vt:lpstr>
      <vt:lpstr>The control plane for agents</vt:lpstr>
      <vt:lpstr>Agents expand the threat landscape,  Agent 365 has you covered</vt:lpstr>
      <vt:lpstr>Protect agents comprehensively</vt:lpstr>
      <vt:lpstr>Control agent access and start secure</vt:lpstr>
      <vt:lpstr>Prevent oversharing  and data leaks</vt:lpstr>
      <vt:lpstr>Demo: Prevent data oversharing and leaks</vt:lpstr>
      <vt:lpstr>Block OpenClaw</vt:lpstr>
      <vt:lpstr>Defend against  AI threats and vulnerabilities</vt:lpstr>
      <vt:lpstr>Agent 365  Ecosystem</vt:lpstr>
      <vt:lpstr>The best way to manage agents is to  extend infrastructure you use for managing users.</vt:lpstr>
      <vt:lpstr>Business outcomes of Agent 365 adoption </vt:lpstr>
      <vt:lpstr>Microsoft 365 E7 The Frontier Suite</vt:lpstr>
      <vt:lpstr>Get started with Agent 365</vt:lpstr>
      <vt:lpstr>Thank you</vt:lpstr>
      <vt:lpstr>Copilot Adoption Hub</vt:lpstr>
      <vt:lpstr>Launched: newly redesigned Copilot Adoption Hub</vt:lpstr>
      <vt:lpstr>Demo</vt:lpstr>
      <vt:lpstr>Copilot Hub demo: Get started</vt:lpstr>
      <vt:lpstr>Copilot Hub demo: Prompt Gallery</vt:lpstr>
      <vt:lpstr>Copilot Hub demo: Why Copilot</vt:lpstr>
      <vt:lpstr>Copilot Hub demo: Go further</vt:lpstr>
      <vt:lpstr>Upcoming community events</vt:lpstr>
      <vt:lpstr>Open discussion</vt:lpstr>
      <vt:lpstr>What’s next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Jessie Hwang (MCAG)</cp:lastModifiedBy>
  <cp:revision>2</cp:revision>
  <dcterms:created xsi:type="dcterms:W3CDTF">2026-01-14T20:00:44Z</dcterms:created>
  <dcterms:modified xsi:type="dcterms:W3CDTF">2026-06-01T23:21:44Z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0x01010000B966FD79224D4BA85F25A47B1A9825</vt:lpwstr>
  </property>
  <property fmtid="{D5CDD505-2E9C-101B-9397-08002B2CF9AE}" pid="3" name="MediaServiceImageTags">
    <vt:lpwstr/>
  </property>
</Properties>
</file>