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25"/>
  </p:notesMasterIdLst>
  <p:handoutMasterIdLst>
    <p:handoutMasterId r:id="rId26"/>
  </p:handoutMasterIdLst>
  <p:sldIdLst>
    <p:sldId id="2147483617" r:id="rId5"/>
    <p:sldId id="271" r:id="rId6"/>
    <p:sldId id="1832" r:id="rId7"/>
    <p:sldId id="258" r:id="rId8"/>
    <p:sldId id="257" r:id="rId9"/>
    <p:sldId id="260" r:id="rId10"/>
    <p:sldId id="262" r:id="rId11"/>
    <p:sldId id="261" r:id="rId12"/>
    <p:sldId id="263" r:id="rId13"/>
    <p:sldId id="298" r:id="rId14"/>
    <p:sldId id="299" r:id="rId15"/>
    <p:sldId id="300" r:id="rId16"/>
    <p:sldId id="265" r:id="rId17"/>
    <p:sldId id="266" r:id="rId18"/>
    <p:sldId id="304" r:id="rId19"/>
    <p:sldId id="267" r:id="rId20"/>
    <p:sldId id="264" r:id="rId21"/>
    <p:sldId id="274" r:id="rId22"/>
    <p:sldId id="269" r:id="rId23"/>
    <p:sldId id="21474686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1A91A4A-6152-024C-82AF-EE2FE3BDDB78}">
          <p14:sldIdLst>
            <p14:sldId id="2147483617"/>
            <p14:sldId id="271"/>
            <p14:sldId id="1832"/>
            <p14:sldId id="258"/>
          </p14:sldIdLst>
        </p14:section>
        <p14:section name="Annoucements" id="{1FDD49B1-C167-2347-B910-7E7FFC061AF0}">
          <p14:sldIdLst>
            <p14:sldId id="257"/>
            <p14:sldId id="260"/>
          </p14:sldIdLst>
        </p14:section>
        <p14:section name="Copilot Cowork" id="{5F15772A-0F38-A74E-86B5-C5AAB25BDA40}">
          <p14:sldIdLst>
            <p14:sldId id="262"/>
            <p14:sldId id="261"/>
            <p14:sldId id="263"/>
            <p14:sldId id="298"/>
            <p14:sldId id="299"/>
            <p14:sldId id="300"/>
            <p14:sldId id="265"/>
            <p14:sldId id="266"/>
            <p14:sldId id="304"/>
            <p14:sldId id="267"/>
            <p14:sldId id="264"/>
          </p14:sldIdLst>
        </p14:section>
        <p14:section name="Closing" id="{BFED306F-4751-1D48-9BF7-99B51C14BCFC}">
          <p14:sldIdLst>
            <p14:sldId id="274"/>
            <p14:sldId id="269"/>
            <p14:sldId id="2147468667"/>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B00C4E-EBE6-31C4-AF23-838DF2FCA70A}" name="Stephanie Mylenski" initials="" userId="S::stephmy@microsoft.com::8445b86e-5df3-4594-897c-dcd99eaa685a" providerId="AD"/>
  <p188:author id="{B160804E-8B26-8F91-01E1-0AEC9BB03DB6}" name="Samantha Bahrini" initials="SB" userId="S::sbahrini@microsoft.com::e52d6f52-1c30-4bcb-9446-2cb7f95feb10" providerId="AD"/>
  <p188:author id="{C3C67C5D-C3C8-1526-ED84-BA11E4E61432}" name="Anubhav Nigam" initials="AN" userId="S::anubhavnigam@microsoft.com::506d5b60-2703-41fa-a6c6-6d68111b919e" providerId="AD"/>
  <p188:author id="{4D2FE95D-2A2C-A128-528B-78C1FB5757E7}" name="Ian Curry" initials="IC" userId="S::iacurr@microsoft.com::694ba428-2c43-4ab5-83a5-f9acead40983" providerId="AD"/>
  <p188:author id="{2599D662-58F1-05D4-B897-7B596CC238E7}" name="Anirudh Bajaj" initials="AB" userId="S::anirudhbajaj@microsoft.com::b8d2d9f0-3b31-4c1f-9aa9-d458d04bbb25" providerId="AD"/>
  <p188:author id="{2FD50A6B-7CFA-A7E6-A311-378D77225E49}" name="Jenny Huang" initials="" userId="S::huihua@microsoft.com::6ca46092-eb7c-4657-91ad-69aa66f0a751" providerId="AD"/>
  <p188:author id="{D54A7C9F-C8C9-5BE0-2454-FA7625AC7F65}" name="Eleanor Huynh" initials="EH" userId="S::eleanl@microsoft.com::b23fb453-8fda-4e66-b867-7cdd5b8d96af" providerId="AD"/>
  <p188:author id="{CB7B68A1-4208-96B1-9DF4-C573EB67B07D}" name="Jessie Hwang (MCAG)" initials="JH" userId="S::jhwang@microsoft.com::85f2306c-fd56-49d2-8dff-e96751c6f345" providerId="AD"/>
  <p188:author id="{53234BD4-D091-3C95-E327-FADD2698ECD9}" name="Keri Moran" initials="KM" userId="S::kmoran@microsoft.com::28c8273a-9e0b-4665-a8a4-57c038a6ac4e" providerId="AD"/>
  <p188:author id="{255895D7-4A26-6B8B-2B74-5CE38528950C}" name="Khaleel Amarshi" initials="KA" userId="S::kamarshi@microsoft.com::70941b6e-c8f0-4fa7-879e-4866e9f8f35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894FE"/>
    <a:srgbClr val="8661C5"/>
    <a:srgbClr val="070707"/>
    <a:srgbClr val="7D6A9C"/>
    <a:srgbClr val="000000"/>
    <a:srgbClr val="0A1F62"/>
    <a:srgbClr val="143DC2"/>
    <a:srgbClr val="456BEB"/>
    <a:srgbClr val="5D2EF2"/>
    <a:srgbClr val="3D0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4B706-C209-4C46-B9EA-D3593B87FE29}" v="3" dt="2026-06-22T21:48:35.215"/>
    <p1510:client id="{205BF2F7-583E-4208-9D20-861485984450}" v="1444" dt="2026-06-23T15:56:01.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3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er Baroudi" userId="4fe9f403-e326-4d42-ae8f-f06ef9096e5d" providerId="ADAL" clId="{0FACFD8F-447E-4F93-B02B-9DD63FD009FF}"/>
    <pc:docChg chg="undo custSel addSld delSld modSld">
      <pc:chgData name="Samer Baroudi" userId="4fe9f403-e326-4d42-ae8f-f06ef9096e5d" providerId="ADAL" clId="{0FACFD8F-447E-4F93-B02B-9DD63FD009FF}" dt="2026-05-26T14:59:41.146" v="159" actId="1076"/>
      <pc:docMkLst>
        <pc:docMk/>
      </pc:docMkLst>
    </pc:docChg>
  </pc:docChgLst>
  <pc:docChgLst>
    <pc:chgData name="Jessie Hwang (MCAG)" userId="85f2306c-fd56-49d2-8dff-e96751c6f345" providerId="ADAL" clId="{01E688C6-6481-4434-86C4-D18A9A75A1E3}"/>
    <pc:docChg chg="undo redo custSel mod addSld delSld modSld sldOrd modMainMaster addSection delSection modSection">
      <pc:chgData name="Jessie Hwang (MCAG)" userId="85f2306c-fd56-49d2-8dff-e96751c6f345" providerId="ADAL" clId="{01E688C6-6481-4434-86C4-D18A9A75A1E3}" dt="2026-06-01T23:21:12.352" v="4562" actId="17851"/>
      <pc:docMkLst>
        <pc:docMk/>
      </pc:docMkLst>
      <pc:sldChg chg="addSp delSp modSp mod">
        <pc:chgData name="Jessie Hwang (MCAG)" userId="85f2306c-fd56-49d2-8dff-e96751c6f345" providerId="ADAL" clId="{01E688C6-6481-4434-86C4-D18A9A75A1E3}" dt="2026-05-28T18:49:54.988" v="4105" actId="962"/>
        <pc:sldMkLst>
          <pc:docMk/>
          <pc:sldMk cId="1325133134" sldId="260"/>
        </pc:sldMkLst>
        <pc:picChg chg="add mod">
          <ac:chgData name="Jessie Hwang (MCAG)" userId="85f2306c-fd56-49d2-8dff-e96751c6f345" providerId="ADAL" clId="{01E688C6-6481-4434-86C4-D18A9A75A1E3}" dt="2026-05-28T18:49:54.988" v="4105" actId="962"/>
          <ac:picMkLst>
            <pc:docMk/>
            <pc:sldMk cId="1325133134" sldId="260"/>
            <ac:picMk id="6" creationId="{10623C38-C619-2554-C93D-C1DF93B1B135}"/>
          </ac:picMkLst>
        </pc:picChg>
      </pc:sldChg>
      <pc:sldChg chg="modSp mod">
        <pc:chgData name="Jessie Hwang (MCAG)" userId="85f2306c-fd56-49d2-8dff-e96751c6f345" providerId="ADAL" clId="{01E688C6-6481-4434-86C4-D18A9A75A1E3}" dt="2026-05-28T18:49:33.399" v="4104" actId="20577"/>
        <pc:sldMkLst>
          <pc:docMk/>
          <pc:sldMk cId="220929085" sldId="274"/>
        </pc:sldMkLst>
        <pc:spChg chg="mod">
          <ac:chgData name="Jessie Hwang (MCAG)" userId="85f2306c-fd56-49d2-8dff-e96751c6f345" providerId="ADAL" clId="{01E688C6-6481-4434-86C4-D18A9A75A1E3}" dt="2026-05-28T18:49:33.399" v="4104" actId="20577"/>
          <ac:spMkLst>
            <pc:docMk/>
            <pc:sldMk cId="220929085" sldId="274"/>
            <ac:spMk id="3" creationId="{018046C4-E0CB-6357-C261-8087DCA0F564}"/>
          </ac:spMkLst>
        </pc:spChg>
      </pc:sldChg>
    </pc:docChg>
  </pc:docChgLst>
  <pc:docChgLst>
    <pc:chgData name="Brea Davenport" userId="bb4eaa0c-b9de-49e7-acfe-95207149ce2c" providerId="ADAL" clId="{779FFF2A-3F98-4DF1-9F52-E581897B2CD7}"/>
    <pc:docChg chg="addSld modSld">
      <pc:chgData name="Brea Davenport" userId="bb4eaa0c-b9de-49e7-acfe-95207149ce2c" providerId="ADAL" clId="{779FFF2A-3F98-4DF1-9F52-E581897B2CD7}" dt="2026-06-22T21:48:35.215" v="2"/>
      <pc:docMkLst>
        <pc:docMk/>
      </pc:docMkLst>
      <pc:sldChg chg="add">
        <pc:chgData name="Brea Davenport" userId="bb4eaa0c-b9de-49e7-acfe-95207149ce2c" providerId="ADAL" clId="{779FFF2A-3F98-4DF1-9F52-E581897B2CD7}" dt="2026-06-22T21:48:05.945" v="0"/>
        <pc:sldMkLst>
          <pc:docMk/>
          <pc:sldMk cId="2783310888" sldId="261"/>
        </pc:sldMkLst>
      </pc:sldChg>
      <pc:sldChg chg="add">
        <pc:chgData name="Brea Davenport" userId="bb4eaa0c-b9de-49e7-acfe-95207149ce2c" providerId="ADAL" clId="{779FFF2A-3F98-4DF1-9F52-E581897B2CD7}" dt="2026-06-22T21:48:05.945" v="0"/>
        <pc:sldMkLst>
          <pc:docMk/>
          <pc:sldMk cId="69716318" sldId="263"/>
        </pc:sldMkLst>
      </pc:sldChg>
      <pc:sldChg chg="add">
        <pc:chgData name="Brea Davenport" userId="bb4eaa0c-b9de-49e7-acfe-95207149ce2c" providerId="ADAL" clId="{779FFF2A-3F98-4DF1-9F52-E581897B2CD7}" dt="2026-06-22T21:48:22.751" v="1"/>
        <pc:sldMkLst>
          <pc:docMk/>
          <pc:sldMk cId="1189338549" sldId="264"/>
        </pc:sldMkLst>
      </pc:sldChg>
      <pc:sldChg chg="add">
        <pc:chgData name="Brea Davenport" userId="bb4eaa0c-b9de-49e7-acfe-95207149ce2c" providerId="ADAL" clId="{779FFF2A-3F98-4DF1-9F52-E581897B2CD7}" dt="2026-06-22T21:48:22.751" v="1"/>
        <pc:sldMkLst>
          <pc:docMk/>
          <pc:sldMk cId="4151657505" sldId="265"/>
        </pc:sldMkLst>
      </pc:sldChg>
      <pc:sldChg chg="add">
        <pc:chgData name="Brea Davenport" userId="bb4eaa0c-b9de-49e7-acfe-95207149ce2c" providerId="ADAL" clId="{779FFF2A-3F98-4DF1-9F52-E581897B2CD7}" dt="2026-06-22T21:48:22.751" v="1"/>
        <pc:sldMkLst>
          <pc:docMk/>
          <pc:sldMk cId="707885688" sldId="266"/>
        </pc:sldMkLst>
      </pc:sldChg>
      <pc:sldChg chg="add">
        <pc:chgData name="Brea Davenport" userId="bb4eaa0c-b9de-49e7-acfe-95207149ce2c" providerId="ADAL" clId="{779FFF2A-3F98-4DF1-9F52-E581897B2CD7}" dt="2026-06-22T21:48:35.215" v="2"/>
        <pc:sldMkLst>
          <pc:docMk/>
          <pc:sldMk cId="101053821" sldId="267"/>
        </pc:sldMkLst>
      </pc:sldChg>
      <pc:sldChg chg="add">
        <pc:chgData name="Brea Davenport" userId="bb4eaa0c-b9de-49e7-acfe-95207149ce2c" providerId="ADAL" clId="{779FFF2A-3F98-4DF1-9F52-E581897B2CD7}" dt="2026-06-22T21:48:05.945" v="0"/>
        <pc:sldMkLst>
          <pc:docMk/>
          <pc:sldMk cId="1160457393" sldId="298"/>
        </pc:sldMkLst>
      </pc:sldChg>
      <pc:sldChg chg="add">
        <pc:chgData name="Brea Davenport" userId="bb4eaa0c-b9de-49e7-acfe-95207149ce2c" providerId="ADAL" clId="{779FFF2A-3F98-4DF1-9F52-E581897B2CD7}" dt="2026-06-22T21:48:05.945" v="0"/>
        <pc:sldMkLst>
          <pc:docMk/>
          <pc:sldMk cId="2264009584" sldId="299"/>
        </pc:sldMkLst>
      </pc:sldChg>
      <pc:sldChg chg="add">
        <pc:chgData name="Brea Davenport" userId="bb4eaa0c-b9de-49e7-acfe-95207149ce2c" providerId="ADAL" clId="{779FFF2A-3F98-4DF1-9F52-E581897B2CD7}" dt="2026-06-22T21:48:22.751" v="1"/>
        <pc:sldMkLst>
          <pc:docMk/>
          <pc:sldMk cId="419575461" sldId="300"/>
        </pc:sldMkLst>
      </pc:sldChg>
      <pc:sldChg chg="add">
        <pc:chgData name="Brea Davenport" userId="bb4eaa0c-b9de-49e7-acfe-95207149ce2c" providerId="ADAL" clId="{779FFF2A-3F98-4DF1-9F52-E581897B2CD7}" dt="2026-06-22T21:48:35.215" v="2"/>
        <pc:sldMkLst>
          <pc:docMk/>
          <pc:sldMk cId="1112392969" sldId="304"/>
        </pc:sldMkLst>
      </pc:sldChg>
    </pc:docChg>
  </pc:docChgLst>
  <pc:docChgLst>
    <pc:chgData name="Jessie Hwang (SCALE)" userId="85f2306c-fd56-49d2-8dff-e96751c6f345" providerId="ADAL" clId="{01E688C6-6481-4434-86C4-D18A9A75A1E3}"/>
    <pc:docChg chg="undo custSel addSld delSld modSld sldOrd delMainMaster delSection modSection">
      <pc:chgData name="Jessie Hwang (SCALE)" userId="85f2306c-fd56-49d2-8dff-e96751c6f345" providerId="ADAL" clId="{01E688C6-6481-4434-86C4-D18A9A75A1E3}" dt="2026-06-23T15:39:17.835" v="2108" actId="20577"/>
      <pc:docMkLst>
        <pc:docMk/>
      </pc:docMkLst>
      <pc:sldChg chg="del">
        <pc:chgData name="Jessie Hwang (SCALE)" userId="85f2306c-fd56-49d2-8dff-e96751c6f345" providerId="ADAL" clId="{01E688C6-6481-4434-86C4-D18A9A75A1E3}" dt="2026-06-22T21:57:58.843" v="660" actId="18676"/>
        <pc:sldMkLst>
          <pc:docMk/>
          <pc:sldMk cId="4162370140" sldId="256"/>
        </pc:sldMkLst>
      </pc:sldChg>
      <pc:sldChg chg="modSp mod">
        <pc:chgData name="Jessie Hwang (SCALE)" userId="85f2306c-fd56-49d2-8dff-e96751c6f345" providerId="ADAL" clId="{01E688C6-6481-4434-86C4-D18A9A75A1E3}" dt="2026-06-22T22:49:55.173" v="1967" actId="20577"/>
        <pc:sldMkLst>
          <pc:docMk/>
          <pc:sldMk cId="1063004778" sldId="258"/>
        </pc:sldMkLst>
        <pc:spChg chg="mod">
          <ac:chgData name="Jessie Hwang (SCALE)" userId="85f2306c-fd56-49d2-8dff-e96751c6f345" providerId="ADAL" clId="{01E688C6-6481-4434-86C4-D18A9A75A1E3}" dt="2026-06-22T22:49:55.173" v="1967" actId="20577"/>
          <ac:spMkLst>
            <pc:docMk/>
            <pc:sldMk cId="1063004778" sldId="258"/>
            <ac:spMk id="3" creationId="{5A3FEB64-8B46-FB3A-A8AA-87EC94F59EAA}"/>
          </ac:spMkLst>
        </pc:spChg>
      </pc:sldChg>
      <pc:sldChg chg="del">
        <pc:chgData name="Jessie Hwang (SCALE)" userId="85f2306c-fd56-49d2-8dff-e96751c6f345" providerId="ADAL" clId="{01E688C6-6481-4434-86C4-D18A9A75A1E3}" dt="2026-06-22T21:57:58.843" v="660" actId="18676"/>
        <pc:sldMkLst>
          <pc:docMk/>
          <pc:sldMk cId="4186406857" sldId="259"/>
        </pc:sldMkLst>
      </pc:sldChg>
      <pc:sldChg chg="modSp mod">
        <pc:chgData name="Jessie Hwang (SCALE)" userId="85f2306c-fd56-49d2-8dff-e96751c6f345" providerId="ADAL" clId="{01E688C6-6481-4434-86C4-D18A9A75A1E3}" dt="2026-06-22T21:19:40.475" v="109" actId="20577"/>
        <pc:sldMkLst>
          <pc:docMk/>
          <pc:sldMk cId="1325133134" sldId="260"/>
        </pc:sldMkLst>
        <pc:spChg chg="mod">
          <ac:chgData name="Jessie Hwang (SCALE)" userId="85f2306c-fd56-49d2-8dff-e96751c6f345" providerId="ADAL" clId="{01E688C6-6481-4434-86C4-D18A9A75A1E3}" dt="2026-06-22T21:19:40.475" v="109" actId="20577"/>
          <ac:spMkLst>
            <pc:docMk/>
            <pc:sldMk cId="1325133134" sldId="260"/>
            <ac:spMk id="5" creationId="{EC19C13A-F09A-C549-8D62-BD4303A0E0AB}"/>
          </ac:spMkLst>
        </pc:spChg>
      </pc:sldChg>
      <pc:sldChg chg="addSp delSp modSp mod modNotesTx">
        <pc:chgData name="Jessie Hwang (SCALE)" userId="85f2306c-fd56-49d2-8dff-e96751c6f345" providerId="ADAL" clId="{01E688C6-6481-4434-86C4-D18A9A75A1E3}" dt="2026-06-22T22:52:45.828" v="1990" actId="13244"/>
        <pc:sldMkLst>
          <pc:docMk/>
          <pc:sldMk cId="2783310888" sldId="261"/>
        </pc:sldMkLst>
        <pc:spChg chg="add mod ord">
          <ac:chgData name="Jessie Hwang (SCALE)" userId="85f2306c-fd56-49d2-8dff-e96751c6f345" providerId="ADAL" clId="{01E688C6-6481-4434-86C4-D18A9A75A1E3}" dt="2026-06-22T22:52:44.154" v="1989" actId="13244"/>
          <ac:spMkLst>
            <pc:docMk/>
            <pc:sldMk cId="2783310888" sldId="261"/>
            <ac:spMk id="3" creationId="{2C9F9343-CAAC-FFEE-046B-54CBD258FA62}"/>
          </ac:spMkLst>
        </pc:spChg>
        <pc:spChg chg="del mod">
          <ac:chgData name="Jessie Hwang (SCALE)" userId="85f2306c-fd56-49d2-8dff-e96751c6f345" providerId="ADAL" clId="{01E688C6-6481-4434-86C4-D18A9A75A1E3}" dt="2026-06-22T22:03:26.732" v="910" actId="478"/>
          <ac:spMkLst>
            <pc:docMk/>
            <pc:sldMk cId="2783310888" sldId="261"/>
            <ac:spMk id="9" creationId="{2CFBC5A4-1FD7-8357-CAAC-A6CB62E36888}"/>
          </ac:spMkLst>
        </pc:spChg>
        <pc:spChg chg="mod">
          <ac:chgData name="Jessie Hwang (SCALE)" userId="85f2306c-fd56-49d2-8dff-e96751c6f345" providerId="ADAL" clId="{01E688C6-6481-4434-86C4-D18A9A75A1E3}" dt="2026-06-22T21:59:41.809" v="752" actId="20577"/>
          <ac:spMkLst>
            <pc:docMk/>
            <pc:sldMk cId="2783310888" sldId="261"/>
            <ac:spMk id="13" creationId="{5ED345B5-F956-5A2A-1A7D-3477F5AC3397}"/>
          </ac:spMkLst>
        </pc:spChg>
        <pc:picChg chg="mod ord">
          <ac:chgData name="Jessie Hwang (SCALE)" userId="85f2306c-fd56-49d2-8dff-e96751c6f345" providerId="ADAL" clId="{01E688C6-6481-4434-86C4-D18A9A75A1E3}" dt="2026-06-22T22:52:45.828" v="1990" actId="13244"/>
          <ac:picMkLst>
            <pc:docMk/>
            <pc:sldMk cId="2783310888" sldId="261"/>
            <ac:picMk id="8" creationId="{EDAC9EB9-933A-B623-CDB2-504539CF23F4}"/>
          </ac:picMkLst>
        </pc:picChg>
      </pc:sldChg>
      <pc:sldChg chg="modSp mod">
        <pc:chgData name="Jessie Hwang (SCALE)" userId="85f2306c-fd56-49d2-8dff-e96751c6f345" providerId="ADAL" clId="{01E688C6-6481-4434-86C4-D18A9A75A1E3}" dt="2026-06-22T21:58:09.294" v="678" actId="20577"/>
        <pc:sldMkLst>
          <pc:docMk/>
          <pc:sldMk cId="3675519783" sldId="262"/>
        </pc:sldMkLst>
        <pc:spChg chg="mod">
          <ac:chgData name="Jessie Hwang (SCALE)" userId="85f2306c-fd56-49d2-8dff-e96751c6f345" providerId="ADAL" clId="{01E688C6-6481-4434-86C4-D18A9A75A1E3}" dt="2026-06-22T21:58:09.294" v="678" actId="20577"/>
          <ac:spMkLst>
            <pc:docMk/>
            <pc:sldMk cId="3675519783" sldId="262"/>
            <ac:spMk id="3" creationId="{EAB5A0BC-3FBF-248E-DDA2-C9F4229F0411}"/>
          </ac:spMkLst>
        </pc:spChg>
      </pc:sldChg>
      <pc:sldChg chg="addSp delSp modSp mod modNotesTx">
        <pc:chgData name="Jessie Hwang (SCALE)" userId="85f2306c-fd56-49d2-8dff-e96751c6f345" providerId="ADAL" clId="{01E688C6-6481-4434-86C4-D18A9A75A1E3}" dt="2026-06-22T22:52:52.547" v="1991" actId="13244"/>
        <pc:sldMkLst>
          <pc:docMk/>
          <pc:sldMk cId="69716318" sldId="263"/>
        </pc:sldMkLst>
        <pc:spChg chg="add del mod">
          <ac:chgData name="Jessie Hwang (SCALE)" userId="85f2306c-fd56-49d2-8dff-e96751c6f345" providerId="ADAL" clId="{01E688C6-6481-4434-86C4-D18A9A75A1E3}" dt="2026-06-22T22:03:03.227" v="875" actId="478"/>
          <ac:spMkLst>
            <pc:docMk/>
            <pc:sldMk cId="69716318" sldId="263"/>
            <ac:spMk id="2" creationId="{4D82EAC1-C687-9594-95D0-4B398DD83229}"/>
          </ac:spMkLst>
        </pc:spChg>
        <pc:spChg chg="mod">
          <ac:chgData name="Jessie Hwang (SCALE)" userId="85f2306c-fd56-49d2-8dff-e96751c6f345" providerId="ADAL" clId="{01E688C6-6481-4434-86C4-D18A9A75A1E3}" dt="2026-06-22T22:05:58.764" v="1115" actId="403"/>
          <ac:spMkLst>
            <pc:docMk/>
            <pc:sldMk cId="69716318" sldId="263"/>
            <ac:spMk id="3" creationId="{9E8719D4-F3CE-0C15-42CA-1239EC05CB4D}"/>
          </ac:spMkLst>
        </pc:spChg>
        <pc:spChg chg="add del mod ord">
          <ac:chgData name="Jessie Hwang (SCALE)" userId="85f2306c-fd56-49d2-8dff-e96751c6f345" providerId="ADAL" clId="{01E688C6-6481-4434-86C4-D18A9A75A1E3}" dt="2026-06-22T22:52:52.547" v="1991" actId="13244"/>
          <ac:spMkLst>
            <pc:docMk/>
            <pc:sldMk cId="69716318" sldId="263"/>
            <ac:spMk id="5" creationId="{2BFA1743-5F66-01E6-ADB2-0D1BE3A76AE0}"/>
          </ac:spMkLst>
        </pc:spChg>
        <pc:spChg chg="add del mod">
          <ac:chgData name="Jessie Hwang (SCALE)" userId="85f2306c-fd56-49d2-8dff-e96751c6f345" providerId="ADAL" clId="{01E688C6-6481-4434-86C4-D18A9A75A1E3}" dt="2026-06-22T22:03:18.282" v="880" actId="478"/>
          <ac:spMkLst>
            <pc:docMk/>
            <pc:sldMk cId="69716318" sldId="263"/>
            <ac:spMk id="11" creationId="{B4A54CA6-82EB-DECB-1D39-94EB8F3154CF}"/>
          </ac:spMkLst>
        </pc:spChg>
      </pc:sldChg>
      <pc:sldChg chg="modSp mod ord modNotesTx">
        <pc:chgData name="Jessie Hwang (SCALE)" userId="85f2306c-fd56-49d2-8dff-e96751c6f345" providerId="ADAL" clId="{01E688C6-6481-4434-86C4-D18A9A75A1E3}" dt="2026-06-23T15:39:17.835" v="2108" actId="20577"/>
        <pc:sldMkLst>
          <pc:docMk/>
          <pc:sldMk cId="1189338549" sldId="264"/>
        </pc:sldMkLst>
        <pc:spChg chg="mod">
          <ac:chgData name="Jessie Hwang (SCALE)" userId="85f2306c-fd56-49d2-8dff-e96751c6f345" providerId="ADAL" clId="{01E688C6-6481-4434-86C4-D18A9A75A1E3}" dt="2026-06-23T02:45:41.472" v="2042" actId="1076"/>
          <ac:spMkLst>
            <pc:docMk/>
            <pc:sldMk cId="1189338549" sldId="264"/>
            <ac:spMk id="2" creationId="{815F1179-F04C-CD04-9577-8E898E3862C2}"/>
          </ac:spMkLst>
        </pc:spChg>
        <pc:spChg chg="mod">
          <ac:chgData name="Jessie Hwang (SCALE)" userId="85f2306c-fd56-49d2-8dff-e96751c6f345" providerId="ADAL" clId="{01E688C6-6481-4434-86C4-D18A9A75A1E3}" dt="2026-06-23T15:39:17.835" v="2108" actId="20577"/>
          <ac:spMkLst>
            <pc:docMk/>
            <pc:sldMk cId="1189338549" sldId="264"/>
            <ac:spMk id="3" creationId="{4375FC38-8C93-8063-EFAE-47AB6C16CE66}"/>
          </ac:spMkLst>
        </pc:spChg>
      </pc:sldChg>
      <pc:sldChg chg="modSp mod modShow">
        <pc:chgData name="Jessie Hwang (SCALE)" userId="85f2306c-fd56-49d2-8dff-e96751c6f345" providerId="ADAL" clId="{01E688C6-6481-4434-86C4-D18A9A75A1E3}" dt="2026-06-22T22:51:40.689" v="1981" actId="962"/>
        <pc:sldMkLst>
          <pc:docMk/>
          <pc:sldMk cId="4151657505" sldId="265"/>
        </pc:sldMkLst>
        <pc:spChg chg="mod">
          <ac:chgData name="Jessie Hwang (SCALE)" userId="85f2306c-fd56-49d2-8dff-e96751c6f345" providerId="ADAL" clId="{01E688C6-6481-4434-86C4-D18A9A75A1E3}" dt="2026-06-22T22:50:15.843" v="1969" actId="207"/>
          <ac:spMkLst>
            <pc:docMk/>
            <pc:sldMk cId="4151657505" sldId="265"/>
            <ac:spMk id="5" creationId="{690BC079-5C91-6FAD-2A94-3FEE5B36198E}"/>
          </ac:spMkLst>
        </pc:spChg>
        <pc:spChg chg="mod">
          <ac:chgData name="Jessie Hwang (SCALE)" userId="85f2306c-fd56-49d2-8dff-e96751c6f345" providerId="ADAL" clId="{01E688C6-6481-4434-86C4-D18A9A75A1E3}" dt="2026-06-22T22:20:20.581" v="1389" actId="20577"/>
          <ac:spMkLst>
            <pc:docMk/>
            <pc:sldMk cId="4151657505" sldId="265"/>
            <ac:spMk id="8" creationId="{C5D9641C-4755-C2BB-7E1B-0C65BB1B8AB7}"/>
          </ac:spMkLst>
        </pc:spChg>
        <pc:spChg chg="mod">
          <ac:chgData name="Jessie Hwang (SCALE)" userId="85f2306c-fd56-49d2-8dff-e96751c6f345" providerId="ADAL" clId="{01E688C6-6481-4434-86C4-D18A9A75A1E3}" dt="2026-06-22T22:20:21.978" v="1390" actId="20577"/>
          <ac:spMkLst>
            <pc:docMk/>
            <pc:sldMk cId="4151657505" sldId="265"/>
            <ac:spMk id="15" creationId="{333E56FA-C3F4-CFFB-31EA-86ECC598BFA5}"/>
          </ac:spMkLst>
        </pc:spChg>
        <pc:picChg chg="mod">
          <ac:chgData name="Jessie Hwang (SCALE)" userId="85f2306c-fd56-49d2-8dff-e96751c6f345" providerId="ADAL" clId="{01E688C6-6481-4434-86C4-D18A9A75A1E3}" dt="2026-06-22T22:51:40.689" v="1981" actId="962"/>
          <ac:picMkLst>
            <pc:docMk/>
            <pc:sldMk cId="4151657505" sldId="265"/>
            <ac:picMk id="14" creationId="{4EDFC57D-3C75-E9C4-ECB9-B28626A72CCA}"/>
          </ac:picMkLst>
        </pc:picChg>
      </pc:sldChg>
      <pc:sldChg chg="modSp mod modShow">
        <pc:chgData name="Jessie Hwang (SCALE)" userId="85f2306c-fd56-49d2-8dff-e96751c6f345" providerId="ADAL" clId="{01E688C6-6481-4434-86C4-D18A9A75A1E3}" dt="2026-06-22T22:51:43.463" v="1983" actId="962"/>
        <pc:sldMkLst>
          <pc:docMk/>
          <pc:sldMk cId="707885688" sldId="266"/>
        </pc:sldMkLst>
        <pc:spChg chg="mod">
          <ac:chgData name="Jessie Hwang (SCALE)" userId="85f2306c-fd56-49d2-8dff-e96751c6f345" providerId="ADAL" clId="{01E688C6-6481-4434-86C4-D18A9A75A1E3}" dt="2026-06-22T22:50:17.562" v="1970" actId="207"/>
          <ac:spMkLst>
            <pc:docMk/>
            <pc:sldMk cId="707885688" sldId="266"/>
            <ac:spMk id="5" creationId="{04880151-0111-F255-838B-E246ADAF24F0}"/>
          </ac:spMkLst>
        </pc:spChg>
        <pc:spChg chg="mod">
          <ac:chgData name="Jessie Hwang (SCALE)" userId="85f2306c-fd56-49d2-8dff-e96751c6f345" providerId="ADAL" clId="{01E688C6-6481-4434-86C4-D18A9A75A1E3}" dt="2026-06-22T22:21:27.113" v="1396" actId="20577"/>
          <ac:spMkLst>
            <pc:docMk/>
            <pc:sldMk cId="707885688" sldId="266"/>
            <ac:spMk id="8" creationId="{BC5488E4-DB27-1CE3-69D9-B3E09E0F3B62}"/>
          </ac:spMkLst>
        </pc:spChg>
        <pc:spChg chg="mod">
          <ac:chgData name="Jessie Hwang (SCALE)" userId="85f2306c-fd56-49d2-8dff-e96751c6f345" providerId="ADAL" clId="{01E688C6-6481-4434-86C4-D18A9A75A1E3}" dt="2026-06-22T22:50:30.022" v="1971" actId="1076"/>
          <ac:spMkLst>
            <pc:docMk/>
            <pc:sldMk cId="707885688" sldId="266"/>
            <ac:spMk id="13" creationId="{A5196BC8-416F-58D6-82BE-05FA52B76246}"/>
          </ac:spMkLst>
        </pc:spChg>
        <pc:spChg chg="mod">
          <ac:chgData name="Jessie Hwang (SCALE)" userId="85f2306c-fd56-49d2-8dff-e96751c6f345" providerId="ADAL" clId="{01E688C6-6481-4434-86C4-D18A9A75A1E3}" dt="2026-06-22T22:21:30.382" v="1397" actId="20577"/>
          <ac:spMkLst>
            <pc:docMk/>
            <pc:sldMk cId="707885688" sldId="266"/>
            <ac:spMk id="15" creationId="{FACE993C-E4F1-384B-5A70-C208BD1470EF}"/>
          </ac:spMkLst>
        </pc:spChg>
        <pc:picChg chg="mod">
          <ac:chgData name="Jessie Hwang (SCALE)" userId="85f2306c-fd56-49d2-8dff-e96751c6f345" providerId="ADAL" clId="{01E688C6-6481-4434-86C4-D18A9A75A1E3}" dt="2026-06-22T22:51:43.463" v="1983" actId="962"/>
          <ac:picMkLst>
            <pc:docMk/>
            <pc:sldMk cId="707885688" sldId="266"/>
            <ac:picMk id="10" creationId="{A6AC51E2-2A9B-73B1-6CC0-201151521C4F}"/>
          </ac:picMkLst>
        </pc:picChg>
      </pc:sldChg>
      <pc:sldChg chg="modSp mod ord modNotesTx">
        <pc:chgData name="Jessie Hwang (SCALE)" userId="85f2306c-fd56-49d2-8dff-e96751c6f345" providerId="ADAL" clId="{01E688C6-6481-4434-86C4-D18A9A75A1E3}" dt="2026-06-22T22:50:36.771" v="1973" actId="207"/>
        <pc:sldMkLst>
          <pc:docMk/>
          <pc:sldMk cId="101053821" sldId="267"/>
        </pc:sldMkLst>
        <pc:spChg chg="mod">
          <ac:chgData name="Jessie Hwang (SCALE)" userId="85f2306c-fd56-49d2-8dff-e96751c6f345" providerId="ADAL" clId="{01E688C6-6481-4434-86C4-D18A9A75A1E3}" dt="2026-06-22T22:50:36.771" v="1973" actId="207"/>
          <ac:spMkLst>
            <pc:docMk/>
            <pc:sldMk cId="101053821" sldId="267"/>
            <ac:spMk id="2" creationId="{6D342E8E-826F-19A3-3334-EEDCD6662E2C}"/>
          </ac:spMkLst>
        </pc:spChg>
        <pc:graphicFrameChg chg="modGraphic">
          <ac:chgData name="Jessie Hwang (SCALE)" userId="85f2306c-fd56-49d2-8dff-e96751c6f345" providerId="ADAL" clId="{01E688C6-6481-4434-86C4-D18A9A75A1E3}" dt="2026-06-22T22:26:35.517" v="1728" actId="14734"/>
          <ac:graphicFrameMkLst>
            <pc:docMk/>
            <pc:sldMk cId="101053821" sldId="267"/>
            <ac:graphicFrameMk id="5" creationId="{56055F4D-7680-8AE6-FDE3-0312632A3C27}"/>
          </ac:graphicFrameMkLst>
        </pc:graphicFrameChg>
      </pc:sldChg>
      <pc:sldChg chg="del">
        <pc:chgData name="Jessie Hwang (SCALE)" userId="85f2306c-fd56-49d2-8dff-e96751c6f345" providerId="ADAL" clId="{01E688C6-6481-4434-86C4-D18A9A75A1E3}" dt="2026-06-22T21:57:58.843" v="660" actId="18676"/>
        <pc:sldMkLst>
          <pc:docMk/>
          <pc:sldMk cId="2888218340" sldId="273"/>
        </pc:sldMkLst>
      </pc:sldChg>
      <pc:sldChg chg="modSp mod">
        <pc:chgData name="Jessie Hwang (SCALE)" userId="85f2306c-fd56-49d2-8dff-e96751c6f345" providerId="ADAL" clId="{01E688C6-6481-4434-86C4-D18A9A75A1E3}" dt="2026-06-22T21:40:14.370" v="652" actId="6549"/>
        <pc:sldMkLst>
          <pc:docMk/>
          <pc:sldMk cId="220929085" sldId="274"/>
        </pc:sldMkLst>
        <pc:spChg chg="mod">
          <ac:chgData name="Jessie Hwang (SCALE)" userId="85f2306c-fd56-49d2-8dff-e96751c6f345" providerId="ADAL" clId="{01E688C6-6481-4434-86C4-D18A9A75A1E3}" dt="2026-06-22T21:40:14.370" v="652" actId="6549"/>
          <ac:spMkLst>
            <pc:docMk/>
            <pc:sldMk cId="220929085" sldId="274"/>
            <ac:spMk id="3" creationId="{018046C4-E0CB-6357-C261-8087DCA0F564}"/>
          </ac:spMkLst>
        </pc:spChg>
      </pc:sldChg>
      <pc:sldChg chg="del">
        <pc:chgData name="Jessie Hwang (SCALE)" userId="85f2306c-fd56-49d2-8dff-e96751c6f345" providerId="ADAL" clId="{01E688C6-6481-4434-86C4-D18A9A75A1E3}" dt="2026-06-22T21:57:58.843" v="660" actId="18676"/>
        <pc:sldMkLst>
          <pc:docMk/>
          <pc:sldMk cId="1822711039" sldId="297"/>
        </pc:sldMkLst>
      </pc:sldChg>
      <pc:sldChg chg="addSp delSp modSp mod modNotesTx">
        <pc:chgData name="Jessie Hwang (SCALE)" userId="85f2306c-fd56-49d2-8dff-e96751c6f345" providerId="ADAL" clId="{01E688C6-6481-4434-86C4-D18A9A75A1E3}" dt="2026-06-22T22:53:03.896" v="1992" actId="13244"/>
        <pc:sldMkLst>
          <pc:docMk/>
          <pc:sldMk cId="1160457393" sldId="298"/>
        </pc:sldMkLst>
        <pc:spChg chg="add mod ord">
          <ac:chgData name="Jessie Hwang (SCALE)" userId="85f2306c-fd56-49d2-8dff-e96751c6f345" providerId="ADAL" clId="{01E688C6-6481-4434-86C4-D18A9A75A1E3}" dt="2026-06-22T22:53:03.896" v="1992" actId="13244"/>
          <ac:spMkLst>
            <pc:docMk/>
            <pc:sldMk cId="1160457393" sldId="298"/>
            <ac:spMk id="2" creationId="{89E8F80C-B0DC-1477-8521-F0557B3211E5}"/>
          </ac:spMkLst>
        </pc:spChg>
        <pc:spChg chg="del mod">
          <ac:chgData name="Jessie Hwang (SCALE)" userId="85f2306c-fd56-49d2-8dff-e96751c6f345" providerId="ADAL" clId="{01E688C6-6481-4434-86C4-D18A9A75A1E3}" dt="2026-06-22T22:06:08.787" v="1116" actId="478"/>
          <ac:spMkLst>
            <pc:docMk/>
            <pc:sldMk cId="1160457393" sldId="298"/>
            <ac:spMk id="11" creationId="{95EAC36E-331C-9724-39F9-B925BDCDBB57}"/>
          </ac:spMkLst>
        </pc:spChg>
        <pc:graphicFrameChg chg="modGraphic">
          <ac:chgData name="Jessie Hwang (SCALE)" userId="85f2306c-fd56-49d2-8dff-e96751c6f345" providerId="ADAL" clId="{01E688C6-6481-4434-86C4-D18A9A75A1E3}" dt="2026-06-22T22:51:50.859" v="1986" actId="13238"/>
          <ac:graphicFrameMkLst>
            <pc:docMk/>
            <pc:sldMk cId="1160457393" sldId="298"/>
            <ac:graphicFrameMk id="6" creationId="{528D5EDB-56BE-3694-2F95-44C5F5788320}"/>
          </ac:graphicFrameMkLst>
        </pc:graphicFrameChg>
      </pc:sldChg>
      <pc:sldChg chg="addSp delSp modSp mod modNotesTx">
        <pc:chgData name="Jessie Hwang (SCALE)" userId="85f2306c-fd56-49d2-8dff-e96751c6f345" providerId="ADAL" clId="{01E688C6-6481-4434-86C4-D18A9A75A1E3}" dt="2026-06-22T22:53:08.777" v="1993" actId="13244"/>
        <pc:sldMkLst>
          <pc:docMk/>
          <pc:sldMk cId="2264009584" sldId="299"/>
        </pc:sldMkLst>
        <pc:spChg chg="add mod ord">
          <ac:chgData name="Jessie Hwang (SCALE)" userId="85f2306c-fd56-49d2-8dff-e96751c6f345" providerId="ADAL" clId="{01E688C6-6481-4434-86C4-D18A9A75A1E3}" dt="2026-06-22T22:53:08.777" v="1993" actId="13244"/>
          <ac:spMkLst>
            <pc:docMk/>
            <pc:sldMk cId="2264009584" sldId="299"/>
            <ac:spMk id="2" creationId="{2B9ABBA4-4D20-428E-B8BB-D7F012C8EC56}"/>
          </ac:spMkLst>
        </pc:spChg>
        <pc:spChg chg="mod">
          <ac:chgData name="Jessie Hwang (SCALE)" userId="85f2306c-fd56-49d2-8dff-e96751c6f345" providerId="ADAL" clId="{01E688C6-6481-4434-86C4-D18A9A75A1E3}" dt="2026-06-22T22:09:53.300" v="1263" actId="20577"/>
          <ac:spMkLst>
            <pc:docMk/>
            <pc:sldMk cId="2264009584" sldId="299"/>
            <ac:spMk id="3" creationId="{E3E95B47-1E63-8DF3-10D8-32453197D1CC}"/>
          </ac:spMkLst>
        </pc:spChg>
        <pc:spChg chg="del">
          <ac:chgData name="Jessie Hwang (SCALE)" userId="85f2306c-fd56-49d2-8dff-e96751c6f345" providerId="ADAL" clId="{01E688C6-6481-4434-86C4-D18A9A75A1E3}" dt="2026-06-22T22:08:28.402" v="1175" actId="478"/>
          <ac:spMkLst>
            <pc:docMk/>
            <pc:sldMk cId="2264009584" sldId="299"/>
            <ac:spMk id="11" creationId="{F0A38E89-0FFF-2DA4-DBC1-FCDBF3B5807C}"/>
          </ac:spMkLst>
        </pc:spChg>
      </pc:sldChg>
      <pc:sldChg chg="addSp delSp modSp mod chgLayout modNotesTx">
        <pc:chgData name="Jessie Hwang (SCALE)" userId="85f2306c-fd56-49d2-8dff-e96751c6f345" providerId="ADAL" clId="{01E688C6-6481-4434-86C4-D18A9A75A1E3}" dt="2026-06-22T22:10:36.829" v="1304" actId="6549"/>
        <pc:sldMkLst>
          <pc:docMk/>
          <pc:sldMk cId="419575461" sldId="300"/>
        </pc:sldMkLst>
        <pc:spChg chg="add mod ord">
          <ac:chgData name="Jessie Hwang (SCALE)" userId="85f2306c-fd56-49d2-8dff-e96751c6f345" providerId="ADAL" clId="{01E688C6-6481-4434-86C4-D18A9A75A1E3}" dt="2026-06-22T22:10:32.388" v="1303" actId="20577"/>
          <ac:spMkLst>
            <pc:docMk/>
            <pc:sldMk cId="419575461" sldId="300"/>
            <ac:spMk id="2" creationId="{2647BD84-80D7-6AD3-9464-0F5F75E44AEC}"/>
          </ac:spMkLst>
        </pc:spChg>
        <pc:spChg chg="del">
          <ac:chgData name="Jessie Hwang (SCALE)" userId="85f2306c-fd56-49d2-8dff-e96751c6f345" providerId="ADAL" clId="{01E688C6-6481-4434-86C4-D18A9A75A1E3}" dt="2026-06-22T22:10:14.500" v="1266" actId="478"/>
          <ac:spMkLst>
            <pc:docMk/>
            <pc:sldMk cId="419575461" sldId="300"/>
            <ac:spMk id="4" creationId="{E9351877-8EC7-8CC7-ECA1-A767D253B682}"/>
          </ac:spMkLst>
        </pc:spChg>
        <pc:spChg chg="mod ord">
          <ac:chgData name="Jessie Hwang (SCALE)" userId="85f2306c-fd56-49d2-8dff-e96751c6f345" providerId="ADAL" clId="{01E688C6-6481-4434-86C4-D18A9A75A1E3}" dt="2026-06-22T22:10:24.909" v="1273" actId="20577"/>
          <ac:spMkLst>
            <pc:docMk/>
            <pc:sldMk cId="419575461" sldId="300"/>
            <ac:spMk id="9" creationId="{D0A13B9F-BD23-B996-A825-27CBFD355C9E}"/>
          </ac:spMkLst>
        </pc:spChg>
      </pc:sldChg>
      <pc:sldChg chg="del">
        <pc:chgData name="Jessie Hwang (SCALE)" userId="85f2306c-fd56-49d2-8dff-e96751c6f345" providerId="ADAL" clId="{01E688C6-6481-4434-86C4-D18A9A75A1E3}" dt="2026-06-22T21:57:58.843" v="660" actId="18676"/>
        <pc:sldMkLst>
          <pc:docMk/>
          <pc:sldMk cId="3208042993" sldId="301"/>
        </pc:sldMkLst>
      </pc:sldChg>
      <pc:sldChg chg="del">
        <pc:chgData name="Jessie Hwang (SCALE)" userId="85f2306c-fd56-49d2-8dff-e96751c6f345" providerId="ADAL" clId="{01E688C6-6481-4434-86C4-D18A9A75A1E3}" dt="2026-06-22T21:57:58.843" v="660" actId="18676"/>
        <pc:sldMkLst>
          <pc:docMk/>
          <pc:sldMk cId="1518539507" sldId="302"/>
        </pc:sldMkLst>
      </pc:sldChg>
      <pc:sldChg chg="modSp mod modShow">
        <pc:chgData name="Jessie Hwang (SCALE)" userId="85f2306c-fd56-49d2-8dff-e96751c6f345" providerId="ADAL" clId="{01E688C6-6481-4434-86C4-D18A9A75A1E3}" dt="2026-06-22T22:51:45.954" v="1985" actId="962"/>
        <pc:sldMkLst>
          <pc:docMk/>
          <pc:sldMk cId="1112392969" sldId="304"/>
        </pc:sldMkLst>
        <pc:spChg chg="mod">
          <ac:chgData name="Jessie Hwang (SCALE)" userId="85f2306c-fd56-49d2-8dff-e96751c6f345" providerId="ADAL" clId="{01E688C6-6481-4434-86C4-D18A9A75A1E3}" dt="2026-06-22T22:50:34.513" v="1972" actId="207"/>
          <ac:spMkLst>
            <pc:docMk/>
            <pc:sldMk cId="1112392969" sldId="304"/>
            <ac:spMk id="5" creationId="{174E279B-DB68-B9FA-5D4B-4BC9BA679A76}"/>
          </ac:spMkLst>
        </pc:spChg>
        <pc:spChg chg="mod">
          <ac:chgData name="Jessie Hwang (SCALE)" userId="85f2306c-fd56-49d2-8dff-e96751c6f345" providerId="ADAL" clId="{01E688C6-6481-4434-86C4-D18A9A75A1E3}" dt="2026-06-22T22:22:31.615" v="1521" actId="20577"/>
          <ac:spMkLst>
            <pc:docMk/>
            <pc:sldMk cId="1112392969" sldId="304"/>
            <ac:spMk id="8" creationId="{ED22FD3C-6871-60D6-0E9C-304102590824}"/>
          </ac:spMkLst>
        </pc:spChg>
        <pc:spChg chg="mod">
          <ac:chgData name="Jessie Hwang (SCALE)" userId="85f2306c-fd56-49d2-8dff-e96751c6f345" providerId="ADAL" clId="{01E688C6-6481-4434-86C4-D18A9A75A1E3}" dt="2026-06-22T22:21:44.672" v="1400" actId="1076"/>
          <ac:spMkLst>
            <pc:docMk/>
            <pc:sldMk cId="1112392969" sldId="304"/>
            <ac:spMk id="13" creationId="{7E98EDAC-F5CB-0540-FACC-DE915DCF5912}"/>
          </ac:spMkLst>
        </pc:spChg>
        <pc:spChg chg="mod">
          <ac:chgData name="Jessie Hwang (SCALE)" userId="85f2306c-fd56-49d2-8dff-e96751c6f345" providerId="ADAL" clId="{01E688C6-6481-4434-86C4-D18A9A75A1E3}" dt="2026-06-22T22:22:05.787" v="1415" actId="20577"/>
          <ac:spMkLst>
            <pc:docMk/>
            <pc:sldMk cId="1112392969" sldId="304"/>
            <ac:spMk id="15" creationId="{1C767830-7465-B834-F670-B337EB585E79}"/>
          </ac:spMkLst>
        </pc:spChg>
        <pc:spChg chg="mod">
          <ac:chgData name="Jessie Hwang (SCALE)" userId="85f2306c-fd56-49d2-8dff-e96751c6f345" providerId="ADAL" clId="{01E688C6-6481-4434-86C4-D18A9A75A1E3}" dt="2026-06-22T22:21:44.672" v="1400" actId="1076"/>
          <ac:spMkLst>
            <pc:docMk/>
            <pc:sldMk cId="1112392969" sldId="304"/>
            <ac:spMk id="17" creationId="{50F77AC5-3A9B-2511-96D8-D14C76DA27EA}"/>
          </ac:spMkLst>
        </pc:spChg>
        <pc:picChg chg="mod">
          <ac:chgData name="Jessie Hwang (SCALE)" userId="85f2306c-fd56-49d2-8dff-e96751c6f345" providerId="ADAL" clId="{01E688C6-6481-4434-86C4-D18A9A75A1E3}" dt="2026-06-22T22:51:45.954" v="1985" actId="962"/>
          <ac:picMkLst>
            <pc:docMk/>
            <pc:sldMk cId="1112392969" sldId="304"/>
            <ac:picMk id="6" creationId="{4F37DC0C-981E-09EB-077F-6C0B48DEC431}"/>
          </ac:picMkLst>
        </pc:picChg>
      </pc:sldChg>
      <pc:sldChg chg="modSp mod">
        <pc:chgData name="Jessie Hwang (SCALE)" userId="85f2306c-fd56-49d2-8dff-e96751c6f345" providerId="ADAL" clId="{01E688C6-6481-4434-86C4-D18A9A75A1E3}" dt="2026-06-22T21:40:34.556" v="659" actId="20577"/>
        <pc:sldMkLst>
          <pc:docMk/>
          <pc:sldMk cId="2562594773" sldId="2147468667"/>
        </pc:sldMkLst>
        <pc:spChg chg="mod">
          <ac:chgData name="Jessie Hwang (SCALE)" userId="85f2306c-fd56-49d2-8dff-e96751c6f345" providerId="ADAL" clId="{01E688C6-6481-4434-86C4-D18A9A75A1E3}" dt="2026-06-22T21:40:34.556" v="659" actId="20577"/>
          <ac:spMkLst>
            <pc:docMk/>
            <pc:sldMk cId="2562594773" sldId="2147468667"/>
            <ac:spMk id="2" creationId="{863128B4-242F-EF53-1711-D25A4A7D57E8}"/>
          </ac:spMkLst>
        </pc:spChg>
      </pc:sldChg>
      <pc:sldChg chg="addSp delSp modSp new del mod modClrScheme chgLayout">
        <pc:chgData name="Jessie Hwang (SCALE)" userId="85f2306c-fd56-49d2-8dff-e96751c6f345" providerId="ADAL" clId="{01E688C6-6481-4434-86C4-D18A9A75A1E3}" dt="2026-06-22T23:03:16.646" v="2008" actId="2696"/>
        <pc:sldMkLst>
          <pc:docMk/>
          <pc:sldMk cId="3894739306" sldId="2147483618"/>
        </pc:sldMkLst>
        <pc:spChg chg="del mod ord">
          <ac:chgData name="Jessie Hwang (SCALE)" userId="85f2306c-fd56-49d2-8dff-e96751c6f345" providerId="ADAL" clId="{01E688C6-6481-4434-86C4-D18A9A75A1E3}" dt="2026-06-22T23:00:37.639" v="2006" actId="700"/>
          <ac:spMkLst>
            <pc:docMk/>
            <pc:sldMk cId="3894739306" sldId="2147483618"/>
            <ac:spMk id="2" creationId="{5E25C3FE-3428-B65B-93D5-85BF50CB97C0}"/>
          </ac:spMkLst>
        </pc:spChg>
        <pc:spChg chg="del">
          <ac:chgData name="Jessie Hwang (SCALE)" userId="85f2306c-fd56-49d2-8dff-e96751c6f345" providerId="ADAL" clId="{01E688C6-6481-4434-86C4-D18A9A75A1E3}" dt="2026-06-22T23:00:37.639" v="2006" actId="700"/>
          <ac:spMkLst>
            <pc:docMk/>
            <pc:sldMk cId="3894739306" sldId="2147483618"/>
            <ac:spMk id="3" creationId="{124CF96C-1182-EEDA-B355-10CF6C9A18B5}"/>
          </ac:spMkLst>
        </pc:spChg>
        <pc:spChg chg="del mod ord">
          <ac:chgData name="Jessie Hwang (SCALE)" userId="85f2306c-fd56-49d2-8dff-e96751c6f345" providerId="ADAL" clId="{01E688C6-6481-4434-86C4-D18A9A75A1E3}" dt="2026-06-22T23:00:37.639" v="2006" actId="700"/>
          <ac:spMkLst>
            <pc:docMk/>
            <pc:sldMk cId="3894739306" sldId="2147483618"/>
            <ac:spMk id="4" creationId="{A6A74739-BCA4-5719-AE29-5FAB5EB94238}"/>
          </ac:spMkLst>
        </pc:spChg>
        <pc:spChg chg="del mod ord">
          <ac:chgData name="Jessie Hwang (SCALE)" userId="85f2306c-fd56-49d2-8dff-e96751c6f345" providerId="ADAL" clId="{01E688C6-6481-4434-86C4-D18A9A75A1E3}" dt="2026-06-22T23:00:37.639" v="2006" actId="700"/>
          <ac:spMkLst>
            <pc:docMk/>
            <pc:sldMk cId="3894739306" sldId="2147483618"/>
            <ac:spMk id="5" creationId="{8D603ACC-17AC-13B9-9B70-E37F3B938565}"/>
          </ac:spMkLst>
        </pc:spChg>
        <pc:spChg chg="add del mod ord">
          <ac:chgData name="Jessie Hwang (SCALE)" userId="85f2306c-fd56-49d2-8dff-e96751c6f345" providerId="ADAL" clId="{01E688C6-6481-4434-86C4-D18A9A75A1E3}" dt="2026-06-22T23:00:43.325" v="2007" actId="700"/>
          <ac:spMkLst>
            <pc:docMk/>
            <pc:sldMk cId="3894739306" sldId="2147483618"/>
            <ac:spMk id="6" creationId="{4B786ACD-73A0-000F-ADFF-8C533E52C960}"/>
          </ac:spMkLst>
        </pc:spChg>
        <pc:spChg chg="add del mod ord">
          <ac:chgData name="Jessie Hwang (SCALE)" userId="85f2306c-fd56-49d2-8dff-e96751c6f345" providerId="ADAL" clId="{01E688C6-6481-4434-86C4-D18A9A75A1E3}" dt="2026-06-22T23:00:43.325" v="2007" actId="700"/>
          <ac:spMkLst>
            <pc:docMk/>
            <pc:sldMk cId="3894739306" sldId="2147483618"/>
            <ac:spMk id="7" creationId="{90394038-FD24-4AD3-9E7D-E4EF3D5BB471}"/>
          </ac:spMkLst>
        </pc:spChg>
        <pc:spChg chg="add del mod ord">
          <ac:chgData name="Jessie Hwang (SCALE)" userId="85f2306c-fd56-49d2-8dff-e96751c6f345" providerId="ADAL" clId="{01E688C6-6481-4434-86C4-D18A9A75A1E3}" dt="2026-06-22T23:00:43.325" v="2007" actId="700"/>
          <ac:spMkLst>
            <pc:docMk/>
            <pc:sldMk cId="3894739306" sldId="2147483618"/>
            <ac:spMk id="8" creationId="{42343023-2A04-F892-6633-D36160BFFD32}"/>
          </ac:spMkLst>
        </pc:spChg>
        <pc:spChg chg="add mod ord">
          <ac:chgData name="Jessie Hwang (SCALE)" userId="85f2306c-fd56-49d2-8dff-e96751c6f345" providerId="ADAL" clId="{01E688C6-6481-4434-86C4-D18A9A75A1E3}" dt="2026-06-22T23:00:43.325" v="2007" actId="700"/>
          <ac:spMkLst>
            <pc:docMk/>
            <pc:sldMk cId="3894739306" sldId="2147483618"/>
            <ac:spMk id="9" creationId="{D5AECA1C-8DDA-CC15-19B6-F1CABC8B8905}"/>
          </ac:spMkLst>
        </pc:spChg>
        <pc:spChg chg="add mod ord">
          <ac:chgData name="Jessie Hwang (SCALE)" userId="85f2306c-fd56-49d2-8dff-e96751c6f345" providerId="ADAL" clId="{01E688C6-6481-4434-86C4-D18A9A75A1E3}" dt="2026-06-22T23:00:43.325" v="2007" actId="700"/>
          <ac:spMkLst>
            <pc:docMk/>
            <pc:sldMk cId="3894739306" sldId="2147483618"/>
            <ac:spMk id="10" creationId="{5F71B4EC-3592-2B33-F334-02AA9FB43A2C}"/>
          </ac:spMkLst>
        </pc:spChg>
        <pc:spChg chg="add mod ord">
          <ac:chgData name="Jessie Hwang (SCALE)" userId="85f2306c-fd56-49d2-8dff-e96751c6f345" providerId="ADAL" clId="{01E688C6-6481-4434-86C4-D18A9A75A1E3}" dt="2026-06-22T23:00:43.325" v="2007" actId="700"/>
          <ac:spMkLst>
            <pc:docMk/>
            <pc:sldMk cId="3894739306" sldId="2147483618"/>
            <ac:spMk id="11" creationId="{CB8ED32A-D81C-7B06-3903-073A73446125}"/>
          </ac:spMkLst>
        </pc:spChg>
        <pc:spChg chg="add mod ord">
          <ac:chgData name="Jessie Hwang (SCALE)" userId="85f2306c-fd56-49d2-8dff-e96751c6f345" providerId="ADAL" clId="{01E688C6-6481-4434-86C4-D18A9A75A1E3}" dt="2026-06-22T23:00:43.325" v="2007" actId="700"/>
          <ac:spMkLst>
            <pc:docMk/>
            <pc:sldMk cId="3894739306" sldId="2147483618"/>
            <ac:spMk id="12" creationId="{41B7F5C3-A908-9AE6-3E29-41B9A4FBC048}"/>
          </ac:spMkLst>
        </pc:spChg>
      </pc:sldChg>
      <pc:sldChg chg="del">
        <pc:chgData name="Jessie Hwang (SCALE)" userId="85f2306c-fd56-49d2-8dff-e96751c6f345" providerId="ADAL" clId="{01E688C6-6481-4434-86C4-D18A9A75A1E3}" dt="2026-06-22T21:57:58.843" v="660" actId="18676"/>
        <pc:sldMkLst>
          <pc:docMk/>
          <pc:sldMk cId="4011884973" sldId="2147483647"/>
        </pc:sldMkLst>
      </pc:sldChg>
      <pc:sldMasterChg chg="del delSldLayout">
        <pc:chgData name="Jessie Hwang (SCALE)" userId="85f2306c-fd56-49d2-8dff-e96751c6f345" providerId="ADAL" clId="{01E688C6-6481-4434-86C4-D18A9A75A1E3}" dt="2026-06-22T21:57:58.843" v="660" actId="18676"/>
        <pc:sldMasterMkLst>
          <pc:docMk/>
          <pc:sldMasterMk cId="173953080" sldId="2147483740"/>
        </pc:sldMasterMkLst>
        <pc:sldLayoutChg chg="del">
          <pc:chgData name="Jessie Hwang (SCALE)" userId="85f2306c-fd56-49d2-8dff-e96751c6f345" providerId="ADAL" clId="{01E688C6-6481-4434-86C4-D18A9A75A1E3}" dt="2026-06-22T21:57:58.843" v="660" actId="18676"/>
          <pc:sldLayoutMkLst>
            <pc:docMk/>
            <pc:sldMasterMk cId="173953080" sldId="2147483740"/>
            <pc:sldLayoutMk cId="3586953595" sldId="2147483741"/>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3920519351" sldId="2147483742"/>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3508155667" sldId="2147483743"/>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2144756438" sldId="2147483744"/>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643481934" sldId="2147483745"/>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1627613227" sldId="2147483746"/>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3891468592" sldId="2147483747"/>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2692248953" sldId="2147483748"/>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3136942350" sldId="2147483751"/>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1428436191" sldId="2147483752"/>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1524764174" sldId="2147483753"/>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1557188623" sldId="2147483754"/>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3888859713" sldId="2147483755"/>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1077304267" sldId="2147483756"/>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1048545542" sldId="2147483757"/>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3587636804" sldId="2147483758"/>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338127388" sldId="2147483759"/>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1610998963" sldId="2147483760"/>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1666261482" sldId="2147483761"/>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307794272" sldId="2147483762"/>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1689732541" sldId="2147483763"/>
          </pc:sldLayoutMkLst>
        </pc:sldLayoutChg>
        <pc:sldLayoutChg chg="del">
          <pc:chgData name="Jessie Hwang (SCALE)" userId="85f2306c-fd56-49d2-8dff-e96751c6f345" providerId="ADAL" clId="{01E688C6-6481-4434-86C4-D18A9A75A1E3}" dt="2026-06-22T21:57:58.843" v="660" actId="18676"/>
          <pc:sldLayoutMkLst>
            <pc:docMk/>
            <pc:sldMasterMk cId="173953080" sldId="2147483740"/>
            <pc:sldLayoutMk cId="3646916496" sldId="2147483764"/>
          </pc:sldLayoutMkLst>
        </pc:sldLayoutChg>
      </pc:sldMasterChg>
    </pc:docChg>
  </pc:docChgLst>
  <pc:docChgLst>
    <pc:chgData name="Tiffany Lee" userId="cd7e1fae-29b8-4ea8-ae33-0ba64a0f6d58" providerId="ADAL" clId="{963D3565-7009-5B3D-832B-E2519C1696B9}"/>
    <pc:docChg chg="undo custSel addSld delSld modSld sldOrd delMainMaster addSection modSection">
      <pc:chgData name="Tiffany Lee" userId="cd7e1fae-29b8-4ea8-ae33-0ba64a0f6d58" providerId="ADAL" clId="{963D3565-7009-5B3D-832B-E2519C1696B9}" dt="2026-06-19T01:46:28.252" v="1532" actId="20577"/>
      <pc:docMkLst>
        <pc:docMk/>
      </pc:docMkLst>
      <pc:sldChg chg="modSp mod">
        <pc:chgData name="Tiffany Lee" userId="cd7e1fae-29b8-4ea8-ae33-0ba64a0f6d58" providerId="ADAL" clId="{963D3565-7009-5B3D-832B-E2519C1696B9}" dt="2026-06-18T19:44:24.524" v="1493" actId="20577"/>
        <pc:sldMkLst>
          <pc:docMk/>
          <pc:sldMk cId="1063004778" sldId="258"/>
        </pc:sldMkLst>
        <pc:spChg chg="mod">
          <ac:chgData name="Tiffany Lee" userId="cd7e1fae-29b8-4ea8-ae33-0ba64a0f6d58" providerId="ADAL" clId="{963D3565-7009-5B3D-832B-E2519C1696B9}" dt="2026-06-18T19:44:24.524" v="1493" actId="20577"/>
          <ac:spMkLst>
            <pc:docMk/>
            <pc:sldMk cId="1063004778" sldId="258"/>
            <ac:spMk id="3" creationId="{5A3FEB64-8B46-FB3A-A8AA-87EC94F59EAA}"/>
          </ac:spMkLst>
        </pc:spChg>
      </pc:sldChg>
      <pc:sldChg chg="modSp mod">
        <pc:chgData name="Tiffany Lee" userId="cd7e1fae-29b8-4ea8-ae33-0ba64a0f6d58" providerId="ADAL" clId="{963D3565-7009-5B3D-832B-E2519C1696B9}" dt="2026-06-18T20:07:48.788" v="1525" actId="20577"/>
        <pc:sldMkLst>
          <pc:docMk/>
          <pc:sldMk cId="1325133134" sldId="260"/>
        </pc:sldMkLst>
        <pc:spChg chg="mod">
          <ac:chgData name="Tiffany Lee" userId="cd7e1fae-29b8-4ea8-ae33-0ba64a0f6d58" providerId="ADAL" clId="{963D3565-7009-5B3D-832B-E2519C1696B9}" dt="2026-06-18T20:07:48.788" v="1525" actId="20577"/>
          <ac:spMkLst>
            <pc:docMk/>
            <pc:sldMk cId="1325133134" sldId="260"/>
            <ac:spMk id="5" creationId="{EC19C13A-F09A-C549-8D62-BD4303A0E0AB}"/>
          </ac:spMkLst>
        </pc:spChg>
      </pc:sldChg>
      <pc:sldChg chg="modSp add mod">
        <pc:chgData name="Tiffany Lee" userId="cd7e1fae-29b8-4ea8-ae33-0ba64a0f6d58" providerId="ADAL" clId="{963D3565-7009-5B3D-832B-E2519C1696B9}" dt="2026-06-18T20:51:36.834" v="1531" actId="12"/>
        <pc:sldMkLst>
          <pc:docMk/>
          <pc:sldMk cId="3675519783" sldId="262"/>
        </pc:sldMkLst>
        <pc:spChg chg="mod">
          <ac:chgData name="Tiffany Lee" userId="cd7e1fae-29b8-4ea8-ae33-0ba64a0f6d58" providerId="ADAL" clId="{963D3565-7009-5B3D-832B-E2519C1696B9}" dt="2026-06-18T20:51:36.834" v="1531" actId="12"/>
          <ac:spMkLst>
            <pc:docMk/>
            <pc:sldMk cId="3675519783" sldId="262"/>
            <ac:spMk id="2" creationId="{166F7F92-5C70-7EAC-FC74-43CAEAFB178A}"/>
          </ac:spMkLst>
        </pc:spChg>
        <pc:spChg chg="mod">
          <ac:chgData name="Tiffany Lee" userId="cd7e1fae-29b8-4ea8-ae33-0ba64a0f6d58" providerId="ADAL" clId="{963D3565-7009-5B3D-832B-E2519C1696B9}" dt="2026-06-18T20:00:52.931" v="1522" actId="20577"/>
          <ac:spMkLst>
            <pc:docMk/>
            <pc:sldMk cId="3675519783" sldId="262"/>
            <ac:spMk id="3" creationId="{EAB5A0BC-3FBF-248E-DDA2-C9F4229F0411}"/>
          </ac:spMkLst>
        </pc:spChg>
      </pc:sldChg>
      <pc:sldChg chg="modSp add mod">
        <pc:chgData name="Tiffany Lee" userId="cd7e1fae-29b8-4ea8-ae33-0ba64a0f6d58" providerId="ADAL" clId="{963D3565-7009-5B3D-832B-E2519C1696B9}" dt="2026-06-18T20:09:51.612" v="1530" actId="20577"/>
        <pc:sldMkLst>
          <pc:docMk/>
          <pc:sldMk cId="3785045170" sldId="271"/>
        </pc:sldMkLst>
        <pc:spChg chg="mod">
          <ac:chgData name="Tiffany Lee" userId="cd7e1fae-29b8-4ea8-ae33-0ba64a0f6d58" providerId="ADAL" clId="{963D3565-7009-5B3D-832B-E2519C1696B9}" dt="2026-06-18T20:09:51.612" v="1530" actId="20577"/>
          <ac:spMkLst>
            <pc:docMk/>
            <pc:sldMk cId="3785045170" sldId="271"/>
            <ac:spMk id="12" creationId="{ED8A1AB5-2D60-3569-1D67-9F967F1BC395}"/>
          </ac:spMkLst>
        </pc:spChg>
        <pc:picChg chg="mod">
          <ac:chgData name="Tiffany Lee" userId="cd7e1fae-29b8-4ea8-ae33-0ba64a0f6d58" providerId="ADAL" clId="{963D3565-7009-5B3D-832B-E2519C1696B9}" dt="2026-05-26T16:03:10.580" v="1451" actId="26606"/>
          <ac:picMkLst>
            <pc:docMk/>
            <pc:sldMk cId="3785045170" sldId="271"/>
            <ac:picMk id="3" creationId="{2B642A22-4480-082A-9378-0F215FE14CA2}"/>
          </ac:picMkLst>
        </pc:picChg>
      </pc:sldChg>
      <pc:sldChg chg="modSp mod">
        <pc:chgData name="Tiffany Lee" userId="cd7e1fae-29b8-4ea8-ae33-0ba64a0f6d58" providerId="ADAL" clId="{963D3565-7009-5B3D-832B-E2519C1696B9}" dt="2026-06-19T01:46:28.252" v="1532" actId="20577"/>
        <pc:sldMkLst>
          <pc:docMk/>
          <pc:sldMk cId="220929085" sldId="274"/>
        </pc:sldMkLst>
        <pc:spChg chg="mod">
          <ac:chgData name="Tiffany Lee" userId="cd7e1fae-29b8-4ea8-ae33-0ba64a0f6d58" providerId="ADAL" clId="{963D3565-7009-5B3D-832B-E2519C1696B9}" dt="2026-06-19T01:46:28.252" v="1532" actId="20577"/>
          <ac:spMkLst>
            <pc:docMk/>
            <pc:sldMk cId="220929085" sldId="274"/>
            <ac:spMk id="3" creationId="{018046C4-E0CB-6357-C261-8087DCA0F564}"/>
          </ac:spMkLst>
        </pc:spChg>
      </pc:sldChg>
      <pc:sldChg chg="modSp mod">
        <pc:chgData name="Tiffany Lee" userId="cd7e1fae-29b8-4ea8-ae33-0ba64a0f6d58" providerId="ADAL" clId="{963D3565-7009-5B3D-832B-E2519C1696B9}" dt="2026-05-26T16:03:10.580" v="1451" actId="26606"/>
        <pc:sldMkLst>
          <pc:docMk/>
          <pc:sldMk cId="1314655766" sldId="1832"/>
        </pc:sldMkLst>
        <pc:spChg chg="mod">
          <ac:chgData name="Tiffany Lee" userId="cd7e1fae-29b8-4ea8-ae33-0ba64a0f6d58" providerId="ADAL" clId="{963D3565-7009-5B3D-832B-E2519C1696B9}" dt="2026-05-26T16:03:10.580" v="1451" actId="26606"/>
          <ac:spMkLst>
            <pc:docMk/>
            <pc:sldMk cId="1314655766" sldId="1832"/>
            <ac:spMk id="34" creationId="{07B63777-E386-E246-A843-0DCE57C79838}"/>
          </ac:spMkLst>
        </pc:spChg>
      </pc:sldChg>
      <pc:sldChg chg="modSp mod">
        <pc:chgData name="Tiffany Lee" userId="cd7e1fae-29b8-4ea8-ae33-0ba64a0f6d58" providerId="ADAL" clId="{963D3565-7009-5B3D-832B-E2519C1696B9}" dt="2026-05-26T23:52:40.703" v="1453" actId="20577"/>
        <pc:sldMkLst>
          <pc:docMk/>
          <pc:sldMk cId="2562594773" sldId="2147468667"/>
        </pc:sldMkLst>
        <pc:spChg chg="mod">
          <ac:chgData name="Tiffany Lee" userId="cd7e1fae-29b8-4ea8-ae33-0ba64a0f6d58" providerId="ADAL" clId="{963D3565-7009-5B3D-832B-E2519C1696B9}" dt="2026-05-26T23:52:40.703" v="1453" actId="20577"/>
          <ac:spMkLst>
            <pc:docMk/>
            <pc:sldMk cId="2562594773" sldId="2147468667"/>
            <ac:spMk id="2" creationId="{863128B4-242F-EF53-1711-D25A4A7D57E8}"/>
          </ac:spMkLst>
        </pc:spChg>
      </pc:sldChg>
      <pc:sldChg chg="modSp mod">
        <pc:chgData name="Tiffany Lee" userId="cd7e1fae-29b8-4ea8-ae33-0ba64a0f6d58" providerId="ADAL" clId="{963D3565-7009-5B3D-832B-E2519C1696B9}" dt="2026-06-18T19:32:18.439" v="1464" actId="20577"/>
        <pc:sldMkLst>
          <pc:docMk/>
          <pc:sldMk cId="2449781333" sldId="2147483617"/>
        </pc:sldMkLst>
        <pc:spChg chg="mod">
          <ac:chgData name="Tiffany Lee" userId="cd7e1fae-29b8-4ea8-ae33-0ba64a0f6d58" providerId="ADAL" clId="{963D3565-7009-5B3D-832B-E2519C1696B9}" dt="2026-06-18T19:32:18.439" v="1464" actId="20577"/>
          <ac:spMkLst>
            <pc:docMk/>
            <pc:sldMk cId="2449781333" sldId="2147483617"/>
            <ac:spMk id="5" creationId="{D5087D83-A467-4E43-A8CF-BB7A204A1E2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93BF7E-1B66-D2E4-3F75-B77981E278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5864160-447E-8B23-FAF1-143234C4B6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DF40E5-F977-41CE-ADA6-8BD758F4DEB9}" type="datetimeFigureOut">
              <a:rPr lang="en-US" smtClean="0"/>
              <a:t>6/23/2026</a:t>
            </a:fld>
            <a:endParaRPr lang="en-US"/>
          </a:p>
        </p:txBody>
      </p:sp>
      <p:sp>
        <p:nvSpPr>
          <p:cNvPr id="4" name="Footer Placeholder 3">
            <a:extLst>
              <a:ext uri="{FF2B5EF4-FFF2-40B4-BE49-F238E27FC236}">
                <a16:creationId xmlns:a16="http://schemas.microsoft.com/office/drawing/2014/main" id="{6353D69E-CDDE-DAFE-FC15-1F05CA36F4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AAB370-928F-2029-9A3C-74BFCD6C92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6E2957-E4DB-491D-AA74-680BB4F7E3B8}" type="slidenum">
              <a:rPr lang="en-US" smtClean="0"/>
              <a:t>‹#›</a:t>
            </a:fld>
            <a:endParaRPr lang="en-US"/>
          </a:p>
        </p:txBody>
      </p:sp>
    </p:spTree>
    <p:extLst>
      <p:ext uri="{BB962C8B-B14F-4D97-AF65-F5344CB8AC3E}">
        <p14:creationId xmlns:p14="http://schemas.microsoft.com/office/powerpoint/2010/main" val="1193206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C870EE-8605-274F-A1A9-249B48BB5AAF}" type="datetimeFigureOut">
              <a:rPr lang="en-US" smtClean="0"/>
              <a:t>6/23/2026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F2B83-C257-6D48-ACB0-E01B87F17365}" type="slidenum">
              <a:rPr lang="en-US" smtClean="0"/>
              <a:t>‹#›</a:t>
            </a:fld>
            <a:endParaRPr lang="en-US"/>
          </a:p>
        </p:txBody>
      </p:sp>
    </p:spTree>
    <p:extLst>
      <p:ext uri="{BB962C8B-B14F-4D97-AF65-F5344CB8AC3E}">
        <p14:creationId xmlns:p14="http://schemas.microsoft.com/office/powerpoint/2010/main" val="29082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8CFAB-F0AF-EB78-0EAF-282DB3179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DAC9D-53CA-1F89-A082-007649CE240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E3BA92-B48E-4E66-15C6-7426F1BD095E}"/>
              </a:ext>
            </a:extLst>
          </p:cNvPr>
          <p:cNvSpPr>
            <a:spLocks noGrp="1"/>
          </p:cNvSpPr>
          <p:nvPr>
            <p:ph type="body" idx="1"/>
          </p:nvPr>
        </p:nvSpPr>
        <p:spPr/>
        <p:txBody>
          <a:bodyPr/>
          <a:lstStyle/>
          <a:p>
            <a:r>
              <a:rPr lang="en-US"/>
              <a:t>Breakdown of the sections within the </a:t>
            </a:r>
            <a:r>
              <a:rPr lang="en-US" err="1"/>
              <a:t>Cowork</a:t>
            </a:r>
            <a:r>
              <a:rPr lang="en-US"/>
              <a:t> adoption page that fall within the phases in the Microsoft 365 Implementation Framework.</a:t>
            </a:r>
          </a:p>
        </p:txBody>
      </p:sp>
      <p:sp>
        <p:nvSpPr>
          <p:cNvPr id="4" name="Slide Number Placeholder 3">
            <a:extLst>
              <a:ext uri="{FF2B5EF4-FFF2-40B4-BE49-F238E27FC236}">
                <a16:creationId xmlns:a16="http://schemas.microsoft.com/office/drawing/2014/main" id="{01067B1A-67FB-4206-9AF3-B615CCE334E2}"/>
              </a:ext>
            </a:extLst>
          </p:cNvPr>
          <p:cNvSpPr>
            <a:spLocks noGrp="1"/>
          </p:cNvSpPr>
          <p:nvPr>
            <p:ph type="sldNum" sz="quarter" idx="5"/>
          </p:nvPr>
        </p:nvSpPr>
        <p:spPr/>
        <p:txBody>
          <a:bodyPr/>
          <a:lstStyle/>
          <a:p>
            <a:fld id="{E7E90EA3-2F26-4D28-BB64-AE271AE4FE6D}" type="slidenum">
              <a:rPr lang="en-US" smtClean="0"/>
              <a:t>16</a:t>
            </a:fld>
            <a:endParaRPr lang="en-US"/>
          </a:p>
        </p:txBody>
      </p:sp>
    </p:spTree>
    <p:extLst>
      <p:ext uri="{BB962C8B-B14F-4D97-AF65-F5344CB8AC3E}">
        <p14:creationId xmlns:p14="http://schemas.microsoft.com/office/powerpoint/2010/main" val="156808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E90EA3-2F26-4D28-BB64-AE271AE4FE6D}" type="slidenum">
              <a:rPr lang="en-US" smtClean="0"/>
              <a:t>17</a:t>
            </a:fld>
            <a:endParaRPr lang="en-US"/>
          </a:p>
        </p:txBody>
      </p:sp>
    </p:spTree>
    <p:extLst>
      <p:ext uri="{BB962C8B-B14F-4D97-AF65-F5344CB8AC3E}">
        <p14:creationId xmlns:p14="http://schemas.microsoft.com/office/powerpoint/2010/main" val="2087097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271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6/23/2026 10:45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94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E8214-2980-BA0B-3032-627761F56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D9A5B-DA7D-E1FF-0E9A-C93B747D57A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3E9CA5-E1FF-A3C9-E414-9E11D3D7FB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4873BA-114D-EBCF-D7AB-DB526A188652}"/>
              </a:ext>
            </a:extLst>
          </p:cNvPr>
          <p:cNvSpPr>
            <a:spLocks noGrp="1"/>
          </p:cNvSpPr>
          <p:nvPr>
            <p:ph type="sldNum" sz="quarter" idx="5"/>
          </p:nvPr>
        </p:nvSpPr>
        <p:spPr/>
        <p:txBody>
          <a:bodyPr/>
          <a:lstStyle/>
          <a:p>
            <a:fld id="{70FF2B83-C257-6D48-ACB0-E01B87F17365}" type="slidenum">
              <a:rPr lang="en-US" smtClean="0"/>
              <a:t>7</a:t>
            </a:fld>
            <a:endParaRPr lang="en-US"/>
          </a:p>
        </p:txBody>
      </p:sp>
    </p:spTree>
    <p:extLst>
      <p:ext uri="{BB962C8B-B14F-4D97-AF65-F5344CB8AC3E}">
        <p14:creationId xmlns:p14="http://schemas.microsoft.com/office/powerpoint/2010/main" val="883350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E90EA3-2F26-4D28-BB64-AE271AE4FE6D}" type="slidenum">
              <a:rPr lang="en-US" smtClean="0"/>
              <a:t>8</a:t>
            </a:fld>
            <a:endParaRPr lang="en-US"/>
          </a:p>
        </p:txBody>
      </p:sp>
    </p:spTree>
    <p:extLst>
      <p:ext uri="{BB962C8B-B14F-4D97-AF65-F5344CB8AC3E}">
        <p14:creationId xmlns:p14="http://schemas.microsoft.com/office/powerpoint/2010/main" val="260707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Use the Microsoft 365 Implementation Framework to help drive Copilot and </a:t>
            </a:r>
            <a:r>
              <a:rPr lang="en-US" err="1"/>
              <a:t>Cowork</a:t>
            </a:r>
            <a:r>
              <a:rPr lang="en-US"/>
              <a:t> adoption in your org. Learn more about the framework here: https://adoption.microsoft.com/copilot/essential-guide/</a:t>
            </a:r>
          </a:p>
        </p:txBody>
      </p:sp>
      <p:sp>
        <p:nvSpPr>
          <p:cNvPr id="4" name="Slide Number Placeholder 3"/>
          <p:cNvSpPr>
            <a:spLocks noGrp="1"/>
          </p:cNvSpPr>
          <p:nvPr>
            <p:ph type="sldNum" sz="quarter" idx="5"/>
          </p:nvPr>
        </p:nvSpPr>
        <p:spPr/>
        <p:txBody>
          <a:bodyPr/>
          <a:lstStyle/>
          <a:p>
            <a:fld id="{E7E90EA3-2F26-4D28-BB64-AE271AE4FE6D}" type="slidenum">
              <a:rPr lang="en-US" smtClean="0"/>
              <a:t>9</a:t>
            </a:fld>
            <a:endParaRPr lang="en-US"/>
          </a:p>
        </p:txBody>
      </p:sp>
    </p:spTree>
    <p:extLst>
      <p:ext uri="{BB962C8B-B14F-4D97-AF65-F5344CB8AC3E}">
        <p14:creationId xmlns:p14="http://schemas.microsoft.com/office/powerpoint/2010/main" val="550737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F3956-CBDF-C81E-890E-AD4458F2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D62EC-D28D-597E-71B9-BD6FE634BB7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7C5A03B-4E01-658B-A7FE-619298DA5A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86CEC1-72AE-5D3D-9F26-FAC8D1D8C2DB}"/>
              </a:ext>
            </a:extLst>
          </p:cNvPr>
          <p:cNvSpPr>
            <a:spLocks noGrp="1"/>
          </p:cNvSpPr>
          <p:nvPr>
            <p:ph type="sldNum" sz="quarter" idx="5"/>
          </p:nvPr>
        </p:nvSpPr>
        <p:spPr/>
        <p:txBody>
          <a:bodyPr/>
          <a:lstStyle/>
          <a:p>
            <a:fld id="{E7E90EA3-2F26-4D28-BB64-AE271AE4FE6D}" type="slidenum">
              <a:rPr lang="en-US" smtClean="0"/>
              <a:t>10</a:t>
            </a:fld>
            <a:endParaRPr lang="en-US"/>
          </a:p>
        </p:txBody>
      </p:sp>
    </p:spTree>
    <p:extLst>
      <p:ext uri="{BB962C8B-B14F-4D97-AF65-F5344CB8AC3E}">
        <p14:creationId xmlns:p14="http://schemas.microsoft.com/office/powerpoint/2010/main" val="2755871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22D22-2D89-DCA7-9C21-00908670D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246BCC-EF19-8883-C8CC-93E698AF2E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F4CD111-66AF-F4F1-E278-47E1681988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35AE37-AF50-5CEA-F31C-FEBF1DEB60BC}"/>
              </a:ext>
            </a:extLst>
          </p:cNvPr>
          <p:cNvSpPr>
            <a:spLocks noGrp="1"/>
          </p:cNvSpPr>
          <p:nvPr>
            <p:ph type="sldNum" sz="quarter" idx="5"/>
          </p:nvPr>
        </p:nvSpPr>
        <p:spPr/>
        <p:txBody>
          <a:bodyPr/>
          <a:lstStyle/>
          <a:p>
            <a:fld id="{E7E90EA3-2F26-4D28-BB64-AE271AE4FE6D}" type="slidenum">
              <a:rPr lang="en-US" smtClean="0"/>
              <a:t>11</a:t>
            </a:fld>
            <a:endParaRPr lang="en-US"/>
          </a:p>
        </p:txBody>
      </p:sp>
    </p:spTree>
    <p:extLst>
      <p:ext uri="{BB962C8B-B14F-4D97-AF65-F5344CB8AC3E}">
        <p14:creationId xmlns:p14="http://schemas.microsoft.com/office/powerpoint/2010/main" val="215070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A2EC3-DF31-C869-012E-8997C4AD0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48A94-60AC-C0D2-ABBA-8B62BE219B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671CEEA-3C14-B1D1-39A8-189E6B7122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AED177-6AE5-E8DD-ECA9-63928B88B855}"/>
              </a:ext>
            </a:extLst>
          </p:cNvPr>
          <p:cNvSpPr>
            <a:spLocks noGrp="1"/>
          </p:cNvSpPr>
          <p:nvPr>
            <p:ph type="sldNum" sz="quarter" idx="5"/>
          </p:nvPr>
        </p:nvSpPr>
        <p:spPr/>
        <p:txBody>
          <a:bodyPr/>
          <a:lstStyle/>
          <a:p>
            <a:fld id="{E7E90EA3-2F26-4D28-BB64-AE271AE4FE6D}" type="slidenum">
              <a:rPr lang="en-US" smtClean="0"/>
              <a:t>12</a:t>
            </a:fld>
            <a:endParaRPr lang="en-US"/>
          </a:p>
        </p:txBody>
      </p:sp>
    </p:spTree>
    <p:extLst>
      <p:ext uri="{BB962C8B-B14F-4D97-AF65-F5344CB8AC3E}">
        <p14:creationId xmlns:p14="http://schemas.microsoft.com/office/powerpoint/2010/main" val="574618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lobe image blank">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Tree>
    <p:extLst>
      <p:ext uri="{BB962C8B-B14F-4D97-AF65-F5344CB8AC3E}">
        <p14:creationId xmlns:p14="http://schemas.microsoft.com/office/powerpoint/2010/main" val="400075518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918980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0044641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207291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459943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0730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256882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011187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6497551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8349399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04909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globe">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5F71EE51-88F6-DC73-648B-32E41CE966DF}"/>
              </a:ext>
            </a:extLst>
          </p:cNvPr>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3" name="Text Placeholder 4">
            <a:extLst>
              <a:ext uri="{FF2B5EF4-FFF2-40B4-BE49-F238E27FC236}">
                <a16:creationId xmlns:a16="http://schemas.microsoft.com/office/drawing/2014/main" id="{0719055E-065D-C0EF-955B-139D7FB05166}"/>
              </a:ext>
            </a:extLst>
          </p:cNvPr>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5" name="MS logo gray - EMF">
            <a:extLst>
              <a:ext uri="{FF2B5EF4-FFF2-40B4-BE49-F238E27FC236}">
                <a16:creationId xmlns:a16="http://schemas.microsoft.com/office/drawing/2014/main" id="{AA6C8A78-9C9C-247B-7E04-A335483033E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0428324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00487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6512775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2572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30123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6166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50300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3577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6045531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504430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8368637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41029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564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5678143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977230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2430209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878178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
          <p:cNvSpPr>
            <a:spLocks noGrp="1"/>
          </p:cNvSpPr>
          <p:nvPr>
            <p:ph type="body" sz="quarter" idx="10" hasCustomPrompt="1"/>
          </p:nvPr>
        </p:nvSpPr>
        <p:spPr>
          <a:xfrm>
            <a:off x="584200" y="1435497"/>
            <a:ext cx="11018520" cy="1268039"/>
          </a:xfrm>
        </p:spPr>
        <p:txBody>
          <a:bodyPr/>
          <a:lstStyle>
            <a:lvl1pPr>
              <a:defRPr sz="2000">
                <a:solidFill>
                  <a:srgbClr val="000000"/>
                </a:solidFill>
                <a:latin typeface="Segoe UI" panose="020B0502040204020203" pitchFamily="34" charset="0"/>
                <a:cs typeface="Segoe UI" panose="020B0502040204020203" pitchFamily="34" charset="0"/>
              </a:defRPr>
            </a:lvl1pPr>
            <a:lvl2pPr>
              <a:defRPr sz="1600">
                <a:solidFill>
                  <a:srgbClr val="000000"/>
                </a:solidFill>
                <a:latin typeface="Segoe UI" panose="020B0502040204020203" pitchFamily="34" charset="0"/>
                <a:cs typeface="Segoe UI" panose="020B0502040204020203" pitchFamily="34" charset="0"/>
              </a:defRPr>
            </a:lvl2pPr>
            <a:lvl3pPr>
              <a:defRPr sz="1400">
                <a:solidFill>
                  <a:srgbClr val="000000"/>
                </a:solidFill>
                <a:latin typeface="Segoe UI" panose="020B0502040204020203" pitchFamily="34" charset="0"/>
                <a:cs typeface="Segoe UI" panose="020B0502040204020203" pitchFamily="34" charset="0"/>
              </a:defRPr>
            </a:lvl3pPr>
            <a:lvl4pPr>
              <a:defRPr sz="1200">
                <a:solidFill>
                  <a:srgbClr val="000000"/>
                </a:solidFill>
                <a:latin typeface="Segoe UI" panose="020B0502040204020203" pitchFamily="34" charset="0"/>
                <a:cs typeface="Segoe UI" panose="020B0502040204020203" pitchFamily="34" charset="0"/>
              </a:defRPr>
            </a:lvl4pPr>
            <a:lvl5pPr>
              <a:defRPr sz="1000">
                <a:solidFill>
                  <a:srgbClr val="000000"/>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sz="2000">
                <a:solidFill>
                  <a:schemeClr val="bg1"/>
                </a:solidFill>
                <a:latin typeface="Segoe UI" panose="020B0502040204020203" pitchFamily="34" charset="0"/>
                <a:cs typeface="Segoe UI" panose="020B0502040204020203" pitchFamily="34" charset="0"/>
              </a:defRPr>
            </a:lvl1pPr>
          </a:lstStyle>
          <a:p>
            <a:pPr lvl="0"/>
            <a:r>
              <a:rPr lang="en-US"/>
              <a:t>Click to add key resource link</a:t>
            </a:r>
          </a:p>
        </p:txBody>
      </p:sp>
    </p:spTree>
    <p:extLst>
      <p:ext uri="{BB962C8B-B14F-4D97-AF65-F5344CB8AC3E}">
        <p14:creationId xmlns:p14="http://schemas.microsoft.com/office/powerpoint/2010/main" val="39333166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lnSpc>
                <a:spcPct val="90000"/>
              </a:lnSpc>
              <a:spcBef>
                <a:spcPts val="1000"/>
              </a:spcBef>
              <a:buNone/>
              <a:defRPr sz="2400">
                <a:solidFill>
                  <a:schemeClr val="bg1"/>
                </a:solidFill>
                <a:latin typeface="Segoe UI Semibold" panose="020B0702040204020203" pitchFamily="34" charset="0"/>
                <a:cs typeface="Segoe UI Semibold" panose="020B0702040204020203" pitchFamily="34" charset="0"/>
              </a:defRPr>
            </a:lvl1pPr>
            <a:lvl2pPr marL="228600" indent="0">
              <a:buNone/>
              <a:defRPr/>
            </a:lvl2pPr>
          </a:lstStyle>
          <a:p>
            <a:pPr lvl="0"/>
            <a:r>
              <a:rPr lang="en-US"/>
              <a:t>Click to edit Master</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8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390040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
          <p:cNvSpPr>
            <a:spLocks noGrp="1"/>
          </p:cNvSpPr>
          <p:nvPr>
            <p:ph type="body" sz="quarter" idx="10" hasCustomPrompt="1"/>
          </p:nvPr>
        </p:nvSpPr>
        <p:spPr>
          <a:xfrm>
            <a:off x="500979" y="1435497"/>
            <a:ext cx="11101741" cy="1268039"/>
          </a:xfrm>
        </p:spPr>
        <p:txBody>
          <a:bodyPr/>
          <a:lstStyle>
            <a:lvl1pPr>
              <a:defRPr sz="2000">
                <a:solidFill>
                  <a:srgbClr val="000000"/>
                </a:solidFill>
                <a:latin typeface="Segoe UI" panose="020B0502040204020203" pitchFamily="34" charset="0"/>
                <a:cs typeface="Segoe UI" panose="020B0502040204020203" pitchFamily="34" charset="0"/>
              </a:defRPr>
            </a:lvl1pPr>
            <a:lvl2pPr>
              <a:defRPr sz="1600">
                <a:solidFill>
                  <a:srgbClr val="000000"/>
                </a:solidFill>
                <a:latin typeface="Segoe UI" panose="020B0502040204020203" pitchFamily="34" charset="0"/>
                <a:cs typeface="Segoe UI" panose="020B0502040204020203" pitchFamily="34" charset="0"/>
              </a:defRPr>
            </a:lvl2pPr>
            <a:lvl3pPr>
              <a:defRPr sz="1400">
                <a:solidFill>
                  <a:srgbClr val="000000"/>
                </a:solidFill>
                <a:latin typeface="Segoe UI" panose="020B0502040204020203" pitchFamily="34" charset="0"/>
                <a:cs typeface="Segoe UI" panose="020B0502040204020203" pitchFamily="34" charset="0"/>
              </a:defRPr>
            </a:lvl3pPr>
            <a:lvl4pPr>
              <a:defRPr sz="1200">
                <a:solidFill>
                  <a:srgbClr val="000000"/>
                </a:solidFill>
                <a:latin typeface="Segoe UI" panose="020B0502040204020203" pitchFamily="34" charset="0"/>
                <a:cs typeface="Segoe UI" panose="020B0502040204020203" pitchFamily="34" charset="0"/>
              </a:defRPr>
            </a:lvl4pPr>
            <a:lvl5pPr>
              <a:defRPr sz="1000">
                <a:solidFill>
                  <a:srgbClr val="000000"/>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sz="2000">
                <a:solidFill>
                  <a:schemeClr val="bg1"/>
                </a:solidFill>
                <a:latin typeface="Segoe UI" panose="020B0502040204020203" pitchFamily="34" charset="0"/>
                <a:cs typeface="Segoe UI" panose="020B0502040204020203" pitchFamily="34" charset="0"/>
              </a:defRPr>
            </a:lvl1pPr>
          </a:lstStyle>
          <a:p>
            <a:pPr lvl="0"/>
            <a:r>
              <a:rPr lang="en-US"/>
              <a:t>Click to add key resource link</a:t>
            </a:r>
          </a:p>
        </p:txBody>
      </p:sp>
    </p:spTree>
    <p:extLst>
      <p:ext uri="{BB962C8B-B14F-4D97-AF65-F5344CB8AC3E}">
        <p14:creationId xmlns:p14="http://schemas.microsoft.com/office/powerpoint/2010/main" val="23765308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4513252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A2D5-530C-A6E1-4F32-05B82ABED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ABB0F9-ADD9-838A-4B3D-EB4CC4260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A484BD-00B2-7C5A-16D4-9711C34B3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4BF90E-AF9D-41C1-C3A1-B3FD77F1BB75}"/>
              </a:ext>
            </a:extLst>
          </p:cNvPr>
          <p:cNvSpPr>
            <a:spLocks noGrp="1"/>
          </p:cNvSpPr>
          <p:nvPr>
            <p:ph type="dt" sz="half" idx="10"/>
          </p:nvPr>
        </p:nvSpPr>
        <p:spPr/>
        <p:txBody>
          <a:bodyPr/>
          <a:lstStyle/>
          <a:p>
            <a:fld id="{38DFAAF5-67DC-4CE3-A611-0A8E19468DF1}" type="datetimeFigureOut">
              <a:rPr lang="en-US" smtClean="0"/>
              <a:t>6/23/2026</a:t>
            </a:fld>
            <a:endParaRPr lang="en-US"/>
          </a:p>
        </p:txBody>
      </p:sp>
      <p:sp>
        <p:nvSpPr>
          <p:cNvPr id="6" name="Footer Placeholder 5">
            <a:extLst>
              <a:ext uri="{FF2B5EF4-FFF2-40B4-BE49-F238E27FC236}">
                <a16:creationId xmlns:a16="http://schemas.microsoft.com/office/drawing/2014/main" id="{92FE7365-C3B2-14FD-C7AA-896FDEC5D8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7E5806-47EE-F15B-C26A-989761F974C1}"/>
              </a:ext>
            </a:extLst>
          </p:cNvPr>
          <p:cNvSpPr>
            <a:spLocks noGrp="1"/>
          </p:cNvSpPr>
          <p:nvPr>
            <p:ph type="sldNum" sz="quarter" idx="12"/>
          </p:nvPr>
        </p:nvSpPr>
        <p:spPr/>
        <p:txBody>
          <a:bodyPr/>
          <a:lstStyle/>
          <a:p>
            <a:fld id="{75F4D1C2-56DD-4295-822C-08544DBE111C}" type="slidenum">
              <a:rPr lang="en-US" smtClean="0"/>
              <a:t>‹#›</a:t>
            </a:fld>
            <a:endParaRPr lang="en-US"/>
          </a:p>
        </p:txBody>
      </p:sp>
    </p:spTree>
    <p:extLst>
      <p:ext uri="{BB962C8B-B14F-4D97-AF65-F5344CB8AC3E}">
        <p14:creationId xmlns:p14="http://schemas.microsoft.com/office/powerpoint/2010/main" val="1130856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6096867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594F-0CC4-0AD8-6BBC-A50663916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900DF-F095-C095-C5BD-4E5BFA7989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CA9887-E119-3F4D-DA9E-42C01D3644F3}"/>
              </a:ext>
            </a:extLst>
          </p:cNvPr>
          <p:cNvSpPr>
            <a:spLocks noGrp="1"/>
          </p:cNvSpPr>
          <p:nvPr>
            <p:ph type="dt" sz="half" idx="10"/>
          </p:nvPr>
        </p:nvSpPr>
        <p:spPr/>
        <p:txBody>
          <a:bodyPr/>
          <a:lstStyle/>
          <a:p>
            <a:fld id="{38DFAAF5-67DC-4CE3-A611-0A8E19468DF1}" type="datetimeFigureOut">
              <a:rPr lang="en-US" smtClean="0"/>
              <a:t>6/23/2026</a:t>
            </a:fld>
            <a:endParaRPr lang="en-US"/>
          </a:p>
        </p:txBody>
      </p:sp>
      <p:sp>
        <p:nvSpPr>
          <p:cNvPr id="5" name="Footer Placeholder 4">
            <a:extLst>
              <a:ext uri="{FF2B5EF4-FFF2-40B4-BE49-F238E27FC236}">
                <a16:creationId xmlns:a16="http://schemas.microsoft.com/office/drawing/2014/main" id="{3247DD78-40F6-FE16-3FD3-BDFABF948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ECC004-E2A3-A1C5-6748-4A9B5D93C3B2}"/>
              </a:ext>
            </a:extLst>
          </p:cNvPr>
          <p:cNvSpPr>
            <a:spLocks noGrp="1"/>
          </p:cNvSpPr>
          <p:nvPr>
            <p:ph type="sldNum" sz="quarter" idx="12"/>
          </p:nvPr>
        </p:nvSpPr>
        <p:spPr/>
        <p:txBody>
          <a:bodyPr/>
          <a:lstStyle/>
          <a:p>
            <a:fld id="{75F4D1C2-56DD-4295-822C-08544DBE111C}" type="slidenum">
              <a:rPr lang="en-US" smtClean="0"/>
              <a:t>‹#›</a:t>
            </a:fld>
            <a:endParaRPr lang="en-US"/>
          </a:p>
        </p:txBody>
      </p:sp>
    </p:spTree>
    <p:extLst>
      <p:ext uri="{BB962C8B-B14F-4D97-AF65-F5344CB8AC3E}">
        <p14:creationId xmlns:p14="http://schemas.microsoft.com/office/powerpoint/2010/main" val="5177404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2_Title Only">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481904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9287523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6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361666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231517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0246540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879984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3926731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7" r:id="rId33"/>
    <p:sldLayoutId id="2147483672" r:id="rId34"/>
    <p:sldLayoutId id="2147483673" r:id="rId35"/>
    <p:sldLayoutId id="2147483674" r:id="rId36"/>
    <p:sldLayoutId id="2147483680" r:id="rId37"/>
    <p:sldLayoutId id="2147483681" r:id="rId38"/>
    <p:sldLayoutId id="2147483765" r:id="rId39"/>
    <p:sldLayoutId id="2147483766" r:id="rId40"/>
    <p:sldLayoutId id="2147483767" r:id="rId4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hyperlink" Target="https://aka.ms/CoworkAdoption"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doption.microsoft.com/en-us/copilot/cowork/ai-champion/" TargetMode="Externa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8" Type="http://schemas.openxmlformats.org/officeDocument/2006/relationships/hyperlink" Target="https://aka.ms/AMC/Feedback" TargetMode="External"/><Relationship Id="rId3" Type="http://schemas.openxmlformats.org/officeDocument/2006/relationships/hyperlink" Target="https://aka.ms/coworkadoption/" TargetMode="External"/><Relationship Id="rId7" Type="http://schemas.openxmlformats.org/officeDocument/2006/relationships/hyperlink" Target="https://aka.ms/CopilotCredits/Learn" TargetMode="External"/><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hyperlink" Target="https://aka.ms/CoworkAdoption/Estimator" TargetMode="External"/><Relationship Id="rId5" Type="http://schemas.openxmlformats.org/officeDocument/2006/relationships/hyperlink" Target="https://techcommunity.microsoft.com/blog/microsoft365copilotblog/cowork-in-progress/4511672" TargetMode="External"/><Relationship Id="rId4" Type="http://schemas.openxmlformats.org/officeDocument/2006/relationships/hyperlink" Target="https://aka.ms/CoworkGA"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communitydays.org/event/2026-09-28/european-microsoft-fabric-plus-sql-community-conference-2026" TargetMode="External"/><Relationship Id="rId3" Type="http://schemas.openxmlformats.org/officeDocument/2006/relationships/hyperlink" Target="https://www.communitydays.org/event/2026-06-27/collabdays-hamburg-2026" TargetMode="External"/><Relationship Id="rId7" Type="http://schemas.openxmlformats.org/officeDocument/2006/relationships/hyperlink" Target="https://www.communitydays.org/event/2026-09-23/collabdays-bletchley-park-2026" TargetMode="External"/><Relationship Id="rId12"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www.communitydays.org/event/2026-09-16/the-ai-native-workplace-summit-2026" TargetMode="External"/><Relationship Id="rId11" Type="http://schemas.openxmlformats.org/officeDocument/2006/relationships/hyperlink" Target="https://www.microsoft.com/events" TargetMode="External"/><Relationship Id="rId5" Type="http://schemas.openxmlformats.org/officeDocument/2006/relationships/hyperlink" Target="https://www.communitydays.org/event/2026-08-24/seattle-techcon-365-or-datacon-or-pwrcon" TargetMode="External"/><Relationship Id="rId10" Type="http://schemas.openxmlformats.org/officeDocument/2006/relationships/hyperlink" Target="https://ignite.microsoft.com/home" TargetMode="External"/><Relationship Id="rId4" Type="http://schemas.openxmlformats.org/officeDocument/2006/relationships/hyperlink" Target="https://www.communitydays.org/event/2026-06-29/european-power-platform-conference-2026" TargetMode="External"/><Relationship Id="rId9" Type="http://schemas.openxmlformats.org/officeDocument/2006/relationships/hyperlink" Target="https://www.communitydays.org/event/2026-11-02/techcon-365-dalla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hyperlink" Target="https://techcommunity.microsoft.com/category/drivingadoption/events/drivingadoptionevents" TargetMode="External"/><Relationship Id="rId1" Type="http://schemas.openxmlformats.org/officeDocument/2006/relationships/slideLayout" Target="../slideLayouts/slideLayout5.xml"/><Relationship Id="rId4" Type="http://schemas.openxmlformats.org/officeDocument/2006/relationships/hyperlink" Target="https://aka.ms/Microsoft365ChampionCallFeedbac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hyperlink" Target="https://aka.ms/M365Champions" TargetMode="External"/><Relationship Id="rId3" Type="http://schemas.openxmlformats.org/officeDocument/2006/relationships/image" Target="../media/image24.png"/><Relationship Id="rId7" Type="http://schemas.openxmlformats.org/officeDocument/2006/relationships/hyperlink" Target="https://aka.ms/DrivingAdoption"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s://aka.ms/Microsoft365ChampionCallFeedback"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aka.ms/CodeofConduc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ka.ms/becomeachampion" TargetMode="External"/><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hyperlink" Target="https://adoption.microsoft.com/microsoft-365-community-conference-resources" TargetMode="External"/><Relationship Id="rId3" Type="http://schemas.openxmlformats.org/officeDocument/2006/relationships/hyperlink" Target="https://adoption.microsoft.com/copilot/cowork" TargetMode="External"/><Relationship Id="rId7" Type="http://schemas.openxmlformats.org/officeDocument/2006/relationships/hyperlink" Target="https://adoption.microsoft.com/viva/engage"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aka.ms/Engage/CommunitiesinTeams" TargetMode="External"/><Relationship Id="rId11" Type="http://schemas.openxmlformats.org/officeDocument/2006/relationships/image" Target="../media/image18.png"/><Relationship Id="rId5" Type="http://schemas.openxmlformats.org/officeDocument/2006/relationships/hyperlink" Target="https://adoption.microsoft.com/microsoft-teams/teams-rooms" TargetMode="External"/><Relationship Id="rId10" Type="http://schemas.openxmlformats.org/officeDocument/2006/relationships/hyperlink" Target="https://adoption.microsoft.com/release-notes/" TargetMode="External"/><Relationship Id="rId4" Type="http://schemas.openxmlformats.org/officeDocument/2006/relationships/hyperlink" Target="https://adoption.microsoft.com/copilot-in-sharepoint" TargetMode="External"/><Relationship Id="rId9" Type="http://schemas.openxmlformats.org/officeDocument/2006/relationships/hyperlink" Target="https://adoption.microsoft.com/ai-agents/agents-in-microsoft-365"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microsoft.com/en-us/microsoft-365/blog/2026/06/16/copilot-cowork-is-now-generally-available/" TargetMode="External"/><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hyperlink" Target="https://youtu.be/4TyiCj_P4MY?si=EtXZBXTdCbelCQWM" TargetMode="External"/><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 uri="{C183D7F6-B498-43B3-948B-1728B52AA6E4}">
                <adec:decorative xmlns:adec="http://schemas.microsoft.com/office/drawing/2017/decorative" val="1"/>
              </a:ext>
            </a:extLst>
          </p:cNvPr>
          <p:cNvSpPr/>
          <p:nvPr/>
        </p:nvSpPr>
        <p:spPr bwMode="auto">
          <a:xfrm>
            <a:off x="0" y="0"/>
            <a:ext cx="7482468" cy="6858000"/>
          </a:xfrm>
          <a:prstGeom prst="rect">
            <a:avLst/>
          </a:prstGeom>
          <a:solidFill>
            <a:schemeClr val="tx1">
              <a:alpha val="6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576775" y="760413"/>
            <a:ext cx="7229475" cy="1116012"/>
          </a:xfrm>
        </p:spPr>
        <p:txBody>
          <a:bodyPr lIns="91440">
            <a:noAutofit/>
          </a:bodyPr>
          <a:lstStyle/>
          <a:p>
            <a:r>
              <a:rPr lang="en-US" sz="360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576775" y="2384425"/>
            <a:ext cx="7229475" cy="677108"/>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June 2026</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634701" y="4864052"/>
            <a:ext cx="298450" cy="292608"/>
          </a:xfrm>
          <a:prstGeom prst="rect">
            <a:avLst/>
          </a:prstGeom>
        </p:spPr>
      </p:pic>
      <p:sp>
        <p:nvSpPr>
          <p:cNvPr id="8" name="TextBox 7">
            <a:extLst>
              <a:ext uri="{FF2B5EF4-FFF2-40B4-BE49-F238E27FC236}">
                <a16:creationId xmlns:a16="http://schemas.microsoft.com/office/drawing/2014/main" id="{3A3BBA6A-F47B-4C17-B8F7-86729DDA4E6C}"/>
              </a:ext>
            </a:extLst>
          </p:cNvPr>
          <p:cNvSpPr txBox="1"/>
          <p:nvPr/>
        </p:nvSpPr>
        <p:spPr>
          <a:xfrm>
            <a:off x="827188"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860641"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Tree>
    <p:extLst>
      <p:ext uri="{BB962C8B-B14F-4D97-AF65-F5344CB8AC3E}">
        <p14:creationId xmlns:p14="http://schemas.microsoft.com/office/powerpoint/2010/main" val="24497813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79EF1-E684-A16D-BD7F-B384DD984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E8F80C-B0DC-1477-8521-F0557B3211E5}"/>
              </a:ext>
            </a:extLst>
          </p:cNvPr>
          <p:cNvSpPr>
            <a:spLocks noGrp="1"/>
          </p:cNvSpPr>
          <p:nvPr>
            <p:ph type="title"/>
          </p:nvPr>
        </p:nvSpPr>
        <p:spPr>
          <a:xfrm>
            <a:off x="574816" y="510988"/>
            <a:ext cx="11018520" cy="553998"/>
          </a:xfrm>
        </p:spPr>
        <p:txBody>
          <a:bodyPr/>
          <a:lstStyle/>
          <a:p>
            <a:r>
              <a:rPr lang="en-US" sz="3600">
                <a:solidFill>
                  <a:schemeClr val="accent1"/>
                </a:solidFill>
              </a:rPr>
              <a:t>What tool when: Chat vs </a:t>
            </a:r>
            <a:r>
              <a:rPr lang="en-US" sz="3600" err="1">
                <a:solidFill>
                  <a:schemeClr val="accent1"/>
                </a:solidFill>
              </a:rPr>
              <a:t>Cowork</a:t>
            </a:r>
            <a:r>
              <a:rPr lang="en-US" sz="3600">
                <a:solidFill>
                  <a:schemeClr val="accent1"/>
                </a:solidFill>
              </a:rPr>
              <a:t> vs agents</a:t>
            </a:r>
          </a:p>
        </p:txBody>
      </p:sp>
      <p:graphicFrame>
        <p:nvGraphicFramePr>
          <p:cNvPr id="6" name="Table 5">
            <a:extLst>
              <a:ext uri="{FF2B5EF4-FFF2-40B4-BE49-F238E27FC236}">
                <a16:creationId xmlns:a16="http://schemas.microsoft.com/office/drawing/2014/main" id="{528D5EDB-56BE-3694-2F95-44C5F5788320}"/>
              </a:ext>
            </a:extLst>
          </p:cNvPr>
          <p:cNvGraphicFramePr>
            <a:graphicFrameLocks noGrp="1"/>
          </p:cNvGraphicFramePr>
          <p:nvPr>
            <p:extLst>
              <p:ext uri="{D42A27DB-BD31-4B8C-83A1-F6EECF244321}">
                <p14:modId xmlns:p14="http://schemas.microsoft.com/office/powerpoint/2010/main" val="2796378438"/>
              </p:ext>
            </p:extLst>
          </p:nvPr>
        </p:nvGraphicFramePr>
        <p:xfrm>
          <a:off x="1987154" y="1690688"/>
          <a:ext cx="8217692" cy="4114800"/>
        </p:xfrm>
        <a:graphic>
          <a:graphicData uri="http://schemas.openxmlformats.org/drawingml/2006/table">
            <a:tbl>
              <a:tblPr firstRow="1"/>
              <a:tblGrid>
                <a:gridCol w="2047730">
                  <a:extLst>
                    <a:ext uri="{9D8B030D-6E8A-4147-A177-3AD203B41FA5}">
                      <a16:colId xmlns:a16="http://schemas.microsoft.com/office/drawing/2014/main" val="4100396692"/>
                    </a:ext>
                  </a:extLst>
                </a:gridCol>
                <a:gridCol w="2047730">
                  <a:extLst>
                    <a:ext uri="{9D8B030D-6E8A-4147-A177-3AD203B41FA5}">
                      <a16:colId xmlns:a16="http://schemas.microsoft.com/office/drawing/2014/main" val="891512463"/>
                    </a:ext>
                  </a:extLst>
                </a:gridCol>
                <a:gridCol w="2047836">
                  <a:extLst>
                    <a:ext uri="{9D8B030D-6E8A-4147-A177-3AD203B41FA5}">
                      <a16:colId xmlns:a16="http://schemas.microsoft.com/office/drawing/2014/main" val="3398891703"/>
                    </a:ext>
                  </a:extLst>
                </a:gridCol>
                <a:gridCol w="2074396">
                  <a:extLst>
                    <a:ext uri="{9D8B030D-6E8A-4147-A177-3AD203B41FA5}">
                      <a16:colId xmlns:a16="http://schemas.microsoft.com/office/drawing/2014/main" val="304325458"/>
                    </a:ext>
                  </a:extLst>
                </a:gridCol>
              </a:tblGrid>
              <a:tr h="0">
                <a:tc>
                  <a:txBody>
                    <a:bodyPr/>
                    <a:lstStyle/>
                    <a:p>
                      <a:pPr marL="0" marR="0" algn="l" fontAlgn="t">
                        <a:buNone/>
                      </a:pPr>
                      <a:br>
                        <a:rPr lang="en-US" sz="1400" b="1" i="0">
                          <a:solidFill>
                            <a:srgbClr val="201F1E"/>
                          </a:solidFill>
                          <a:effectLst/>
                          <a:latin typeface="Segoe Sans Display" pitchFamily="2" charset="0"/>
                          <a:cs typeface="Segoe Sans Display" pitchFamily="2" charset="0"/>
                        </a:rPr>
                      </a:br>
                      <a:endParaRPr lang="en-US" sz="1400" b="1" i="0">
                        <a:solidFill>
                          <a:srgbClr val="201F1E"/>
                        </a:solidFill>
                        <a:effectLst/>
                        <a:latin typeface="Segoe Sans Display" pitchFamily="2" charset="0"/>
                        <a:cs typeface="Segoe Sans Display" pitchFamily="2" charset="0"/>
                      </a:endParaRPr>
                    </a:p>
                  </a:txBody>
                  <a:tcPr marL="127000" marR="127000" marT="114300" marB="11430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2F1"/>
                    </a:solidFill>
                  </a:tcPr>
                </a:tc>
                <a:tc>
                  <a:txBody>
                    <a:bodyPr/>
                    <a:lstStyle/>
                    <a:p>
                      <a:pPr marL="0" marR="0" algn="l" fontAlgn="t">
                        <a:buNone/>
                      </a:pPr>
                      <a:br>
                        <a:rPr lang="en-US" sz="1400" b="1" i="0">
                          <a:solidFill>
                            <a:srgbClr val="201F1E"/>
                          </a:solidFill>
                          <a:effectLst/>
                          <a:latin typeface="Segoe Sans Display" pitchFamily="2" charset="0"/>
                          <a:cs typeface="Segoe Sans Display" pitchFamily="2" charset="0"/>
                        </a:rPr>
                      </a:br>
                      <a:r>
                        <a:rPr lang="en-US" sz="1400" b="1" i="0">
                          <a:solidFill>
                            <a:srgbClr val="201F1E"/>
                          </a:solidFill>
                          <a:effectLst/>
                          <a:latin typeface="Segoe Sans Display" pitchFamily="2" charset="0"/>
                          <a:cs typeface="Segoe Sans Display" pitchFamily="2" charset="0"/>
                        </a:rPr>
                        <a:t>Chat</a:t>
                      </a:r>
                    </a:p>
                  </a:txBody>
                  <a:tcPr marL="127000" marR="127000" marT="114300" marB="11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marL="0" marR="0" algn="l" fontAlgn="t">
                        <a:buNone/>
                      </a:pPr>
                      <a:r>
                        <a:rPr lang="en-US" sz="1400" b="1" i="0">
                          <a:solidFill>
                            <a:srgbClr val="201F1E"/>
                          </a:solidFill>
                          <a:effectLst/>
                          <a:latin typeface="Segoe Sans Display" pitchFamily="2" charset="0"/>
                          <a:cs typeface="Segoe Sans Display" pitchFamily="2" charset="0"/>
                        </a:rPr>
                        <a:t>Cowork</a:t>
                      </a:r>
                    </a:p>
                  </a:txBody>
                  <a:tcPr marL="127000" marR="127000" marT="114300" marB="114300" anchor="ctr">
                    <a:lnL w="1270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marL="0" marR="0" algn="l" fontAlgn="t">
                        <a:buNone/>
                      </a:pPr>
                      <a:r>
                        <a:rPr lang="en-US" sz="1400" b="1" i="0">
                          <a:solidFill>
                            <a:srgbClr val="201F1E"/>
                          </a:solidFill>
                          <a:effectLst/>
                          <a:latin typeface="Segoe Sans Display" pitchFamily="2" charset="0"/>
                          <a:cs typeface="Segoe Sans Display" pitchFamily="2" charset="0"/>
                        </a:rPr>
                        <a:t>Agents</a:t>
                      </a:r>
                    </a:p>
                  </a:txBody>
                  <a:tcPr marL="127000" marR="127000" marT="114300" marB="11430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25267164"/>
                  </a:ext>
                </a:extLst>
              </a:tr>
              <a:tr h="0">
                <a:tc>
                  <a:txBody>
                    <a:bodyPr/>
                    <a:lstStyle/>
                    <a:p>
                      <a:pPr marL="0" marR="0" algn="l" fontAlgn="t">
                        <a:buNone/>
                      </a:pPr>
                      <a:r>
                        <a:rPr lang="en-US" sz="1400" b="1" i="0">
                          <a:solidFill>
                            <a:srgbClr val="323130"/>
                          </a:solidFill>
                          <a:effectLst/>
                          <a:latin typeface="Segoe Sans Display" pitchFamily="2" charset="0"/>
                          <a:cs typeface="Segoe Sans Display" pitchFamily="2" charset="0"/>
                        </a:rPr>
                        <a:t>Best for</a:t>
                      </a:r>
                    </a:p>
                  </a:txBody>
                  <a:tcPr marL="127000" marR="127000" marT="114300" marB="11430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F9F8"/>
                    </a:solidFill>
                  </a:tcPr>
                </a:tc>
                <a:tc>
                  <a:txBody>
                    <a:bodyPr/>
                    <a:lstStyle/>
                    <a:p>
                      <a:pPr marL="0" marR="0" algn="l" fontAlgn="t">
                        <a:buNone/>
                      </a:pPr>
                      <a:r>
                        <a:rPr lang="en-US" sz="1400" b="0" i="0">
                          <a:solidFill>
                            <a:srgbClr val="323130"/>
                          </a:solidFill>
                          <a:effectLst/>
                          <a:latin typeface="Segoe Sans Display" pitchFamily="2" charset="0"/>
                          <a:cs typeface="Segoe Sans Display" pitchFamily="2" charset="0"/>
                        </a:rPr>
                        <a:t>Conversational AI for drafting, Q&amp;A, and ideation</a:t>
                      </a:r>
                    </a:p>
                  </a:txBody>
                  <a:tcPr marL="127000" marR="127000" marT="114300" marB="1143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fontAlgn="t">
                        <a:buNone/>
                      </a:pPr>
                      <a:r>
                        <a:rPr lang="en-US" sz="1400" b="0" i="0">
                          <a:solidFill>
                            <a:srgbClr val="323130"/>
                          </a:solidFill>
                          <a:effectLst/>
                          <a:latin typeface="Segoe Sans Display" pitchFamily="2" charset="0"/>
                          <a:cs typeface="Segoe Sans Display" pitchFamily="2" charset="0"/>
                        </a:rPr>
                        <a:t>Delegate and execute long-running, multistep work across your apps</a:t>
                      </a:r>
                    </a:p>
                  </a:txBody>
                  <a:tcPr marL="127000" marR="127000" marT="114300" marB="1143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fontAlgn="t">
                        <a:buNone/>
                      </a:pPr>
                      <a:r>
                        <a:rPr lang="en-US" sz="1400" b="0" i="0">
                          <a:solidFill>
                            <a:srgbClr val="323130"/>
                          </a:solidFill>
                          <a:effectLst/>
                          <a:latin typeface="Segoe Sans Display" pitchFamily="2" charset="0"/>
                          <a:cs typeface="Segoe Sans Display" pitchFamily="2" charset="0"/>
                        </a:rPr>
                        <a:t>Ready-made agents for specialized or repeatable tasks</a:t>
                      </a:r>
                    </a:p>
                  </a:txBody>
                  <a:tcPr marL="127000" marR="127000" marT="114300" marB="11430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014685642"/>
                  </a:ext>
                </a:extLst>
              </a:tr>
              <a:tr h="0">
                <a:tc>
                  <a:txBody>
                    <a:bodyPr/>
                    <a:lstStyle/>
                    <a:p>
                      <a:pPr marL="0" marR="0" algn="l" fontAlgn="t">
                        <a:buNone/>
                      </a:pPr>
                      <a:r>
                        <a:rPr lang="en-US" sz="1400" b="1" i="0">
                          <a:solidFill>
                            <a:srgbClr val="323130"/>
                          </a:solidFill>
                          <a:effectLst/>
                          <a:latin typeface="Segoe Sans Display" pitchFamily="2" charset="0"/>
                          <a:cs typeface="Segoe Sans Display" pitchFamily="2" charset="0"/>
                        </a:rPr>
                        <a:t>How you interact</a:t>
                      </a:r>
                    </a:p>
                  </a:txBody>
                  <a:tcPr marL="127000" marR="127000" marT="114300" marB="11430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F9F8"/>
                    </a:solidFill>
                  </a:tcPr>
                </a:tc>
                <a:tc>
                  <a:txBody>
                    <a:bodyPr/>
                    <a:lstStyle/>
                    <a:p>
                      <a:pPr marL="0" marR="0" algn="l" fontAlgn="t">
                        <a:buNone/>
                      </a:pPr>
                      <a:r>
                        <a:rPr lang="en-US" sz="1400" b="0" i="0">
                          <a:solidFill>
                            <a:srgbClr val="323130"/>
                          </a:solidFill>
                          <a:effectLst/>
                          <a:latin typeface="Segoe Sans Display" pitchFamily="2" charset="0"/>
                          <a:cs typeface="Segoe Sans Display" pitchFamily="2" charset="0"/>
                        </a:rPr>
                        <a:t>A conversation: you steer each step from prompt → response</a:t>
                      </a:r>
                    </a:p>
                  </a:txBody>
                  <a:tcPr marL="127000" marR="127000" marT="114300" marB="1143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fontAlgn="t">
                        <a:buNone/>
                      </a:pPr>
                      <a:r>
                        <a:rPr lang="en-US" sz="1400" b="0" i="0">
                          <a:solidFill>
                            <a:srgbClr val="323130"/>
                          </a:solidFill>
                          <a:effectLst/>
                          <a:latin typeface="Segoe Sans Display" pitchFamily="2" charset="0"/>
                          <a:cs typeface="Segoe Sans Display" pitchFamily="2" charset="0"/>
                        </a:rPr>
                        <a:t>An assignment: you describe the goal, check in at key milestones</a:t>
                      </a:r>
                    </a:p>
                  </a:txBody>
                  <a:tcPr marL="127000" marR="127000" marT="114300" marB="1143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fontAlgn="t">
                        <a:buNone/>
                      </a:pPr>
                      <a:r>
                        <a:rPr lang="en-US" sz="1400" b="0" i="0">
                          <a:solidFill>
                            <a:srgbClr val="323130"/>
                          </a:solidFill>
                          <a:effectLst/>
                          <a:latin typeface="Segoe Sans Display" pitchFamily="2" charset="0"/>
                          <a:cs typeface="Segoe Sans Display" pitchFamily="2" charset="0"/>
                        </a:rPr>
                        <a:t>A workflow: you pick an agent built for a specific job</a:t>
                      </a:r>
                    </a:p>
                  </a:txBody>
                  <a:tcPr marL="127000" marR="127000" marT="114300" marB="11430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619089695"/>
                  </a:ext>
                </a:extLst>
              </a:tr>
              <a:tr h="0">
                <a:tc>
                  <a:txBody>
                    <a:bodyPr/>
                    <a:lstStyle/>
                    <a:p>
                      <a:pPr marL="0" marR="0" algn="l" fontAlgn="t">
                        <a:buNone/>
                      </a:pPr>
                      <a:r>
                        <a:rPr lang="en-US" sz="1400" b="1" i="0">
                          <a:solidFill>
                            <a:srgbClr val="323130"/>
                          </a:solidFill>
                          <a:effectLst/>
                          <a:latin typeface="Segoe Sans Display" pitchFamily="2" charset="0"/>
                          <a:cs typeface="Segoe Sans Display" pitchFamily="2" charset="0"/>
                        </a:rPr>
                        <a:t>Typical work pattern</a:t>
                      </a:r>
                    </a:p>
                  </a:txBody>
                  <a:tcPr marL="127000" marR="127000" marT="114300" marB="11430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F9F8"/>
                    </a:solidFill>
                  </a:tcPr>
                </a:tc>
                <a:tc>
                  <a:txBody>
                    <a:bodyPr/>
                    <a:lstStyle/>
                    <a:p>
                      <a:pPr marL="0" marR="0" algn="l" fontAlgn="t">
                        <a:buNone/>
                      </a:pPr>
                      <a:r>
                        <a:rPr lang="en-US" sz="1400" b="0" i="0">
                          <a:solidFill>
                            <a:srgbClr val="323130"/>
                          </a:solidFill>
                          <a:effectLst/>
                          <a:latin typeface="Segoe Sans Display" pitchFamily="2" charset="0"/>
                          <a:cs typeface="Segoe Sans Display" pitchFamily="2" charset="0"/>
                        </a:rPr>
                        <a:t>You’re in the loop: one prompt, one result, then you choose what’s next</a:t>
                      </a:r>
                    </a:p>
                  </a:txBody>
                  <a:tcPr marL="127000" marR="127000" marT="114300" marB="1143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fontAlgn="t">
                        <a:buNone/>
                      </a:pPr>
                      <a:r>
                        <a:rPr lang="en-US" sz="1400" b="0" i="0">
                          <a:solidFill>
                            <a:srgbClr val="323130"/>
                          </a:solidFill>
                          <a:effectLst/>
                          <a:latin typeface="Segoe Sans Display" pitchFamily="2" charset="0"/>
                          <a:cs typeface="Segoe Sans Display" pitchFamily="2" charset="0"/>
                        </a:rPr>
                        <a:t>You step away: Cowork plans, manages files and tasks across apps, and delivers completed work</a:t>
                      </a:r>
                    </a:p>
                  </a:txBody>
                  <a:tcPr marL="127000" marR="127000" marT="114300" marB="1143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fontAlgn="t">
                        <a:buNone/>
                      </a:pPr>
                      <a:r>
                        <a:rPr lang="en-US" sz="1400" b="0" i="0">
                          <a:solidFill>
                            <a:srgbClr val="323130"/>
                          </a:solidFill>
                          <a:effectLst/>
                          <a:latin typeface="Segoe Sans Display" pitchFamily="2" charset="0"/>
                          <a:cs typeface="Segoe Sans Display" pitchFamily="2" charset="0"/>
                        </a:rPr>
                        <a:t>You run it on demand: the agent handles the same scoped task each time</a:t>
                      </a:r>
                    </a:p>
                  </a:txBody>
                  <a:tcPr marL="127000" marR="127000" marT="114300" marB="11430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0252628"/>
                  </a:ext>
                </a:extLst>
              </a:tr>
            </a:tbl>
          </a:graphicData>
        </a:graphic>
      </p:graphicFrame>
    </p:spTree>
    <p:extLst>
      <p:ext uri="{BB962C8B-B14F-4D97-AF65-F5344CB8AC3E}">
        <p14:creationId xmlns:p14="http://schemas.microsoft.com/office/powerpoint/2010/main" val="1160457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720A7-5FA1-3C64-3B2A-05FA1388E1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ABBA4-4D20-428E-B8BB-D7F012C8EC56}"/>
              </a:ext>
            </a:extLst>
          </p:cNvPr>
          <p:cNvSpPr>
            <a:spLocks noGrp="1"/>
          </p:cNvSpPr>
          <p:nvPr>
            <p:ph type="title"/>
          </p:nvPr>
        </p:nvSpPr>
        <p:spPr>
          <a:xfrm>
            <a:off x="574816" y="510988"/>
            <a:ext cx="11018520" cy="553998"/>
          </a:xfrm>
        </p:spPr>
        <p:txBody>
          <a:bodyPr/>
          <a:lstStyle/>
          <a:p>
            <a:r>
              <a:rPr lang="en-US" sz="3600">
                <a:solidFill>
                  <a:schemeClr val="accent1"/>
                </a:solidFill>
              </a:rPr>
              <a:t>Core ways to drive </a:t>
            </a:r>
            <a:r>
              <a:rPr lang="en-US" sz="3600" err="1">
                <a:solidFill>
                  <a:schemeClr val="accent1"/>
                </a:solidFill>
              </a:rPr>
              <a:t>Cowork</a:t>
            </a:r>
            <a:r>
              <a:rPr lang="en-US" sz="3600">
                <a:solidFill>
                  <a:schemeClr val="accent1"/>
                </a:solidFill>
              </a:rPr>
              <a:t> adoption in your org</a:t>
            </a:r>
          </a:p>
        </p:txBody>
      </p:sp>
      <p:sp>
        <p:nvSpPr>
          <p:cNvPr id="3" name="Content Placeholder 2">
            <a:extLst>
              <a:ext uri="{FF2B5EF4-FFF2-40B4-BE49-F238E27FC236}">
                <a16:creationId xmlns:a16="http://schemas.microsoft.com/office/drawing/2014/main" id="{E3E95B47-1E63-8DF3-10D8-32453197D1CC}"/>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8200" y="1543849"/>
            <a:ext cx="10375278" cy="4818068"/>
          </a:xfrm>
        </p:spPr>
        <p:txBody>
          <a:bodyPr>
            <a:normAutofit lnSpcReduction="10000"/>
          </a:bodyPr>
          <a:lstStyle/>
          <a:p>
            <a:pPr marL="0" marR="0" lvl="0" indent="0" algn="l" defTabSz="914400" rtl="0" eaLnBrk="1" fontAlgn="auto" latinLnBrk="0" hangingPunct="1">
              <a:lnSpc>
                <a:spcPct val="90000"/>
              </a:lnSpc>
              <a:spcBef>
                <a:spcPts val="25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Segoe Sans Display" pitchFamily="2" charset="0"/>
                <a:cs typeface="Segoe Sans Display" pitchFamily="2" charset="0"/>
              </a:rPr>
              <a:t>Confirm access</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900" b="0" i="0" u="none" strike="noStrike" kern="1200" cap="none" spc="0" normalizeH="0" baseline="0" noProof="0">
                <a:ln>
                  <a:noFill/>
                </a:ln>
                <a:solidFill>
                  <a:prstClr val="black"/>
                </a:solidFill>
                <a:effectLst/>
                <a:uLnTx/>
                <a:uFillTx/>
                <a:latin typeface="Segoe Sans Display" pitchFamily="2" charset="0"/>
                <a:cs typeface="Segoe Sans Display" pitchFamily="2" charset="0"/>
              </a:rPr>
              <a:t>Check whether </a:t>
            </a:r>
            <a:r>
              <a:rPr kumimoji="0" lang="en-US" sz="1900" b="0" i="0" u="none" strike="noStrike" kern="1200" cap="none" spc="0" normalizeH="0" baseline="0" noProof="0" err="1">
                <a:ln>
                  <a:noFill/>
                </a:ln>
                <a:solidFill>
                  <a:prstClr val="black"/>
                </a:solidFill>
                <a:effectLst/>
                <a:uLnTx/>
                <a:uFillTx/>
                <a:latin typeface="Segoe Sans Display" pitchFamily="2" charset="0"/>
                <a:cs typeface="Segoe Sans Display" pitchFamily="2" charset="0"/>
              </a:rPr>
              <a:t>Cowork</a:t>
            </a:r>
            <a:r>
              <a:rPr kumimoji="0" lang="en-US" sz="1900" b="0" i="0" u="none" strike="noStrike" kern="1200" cap="none" spc="0" normalizeH="0" baseline="0" noProof="0">
                <a:ln>
                  <a:noFill/>
                </a:ln>
                <a:solidFill>
                  <a:prstClr val="black"/>
                </a:solidFill>
                <a:effectLst/>
                <a:uLnTx/>
                <a:uFillTx/>
                <a:latin typeface="Segoe Sans Display" pitchFamily="2" charset="0"/>
                <a:cs typeface="Segoe Sans Display" pitchFamily="2" charset="0"/>
              </a:rPr>
              <a:t> is turned on in Copilot and if it isn’t, request access or loop in your IT admin</a:t>
            </a:r>
            <a:endParaRPr lang="en-US" sz="1900" b="1">
              <a:latin typeface="Segoe Sans Display" pitchFamily="2" charset="0"/>
              <a:cs typeface="Segoe Sans Display" pitchFamily="2" charset="0"/>
            </a:endParaRPr>
          </a:p>
          <a:p>
            <a:pPr marL="0" indent="0">
              <a:spcBef>
                <a:spcPts val="2500"/>
              </a:spcBef>
              <a:buFont typeface="Arial" panose="020B0604020202020204" pitchFamily="34" charset="0"/>
              <a:buNone/>
            </a:pPr>
            <a:r>
              <a:rPr lang="en-US" sz="1900" b="1">
                <a:latin typeface="Segoe Sans Display" pitchFamily="2" charset="0"/>
                <a:cs typeface="Segoe Sans Display" pitchFamily="2" charset="0"/>
              </a:rPr>
              <a:t>Differentiate from Chat</a:t>
            </a:r>
          </a:p>
          <a:p>
            <a:pPr marL="0" lvl="1" indent="0">
              <a:buNone/>
            </a:pPr>
            <a:r>
              <a:rPr lang="en-US" sz="1900">
                <a:latin typeface="Segoe Sans Display" pitchFamily="2" charset="0"/>
                <a:cs typeface="Segoe Sans Display" pitchFamily="2" charset="0"/>
              </a:rPr>
              <a:t>Explain when to use </a:t>
            </a:r>
            <a:r>
              <a:rPr lang="en-US" sz="1900" err="1">
                <a:latin typeface="Segoe Sans Display" pitchFamily="2" charset="0"/>
                <a:cs typeface="Segoe Sans Display" pitchFamily="2" charset="0"/>
              </a:rPr>
              <a:t>Cowork</a:t>
            </a:r>
            <a:r>
              <a:rPr lang="en-US" sz="1900">
                <a:latin typeface="Segoe Sans Display" pitchFamily="2" charset="0"/>
                <a:cs typeface="Segoe Sans Display" pitchFamily="2" charset="0"/>
              </a:rPr>
              <a:t> vs Chat:</a:t>
            </a:r>
          </a:p>
          <a:p>
            <a:pPr marL="285750" lvl="1" indent="-285750"/>
            <a:r>
              <a:rPr lang="en-US" sz="1900">
                <a:latin typeface="Segoe Sans Display" pitchFamily="2" charset="0"/>
                <a:cs typeface="Segoe Sans Display" pitchFamily="2" charset="0"/>
              </a:rPr>
              <a:t>Chat handles quick answers and drafts</a:t>
            </a:r>
          </a:p>
          <a:p>
            <a:pPr marL="285750" lvl="1" indent="-285750"/>
            <a:r>
              <a:rPr lang="en-US" sz="1900" err="1">
                <a:latin typeface="Segoe Sans Display" pitchFamily="2" charset="0"/>
                <a:cs typeface="Segoe Sans Display" pitchFamily="2" charset="0"/>
              </a:rPr>
              <a:t>Cowork</a:t>
            </a:r>
            <a:r>
              <a:rPr lang="en-US" sz="1900">
                <a:latin typeface="Segoe Sans Display" pitchFamily="2" charset="0"/>
                <a:cs typeface="Segoe Sans Display" pitchFamily="2" charset="0"/>
              </a:rPr>
              <a:t> does multi-step work completed end-to-end</a:t>
            </a:r>
          </a:p>
          <a:p>
            <a:pPr marL="0" indent="0">
              <a:spcBef>
                <a:spcPts val="2500"/>
              </a:spcBef>
              <a:buNone/>
            </a:pPr>
            <a:r>
              <a:rPr lang="en-US" sz="1900" b="1">
                <a:latin typeface="Segoe Sans Display" pitchFamily="2" charset="0"/>
                <a:cs typeface="Segoe Sans Display" pitchFamily="2" charset="0"/>
              </a:rPr>
              <a:t>Start with real work</a:t>
            </a:r>
          </a:p>
          <a:p>
            <a:pPr marL="0" lvl="1" indent="0">
              <a:buNone/>
            </a:pPr>
            <a:r>
              <a:rPr lang="en-US" sz="1900">
                <a:latin typeface="Segoe Sans Display" pitchFamily="2" charset="0"/>
                <a:cs typeface="Segoe Sans Display" pitchFamily="2" charset="0"/>
              </a:rPr>
              <a:t>Show where </a:t>
            </a:r>
            <a:r>
              <a:rPr lang="en-US" sz="1900" err="1">
                <a:latin typeface="Segoe Sans Display" pitchFamily="2" charset="0"/>
                <a:cs typeface="Segoe Sans Display" pitchFamily="2" charset="0"/>
              </a:rPr>
              <a:t>Cowork</a:t>
            </a:r>
            <a:r>
              <a:rPr lang="en-US" sz="1900">
                <a:latin typeface="Segoe Sans Display" pitchFamily="2" charset="0"/>
                <a:cs typeface="Segoe Sans Display" pitchFamily="2" charset="0"/>
              </a:rPr>
              <a:t> lives and guide one clear starting scenario.</a:t>
            </a:r>
          </a:p>
          <a:p>
            <a:pPr marL="0" indent="0">
              <a:spcBef>
                <a:spcPts val="2500"/>
              </a:spcBef>
              <a:buNone/>
            </a:pPr>
            <a:r>
              <a:rPr lang="en-US" sz="1900" b="1">
                <a:latin typeface="Segoe Sans Display" pitchFamily="2" charset="0"/>
                <a:cs typeface="Segoe Sans Display" pitchFamily="2" charset="0"/>
              </a:rPr>
              <a:t>Support and coach your team</a:t>
            </a:r>
          </a:p>
          <a:p>
            <a:pPr fontAlgn="t">
              <a:lnSpc>
                <a:spcPts val="1500"/>
              </a:lnSpc>
              <a:buNone/>
            </a:pPr>
            <a:r>
              <a:rPr lang="en-US" sz="1900">
                <a:latin typeface="Segoe Sans Display" pitchFamily="2" charset="0"/>
                <a:cs typeface="Segoe Sans Display" pitchFamily="2" charset="0"/>
              </a:rPr>
              <a:t>Coach how to define:</a:t>
            </a:r>
          </a:p>
          <a:p>
            <a:pPr marL="285750" lvl="1" indent="-285750"/>
            <a:r>
              <a:rPr lang="en-US" sz="1900">
                <a:latin typeface="Segoe Sans Display" pitchFamily="2" charset="0"/>
                <a:cs typeface="Segoe Sans Display" pitchFamily="2" charset="0"/>
              </a:rPr>
              <a:t>The right inputs</a:t>
            </a:r>
          </a:p>
          <a:p>
            <a:pPr marL="285750" lvl="1" indent="-285750"/>
            <a:r>
              <a:rPr lang="en-US" sz="1900">
                <a:latin typeface="Segoe Sans Display" pitchFamily="2" charset="0"/>
                <a:cs typeface="Segoe Sans Display" pitchFamily="2" charset="0"/>
              </a:rPr>
              <a:t>What “done” looks like and ideal outcomes</a:t>
            </a:r>
          </a:p>
          <a:p>
            <a:pPr marL="0" lvl="1" indent="0">
              <a:buNone/>
            </a:pPr>
            <a:endParaRPr lang="en-US" sz="1600" b="1">
              <a:latin typeface="Segoe Sans Display" pitchFamily="2" charset="0"/>
              <a:cs typeface="Segoe Sans Display" pitchFamily="2" charset="0"/>
            </a:endParaRPr>
          </a:p>
        </p:txBody>
      </p:sp>
    </p:spTree>
    <p:extLst>
      <p:ext uri="{BB962C8B-B14F-4D97-AF65-F5344CB8AC3E}">
        <p14:creationId xmlns:p14="http://schemas.microsoft.com/office/powerpoint/2010/main" val="2264009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B582A-FC3E-2F30-11A4-4B39A83BFEF4}"/>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D0A13B9F-BD23-B996-A825-27CBFD355C9E}"/>
              </a:ext>
            </a:extLst>
          </p:cNvPr>
          <p:cNvSpPr>
            <a:spLocks noGrp="1"/>
          </p:cNvSpPr>
          <p:nvPr>
            <p:ph type="title"/>
          </p:nvPr>
        </p:nvSpPr>
        <p:spPr/>
        <p:txBody>
          <a:bodyPr>
            <a:noAutofit/>
          </a:bodyPr>
          <a:lstStyle/>
          <a:p>
            <a:r>
              <a:rPr lang="en-US" b="1" err="1">
                <a:solidFill>
                  <a:srgbClr val="4894FE"/>
                </a:solidFill>
                <a:latin typeface="Segoe Sans Display Semibold" pitchFamily="2" charset="0"/>
                <a:cs typeface="Segoe Sans Display Semibold" pitchFamily="2" charset="0"/>
              </a:rPr>
              <a:t>Cowork</a:t>
            </a:r>
            <a:r>
              <a:rPr lang="en-US" b="1">
                <a:solidFill>
                  <a:srgbClr val="4894FE"/>
                </a:solidFill>
                <a:latin typeface="Segoe Sans Display Semibold" pitchFamily="2" charset="0"/>
                <a:cs typeface="Segoe Sans Display Semibold" pitchFamily="2" charset="0"/>
              </a:rPr>
              <a:t> adoption site demo</a:t>
            </a:r>
          </a:p>
        </p:txBody>
      </p:sp>
      <p:sp>
        <p:nvSpPr>
          <p:cNvPr id="2" name="Text Placeholder 1">
            <a:extLst>
              <a:ext uri="{FF2B5EF4-FFF2-40B4-BE49-F238E27FC236}">
                <a16:creationId xmlns:a16="http://schemas.microsoft.com/office/drawing/2014/main" id="{2647BD84-80D7-6AD3-9464-0F5F75E44AEC}"/>
              </a:ext>
            </a:extLst>
          </p:cNvPr>
          <p:cNvSpPr>
            <a:spLocks noGrp="1"/>
          </p:cNvSpPr>
          <p:nvPr>
            <p:ph type="body" sz="quarter" idx="12"/>
          </p:nvPr>
        </p:nvSpPr>
        <p:spPr/>
        <p:txBody>
          <a:bodyPr/>
          <a:lstStyle/>
          <a:p>
            <a:r>
              <a:rPr lang="en-US">
                <a:hlinkClick r:id="rId3"/>
              </a:rPr>
              <a:t>https://aka.ms/CoworkAdoption</a:t>
            </a:r>
            <a:r>
              <a:rPr lang="en-US"/>
              <a:t> </a:t>
            </a:r>
          </a:p>
        </p:txBody>
      </p:sp>
    </p:spTree>
    <p:extLst>
      <p:ext uri="{BB962C8B-B14F-4D97-AF65-F5344CB8AC3E}">
        <p14:creationId xmlns:p14="http://schemas.microsoft.com/office/powerpoint/2010/main" val="41957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466A435-BCBF-49D8-F6FB-B5E01368E18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90BC079-5C91-6FAD-2A94-3FEE5B36198E}"/>
              </a:ext>
            </a:extLst>
          </p:cNvPr>
          <p:cNvSpPr>
            <a:spLocks noGrp="1"/>
          </p:cNvSpPr>
          <p:nvPr>
            <p:ph type="title"/>
          </p:nvPr>
        </p:nvSpPr>
        <p:spPr/>
        <p:txBody>
          <a:bodyPr/>
          <a:lstStyle/>
          <a:p>
            <a:r>
              <a:rPr lang="en-US">
                <a:solidFill>
                  <a:schemeClr val="accent1"/>
                </a:solidFill>
              </a:rPr>
              <a:t>Copilot Hub | </a:t>
            </a:r>
            <a:r>
              <a:rPr lang="en-US" err="1">
                <a:solidFill>
                  <a:schemeClr val="accent1"/>
                </a:solidFill>
              </a:rPr>
              <a:t>Cowork</a:t>
            </a:r>
            <a:r>
              <a:rPr lang="en-US">
                <a:solidFill>
                  <a:schemeClr val="accent1"/>
                </a:solidFill>
              </a:rPr>
              <a:t> demo: AI Champions</a:t>
            </a:r>
          </a:p>
        </p:txBody>
      </p:sp>
      <p:sp>
        <p:nvSpPr>
          <p:cNvPr id="8" name="TextBox 7">
            <a:extLst>
              <a:ext uri="{FF2B5EF4-FFF2-40B4-BE49-F238E27FC236}">
                <a16:creationId xmlns:a16="http://schemas.microsoft.com/office/drawing/2014/main" id="{C5D9641C-4755-C2BB-7E1B-0C65BB1B8AB7}"/>
              </a:ext>
            </a:extLst>
          </p:cNvPr>
          <p:cNvSpPr txBox="1"/>
          <p:nvPr/>
        </p:nvSpPr>
        <p:spPr>
          <a:xfrm>
            <a:off x="571500" y="3412842"/>
            <a:ext cx="254508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2"/>
                </a:solidFill>
                <a:effectLst/>
                <a:uLnTx/>
                <a:uFillTx/>
                <a:latin typeface="Segoe Sans Display"/>
                <a:ea typeface="+mn-ea"/>
                <a:cs typeface="+mn-cs"/>
              </a:rPr>
              <a:t>Role </a:t>
            </a:r>
            <a:r>
              <a:rPr lang="en-US" sz="2000">
                <a:solidFill>
                  <a:schemeClr val="accent2"/>
                </a:solidFill>
                <a:latin typeface="Segoe Sans Display"/>
              </a:rPr>
              <a:t>based guidance</a:t>
            </a:r>
            <a:endParaRPr kumimoji="0" lang="en-US" sz="2000" b="0" i="0" u="none" strike="noStrike" kern="1200" cap="none" spc="0" normalizeH="0" baseline="0" noProof="0">
              <a:ln>
                <a:noFill/>
              </a:ln>
              <a:solidFill>
                <a:schemeClr val="accent2"/>
              </a:solidFill>
              <a:effectLst/>
              <a:uLnTx/>
              <a:uFillTx/>
              <a:latin typeface="Segoe Sans Display"/>
              <a:ea typeface="+mn-ea"/>
              <a:cs typeface="+mn-cs"/>
            </a:endParaRPr>
          </a:p>
        </p:txBody>
      </p:sp>
      <p:sp>
        <p:nvSpPr>
          <p:cNvPr id="13" name="Arrow: Right 12">
            <a:extLst>
              <a:ext uri="{FF2B5EF4-FFF2-40B4-BE49-F238E27FC236}">
                <a16:creationId xmlns:a16="http://schemas.microsoft.com/office/drawing/2014/main" id="{57C1FB56-9787-C769-50F6-2C9A5846ACD9}"/>
              </a:ext>
              <a:ext uri="{C183D7F6-B498-43B3-948B-1728B52AA6E4}">
                <adec:decorative xmlns:adec="http://schemas.microsoft.com/office/drawing/2017/decorative" val="1"/>
              </a:ext>
            </a:extLst>
          </p:cNvPr>
          <p:cNvSpPr/>
          <p:nvPr/>
        </p:nvSpPr>
        <p:spPr bwMode="auto">
          <a:xfrm>
            <a:off x="3002872" y="3376231"/>
            <a:ext cx="1033188" cy="381000"/>
          </a:xfrm>
          <a:prstGeom prst="righ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1B44B1"/>
              </a:solidFill>
              <a:effectLst/>
              <a:uLnTx/>
              <a:uFillTx/>
              <a:latin typeface="Segoe Sans Display"/>
              <a:ea typeface="Segoe UI" pitchFamily="34" charset="0"/>
              <a:cs typeface="Segoe UI" pitchFamily="34" charset="0"/>
            </a:endParaRPr>
          </a:p>
        </p:txBody>
      </p:sp>
      <p:sp>
        <p:nvSpPr>
          <p:cNvPr id="15" name="TextBox 14">
            <a:extLst>
              <a:ext uri="{FF2B5EF4-FFF2-40B4-BE49-F238E27FC236}">
                <a16:creationId xmlns:a16="http://schemas.microsoft.com/office/drawing/2014/main" id="{333E56FA-C3F4-CFFB-31EA-86ECC598BFA5}"/>
              </a:ext>
            </a:extLst>
          </p:cNvPr>
          <p:cNvSpPr txBox="1"/>
          <p:nvPr/>
        </p:nvSpPr>
        <p:spPr>
          <a:xfrm>
            <a:off x="571500" y="4224441"/>
            <a:ext cx="254508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2"/>
                </a:solidFill>
                <a:effectLst/>
                <a:uLnTx/>
                <a:uFillTx/>
                <a:latin typeface="Segoe Sans Display"/>
                <a:ea typeface="+mn-ea"/>
                <a:cs typeface="+mn-cs"/>
              </a:rPr>
              <a:t>Details on access</a:t>
            </a:r>
          </a:p>
        </p:txBody>
      </p:sp>
      <p:sp>
        <p:nvSpPr>
          <p:cNvPr id="17" name="Arrow: Right 16">
            <a:extLst>
              <a:ext uri="{FF2B5EF4-FFF2-40B4-BE49-F238E27FC236}">
                <a16:creationId xmlns:a16="http://schemas.microsoft.com/office/drawing/2014/main" id="{649D52F2-05C4-9DF8-3CBA-FB4699BDED57}"/>
              </a:ext>
              <a:ext uri="{C183D7F6-B498-43B3-948B-1728B52AA6E4}">
                <adec:decorative xmlns:adec="http://schemas.microsoft.com/office/drawing/2017/decorative" val="1"/>
              </a:ext>
            </a:extLst>
          </p:cNvPr>
          <p:cNvSpPr/>
          <p:nvPr/>
        </p:nvSpPr>
        <p:spPr bwMode="auto">
          <a:xfrm>
            <a:off x="3002872" y="4224441"/>
            <a:ext cx="1033188" cy="381000"/>
          </a:xfrm>
          <a:prstGeom prst="righ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1B44B1"/>
              </a:solidFill>
              <a:effectLst/>
              <a:uLnTx/>
              <a:uFillTx/>
              <a:latin typeface="Segoe Sans Display"/>
              <a:ea typeface="Segoe UI" pitchFamily="34" charset="0"/>
              <a:cs typeface="Segoe UI" pitchFamily="34" charset="0"/>
            </a:endParaRPr>
          </a:p>
        </p:txBody>
      </p:sp>
      <p:sp>
        <p:nvSpPr>
          <p:cNvPr id="4" name="TextBox 3">
            <a:extLst>
              <a:ext uri="{FF2B5EF4-FFF2-40B4-BE49-F238E27FC236}">
                <a16:creationId xmlns:a16="http://schemas.microsoft.com/office/drawing/2014/main" id="{6171A03D-39AC-5FDC-5694-444087CBA7C7}"/>
              </a:ext>
            </a:extLst>
          </p:cNvPr>
          <p:cNvSpPr txBox="1"/>
          <p:nvPr/>
        </p:nvSpPr>
        <p:spPr>
          <a:xfrm>
            <a:off x="571500" y="6334824"/>
            <a:ext cx="4148418"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a:ea typeface="+mn-ea"/>
                <a:cs typeface="+mn-cs"/>
                <a:hlinkClick r:id="rId2"/>
              </a:rPr>
              <a:t>Copilot Hub: Cowork for AI Champions</a:t>
            </a:r>
            <a:endParaRPr kumimoji="0" lang="en-US" sz="1400" b="0" i="0" u="none" strike="noStrike" kern="1200" cap="none" spc="0" normalizeH="0" baseline="0" noProof="0">
              <a:ln>
                <a:noFill/>
              </a:ln>
              <a:solidFill>
                <a:srgbClr val="8661C5"/>
              </a:solidFill>
              <a:effectLst/>
              <a:uLnTx/>
              <a:uFillTx/>
              <a:latin typeface="Segoe Sans Display"/>
              <a:ea typeface="+mn-ea"/>
              <a:cs typeface="+mn-cs"/>
            </a:endParaRPr>
          </a:p>
        </p:txBody>
      </p:sp>
      <p:pic>
        <p:nvPicPr>
          <p:cNvPr id="14" name="Picture 13" descr="Screenshot of the Cowork adoption page.">
            <a:extLst>
              <a:ext uri="{FF2B5EF4-FFF2-40B4-BE49-F238E27FC236}">
                <a16:creationId xmlns:a16="http://schemas.microsoft.com/office/drawing/2014/main" id="{4EDFC57D-3C75-E9C4-ECB9-B28626A72CCA}"/>
              </a:ext>
            </a:extLst>
          </p:cNvPr>
          <p:cNvPicPr>
            <a:picLocks noChangeAspect="1"/>
          </p:cNvPicPr>
          <p:nvPr/>
        </p:nvPicPr>
        <p:blipFill>
          <a:blip r:embed="rId3"/>
          <a:srcRect b="10636"/>
          <a:stretch>
            <a:fillRect/>
          </a:stretch>
        </p:blipFill>
        <p:spPr>
          <a:xfrm>
            <a:off x="4816473" y="1701205"/>
            <a:ext cx="6678938" cy="4210497"/>
          </a:xfrm>
          <a:prstGeom prst="rect">
            <a:avLst/>
          </a:prstGeom>
        </p:spPr>
      </p:pic>
    </p:spTree>
    <p:extLst>
      <p:ext uri="{BB962C8B-B14F-4D97-AF65-F5344CB8AC3E}">
        <p14:creationId xmlns:p14="http://schemas.microsoft.com/office/powerpoint/2010/main" val="415165750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B542DC-FD2F-87DB-90AA-781DE116706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4880151-0111-F255-838B-E246ADAF24F0}"/>
              </a:ext>
            </a:extLst>
          </p:cNvPr>
          <p:cNvSpPr>
            <a:spLocks noGrp="1"/>
          </p:cNvSpPr>
          <p:nvPr>
            <p:ph type="title"/>
          </p:nvPr>
        </p:nvSpPr>
        <p:spPr/>
        <p:txBody>
          <a:bodyPr/>
          <a:lstStyle/>
          <a:p>
            <a:r>
              <a:rPr lang="en-US">
                <a:solidFill>
                  <a:schemeClr val="accent1"/>
                </a:solidFill>
              </a:rPr>
              <a:t>Copilot Hub | </a:t>
            </a:r>
            <a:r>
              <a:rPr lang="en-US" err="1">
                <a:solidFill>
                  <a:schemeClr val="accent1"/>
                </a:solidFill>
              </a:rPr>
              <a:t>Cowork</a:t>
            </a:r>
            <a:r>
              <a:rPr lang="en-US">
                <a:solidFill>
                  <a:schemeClr val="accent1"/>
                </a:solidFill>
              </a:rPr>
              <a:t> demo: AI Champions</a:t>
            </a:r>
          </a:p>
        </p:txBody>
      </p:sp>
      <p:sp>
        <p:nvSpPr>
          <p:cNvPr id="8" name="TextBox 7">
            <a:extLst>
              <a:ext uri="{FF2B5EF4-FFF2-40B4-BE49-F238E27FC236}">
                <a16:creationId xmlns:a16="http://schemas.microsoft.com/office/drawing/2014/main" id="{BC5488E4-DB27-1CE3-69D9-B3E09E0F3B62}"/>
              </a:ext>
            </a:extLst>
          </p:cNvPr>
          <p:cNvSpPr txBox="1"/>
          <p:nvPr/>
        </p:nvSpPr>
        <p:spPr>
          <a:xfrm>
            <a:off x="382313" y="2920957"/>
            <a:ext cx="254508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accent2"/>
                </a:solidFill>
                <a:latin typeface="Segoe Sans Display"/>
              </a:rPr>
              <a:t>Successful roll out tips</a:t>
            </a:r>
            <a:endParaRPr kumimoji="0" lang="en-US" sz="2000" b="0" i="0" u="none" strike="noStrike" kern="1200" cap="none" spc="0" normalizeH="0" baseline="0" noProof="0">
              <a:ln>
                <a:noFill/>
              </a:ln>
              <a:solidFill>
                <a:schemeClr val="accent2"/>
              </a:solidFill>
              <a:effectLst/>
              <a:uLnTx/>
              <a:uFillTx/>
              <a:latin typeface="Segoe Sans Display"/>
              <a:ea typeface="+mn-ea"/>
              <a:cs typeface="+mn-cs"/>
            </a:endParaRPr>
          </a:p>
        </p:txBody>
      </p:sp>
      <p:sp>
        <p:nvSpPr>
          <p:cNvPr id="13" name="Arrow: Right 12">
            <a:extLst>
              <a:ext uri="{FF2B5EF4-FFF2-40B4-BE49-F238E27FC236}">
                <a16:creationId xmlns:a16="http://schemas.microsoft.com/office/drawing/2014/main" id="{A5196BC8-416F-58D6-82BE-05FA52B76246}"/>
              </a:ext>
              <a:ext uri="{C183D7F6-B498-43B3-948B-1728B52AA6E4}">
                <adec:decorative xmlns:adec="http://schemas.microsoft.com/office/drawing/2017/decorative" val="1"/>
              </a:ext>
            </a:extLst>
          </p:cNvPr>
          <p:cNvSpPr/>
          <p:nvPr/>
        </p:nvSpPr>
        <p:spPr bwMode="auto">
          <a:xfrm>
            <a:off x="3054696" y="2884346"/>
            <a:ext cx="1033188" cy="381000"/>
          </a:xfrm>
          <a:prstGeom prst="righ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1B44B1"/>
              </a:solidFill>
              <a:effectLst/>
              <a:uLnTx/>
              <a:uFillTx/>
              <a:latin typeface="Segoe Sans Display"/>
              <a:ea typeface="Segoe UI" pitchFamily="34" charset="0"/>
              <a:cs typeface="Segoe UI" pitchFamily="34" charset="0"/>
            </a:endParaRPr>
          </a:p>
        </p:txBody>
      </p:sp>
      <p:sp>
        <p:nvSpPr>
          <p:cNvPr id="15" name="TextBox 14">
            <a:extLst>
              <a:ext uri="{FF2B5EF4-FFF2-40B4-BE49-F238E27FC236}">
                <a16:creationId xmlns:a16="http://schemas.microsoft.com/office/drawing/2014/main" id="{FACE993C-E4F1-384B-5A70-C208BD1470EF}"/>
              </a:ext>
            </a:extLst>
          </p:cNvPr>
          <p:cNvSpPr txBox="1"/>
          <p:nvPr/>
        </p:nvSpPr>
        <p:spPr>
          <a:xfrm>
            <a:off x="382313" y="3629267"/>
            <a:ext cx="2781992" cy="1938992"/>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b="1" i="0" u="none" strike="noStrike" kern="1200" cap="none" spc="0" normalizeH="0" baseline="0" noProof="0">
                <a:ln>
                  <a:noFill/>
                </a:ln>
                <a:solidFill>
                  <a:schemeClr val="accent2"/>
                </a:solidFill>
                <a:effectLst/>
                <a:uLnTx/>
                <a:uFillTx/>
                <a:latin typeface="Segoe Sans Display"/>
                <a:ea typeface="+mn-ea"/>
                <a:cs typeface="+mn-cs"/>
              </a:rPr>
              <a:t>Support sections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accent2"/>
                </a:solidFill>
                <a:effectLst/>
                <a:uLnTx/>
                <a:uFillTx/>
                <a:latin typeface="Segoe Sans Display"/>
                <a:ea typeface="+mn-ea"/>
                <a:cs typeface="+mn-cs"/>
              </a:rPr>
              <a:t>Build your strategy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accent2"/>
                </a:solidFill>
                <a:latin typeface="Segoe Sans Display"/>
              </a:rPr>
              <a:t>Roll out </a:t>
            </a:r>
            <a:r>
              <a:rPr lang="en-US" err="1">
                <a:solidFill>
                  <a:schemeClr val="accent2"/>
                </a:solidFill>
                <a:latin typeface="Segoe Sans Display"/>
              </a:rPr>
              <a:t>Cowork</a:t>
            </a:r>
            <a:endParaRPr lang="en-US">
              <a:solidFill>
                <a:schemeClr val="accent2"/>
              </a:solidFill>
              <a:latin typeface="Segoe Sans Display"/>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accent2"/>
                </a:solidFill>
                <a:effectLst/>
                <a:uLnTx/>
                <a:uFillTx/>
                <a:latin typeface="Segoe Sans Display"/>
                <a:ea typeface="+mn-ea"/>
                <a:cs typeface="+mn-cs"/>
              </a:rPr>
              <a:t>Generate excite</a:t>
            </a:r>
            <a:r>
              <a:rPr lang="en-US" err="1">
                <a:solidFill>
                  <a:schemeClr val="accent2"/>
                </a:solidFill>
                <a:latin typeface="Segoe Sans Display"/>
              </a:rPr>
              <a:t>ment</a:t>
            </a:r>
            <a:endParaRPr lang="en-US">
              <a:solidFill>
                <a:schemeClr val="accent2"/>
              </a:solidFill>
              <a:latin typeface="Segoe Sans Display"/>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accent2"/>
                </a:solidFill>
                <a:effectLst/>
                <a:uLnTx/>
                <a:uFillTx/>
                <a:latin typeface="Segoe Sans Display"/>
                <a:ea typeface="+mn-ea"/>
                <a:cs typeface="+mn-cs"/>
              </a:rPr>
              <a:t>Share success and gather feedback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accent2"/>
                </a:solidFill>
                <a:latin typeface="Segoe Sans Display"/>
              </a:rPr>
              <a:t>Join the Community</a:t>
            </a:r>
            <a:endParaRPr kumimoji="0" lang="en-US" b="0" i="0" u="none" strike="noStrike" kern="1200" cap="none" spc="0" normalizeH="0" baseline="0" noProof="0">
              <a:ln>
                <a:noFill/>
              </a:ln>
              <a:solidFill>
                <a:schemeClr val="accent2"/>
              </a:solidFill>
              <a:effectLst/>
              <a:uLnTx/>
              <a:uFillTx/>
              <a:latin typeface="Segoe Sans Display"/>
              <a:ea typeface="+mn-ea"/>
              <a:cs typeface="+mn-cs"/>
            </a:endParaRPr>
          </a:p>
        </p:txBody>
      </p:sp>
      <p:pic>
        <p:nvPicPr>
          <p:cNvPr id="10" name="Picture 9" descr="Screenshot of the Cowork adoption page.">
            <a:extLst>
              <a:ext uri="{FF2B5EF4-FFF2-40B4-BE49-F238E27FC236}">
                <a16:creationId xmlns:a16="http://schemas.microsoft.com/office/drawing/2014/main" id="{A6AC51E2-2A9B-73B1-6CC0-201151521C4F}"/>
              </a:ext>
            </a:extLst>
          </p:cNvPr>
          <p:cNvPicPr>
            <a:picLocks noChangeAspect="1"/>
          </p:cNvPicPr>
          <p:nvPr/>
        </p:nvPicPr>
        <p:blipFill>
          <a:blip r:embed="rId2"/>
          <a:stretch>
            <a:fillRect/>
          </a:stretch>
        </p:blipFill>
        <p:spPr>
          <a:xfrm>
            <a:off x="4215188" y="2274595"/>
            <a:ext cx="7779217" cy="3427908"/>
          </a:xfrm>
          <a:prstGeom prst="rect">
            <a:avLst/>
          </a:prstGeom>
        </p:spPr>
      </p:pic>
    </p:spTree>
    <p:extLst>
      <p:ext uri="{BB962C8B-B14F-4D97-AF65-F5344CB8AC3E}">
        <p14:creationId xmlns:p14="http://schemas.microsoft.com/office/powerpoint/2010/main" val="70788568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E44A755-9C08-DB27-42FA-D28DF89377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4E279B-DB68-B9FA-5D4B-4BC9BA679A76}"/>
              </a:ext>
            </a:extLst>
          </p:cNvPr>
          <p:cNvSpPr>
            <a:spLocks noGrp="1"/>
          </p:cNvSpPr>
          <p:nvPr>
            <p:ph type="title"/>
          </p:nvPr>
        </p:nvSpPr>
        <p:spPr/>
        <p:txBody>
          <a:bodyPr/>
          <a:lstStyle/>
          <a:p>
            <a:r>
              <a:rPr lang="en-US">
                <a:solidFill>
                  <a:schemeClr val="accent1"/>
                </a:solidFill>
              </a:rPr>
              <a:t>Copilot Hub | </a:t>
            </a:r>
            <a:r>
              <a:rPr lang="en-US" err="1">
                <a:solidFill>
                  <a:schemeClr val="accent1"/>
                </a:solidFill>
              </a:rPr>
              <a:t>Cowork</a:t>
            </a:r>
            <a:r>
              <a:rPr lang="en-US">
                <a:solidFill>
                  <a:schemeClr val="accent1"/>
                </a:solidFill>
              </a:rPr>
              <a:t> demo: AI Champions</a:t>
            </a:r>
          </a:p>
        </p:txBody>
      </p:sp>
      <p:sp>
        <p:nvSpPr>
          <p:cNvPr id="8" name="TextBox 7">
            <a:extLst>
              <a:ext uri="{FF2B5EF4-FFF2-40B4-BE49-F238E27FC236}">
                <a16:creationId xmlns:a16="http://schemas.microsoft.com/office/drawing/2014/main" id="{ED22FD3C-6871-60D6-0E9C-304102590824}"/>
              </a:ext>
            </a:extLst>
          </p:cNvPr>
          <p:cNvSpPr txBox="1"/>
          <p:nvPr/>
        </p:nvSpPr>
        <p:spPr>
          <a:xfrm>
            <a:off x="571499" y="2633559"/>
            <a:ext cx="2774815"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accent2"/>
                </a:solidFill>
                <a:latin typeface="Segoe Sans Display"/>
              </a:rPr>
              <a:t>“Explore more” link takes users directly to a filtered list of </a:t>
            </a:r>
            <a:r>
              <a:rPr lang="en-US" sz="2000" err="1">
                <a:solidFill>
                  <a:schemeClr val="accent2"/>
                </a:solidFill>
                <a:latin typeface="Segoe Sans Display"/>
              </a:rPr>
              <a:t>Cowork</a:t>
            </a:r>
            <a:r>
              <a:rPr lang="en-US" sz="2000">
                <a:solidFill>
                  <a:schemeClr val="accent2"/>
                </a:solidFill>
                <a:latin typeface="Segoe Sans Display"/>
              </a:rPr>
              <a:t> prompts in the Prompt Gallery</a:t>
            </a:r>
            <a:endParaRPr kumimoji="0" lang="en-US" sz="2000" b="0" i="0" u="none" strike="noStrike" kern="1200" cap="none" spc="0" normalizeH="0" baseline="0" noProof="0">
              <a:ln>
                <a:noFill/>
              </a:ln>
              <a:solidFill>
                <a:schemeClr val="accent2"/>
              </a:solidFill>
              <a:effectLst/>
              <a:uLnTx/>
              <a:uFillTx/>
              <a:latin typeface="Segoe Sans Display"/>
              <a:ea typeface="+mn-ea"/>
              <a:cs typeface="+mn-cs"/>
            </a:endParaRPr>
          </a:p>
        </p:txBody>
      </p:sp>
      <p:sp>
        <p:nvSpPr>
          <p:cNvPr id="13" name="Arrow: Right 12">
            <a:extLst>
              <a:ext uri="{FF2B5EF4-FFF2-40B4-BE49-F238E27FC236}">
                <a16:creationId xmlns:a16="http://schemas.microsoft.com/office/drawing/2014/main" id="{7E98EDAC-F5CB-0540-FACC-DE915DCF5912}"/>
              </a:ext>
              <a:ext uri="{C183D7F6-B498-43B3-948B-1728B52AA6E4}">
                <adec:decorative xmlns:adec="http://schemas.microsoft.com/office/drawing/2017/decorative" val="1"/>
              </a:ext>
            </a:extLst>
          </p:cNvPr>
          <p:cNvSpPr/>
          <p:nvPr/>
        </p:nvSpPr>
        <p:spPr bwMode="auto">
          <a:xfrm>
            <a:off x="3479528" y="2596948"/>
            <a:ext cx="1033188" cy="381000"/>
          </a:xfrm>
          <a:prstGeom prst="righ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1B44B1"/>
              </a:solidFill>
              <a:effectLst/>
              <a:uLnTx/>
              <a:uFillTx/>
              <a:latin typeface="Segoe Sans Display"/>
              <a:ea typeface="Segoe UI" pitchFamily="34" charset="0"/>
              <a:cs typeface="Segoe UI" pitchFamily="34" charset="0"/>
            </a:endParaRPr>
          </a:p>
        </p:txBody>
      </p:sp>
      <p:sp>
        <p:nvSpPr>
          <p:cNvPr id="15" name="TextBox 14">
            <a:extLst>
              <a:ext uri="{FF2B5EF4-FFF2-40B4-BE49-F238E27FC236}">
                <a16:creationId xmlns:a16="http://schemas.microsoft.com/office/drawing/2014/main" id="{1C767830-7465-B834-F670-B337EB585E79}"/>
              </a:ext>
            </a:extLst>
          </p:cNvPr>
          <p:cNvSpPr txBox="1"/>
          <p:nvPr/>
        </p:nvSpPr>
        <p:spPr>
          <a:xfrm>
            <a:off x="571500" y="5491988"/>
            <a:ext cx="254508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2"/>
                </a:solidFill>
                <a:effectLst/>
                <a:uLnTx/>
                <a:uFillTx/>
                <a:latin typeface="Segoe Sans Display"/>
                <a:ea typeface="+mn-ea"/>
                <a:cs typeface="+mn-cs"/>
              </a:rPr>
              <a:t>Where to find </a:t>
            </a:r>
            <a:r>
              <a:rPr kumimoji="0" lang="en-US" sz="2000" b="0" i="0" u="none" strike="noStrike" kern="1200" cap="none" spc="0" normalizeH="0" baseline="0" noProof="0" err="1">
                <a:ln>
                  <a:noFill/>
                </a:ln>
                <a:solidFill>
                  <a:schemeClr val="accent2"/>
                </a:solidFill>
                <a:effectLst/>
                <a:uLnTx/>
                <a:uFillTx/>
                <a:latin typeface="Segoe Sans Display"/>
                <a:ea typeface="+mn-ea"/>
                <a:cs typeface="+mn-cs"/>
              </a:rPr>
              <a:t>Cowork</a:t>
            </a:r>
            <a:endParaRPr kumimoji="0" lang="en-US" sz="2000" b="0" i="0" u="none" strike="noStrike" kern="1200" cap="none" spc="0" normalizeH="0" baseline="0" noProof="0">
              <a:ln>
                <a:noFill/>
              </a:ln>
              <a:solidFill>
                <a:schemeClr val="accent2"/>
              </a:solidFill>
              <a:effectLst/>
              <a:uLnTx/>
              <a:uFillTx/>
              <a:latin typeface="Segoe Sans Display"/>
              <a:ea typeface="+mn-ea"/>
              <a:cs typeface="+mn-cs"/>
            </a:endParaRPr>
          </a:p>
        </p:txBody>
      </p:sp>
      <p:sp>
        <p:nvSpPr>
          <p:cNvPr id="17" name="Arrow: Right 16">
            <a:extLst>
              <a:ext uri="{FF2B5EF4-FFF2-40B4-BE49-F238E27FC236}">
                <a16:creationId xmlns:a16="http://schemas.microsoft.com/office/drawing/2014/main" id="{50F77AC5-3A9B-2511-96D8-D14C76DA27EA}"/>
              </a:ext>
              <a:ext uri="{C183D7F6-B498-43B3-948B-1728B52AA6E4}">
                <adec:decorative xmlns:adec="http://schemas.microsoft.com/office/drawing/2017/decorative" val="1"/>
              </a:ext>
            </a:extLst>
          </p:cNvPr>
          <p:cNvSpPr/>
          <p:nvPr/>
        </p:nvSpPr>
        <p:spPr bwMode="auto">
          <a:xfrm>
            <a:off x="3479528" y="5491988"/>
            <a:ext cx="1033188" cy="381000"/>
          </a:xfrm>
          <a:prstGeom prst="righ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1B44B1"/>
              </a:solidFill>
              <a:effectLst/>
              <a:uLnTx/>
              <a:uFillTx/>
              <a:latin typeface="Segoe Sans Display"/>
              <a:ea typeface="Segoe UI" pitchFamily="34" charset="0"/>
              <a:cs typeface="Segoe UI" pitchFamily="34" charset="0"/>
            </a:endParaRPr>
          </a:p>
        </p:txBody>
      </p:sp>
      <p:pic>
        <p:nvPicPr>
          <p:cNvPr id="6" name="Picture 5" descr="Screenshot of the Cowork adoption page.">
            <a:extLst>
              <a:ext uri="{FF2B5EF4-FFF2-40B4-BE49-F238E27FC236}">
                <a16:creationId xmlns:a16="http://schemas.microsoft.com/office/drawing/2014/main" id="{4F37DC0C-981E-09EB-077F-6C0B48DEC431}"/>
              </a:ext>
            </a:extLst>
          </p:cNvPr>
          <p:cNvPicPr>
            <a:picLocks noChangeAspect="1"/>
          </p:cNvPicPr>
          <p:nvPr/>
        </p:nvPicPr>
        <p:blipFill>
          <a:blip r:embed="rId2"/>
          <a:stretch>
            <a:fillRect/>
          </a:stretch>
        </p:blipFill>
        <p:spPr>
          <a:xfrm>
            <a:off x="5113995" y="1235296"/>
            <a:ext cx="6506505" cy="5370693"/>
          </a:xfrm>
          <a:prstGeom prst="rect">
            <a:avLst/>
          </a:prstGeom>
        </p:spPr>
      </p:pic>
    </p:spTree>
    <p:extLst>
      <p:ext uri="{BB962C8B-B14F-4D97-AF65-F5344CB8AC3E}">
        <p14:creationId xmlns:p14="http://schemas.microsoft.com/office/powerpoint/2010/main" val="111239296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5E6BC-0ACA-3CCF-E583-CF55BC81B7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42E8E-826F-19A3-3334-EEDCD6662E2C}"/>
              </a:ext>
            </a:extLst>
          </p:cNvPr>
          <p:cNvSpPr>
            <a:spLocks noGrp="1"/>
          </p:cNvSpPr>
          <p:nvPr>
            <p:ph type="title"/>
          </p:nvPr>
        </p:nvSpPr>
        <p:spPr/>
        <p:txBody>
          <a:bodyPr>
            <a:normAutofit fontScale="90000"/>
          </a:bodyPr>
          <a:lstStyle/>
          <a:p>
            <a:r>
              <a:rPr lang="en-US" sz="3200" err="1">
                <a:solidFill>
                  <a:schemeClr val="accent1"/>
                </a:solidFill>
                <a:latin typeface="Segoe Sans Display Semibold" pitchFamily="2" charset="0"/>
                <a:cs typeface="Segoe Sans Display Semibold" pitchFamily="2" charset="0"/>
              </a:rPr>
              <a:t>Cowork</a:t>
            </a:r>
            <a:r>
              <a:rPr lang="en-US" sz="3200">
                <a:solidFill>
                  <a:schemeClr val="accent1"/>
                </a:solidFill>
                <a:latin typeface="Segoe Sans Display Semibold" pitchFamily="2" charset="0"/>
                <a:cs typeface="Segoe Sans Display Semibold" pitchFamily="2" charset="0"/>
              </a:rPr>
              <a:t> adoption page + implementation framework</a:t>
            </a:r>
          </a:p>
        </p:txBody>
      </p:sp>
      <p:graphicFrame>
        <p:nvGraphicFramePr>
          <p:cNvPr id="5" name="Content Placeholder 4">
            <a:extLst>
              <a:ext uri="{FF2B5EF4-FFF2-40B4-BE49-F238E27FC236}">
                <a16:creationId xmlns:a16="http://schemas.microsoft.com/office/drawing/2014/main" id="{56055F4D-7680-8AE6-FDE3-0312632A3C27}"/>
              </a:ext>
            </a:extLst>
          </p:cNvPr>
          <p:cNvGraphicFramePr>
            <a:graphicFrameLocks noGrp="1"/>
          </p:cNvGraphicFramePr>
          <p:nvPr>
            <p:ph idx="1"/>
            <p:extLst>
              <p:ext uri="{D42A27DB-BD31-4B8C-83A1-F6EECF244321}">
                <p14:modId xmlns:p14="http://schemas.microsoft.com/office/powerpoint/2010/main" val="1501453733"/>
              </p:ext>
            </p:extLst>
          </p:nvPr>
        </p:nvGraphicFramePr>
        <p:xfrm>
          <a:off x="838200" y="1308265"/>
          <a:ext cx="10772274" cy="4881880"/>
        </p:xfrm>
        <a:graphic>
          <a:graphicData uri="http://schemas.openxmlformats.org/drawingml/2006/table">
            <a:tbl>
              <a:tblPr firstRow="1" bandRow="1">
                <a:tableStyleId>{5C22544A-7EE6-4342-B048-85BDC9FD1C3A}</a:tableStyleId>
              </a:tblPr>
              <a:tblGrid>
                <a:gridCol w="1204609">
                  <a:extLst>
                    <a:ext uri="{9D8B030D-6E8A-4147-A177-3AD203B41FA5}">
                      <a16:colId xmlns:a16="http://schemas.microsoft.com/office/drawing/2014/main" val="480325984"/>
                    </a:ext>
                  </a:extLst>
                </a:gridCol>
                <a:gridCol w="2684834">
                  <a:extLst>
                    <a:ext uri="{9D8B030D-6E8A-4147-A177-3AD203B41FA5}">
                      <a16:colId xmlns:a16="http://schemas.microsoft.com/office/drawing/2014/main" val="3765529704"/>
                    </a:ext>
                  </a:extLst>
                </a:gridCol>
                <a:gridCol w="2261680">
                  <a:extLst>
                    <a:ext uri="{9D8B030D-6E8A-4147-A177-3AD203B41FA5}">
                      <a16:colId xmlns:a16="http://schemas.microsoft.com/office/drawing/2014/main" val="2255301809"/>
                    </a:ext>
                  </a:extLst>
                </a:gridCol>
                <a:gridCol w="2261357">
                  <a:extLst>
                    <a:ext uri="{9D8B030D-6E8A-4147-A177-3AD203B41FA5}">
                      <a16:colId xmlns:a16="http://schemas.microsoft.com/office/drawing/2014/main" val="3251240272"/>
                    </a:ext>
                  </a:extLst>
                </a:gridCol>
                <a:gridCol w="2359794">
                  <a:extLst>
                    <a:ext uri="{9D8B030D-6E8A-4147-A177-3AD203B41FA5}">
                      <a16:colId xmlns:a16="http://schemas.microsoft.com/office/drawing/2014/main" val="780458593"/>
                    </a:ext>
                  </a:extLst>
                </a:gridCol>
              </a:tblGrid>
              <a:tr h="370840">
                <a:tc>
                  <a:txBody>
                    <a:bodyPr/>
                    <a:lstStyle/>
                    <a:p>
                      <a:endParaRPr lang="en-US" sz="1400">
                        <a:latin typeface="Segoe Sans Display" pitchFamily="2" charset="0"/>
                        <a:cs typeface="Segoe Sans Display" pitchFamily="2" charset="0"/>
                      </a:endParaRPr>
                    </a:p>
                  </a:txBody>
                  <a:tcPr/>
                </a:tc>
                <a:tc>
                  <a:txBody>
                    <a:bodyPr/>
                    <a:lstStyle/>
                    <a:p>
                      <a:pPr algn="ctr"/>
                      <a:r>
                        <a:rPr lang="en-US" sz="1400">
                          <a:latin typeface="Segoe Sans Display" pitchFamily="2" charset="0"/>
                          <a:cs typeface="Segoe Sans Display" pitchFamily="2" charset="0"/>
                        </a:rPr>
                        <a:t>AI User</a:t>
                      </a:r>
                    </a:p>
                  </a:txBody>
                  <a:tcPr/>
                </a:tc>
                <a:tc>
                  <a:txBody>
                    <a:bodyPr/>
                    <a:lstStyle/>
                    <a:p>
                      <a:pPr algn="ctr"/>
                      <a:r>
                        <a:rPr lang="en-US" sz="1400">
                          <a:latin typeface="Segoe Sans Display" pitchFamily="2" charset="0"/>
                          <a:cs typeface="Segoe Sans Display" pitchFamily="2" charset="0"/>
                        </a:rPr>
                        <a:t>AI Champion</a:t>
                      </a:r>
                    </a:p>
                  </a:txBody>
                  <a:tcPr/>
                </a:tc>
                <a:tc>
                  <a:txBody>
                    <a:bodyPr/>
                    <a:lstStyle/>
                    <a:p>
                      <a:pPr algn="ctr"/>
                      <a:r>
                        <a:rPr lang="en-US" sz="1400">
                          <a:latin typeface="Segoe Sans Display" pitchFamily="2" charset="0"/>
                          <a:cs typeface="Segoe Sans Display" pitchFamily="2" charset="0"/>
                        </a:rPr>
                        <a:t>AI Leader</a:t>
                      </a:r>
                    </a:p>
                  </a:txBody>
                  <a:tcPr/>
                </a:tc>
                <a:tc>
                  <a:txBody>
                    <a:bodyPr/>
                    <a:lstStyle/>
                    <a:p>
                      <a:pPr algn="ctr"/>
                      <a:r>
                        <a:rPr lang="en-US" sz="1400">
                          <a:latin typeface="Segoe Sans Display" pitchFamily="2" charset="0"/>
                          <a:cs typeface="Segoe Sans Display" pitchFamily="2" charset="0"/>
                        </a:rPr>
                        <a:t>IT Admin</a:t>
                      </a:r>
                    </a:p>
                  </a:txBody>
                  <a:tcPr/>
                </a:tc>
                <a:extLst>
                  <a:ext uri="{0D108BD9-81ED-4DB2-BD59-A6C34878D82A}">
                    <a16:rowId xmlns:a16="http://schemas.microsoft.com/office/drawing/2014/main" val="618420071"/>
                  </a:ext>
                </a:extLst>
              </a:tr>
              <a:tr h="370840">
                <a:tc>
                  <a:txBody>
                    <a:bodyPr/>
                    <a:lstStyle/>
                    <a:p>
                      <a:pPr algn="ctr"/>
                      <a:r>
                        <a:rPr lang="en-US" sz="1400" b="1">
                          <a:latin typeface="Segoe Sans Display" pitchFamily="2" charset="0"/>
                          <a:cs typeface="Segoe Sans Display" pitchFamily="2" charset="0"/>
                        </a:rPr>
                        <a:t>Plan</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What Cowork can do</a:t>
                      </a:r>
                    </a:p>
                    <a:p>
                      <a:pPr marL="285750" indent="-285750">
                        <a:buFont typeface="Arial" panose="020B0604020202020204" pitchFamily="34" charset="0"/>
                        <a:buChar char="•"/>
                      </a:pPr>
                      <a:r>
                        <a:rPr lang="en-US" sz="1400">
                          <a:latin typeface="Segoe Sans Display" pitchFamily="2" charset="0"/>
                          <a:cs typeface="Segoe Sans Display" pitchFamily="2" charset="0"/>
                        </a:rPr>
                        <a:t>Choose the right tool: Chat, Cowork, or agents </a:t>
                      </a:r>
                    </a:p>
                    <a:p>
                      <a:pPr marL="285750" indent="-285750">
                        <a:buFont typeface="Arial" panose="020B0604020202020204" pitchFamily="34" charset="0"/>
                        <a:buChar char="•"/>
                      </a:pPr>
                      <a:r>
                        <a:rPr lang="en-US" sz="1400">
                          <a:latin typeface="Segoe Sans Display" pitchFamily="2" charset="0"/>
                          <a:cs typeface="Segoe Sans Display" pitchFamily="2" charset="0"/>
                        </a:rPr>
                        <a:t>Explore scenarios to spark ideas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Segoe Sans Display" pitchFamily="2" charset="0"/>
                          <a:cs typeface="Segoe Sans Display" pitchFamily="2" charset="0"/>
                        </a:rPr>
                        <a:t>Build your strategy</a:t>
                      </a:r>
                    </a:p>
                    <a:p>
                      <a:endParaRPr lang="en-US" sz="1400">
                        <a:latin typeface="Segoe Sans Display" pitchFamily="2" charset="0"/>
                        <a:cs typeface="Segoe Sans Display" pitchFamily="2" charset="0"/>
                      </a:endParaRP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How Cowork is different from Copilot</a:t>
                      </a:r>
                    </a:p>
                    <a:p>
                      <a:pPr marL="285750" indent="-285750">
                        <a:buFont typeface="Arial" panose="020B0604020202020204" pitchFamily="34" charset="0"/>
                        <a:buChar char="•"/>
                      </a:pPr>
                      <a:r>
                        <a:rPr lang="en-US" sz="1400">
                          <a:latin typeface="Segoe Sans Display" pitchFamily="2" charset="0"/>
                          <a:cs typeface="Segoe Sans Display" pitchFamily="2" charset="0"/>
                        </a:rPr>
                        <a:t>What you need to know about Cowork</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Built on the Microsoft trust foundation</a:t>
                      </a:r>
                    </a:p>
                    <a:p>
                      <a:pPr marL="285750" indent="-285750">
                        <a:buFont typeface="Arial" panose="020B0604020202020204" pitchFamily="34" charset="0"/>
                        <a:buChar char="•"/>
                      </a:pPr>
                      <a:r>
                        <a:rPr lang="en-US" sz="1400">
                          <a:latin typeface="Segoe Sans Display" pitchFamily="2" charset="0"/>
                          <a:cs typeface="Segoe Sans Display" pitchFamily="2" charset="0"/>
                        </a:rPr>
                        <a:t>Security and governance</a:t>
                      </a:r>
                    </a:p>
                    <a:p>
                      <a:pPr marL="285750" indent="-285750">
                        <a:buFont typeface="Arial" panose="020B0604020202020204" pitchFamily="34" charset="0"/>
                        <a:buChar char="•"/>
                      </a:pPr>
                      <a:r>
                        <a:rPr lang="en-US" sz="1400">
                          <a:latin typeface="Segoe Sans Display" pitchFamily="2" charset="0"/>
                          <a:cs typeface="Segoe Sans Display" pitchFamily="2" charset="0"/>
                        </a:rPr>
                        <a:t>Model choice</a:t>
                      </a:r>
                    </a:p>
                  </a:txBody>
                  <a:tcPr/>
                </a:tc>
                <a:extLst>
                  <a:ext uri="{0D108BD9-81ED-4DB2-BD59-A6C34878D82A}">
                    <a16:rowId xmlns:a16="http://schemas.microsoft.com/office/drawing/2014/main" val="3752794846"/>
                  </a:ext>
                </a:extLst>
              </a:tr>
              <a:tr h="370840">
                <a:tc>
                  <a:txBody>
                    <a:bodyPr/>
                    <a:lstStyle/>
                    <a:p>
                      <a:pPr algn="ctr"/>
                      <a:r>
                        <a:rPr lang="en-US" sz="1400" b="1">
                          <a:latin typeface="Segoe Sans Display" pitchFamily="2" charset="0"/>
                          <a:cs typeface="Segoe Sans Display" pitchFamily="2" charset="0"/>
                        </a:rPr>
                        <a:t>Implement</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Where to find Cowork</a:t>
                      </a:r>
                    </a:p>
                    <a:p>
                      <a:pPr marL="285750" indent="-285750">
                        <a:buFont typeface="Arial" panose="020B0604020202020204" pitchFamily="34" charset="0"/>
                        <a:buChar char="•"/>
                      </a:pPr>
                      <a:r>
                        <a:rPr lang="en-US" sz="1400">
                          <a:latin typeface="Segoe Sans Display" pitchFamily="2" charset="0"/>
                          <a:cs typeface="Segoe Sans Display" pitchFamily="2" charset="0"/>
                        </a:rPr>
                        <a:t>Getting started with Cowork: what you’ll see</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Get access to Cowork</a:t>
                      </a:r>
                    </a:p>
                    <a:p>
                      <a:pPr marL="285750" indent="-285750">
                        <a:buFont typeface="Arial" panose="020B0604020202020204" pitchFamily="34" charset="0"/>
                        <a:buChar char="•"/>
                      </a:pPr>
                      <a:r>
                        <a:rPr lang="en-US" sz="1400">
                          <a:latin typeface="Segoe Sans Display" pitchFamily="2" charset="0"/>
                          <a:cs typeface="Segoe Sans Display" pitchFamily="2" charset="0"/>
                        </a:rPr>
                        <a:t>Launch Cowork to your team</a:t>
                      </a:r>
                    </a:p>
                    <a:p>
                      <a:pPr marL="285750" indent="-285750">
                        <a:buFont typeface="Arial" panose="020B0604020202020204" pitchFamily="34" charset="0"/>
                        <a:buChar char="•"/>
                      </a:pPr>
                      <a:r>
                        <a:rPr lang="en-US" sz="1400">
                          <a:latin typeface="Segoe Sans Display" pitchFamily="2" charset="0"/>
                          <a:cs typeface="Segoe Sans Display" pitchFamily="2" charset="0"/>
                        </a:rPr>
                        <a:t>Roll out Cowork</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Where you set direction</a:t>
                      </a:r>
                    </a:p>
                    <a:p>
                      <a:pPr marL="285750" indent="-285750">
                        <a:buFont typeface="Arial" panose="020B0604020202020204" pitchFamily="34" charset="0"/>
                        <a:buChar char="•"/>
                      </a:pPr>
                      <a:r>
                        <a:rPr lang="en-US" sz="1400">
                          <a:latin typeface="Segoe Sans Display" pitchFamily="2" charset="0"/>
                          <a:cs typeface="Segoe Sans Display" pitchFamily="2" charset="0"/>
                        </a:rPr>
                        <a:t>Where to find Cowork</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Get access and set up Cowork</a:t>
                      </a:r>
                    </a:p>
                    <a:p>
                      <a:pPr marL="285750" indent="-285750">
                        <a:buFont typeface="Arial" panose="020B0604020202020204" pitchFamily="34" charset="0"/>
                        <a:buChar char="•"/>
                      </a:pPr>
                      <a:r>
                        <a:rPr lang="en-US" sz="1400">
                          <a:latin typeface="Segoe Sans Display" pitchFamily="2" charset="0"/>
                          <a:cs typeface="Segoe Sans Display" pitchFamily="2" charset="0"/>
                        </a:rPr>
                        <a:t>Where to do each step</a:t>
                      </a:r>
                    </a:p>
                    <a:p>
                      <a:pPr marL="285750" indent="-285750">
                        <a:buFont typeface="Arial" panose="020B0604020202020204" pitchFamily="34" charset="0"/>
                        <a:buChar char="•"/>
                      </a:pPr>
                      <a:r>
                        <a:rPr lang="en-US" sz="1400">
                          <a:latin typeface="Segoe Sans Display" pitchFamily="2" charset="0"/>
                          <a:cs typeface="Segoe Sans Display" pitchFamily="2" charset="0"/>
                        </a:rPr>
                        <a:t>Rollout Cowork to the organization</a:t>
                      </a:r>
                    </a:p>
                  </a:txBody>
                  <a:tcPr/>
                </a:tc>
                <a:extLst>
                  <a:ext uri="{0D108BD9-81ED-4DB2-BD59-A6C34878D82A}">
                    <a16:rowId xmlns:a16="http://schemas.microsoft.com/office/drawing/2014/main" val="4254418778"/>
                  </a:ext>
                </a:extLst>
              </a:tr>
              <a:tr h="370840">
                <a:tc>
                  <a:txBody>
                    <a:bodyPr/>
                    <a:lstStyle/>
                    <a:p>
                      <a:pPr algn="ctr"/>
                      <a:r>
                        <a:rPr lang="en-US" sz="1400" b="1">
                          <a:latin typeface="Segoe Sans Display" pitchFamily="2" charset="0"/>
                          <a:cs typeface="Segoe Sans Display" pitchFamily="2" charset="0"/>
                        </a:rPr>
                        <a:t>Adopt</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Effective prompting with Cowork</a:t>
                      </a:r>
                    </a:p>
                    <a:p>
                      <a:pPr marL="285750" indent="-285750">
                        <a:buFont typeface="Arial" panose="020B0604020202020204" pitchFamily="34" charset="0"/>
                        <a:buChar char="•"/>
                      </a:pPr>
                      <a:r>
                        <a:rPr lang="en-US" sz="1400">
                          <a:latin typeface="Segoe Sans Display" pitchFamily="2" charset="0"/>
                          <a:cs typeface="Segoe Sans Display" pitchFamily="2" charset="0"/>
                        </a:rPr>
                        <a:t>Try it out with the Prompt Gallery</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Generate excitement</a:t>
                      </a:r>
                    </a:p>
                    <a:p>
                      <a:pPr marL="285750" indent="-285750">
                        <a:buFont typeface="Arial" panose="020B0604020202020204" pitchFamily="34" charset="0"/>
                        <a:buChar char="•"/>
                      </a:pPr>
                      <a:r>
                        <a:rPr lang="en-US" sz="1400">
                          <a:latin typeface="Segoe Sans Display" pitchFamily="2" charset="0"/>
                          <a:cs typeface="Segoe Sans Display" pitchFamily="2" charset="0"/>
                        </a:rPr>
                        <a:t>Coach the team on effective prompting</a:t>
                      </a:r>
                    </a:p>
                    <a:p>
                      <a:pPr marL="285750" indent="-285750">
                        <a:buFont typeface="Arial" panose="020B0604020202020204" pitchFamily="34" charset="0"/>
                        <a:buChar char="•"/>
                      </a:pPr>
                      <a:r>
                        <a:rPr lang="en-US" sz="1400">
                          <a:latin typeface="Segoe Sans Display" pitchFamily="2" charset="0"/>
                          <a:cs typeface="Segoe Sans Display" pitchFamily="2" charset="0"/>
                        </a:rPr>
                        <a:t>Try it out with the Prompt Gallery</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Your role as an AI Leader</a:t>
                      </a:r>
                    </a:p>
                    <a:p>
                      <a:pPr marL="285750" indent="-285750">
                        <a:buFont typeface="Arial" panose="020B0604020202020204" pitchFamily="34" charset="0"/>
                        <a:buChar char="•"/>
                      </a:pPr>
                      <a:r>
                        <a:rPr lang="en-US" sz="1400">
                          <a:latin typeface="Segoe Sans Display" pitchFamily="2" charset="0"/>
                          <a:cs typeface="Segoe Sans Display" pitchFamily="2" charset="0"/>
                        </a:rPr>
                        <a:t>Watch how it works </a:t>
                      </a:r>
                    </a:p>
                    <a:p>
                      <a:pPr marL="285750" indent="-285750">
                        <a:buFont typeface="Arial" panose="020B0604020202020204" pitchFamily="34" charset="0"/>
                        <a:buChar char="•"/>
                      </a:pPr>
                      <a:r>
                        <a:rPr lang="en-US" sz="1400">
                          <a:latin typeface="Segoe Sans Display" pitchFamily="2" charset="0"/>
                          <a:cs typeface="Segoe Sans Display" pitchFamily="2" charset="0"/>
                        </a:rPr>
                        <a:t>Try it out with the Prompt Gallery</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Try it out with the Prompt Gallery</a:t>
                      </a:r>
                    </a:p>
                  </a:txBody>
                  <a:tcPr/>
                </a:tc>
                <a:extLst>
                  <a:ext uri="{0D108BD9-81ED-4DB2-BD59-A6C34878D82A}">
                    <a16:rowId xmlns:a16="http://schemas.microsoft.com/office/drawing/2014/main" val="3310481957"/>
                  </a:ext>
                </a:extLst>
              </a:tr>
              <a:tr h="370840">
                <a:tc>
                  <a:txBody>
                    <a:bodyPr/>
                    <a:lstStyle/>
                    <a:p>
                      <a:pPr algn="ctr"/>
                      <a:r>
                        <a:rPr lang="en-US" sz="1400" b="1">
                          <a:latin typeface="Segoe Sans Display" pitchFamily="2" charset="0"/>
                          <a:cs typeface="Segoe Sans Display" pitchFamily="2" charset="0"/>
                        </a:rPr>
                        <a:t>Manage</a:t>
                      </a:r>
                    </a:p>
                  </a:txBody>
                  <a:tcPr/>
                </a:tc>
                <a:tc>
                  <a:txBody>
                    <a:bodyPr/>
                    <a:lstStyle/>
                    <a:p>
                      <a:r>
                        <a:rPr lang="en-US" sz="1400">
                          <a:latin typeface="Segoe Sans Display" pitchFamily="2" charset="0"/>
                          <a:cs typeface="Segoe Sans Display" pitchFamily="2" charset="0"/>
                        </a:rPr>
                        <a:t>N/A</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Share success and gather feedback</a:t>
                      </a:r>
                    </a:p>
                  </a:txBody>
                  <a:tcPr/>
                </a:tc>
                <a:tc>
                  <a:txBody>
                    <a:bodyPr/>
                    <a:lstStyle/>
                    <a:p>
                      <a:r>
                        <a:rPr lang="en-US" sz="1400">
                          <a:latin typeface="Segoe Sans Display" pitchFamily="2" charset="0"/>
                          <a:cs typeface="Segoe Sans Display" pitchFamily="2" charset="0"/>
                        </a:rPr>
                        <a:t>N/A</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Where to find Cowork</a:t>
                      </a:r>
                    </a:p>
                  </a:txBody>
                  <a:tcPr/>
                </a:tc>
                <a:extLst>
                  <a:ext uri="{0D108BD9-81ED-4DB2-BD59-A6C34878D82A}">
                    <a16:rowId xmlns:a16="http://schemas.microsoft.com/office/drawing/2014/main" val="3405161875"/>
                  </a:ext>
                </a:extLst>
              </a:tr>
              <a:tr h="370840">
                <a:tc>
                  <a:txBody>
                    <a:bodyPr/>
                    <a:lstStyle/>
                    <a:p>
                      <a:pPr algn="ctr"/>
                      <a:r>
                        <a:rPr lang="en-US" sz="1400" b="1">
                          <a:latin typeface="Segoe Sans Display" pitchFamily="2" charset="0"/>
                          <a:cs typeface="Segoe Sans Display" pitchFamily="2" charset="0"/>
                        </a:rPr>
                        <a:t>Improve</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Communities</a:t>
                      </a:r>
                    </a:p>
                    <a:p>
                      <a:pPr marL="285750" indent="-285750">
                        <a:buFont typeface="Arial" panose="020B0604020202020204" pitchFamily="34" charset="0"/>
                        <a:buChar char="•"/>
                      </a:pPr>
                      <a:r>
                        <a:rPr lang="en-US" sz="1400">
                          <a:latin typeface="Segoe Sans Display" pitchFamily="2" charset="0"/>
                          <a:cs typeface="Segoe Sans Display" pitchFamily="2" charset="0"/>
                        </a:rPr>
                        <a:t>Go further</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Join the Community</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Communities</a:t>
                      </a:r>
                    </a:p>
                    <a:p>
                      <a:pPr marL="285750" indent="-285750">
                        <a:buFont typeface="Arial" panose="020B0604020202020204" pitchFamily="34" charset="0"/>
                        <a:buChar char="•"/>
                      </a:pPr>
                      <a:r>
                        <a:rPr lang="en-US" sz="1400">
                          <a:latin typeface="Segoe Sans Display" pitchFamily="2" charset="0"/>
                          <a:cs typeface="Segoe Sans Display" pitchFamily="2" charset="0"/>
                        </a:rPr>
                        <a:t>Go further</a:t>
                      </a:r>
                    </a:p>
                  </a:txBody>
                  <a:tcPr/>
                </a:tc>
                <a:tc>
                  <a:txBody>
                    <a:bodyPr/>
                    <a:lstStyle/>
                    <a:p>
                      <a:pPr marL="285750" indent="-285750">
                        <a:buFont typeface="Arial" panose="020B0604020202020204" pitchFamily="34" charset="0"/>
                        <a:buChar char="•"/>
                      </a:pPr>
                      <a:r>
                        <a:rPr lang="en-US" sz="1400">
                          <a:latin typeface="Segoe Sans Display" pitchFamily="2" charset="0"/>
                          <a:cs typeface="Segoe Sans Display" pitchFamily="2" charset="0"/>
                        </a:rPr>
                        <a:t>Communities</a:t>
                      </a:r>
                    </a:p>
                    <a:p>
                      <a:pPr marL="285750" indent="-285750">
                        <a:buFont typeface="Arial" panose="020B0604020202020204" pitchFamily="34" charset="0"/>
                        <a:buChar char="•"/>
                      </a:pPr>
                      <a:r>
                        <a:rPr lang="en-US" sz="1400">
                          <a:latin typeface="Segoe Sans Display" pitchFamily="2" charset="0"/>
                          <a:cs typeface="Segoe Sans Display" pitchFamily="2" charset="0"/>
                        </a:rPr>
                        <a:t>Go further</a:t>
                      </a:r>
                    </a:p>
                  </a:txBody>
                  <a:tcPr/>
                </a:tc>
                <a:extLst>
                  <a:ext uri="{0D108BD9-81ED-4DB2-BD59-A6C34878D82A}">
                    <a16:rowId xmlns:a16="http://schemas.microsoft.com/office/drawing/2014/main" val="3355903016"/>
                  </a:ext>
                </a:extLst>
              </a:tr>
            </a:tbl>
          </a:graphicData>
        </a:graphic>
      </p:graphicFrame>
    </p:spTree>
    <p:extLst>
      <p:ext uri="{BB962C8B-B14F-4D97-AF65-F5344CB8AC3E}">
        <p14:creationId xmlns:p14="http://schemas.microsoft.com/office/powerpoint/2010/main" val="101053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3F264-1100-FDB0-9459-E63C57ADE5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5F1179-F04C-CD04-9577-8E898E3862C2}"/>
              </a:ext>
            </a:extLst>
          </p:cNvPr>
          <p:cNvSpPr>
            <a:spLocks noGrp="1"/>
          </p:cNvSpPr>
          <p:nvPr>
            <p:ph type="title"/>
          </p:nvPr>
        </p:nvSpPr>
        <p:spPr>
          <a:xfrm>
            <a:off x="614678" y="1361610"/>
            <a:ext cx="4145582" cy="4638825"/>
          </a:xfrm>
        </p:spPr>
        <p:txBody>
          <a:bodyPr anchor="t">
            <a:normAutofit/>
          </a:bodyPr>
          <a:lstStyle/>
          <a:p>
            <a:r>
              <a:rPr lang="en-US" sz="3200">
                <a:solidFill>
                  <a:schemeClr val="accent1"/>
                </a:solidFill>
                <a:latin typeface="Segoe Sans Display Semibold" pitchFamily="2" charset="0"/>
                <a:cs typeface="Segoe Sans Display Semibold" pitchFamily="2" charset="0"/>
              </a:rPr>
              <a:t>Key takeaways: using the </a:t>
            </a:r>
            <a:r>
              <a:rPr lang="en-US" sz="3200" err="1">
                <a:solidFill>
                  <a:schemeClr val="accent1"/>
                </a:solidFill>
                <a:latin typeface="Segoe Sans Display Semibold" pitchFamily="2" charset="0"/>
                <a:cs typeface="Segoe Sans Display Semibold" pitchFamily="2" charset="0"/>
              </a:rPr>
              <a:t>Cowork</a:t>
            </a:r>
            <a:r>
              <a:rPr lang="en-US" sz="3200">
                <a:solidFill>
                  <a:schemeClr val="accent1"/>
                </a:solidFill>
                <a:latin typeface="Segoe Sans Display Semibold" pitchFamily="2" charset="0"/>
                <a:cs typeface="Segoe Sans Display Semibold" pitchFamily="2" charset="0"/>
              </a:rPr>
              <a:t> page to guide your team</a:t>
            </a:r>
          </a:p>
        </p:txBody>
      </p:sp>
      <p:sp>
        <p:nvSpPr>
          <p:cNvPr id="3" name="Content Placeholder 2">
            <a:extLst>
              <a:ext uri="{FF2B5EF4-FFF2-40B4-BE49-F238E27FC236}">
                <a16:creationId xmlns:a16="http://schemas.microsoft.com/office/drawing/2014/main" id="{4375FC38-8C93-8063-EFAE-47AB6C16CE66}"/>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32120" y="1361610"/>
            <a:ext cx="5681358" cy="4818068"/>
          </a:xfrm>
        </p:spPr>
        <p:txBody>
          <a:bodyPr>
            <a:normAutofit fontScale="92500"/>
          </a:bodyPr>
          <a:lstStyle/>
          <a:p>
            <a:pPr marL="0" indent="0">
              <a:spcBef>
                <a:spcPts val="2500"/>
              </a:spcBef>
              <a:buFont typeface="Arial" panose="020B0604020202020204" pitchFamily="34" charset="0"/>
              <a:buNone/>
            </a:pPr>
            <a:r>
              <a:rPr lang="en-US" sz="1600" b="1">
                <a:solidFill>
                  <a:schemeClr val="tx1"/>
                </a:solidFill>
                <a:latin typeface="Segoe Sans Display" pitchFamily="2" charset="0"/>
                <a:cs typeface="Segoe Sans Display" pitchFamily="2" charset="0"/>
              </a:rPr>
              <a:t>Use the </a:t>
            </a:r>
            <a:r>
              <a:rPr lang="en-US" sz="1600" b="1" err="1">
                <a:solidFill>
                  <a:schemeClr val="tx1"/>
                </a:solidFill>
                <a:latin typeface="Segoe Sans Display" pitchFamily="2" charset="0"/>
                <a:cs typeface="Segoe Sans Display" pitchFamily="2" charset="0"/>
              </a:rPr>
              <a:t>Cowork</a:t>
            </a:r>
            <a:r>
              <a:rPr lang="en-US" sz="1600" b="1">
                <a:solidFill>
                  <a:schemeClr val="tx1"/>
                </a:solidFill>
                <a:latin typeface="Segoe Sans Display" pitchFamily="2" charset="0"/>
                <a:cs typeface="Segoe Sans Display" pitchFamily="2" charset="0"/>
              </a:rPr>
              <a:t> page on the Copilot Hub as a starting point​</a:t>
            </a:r>
          </a:p>
          <a:p>
            <a:pPr marL="0" lvl="1" indent="0">
              <a:buFont typeface="Arial" panose="020B0604020202020204" pitchFamily="34" charset="0"/>
              <a:buNone/>
            </a:pPr>
            <a:r>
              <a:rPr lang="en-US" sz="1600">
                <a:solidFill>
                  <a:schemeClr val="tx1"/>
                </a:solidFill>
                <a:latin typeface="Segoe Sans Display" pitchFamily="2" charset="0"/>
                <a:cs typeface="Segoe Sans Display" pitchFamily="2" charset="0"/>
              </a:rPr>
              <a:t>Instead of starting from scratch, use the hub! It is here to help you across the adoption journey.</a:t>
            </a:r>
          </a:p>
          <a:p>
            <a:pPr marL="0" lvl="1" indent="0">
              <a:buFont typeface="Arial" panose="020B0604020202020204" pitchFamily="34" charset="0"/>
              <a:buNone/>
            </a:pPr>
            <a:endParaRPr lang="en-US" sz="1600" b="1">
              <a:solidFill>
                <a:schemeClr val="tx1"/>
              </a:solidFill>
              <a:latin typeface="Segoe Sans Display" pitchFamily="2" charset="0"/>
              <a:cs typeface="Segoe Sans Display" pitchFamily="2" charset="0"/>
            </a:endParaRPr>
          </a:p>
          <a:p>
            <a:pPr marL="0" lvl="1" indent="0">
              <a:buFont typeface="Arial" panose="020B0604020202020204" pitchFamily="34" charset="0"/>
              <a:buNone/>
            </a:pPr>
            <a:r>
              <a:rPr lang="en-US" sz="1600" b="1">
                <a:solidFill>
                  <a:schemeClr val="tx1"/>
                </a:solidFill>
                <a:latin typeface="Segoe Sans Display" pitchFamily="2" charset="0"/>
                <a:cs typeface="Segoe Sans Display" pitchFamily="2" charset="0"/>
              </a:rPr>
              <a:t>Leverage our framework</a:t>
            </a:r>
          </a:p>
          <a:p>
            <a:pPr marL="0" lvl="1" indent="0">
              <a:buFont typeface="Arial" panose="020B0604020202020204" pitchFamily="34" charset="0"/>
              <a:buNone/>
            </a:pPr>
            <a:r>
              <a:rPr lang="en-US" sz="1600">
                <a:solidFill>
                  <a:schemeClr val="tx1"/>
                </a:solidFill>
                <a:latin typeface="Segoe Sans Display" pitchFamily="2" charset="0"/>
                <a:cs typeface="Segoe Sans Display" pitchFamily="2" charset="0"/>
              </a:rPr>
              <a:t>Use the phases to decide what is relevant right now, based on where you are in the adoption journey.</a:t>
            </a:r>
          </a:p>
          <a:p>
            <a:pPr marL="0" lvl="1" indent="0">
              <a:buFont typeface="Arial" panose="020B0604020202020204" pitchFamily="34" charset="0"/>
              <a:buNone/>
            </a:pPr>
            <a:endParaRPr lang="en-US" sz="1600" b="1">
              <a:solidFill>
                <a:schemeClr val="tx1"/>
              </a:solidFill>
              <a:latin typeface="Segoe Sans Display" pitchFamily="2" charset="0"/>
              <a:cs typeface="Segoe Sans Display" pitchFamily="2" charset="0"/>
            </a:endParaRPr>
          </a:p>
          <a:p>
            <a:pPr marL="0" lvl="1" indent="0">
              <a:buFont typeface="Arial" panose="020B0604020202020204" pitchFamily="34" charset="0"/>
              <a:buNone/>
            </a:pPr>
            <a:r>
              <a:rPr lang="en-US" sz="1600" b="1">
                <a:solidFill>
                  <a:schemeClr val="tx1"/>
                </a:solidFill>
                <a:latin typeface="Segoe Sans Display" pitchFamily="2" charset="0"/>
                <a:cs typeface="Segoe Sans Display" pitchFamily="2" charset="0"/>
              </a:rPr>
              <a:t>Anchor on one real world scenario​</a:t>
            </a:r>
          </a:p>
          <a:p>
            <a:pPr marL="0" lvl="1" indent="0">
              <a:buFont typeface="Arial" panose="020B0604020202020204" pitchFamily="34" charset="0"/>
              <a:buNone/>
            </a:pPr>
            <a:r>
              <a:rPr lang="en-US" sz="1600">
                <a:solidFill>
                  <a:schemeClr val="tx1"/>
                </a:solidFill>
                <a:latin typeface="Segoe Sans Display" pitchFamily="2" charset="0"/>
                <a:cs typeface="Segoe Sans Display" pitchFamily="2" charset="0"/>
              </a:rPr>
              <a:t>Adoption builds when you consistently apply one scenario at a time.</a:t>
            </a:r>
          </a:p>
          <a:p>
            <a:pPr marL="0" lvl="1" indent="0">
              <a:buFont typeface="Arial" panose="020B0604020202020204" pitchFamily="34" charset="0"/>
              <a:buNone/>
            </a:pPr>
            <a:endParaRPr lang="en-US" sz="1600">
              <a:solidFill>
                <a:schemeClr val="tx1"/>
              </a:solidFill>
              <a:latin typeface="Segoe Sans Display" pitchFamily="2" charset="0"/>
              <a:cs typeface="Segoe Sans Display" pitchFamily="2" charset="0"/>
            </a:endParaRPr>
          </a:p>
          <a:p>
            <a:pPr marL="0" lvl="1" indent="0">
              <a:buFont typeface="Arial" panose="020B0604020202020204" pitchFamily="34" charset="0"/>
              <a:buNone/>
            </a:pPr>
            <a:r>
              <a:rPr lang="en-US" sz="1600" b="1">
                <a:solidFill>
                  <a:schemeClr val="tx1"/>
                </a:solidFill>
                <a:latin typeface="Segoe Sans Display" pitchFamily="2" charset="0"/>
                <a:cs typeface="Segoe Sans Display" pitchFamily="2" charset="0"/>
              </a:rPr>
              <a:t>Helpful links</a:t>
            </a:r>
          </a:p>
          <a:p>
            <a:pPr marL="285750" lvl="1" indent="-285750"/>
            <a:r>
              <a:rPr lang="en-US" err="1">
                <a:solidFill>
                  <a:schemeClr val="accent1"/>
                </a:solidFill>
                <a:latin typeface="Segoe Sans Display" pitchFamily="2" charset="0"/>
                <a:cs typeface="Segoe Sans Display" pitchFamily="2" charset="0"/>
                <a:hlinkClick r:id="rId3">
                  <a:extLst>
                    <a:ext uri="{A12FA001-AC4F-418D-AE19-62706E023703}">
                      <ahyp:hlinkClr xmlns:ahyp="http://schemas.microsoft.com/office/drawing/2018/hyperlinkcolor" val="tx"/>
                    </a:ext>
                  </a:extLst>
                </a:hlinkClick>
              </a:rPr>
              <a:t>Cowork</a:t>
            </a:r>
            <a:r>
              <a:rPr lang="en-US">
                <a:solidFill>
                  <a:schemeClr val="accent1"/>
                </a:solidFill>
                <a:latin typeface="Segoe Sans Display" pitchFamily="2" charset="0"/>
                <a:cs typeface="Segoe Sans Display" pitchFamily="2" charset="0"/>
                <a:hlinkClick r:id="rId3">
                  <a:extLst>
                    <a:ext uri="{A12FA001-AC4F-418D-AE19-62706E023703}">
                      <ahyp:hlinkClr xmlns:ahyp="http://schemas.microsoft.com/office/drawing/2018/hyperlinkcolor" val="tx"/>
                    </a:ext>
                  </a:extLst>
                </a:hlinkClick>
              </a:rPr>
              <a:t> adoption page</a:t>
            </a:r>
            <a:endParaRPr lang="en-US">
              <a:solidFill>
                <a:schemeClr val="accent1"/>
              </a:solidFill>
              <a:latin typeface="Segoe Sans Display" pitchFamily="2" charset="0"/>
              <a:cs typeface="Segoe Sans Display" pitchFamily="2" charset="0"/>
            </a:endParaRPr>
          </a:p>
          <a:p>
            <a:pPr marL="285750" lvl="1" indent="-285750"/>
            <a:r>
              <a:rPr lang="en-US">
                <a:solidFill>
                  <a:schemeClr val="accent1"/>
                </a:solidFill>
                <a:latin typeface="Segoe Sans Display" pitchFamily="2" charset="0"/>
                <a:cs typeface="Segoe Sans Display" pitchFamily="2" charset="0"/>
                <a:hlinkClick r:id="rId4">
                  <a:extLst>
                    <a:ext uri="{A12FA001-AC4F-418D-AE19-62706E023703}">
                      <ahyp:hlinkClr xmlns:ahyp="http://schemas.microsoft.com/office/drawing/2018/hyperlinkcolor" val="tx"/>
                    </a:ext>
                  </a:extLst>
                </a:hlinkClick>
              </a:rPr>
              <a:t>Blog announcement</a:t>
            </a:r>
            <a:endParaRPr lang="en-US">
              <a:solidFill>
                <a:schemeClr val="accent1"/>
              </a:solidFill>
              <a:latin typeface="Segoe Sans Display" pitchFamily="2" charset="0"/>
              <a:cs typeface="Segoe Sans Display" pitchFamily="2" charset="0"/>
            </a:endParaRPr>
          </a:p>
          <a:p>
            <a:pPr marL="285750" lvl="1" indent="-285750"/>
            <a:r>
              <a:rPr lang="en-US" sz="1600" err="1">
                <a:solidFill>
                  <a:schemeClr val="accent1"/>
                </a:solidFill>
                <a:latin typeface="Segoe Sans Display" pitchFamily="2" charset="0"/>
                <a:cs typeface="Segoe Sans Display" pitchFamily="2" charset="0"/>
                <a:hlinkClick r:id="rId5">
                  <a:extLst>
                    <a:ext uri="{A12FA001-AC4F-418D-AE19-62706E023703}">
                      <ahyp:hlinkClr xmlns:ahyp="http://schemas.microsoft.com/office/drawing/2018/hyperlinkcolor" val="tx"/>
                    </a:ext>
                  </a:extLst>
                </a:hlinkClick>
              </a:rPr>
              <a:t>Cowork</a:t>
            </a:r>
            <a:r>
              <a:rPr lang="en-US" sz="1600">
                <a:solidFill>
                  <a:schemeClr val="accent1"/>
                </a:solidFill>
                <a:latin typeface="Segoe Sans Display" pitchFamily="2" charset="0"/>
                <a:cs typeface="Segoe Sans Display" pitchFamily="2" charset="0"/>
                <a:hlinkClick r:id="rId5">
                  <a:extLst>
                    <a:ext uri="{A12FA001-AC4F-418D-AE19-62706E023703}">
                      <ahyp:hlinkClr xmlns:ahyp="http://schemas.microsoft.com/office/drawing/2018/hyperlinkcolor" val="tx"/>
                    </a:ext>
                  </a:extLst>
                </a:hlinkClick>
              </a:rPr>
              <a:t> product blog</a:t>
            </a:r>
            <a:r>
              <a:rPr lang="en-US" sz="1600">
                <a:solidFill>
                  <a:schemeClr val="accent1"/>
                </a:solidFill>
                <a:latin typeface="Segoe Sans Display" pitchFamily="2" charset="0"/>
                <a:cs typeface="Segoe Sans Display" pitchFamily="2" charset="0"/>
              </a:rPr>
              <a:t> </a:t>
            </a:r>
            <a:r>
              <a:rPr lang="en-US" sz="1600">
                <a:solidFill>
                  <a:schemeClr val="tx1"/>
                </a:solidFill>
                <a:latin typeface="Segoe Sans Display" pitchFamily="2" charset="0"/>
                <a:cs typeface="Segoe Sans Display" pitchFamily="2" charset="0"/>
              </a:rPr>
              <a:t>with full feature list </a:t>
            </a:r>
          </a:p>
          <a:p>
            <a:pPr marL="285750" lvl="1" indent="-285750"/>
            <a:r>
              <a:rPr lang="en-US" sz="1600" err="1">
                <a:solidFill>
                  <a:schemeClr val="tx1"/>
                </a:solidFill>
                <a:latin typeface="Segoe Sans Display" pitchFamily="2" charset="0"/>
                <a:cs typeface="Segoe Sans Display" pitchFamily="2" charset="0"/>
                <a:hlinkClick r:id="rId6"/>
              </a:rPr>
              <a:t>Cowork</a:t>
            </a:r>
            <a:r>
              <a:rPr lang="en-US" sz="1600">
                <a:solidFill>
                  <a:schemeClr val="tx1"/>
                </a:solidFill>
                <a:latin typeface="Segoe Sans Display" pitchFamily="2" charset="0"/>
                <a:cs typeface="Segoe Sans Display" pitchFamily="2" charset="0"/>
                <a:hlinkClick r:id="rId6"/>
              </a:rPr>
              <a:t> Cost Estimator</a:t>
            </a:r>
            <a:endParaRPr lang="en-US" sz="1600">
              <a:solidFill>
                <a:schemeClr val="tx1"/>
              </a:solidFill>
              <a:latin typeface="Segoe Sans Display" pitchFamily="2" charset="0"/>
              <a:cs typeface="Segoe Sans Display" pitchFamily="2" charset="0"/>
            </a:endParaRPr>
          </a:p>
          <a:p>
            <a:pPr marL="285750" lvl="1" indent="-285750"/>
            <a:r>
              <a:rPr lang="en-US" sz="1600">
                <a:solidFill>
                  <a:schemeClr val="accent1"/>
                </a:solidFill>
                <a:latin typeface="Segoe Sans Display" pitchFamily="2" charset="0"/>
                <a:cs typeface="Segoe Sans Display" pitchFamily="2" charset="0"/>
                <a:hlinkClick r:id="rId7">
                  <a:extLst>
                    <a:ext uri="{A12FA001-AC4F-418D-AE19-62706E023703}">
                      <ahyp:hlinkClr xmlns:ahyp="http://schemas.microsoft.com/office/drawing/2018/hyperlinkcolor" val="tx"/>
                    </a:ext>
                  </a:extLst>
                </a:hlinkClick>
              </a:rPr>
              <a:t>Copilot Credits </a:t>
            </a:r>
            <a:r>
              <a:rPr lang="en-US">
                <a:solidFill>
                  <a:schemeClr val="accent1"/>
                </a:solidFill>
                <a:latin typeface="Segoe Sans Display" pitchFamily="2" charset="0"/>
                <a:cs typeface="Segoe Sans Display" pitchFamily="2" charset="0"/>
                <a:hlinkClick r:id="rId7">
                  <a:extLst>
                    <a:ext uri="{A12FA001-AC4F-418D-AE19-62706E023703}">
                      <ahyp:hlinkClr xmlns:ahyp="http://schemas.microsoft.com/office/drawing/2018/hyperlinkcolor" val="tx"/>
                    </a:ext>
                  </a:extLst>
                </a:hlinkClick>
              </a:rPr>
              <a:t>g</a:t>
            </a:r>
            <a:r>
              <a:rPr lang="en-US" sz="1600">
                <a:solidFill>
                  <a:schemeClr val="accent1"/>
                </a:solidFill>
                <a:latin typeface="Segoe Sans Display" pitchFamily="2" charset="0"/>
                <a:cs typeface="Segoe Sans Display" pitchFamily="2" charset="0"/>
                <a:hlinkClick r:id="rId7">
                  <a:extLst>
                    <a:ext uri="{A12FA001-AC4F-418D-AE19-62706E023703}">
                      <ahyp:hlinkClr xmlns:ahyp="http://schemas.microsoft.com/office/drawing/2018/hyperlinkcolor" val="tx"/>
                    </a:ext>
                  </a:extLst>
                </a:hlinkClick>
              </a:rPr>
              <a:t>uide</a:t>
            </a:r>
            <a:endParaRPr lang="en-US" sz="1600">
              <a:solidFill>
                <a:schemeClr val="accent1"/>
              </a:solidFill>
              <a:latin typeface="Segoe Sans Display" pitchFamily="2" charset="0"/>
              <a:cs typeface="Segoe Sans Display" pitchFamily="2" charset="0"/>
            </a:endParaRPr>
          </a:p>
          <a:p>
            <a:pPr marL="285750" lvl="1" indent="-285750"/>
            <a:r>
              <a:rPr lang="en-US">
                <a:solidFill>
                  <a:schemeClr val="tx1"/>
                </a:solidFill>
                <a:latin typeface="Segoe Sans Display" pitchFamily="2" charset="0"/>
                <a:cs typeface="Segoe Sans Display" pitchFamily="2" charset="0"/>
              </a:rPr>
              <a:t>Feedback: </a:t>
            </a:r>
            <a:r>
              <a:rPr lang="en-US">
                <a:solidFill>
                  <a:srgbClr val="0076D3"/>
                </a:solidFill>
                <a:latin typeface="Segoe Sans Display" pitchFamily="2" charset="0"/>
                <a:cs typeface="Segoe Sans Display" pitchFamily="2" charset="0"/>
                <a:hlinkClick r:id="rId8"/>
              </a:rPr>
              <a:t>aka.ms/AMC/Feedback</a:t>
            </a:r>
            <a:endParaRPr lang="en-US" sz="1600">
              <a:solidFill>
                <a:schemeClr val="accent1"/>
              </a:solidFill>
              <a:latin typeface="Segoe Sans Display" pitchFamily="2" charset="0"/>
              <a:cs typeface="Segoe Sans Display" pitchFamily="2" charset="0"/>
            </a:endParaRPr>
          </a:p>
          <a:p>
            <a:pPr marL="285750" lvl="1" indent="-285750"/>
            <a:endParaRPr lang="en-US" sz="1600" b="1">
              <a:latin typeface="Segoe Sans Display" pitchFamily="2" charset="0"/>
              <a:cs typeface="Segoe Sans Display" pitchFamily="2" charset="0"/>
            </a:endParaRPr>
          </a:p>
        </p:txBody>
      </p:sp>
    </p:spTree>
    <p:extLst>
      <p:ext uri="{BB962C8B-B14F-4D97-AF65-F5344CB8AC3E}">
        <p14:creationId xmlns:p14="http://schemas.microsoft.com/office/powerpoint/2010/main" val="1189338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Upcoming community events</a:t>
            </a:r>
          </a:p>
        </p:txBody>
      </p:sp>
      <p:sp>
        <p:nvSpPr>
          <p:cNvPr id="3" name="Text Placeholder 2">
            <a:extLst>
              <a:ext uri="{FF2B5EF4-FFF2-40B4-BE49-F238E27FC236}">
                <a16:creationId xmlns:a16="http://schemas.microsoft.com/office/drawing/2014/main" id="{018046C4-E0CB-6357-C261-8087DCA0F564}"/>
              </a:ext>
            </a:extLst>
          </p:cNvPr>
          <p:cNvSpPr>
            <a:spLocks noGrp="1"/>
          </p:cNvSpPr>
          <p:nvPr>
            <p:ph type="body" sz="quarter" idx="10"/>
          </p:nvPr>
        </p:nvSpPr>
        <p:spPr>
          <a:xfrm>
            <a:off x="500979" y="1653212"/>
            <a:ext cx="11487821" cy="3587381"/>
          </a:xfrm>
        </p:spPr>
        <p:txBody>
          <a:bodyPr>
            <a:noAutofit/>
          </a:bodyPr>
          <a:lstStyle/>
          <a:p>
            <a:pPr marL="0">
              <a:lnSpc>
                <a:spcPct val="90000"/>
              </a:lnSpc>
              <a:spcBef>
                <a:spcPts val="1000"/>
              </a:spcBef>
              <a:buNone/>
            </a:pPr>
            <a:r>
              <a:rPr lang="en-US" err="1">
                <a:hlinkClick r:id="rId3"/>
              </a:rPr>
              <a:t>CollabDays</a:t>
            </a:r>
            <a:r>
              <a:rPr lang="en-US">
                <a:hlinkClick r:id="rId3"/>
              </a:rPr>
              <a:t> Hamburg 2026</a:t>
            </a:r>
            <a:r>
              <a:rPr lang="en-US"/>
              <a:t> | June 27 | Hamburg, Germany</a:t>
            </a:r>
          </a:p>
          <a:p>
            <a:pPr marL="0">
              <a:lnSpc>
                <a:spcPct val="90000"/>
              </a:lnSpc>
              <a:spcBef>
                <a:spcPts val="1000"/>
              </a:spcBef>
              <a:buNone/>
            </a:pPr>
            <a:r>
              <a:rPr lang="en-US">
                <a:hlinkClick r:id="rId4"/>
              </a:rPr>
              <a:t>European Power Platform Conference</a:t>
            </a:r>
            <a:r>
              <a:rPr lang="en-US"/>
              <a:t> </a:t>
            </a:r>
            <a:r>
              <a:rPr lang="en-US">
                <a:latin typeface="Segoe UI" panose="020B0502040204020203" pitchFamily="34" charset="0"/>
                <a:cs typeface="Segoe UI" panose="020B0502040204020203" pitchFamily="34" charset="0"/>
              </a:rPr>
              <a:t>| </a:t>
            </a:r>
            <a:r>
              <a:rPr lang="en-US"/>
              <a:t>June 29-July 2 </a:t>
            </a:r>
            <a:r>
              <a:rPr lang="en-US">
                <a:latin typeface="Segoe UI" panose="020B0502040204020203" pitchFamily="34" charset="0"/>
                <a:cs typeface="Segoe UI" panose="020B0502040204020203" pitchFamily="34" charset="0"/>
              </a:rPr>
              <a:t>| </a:t>
            </a:r>
            <a:r>
              <a:rPr lang="en-US"/>
              <a:t>Copenhagen, Denmark</a:t>
            </a:r>
          </a:p>
          <a:p>
            <a:pPr marL="0">
              <a:lnSpc>
                <a:spcPct val="90000"/>
              </a:lnSpc>
              <a:spcBef>
                <a:spcPts val="1000"/>
              </a:spcBef>
              <a:buNone/>
            </a:pPr>
            <a:r>
              <a:rPr lang="en-US" err="1">
                <a:latin typeface="Segoe UI" panose="020B0502040204020203" pitchFamily="34" charset="0"/>
                <a:cs typeface="Segoe UI" panose="020B0502040204020203" pitchFamily="34" charset="0"/>
                <a:hlinkClick r:id="rId5"/>
              </a:rPr>
              <a:t>TechCon</a:t>
            </a:r>
            <a:r>
              <a:rPr lang="en-US">
                <a:latin typeface="Segoe UI" panose="020B0502040204020203" pitchFamily="34" charset="0"/>
                <a:cs typeface="Segoe UI" panose="020B0502040204020203" pitchFamily="34" charset="0"/>
                <a:hlinkClick r:id="rId5"/>
              </a:rPr>
              <a:t> 365 Seattle</a:t>
            </a:r>
            <a:r>
              <a:rPr lang="en-US">
                <a:latin typeface="Segoe UI" panose="020B0502040204020203" pitchFamily="34" charset="0"/>
                <a:cs typeface="Segoe UI" panose="020B0502040204020203" pitchFamily="34" charset="0"/>
              </a:rPr>
              <a:t> | August 24-28 | Seattle, WA</a:t>
            </a:r>
          </a:p>
          <a:p>
            <a:pPr marL="0">
              <a:lnSpc>
                <a:spcPct val="90000"/>
              </a:lnSpc>
              <a:spcBef>
                <a:spcPts val="1000"/>
              </a:spcBef>
              <a:buNone/>
            </a:pPr>
            <a:r>
              <a:rPr lang="en-US">
                <a:latin typeface="Segoe UI" panose="020B0502040204020203" pitchFamily="34" charset="0"/>
                <a:cs typeface="Segoe UI" panose="020B0502040204020203" pitchFamily="34" charset="0"/>
                <a:hlinkClick r:id="rId6"/>
              </a:rPr>
              <a:t>The AI-Native Workplace Summit</a:t>
            </a:r>
            <a:r>
              <a:rPr lang="en-US">
                <a:latin typeface="Segoe UI" panose="020B0502040204020203" pitchFamily="34" charset="0"/>
                <a:cs typeface="Segoe UI" panose="020B0502040204020203" pitchFamily="34" charset="0"/>
              </a:rPr>
              <a:t> | September 16 | Virtual</a:t>
            </a:r>
          </a:p>
          <a:p>
            <a:pPr marL="0">
              <a:lnSpc>
                <a:spcPct val="90000"/>
              </a:lnSpc>
              <a:spcBef>
                <a:spcPts val="1000"/>
              </a:spcBef>
              <a:buNone/>
            </a:pPr>
            <a:r>
              <a:rPr lang="en-US" err="1">
                <a:latin typeface="Segoe UI" panose="020B0502040204020203" pitchFamily="34" charset="0"/>
                <a:cs typeface="Segoe UI" panose="020B0502040204020203" pitchFamily="34" charset="0"/>
                <a:hlinkClick r:id="rId7"/>
              </a:rPr>
              <a:t>CollabDays</a:t>
            </a:r>
            <a:r>
              <a:rPr lang="en-US">
                <a:latin typeface="Segoe UI" panose="020B0502040204020203" pitchFamily="34" charset="0"/>
                <a:cs typeface="Segoe UI" panose="020B0502040204020203" pitchFamily="34" charset="0"/>
                <a:hlinkClick r:id="rId7"/>
              </a:rPr>
              <a:t> Bletchley Park 2026</a:t>
            </a:r>
            <a:r>
              <a:rPr lang="en-US">
                <a:latin typeface="Segoe UI" panose="020B0502040204020203" pitchFamily="34" charset="0"/>
                <a:cs typeface="Segoe UI" panose="020B0502040204020203" pitchFamily="34" charset="0"/>
              </a:rPr>
              <a:t> | September 23 | Milton Keynes, UK</a:t>
            </a:r>
          </a:p>
          <a:p>
            <a:pPr marL="0">
              <a:lnSpc>
                <a:spcPct val="90000"/>
              </a:lnSpc>
              <a:spcBef>
                <a:spcPts val="1000"/>
              </a:spcBef>
              <a:buNone/>
            </a:pPr>
            <a:r>
              <a:rPr lang="en-US">
                <a:latin typeface="Segoe UI" panose="020B0502040204020203" pitchFamily="34" charset="0"/>
                <a:cs typeface="Segoe UI" panose="020B0502040204020203" pitchFamily="34" charset="0"/>
                <a:hlinkClick r:id="rId8"/>
              </a:rPr>
              <a:t>European Fabric + SQL Community Conference</a:t>
            </a:r>
            <a:r>
              <a:rPr lang="en-US">
                <a:latin typeface="Segoe UI" panose="020B0502040204020203" pitchFamily="34" charset="0"/>
                <a:cs typeface="Segoe UI" panose="020B0502040204020203" pitchFamily="34" charset="0"/>
              </a:rPr>
              <a:t> | September 28-October 1 | Barcelona, Spain</a:t>
            </a:r>
          </a:p>
          <a:p>
            <a:pPr marL="0">
              <a:lnSpc>
                <a:spcPct val="90000"/>
              </a:lnSpc>
              <a:spcBef>
                <a:spcPts val="1000"/>
              </a:spcBef>
              <a:buNone/>
            </a:pPr>
            <a:r>
              <a:rPr lang="en-US" err="1">
                <a:latin typeface="Segoe UI" panose="020B0502040204020203" pitchFamily="34" charset="0"/>
                <a:cs typeface="Segoe UI" panose="020B0502040204020203" pitchFamily="34" charset="0"/>
                <a:hlinkClick r:id="rId9"/>
              </a:rPr>
              <a:t>TechCon</a:t>
            </a:r>
            <a:r>
              <a:rPr lang="en-US">
                <a:latin typeface="Segoe UI" panose="020B0502040204020203" pitchFamily="34" charset="0"/>
                <a:cs typeface="Segoe UI" panose="020B0502040204020203" pitchFamily="34" charset="0"/>
                <a:hlinkClick r:id="rId9"/>
              </a:rPr>
              <a:t> 365 Dallas</a:t>
            </a:r>
            <a:r>
              <a:rPr lang="en-US">
                <a:latin typeface="Segoe UI" panose="020B0502040204020203" pitchFamily="34" charset="0"/>
                <a:cs typeface="Segoe UI" panose="020B0502040204020203" pitchFamily="34" charset="0"/>
              </a:rPr>
              <a:t> | November 2-6 | Dallas, TX</a:t>
            </a:r>
          </a:p>
          <a:p>
            <a:pPr marL="0">
              <a:lnSpc>
                <a:spcPct val="90000"/>
              </a:lnSpc>
              <a:spcBef>
                <a:spcPts val="1000"/>
              </a:spcBef>
              <a:buNone/>
            </a:pPr>
            <a:r>
              <a:rPr lang="en-US">
                <a:latin typeface="Segoe UI" panose="020B0502040204020203" pitchFamily="34" charset="0"/>
                <a:cs typeface="Segoe UI" panose="020B0502040204020203" pitchFamily="34" charset="0"/>
                <a:hlinkClick r:id="rId10"/>
              </a:rPr>
              <a:t>Microsoft Ignite 2026</a:t>
            </a:r>
            <a:r>
              <a:rPr lang="en-US">
                <a:latin typeface="Segoe UI" panose="020B0502040204020203" pitchFamily="34" charset="0"/>
                <a:cs typeface="Segoe UI" panose="020B0502040204020203" pitchFamily="34" charset="0"/>
              </a:rPr>
              <a:t> | November 17-20 | San Francisco, CA</a:t>
            </a:r>
          </a:p>
          <a:p>
            <a:pPr marL="0" indent="0">
              <a:buNone/>
            </a:pPr>
            <a:r>
              <a:rPr lang="en-US"/>
              <a:t> </a:t>
            </a:r>
          </a:p>
          <a:p>
            <a:pPr marL="0">
              <a:lnSpc>
                <a:spcPct val="90000"/>
              </a:lnSpc>
              <a:spcBef>
                <a:spcPts val="1000"/>
              </a:spcBef>
              <a:buNone/>
            </a:pPr>
            <a:endParaRPr lang="en-US">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500979" y="6245488"/>
            <a:ext cx="10804303" cy="246221"/>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egoe UI"/>
                <a:ea typeface="+mn-ea"/>
                <a:cs typeface="Calibri" panose="020F0502020204030204" pitchFamily="34" charset="0"/>
              </a:rPr>
              <a:t>Explore other </a:t>
            </a:r>
            <a:r>
              <a:rPr kumimoji="0" lang="en-US" sz="1600" b="1" i="0" u="none" strike="noStrike" kern="1200" cap="none" spc="0" normalizeH="0" baseline="0" noProof="0">
                <a:ln>
                  <a:noFill/>
                </a:ln>
                <a:solidFill>
                  <a:schemeClr val="bg1"/>
                </a:solidFill>
                <a:effectLst/>
                <a:uLnTx/>
                <a:uFillTx/>
                <a:latin typeface="Segoe UI"/>
                <a:ea typeface="+mn-ea"/>
                <a:cs typeface="Calibri" panose="020F0502020204030204" pitchFamily="34" charset="0"/>
                <a:hlinkClick r:id="rId11">
                  <a:extLst>
                    <a:ext uri="{A12FA001-AC4F-418D-AE19-62706E023703}">
                      <ahyp:hlinkClr xmlns:ahyp="http://schemas.microsoft.com/office/drawing/2018/hyperlinkcolor" val="tx"/>
                    </a:ext>
                  </a:extLst>
                </a:hlinkClick>
              </a:rPr>
              <a:t>Microsoft events here</a:t>
            </a:r>
            <a:r>
              <a:rPr kumimoji="0" lang="en-US" sz="1600" b="1" i="0" u="none" strike="noStrike" kern="1200" cap="none" spc="0" normalizeH="0" baseline="0" noProof="0">
                <a:ln>
                  <a:noFill/>
                </a:ln>
                <a:solidFill>
                  <a:schemeClr val="bg1"/>
                </a:solidFill>
                <a:effectLst/>
                <a:uLnTx/>
                <a:uFillTx/>
                <a:latin typeface="Segoe UI"/>
                <a:ea typeface="+mn-ea"/>
                <a:cs typeface="Calibri" panose="020F0502020204030204" pitchFamily="34" charset="0"/>
              </a:rPr>
              <a:t> and </a:t>
            </a:r>
            <a:r>
              <a:rPr kumimoji="0" lang="en-US" sz="1600" b="1" i="0" u="none" strike="noStrike" kern="1200" cap="none" spc="0" normalizeH="0" baseline="0" noProof="0">
                <a:ln>
                  <a:noFill/>
                </a:ln>
                <a:solidFill>
                  <a:schemeClr val="bg1"/>
                </a:solidFill>
                <a:effectLst/>
                <a:uLnTx/>
                <a:uFillTx/>
                <a:latin typeface="Segoe UI"/>
                <a:ea typeface="Calibri" panose="020F0502020204030204" pitchFamily="34" charset="0"/>
                <a:cs typeface="+mn-cs"/>
              </a:rPr>
              <a:t>a full list of community-led events can be found at </a:t>
            </a:r>
            <a:r>
              <a:rPr kumimoji="0" lang="en-US" sz="1600" b="1" i="0" u="sng" strike="noStrike" kern="1200" cap="none" spc="0" normalizeH="0" baseline="0" noProof="0">
                <a:ln>
                  <a:noFill/>
                </a:ln>
                <a:solidFill>
                  <a:schemeClr val="bg1"/>
                </a:solidFill>
                <a:effectLst/>
                <a:uLnTx/>
                <a:uFillTx/>
                <a:latin typeface="Segoe UI"/>
                <a:ea typeface="Calibri" panose="020F0502020204030204" pitchFamily="34" charset="0"/>
                <a:cs typeface="+mn-cs"/>
                <a:hlinkClick r:id="rId12">
                  <a:extLst>
                    <a:ext uri="{A12FA001-AC4F-418D-AE19-62706E023703}">
                      <ahyp:hlinkClr xmlns:ahyp="http://schemas.microsoft.com/office/drawing/2018/hyperlinkcolor" val="tx"/>
                    </a:ext>
                  </a:extLst>
                </a:hlinkClick>
              </a:rPr>
              <a:t>CommunityDays.org</a:t>
            </a:r>
            <a:endParaRPr kumimoji="0" lang="en-US" sz="1600" b="1" i="0" u="none" strike="noStrike" kern="1200" cap="none" spc="0" normalizeH="0" baseline="0" noProof="0">
              <a:ln>
                <a:noFill/>
              </a:ln>
              <a:solidFill>
                <a:schemeClr val="bg1"/>
              </a:solidFill>
              <a:effectLst/>
              <a:uLnTx/>
              <a:uFillTx/>
              <a:latin typeface="Segoe UI"/>
              <a:ea typeface="+mn-ea"/>
              <a:cs typeface="+mn-cs"/>
            </a:endParaRPr>
          </a:p>
        </p:txBody>
      </p:sp>
    </p:spTree>
    <p:extLst>
      <p:ext uri="{BB962C8B-B14F-4D97-AF65-F5344CB8AC3E}">
        <p14:creationId xmlns:p14="http://schemas.microsoft.com/office/powerpoint/2010/main" val="22092908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normAutofit/>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17235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If viewing on-demand, drop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a:rPr>
              <a:t>Microsoft Tech Community – Driving Adoption event page</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 engage with us!</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4">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1584536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F01188-9D10-E577-7ACE-7FA45ED2B967}"/>
              </a:ext>
            </a:extLst>
          </p:cNvPr>
          <p:cNvSpPr txBox="1">
            <a:spLocks noGrp="1"/>
          </p:cNvSpPr>
          <p:nvPr>
            <p:ph type="title" idx="4294967295"/>
          </p:nvPr>
        </p:nvSpPr>
        <p:spPr>
          <a:xfrm>
            <a:off x="580454" y="1962677"/>
            <a:ext cx="1028058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Microsoft 365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community call</a:t>
            </a:r>
            <a:endParaRPr kumimoji="0" lang="en-US" sz="5400" b="0" i="0" u="none" strike="noStrike" kern="1200" cap="none" spc="600" normalizeH="0" baseline="0" noProof="0">
              <a:ln>
                <a:noFill/>
              </a:ln>
              <a:solidFill>
                <a:schemeClr val="bg1"/>
              </a:solidFill>
              <a:effectLst/>
              <a:uLnTx/>
              <a:uFillTx/>
              <a:latin typeface="Segoe UI"/>
              <a:ea typeface="+mn-ea"/>
              <a:cs typeface="+mn-cs"/>
            </a:endParaRPr>
          </a:p>
        </p:txBody>
      </p:sp>
      <p:pic>
        <p:nvPicPr>
          <p:cNvPr id="3" name="Picture 2" descr="Microsoft logo.  ">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80454" y="4445841"/>
            <a:ext cx="4146291" cy="936122"/>
          </a:xfrm>
          <a:prstGeom prst="roundRect">
            <a:avLst>
              <a:gd name="adj" fmla="val 5000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003" y="4663475"/>
            <a:ext cx="532553" cy="500853"/>
          </a:xfrm>
          <a:prstGeom prst="rect">
            <a:avLst/>
          </a:prstGeom>
        </p:spPr>
      </p:pic>
      <p:sp>
        <p:nvSpPr>
          <p:cNvPr id="12" name="TextBox 11">
            <a:extLst>
              <a:ext uri="{FF2B5EF4-FFF2-40B4-BE49-F238E27FC236}">
                <a16:creationId xmlns:a16="http://schemas.microsoft.com/office/drawing/2014/main" id="{ED8A1AB5-2D60-3569-1D67-9F967F1BC395}"/>
              </a:ext>
            </a:extLst>
          </p:cNvPr>
          <p:cNvSpPr txBox="1"/>
          <p:nvPr/>
        </p:nvSpPr>
        <p:spPr>
          <a:xfrm>
            <a:off x="1530383" y="4652291"/>
            <a:ext cx="2943144"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Semibold"/>
                <a:ea typeface="+mn-ea"/>
                <a:cs typeface="Segoe UI Semibold"/>
              </a:rPr>
              <a:t>June 2026</a:t>
            </a:r>
          </a:p>
        </p:txBody>
      </p:sp>
    </p:spTree>
    <p:extLst>
      <p:ext uri="{BB962C8B-B14F-4D97-AF65-F5344CB8AC3E}">
        <p14:creationId xmlns:p14="http://schemas.microsoft.com/office/powerpoint/2010/main" val="378504517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 uri="{C183D7F6-B498-43B3-948B-1728B52AA6E4}">
                <adec:decorative xmlns:adec="http://schemas.microsoft.com/office/drawing/2017/decorative" val="1"/>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rPr>
              <a:t>Next call: </a:t>
            </a:r>
          </a:p>
          <a:p>
            <a:pPr marL="0" lvl="0" indent="0">
              <a:buNone/>
              <a:defRPr/>
            </a:pPr>
            <a:r>
              <a:rPr lang="en-US" sz="2000"/>
              <a:t>July 28, 2026</a:t>
            </a:r>
          </a:p>
        </p:txBody>
      </p:sp>
      <p:sp>
        <p:nvSpPr>
          <p:cNvPr id="5" name="Rounded Rectangle 4">
            <a:extLst>
              <a:ext uri="{FF2B5EF4-FFF2-40B4-BE49-F238E27FC236}">
                <a16:creationId xmlns:a16="http://schemas.microsoft.com/office/drawing/2014/main" id="{CC0D2EB5-E071-81C3-F4CE-407A81DC517E}"/>
              </a:ext>
              <a:ext uri="{C183D7F6-B498-43B3-948B-1728B52AA6E4}">
                <adec:decorative xmlns:adec="http://schemas.microsoft.com/office/drawing/2017/decorative" val="1"/>
              </a:ext>
            </a:extLst>
          </p:cNvPr>
          <p:cNvSpPr/>
          <p:nvPr/>
        </p:nvSpPr>
        <p:spPr>
          <a:xfrm>
            <a:off x="4772103" y="1466130"/>
            <a:ext cx="7172986" cy="1533343"/>
          </a:xfrm>
          <a:prstGeom prst="roundRect">
            <a:avLst>
              <a:gd name="adj" fmla="val 8174"/>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481EE355-1D93-0D1D-CE53-9F634A0763DB}"/>
              </a:ext>
              <a:ext uri="{C183D7F6-B498-43B3-948B-1728B52AA6E4}">
                <adec:decorative xmlns:adec="http://schemas.microsoft.com/office/drawing/2017/decorative" val="1"/>
              </a:ext>
            </a:extLst>
          </p:cNvPr>
          <p:cNvSpPr/>
          <p:nvPr/>
        </p:nvSpPr>
        <p:spPr>
          <a:xfrm>
            <a:off x="4772103" y="3223202"/>
            <a:ext cx="7172986" cy="1533343"/>
          </a:xfrm>
          <a:prstGeom prst="roundRect">
            <a:avLst>
              <a:gd name="adj" fmla="val 7663"/>
            </a:avLst>
          </a:prstGeom>
          <a:solidFill>
            <a:srgbClr val="C43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A71FE1FE-D4F7-C233-85AC-FA848B0DA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 uri="{C183D7F6-B498-43B3-948B-1728B52AA6E4}">
                <adec:decorative xmlns:adec="http://schemas.microsoft.com/office/drawing/2017/decorative" val="1"/>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969A13-6C62-CF97-4C26-66AA21F84D2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sp>
        <p:nvSpPr>
          <p:cNvPr id="15" name="TextBox 14">
            <a:extLst>
              <a:ext uri="{FF2B5EF4-FFF2-40B4-BE49-F238E27FC236}">
                <a16:creationId xmlns:a16="http://schemas.microsoft.com/office/drawing/2014/main" id="{63DB4847-06A1-89E2-35F9-B6DD6EA6E881}"/>
              </a:ext>
            </a:extLst>
          </p:cNvPr>
          <p:cNvSpPr txBox="1"/>
          <p:nvPr/>
        </p:nvSpPr>
        <p:spPr>
          <a:xfrm>
            <a:off x="5452056" y="1695464"/>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Share your feedback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https://aka.ms/Microsoft365ChampionCallFeedback</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487E1378-204E-DCE1-4E99-93F071817162}"/>
              </a:ext>
            </a:extLst>
          </p:cNvPr>
          <p:cNvSpPr txBox="1"/>
          <p:nvPr/>
        </p:nvSpPr>
        <p:spPr>
          <a:xfrm>
            <a:off x="5452056" y="3484765"/>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Join the Driving Adoption community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https://aka.ms/DrivingAdoption</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0636E4C0-E81F-8832-67E0-25C08CCB30CD}"/>
              </a:ext>
            </a:extLst>
          </p:cNvPr>
          <p:cNvSpPr txBox="1"/>
          <p:nvPr/>
        </p:nvSpPr>
        <p:spPr>
          <a:xfrm>
            <a:off x="5452056" y="5317460"/>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Invite colleagues to become a Champion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8">
                  <a:extLst>
                    <a:ext uri="{A12FA001-AC4F-418D-AE19-62706E023703}">
                      <ahyp:hlinkClr xmlns:ahyp="http://schemas.microsoft.com/office/drawing/2018/hyperlinkcolor" val="tx"/>
                    </a:ext>
                  </a:extLst>
                </a:hlinkClick>
              </a:rPr>
              <a:t>https://aka.ms/M365Champions</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visit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aka.ms/CodeofConduct</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normAutofit/>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584200" y="1435497"/>
            <a:ext cx="5854700" cy="1253677"/>
          </a:xfrm>
        </p:spPr>
        <p:txBody>
          <a:bodyPr vert="horz" wrap="square" lIns="0" tIns="0" rIns="0" bIns="0" rtlCol="0" anchor="t">
            <a:spAutoFit/>
          </a:bodyPr>
          <a:lstStyle/>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Announcements</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Microsoft 365 Copilot </a:t>
            </a:r>
            <a:r>
              <a:rPr lang="en-US" sz="2400" spc="-50" err="1">
                <a:ln w="3175">
                  <a:noFill/>
                </a:ln>
                <a:solidFill>
                  <a:schemeClr val="tx1"/>
                </a:solidFill>
                <a:latin typeface="Segoe UI Semibold" panose="020B0702040204020203" pitchFamily="34" charset="0"/>
                <a:cs typeface="Segoe UI Semibold" panose="020B0702040204020203" pitchFamily="34" charset="0"/>
              </a:rPr>
              <a:t>Cowork</a:t>
            </a:r>
            <a:r>
              <a:rPr lang="en-US" sz="2400" spc="-50">
                <a:ln w="3175">
                  <a:noFill/>
                </a:ln>
                <a:solidFill>
                  <a:schemeClr val="tx1"/>
                </a:solidFill>
                <a:latin typeface="Segoe UI Semibold" panose="020B0702040204020203" pitchFamily="34" charset="0"/>
                <a:cs typeface="Segoe UI Semibold" panose="020B0702040204020203" pitchFamily="34" charset="0"/>
              </a:rPr>
              <a:t> </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Open discussion forum</a:t>
            </a:r>
            <a:endParaRPr lang="en-US" spc="-50">
              <a:ln w="3175">
                <a:noFill/>
              </a:ln>
              <a:solidFill>
                <a:schemeClr val="tx1"/>
              </a:solidFill>
              <a:latin typeface="Segoe UI Semibold" panose="020B0702040204020203" pitchFamily="34" charset="0"/>
              <a:cs typeface="Segoe UI Semibold" panose="020B0702040204020203" pitchFamily="34" charset="0"/>
            </a:endParaRPr>
          </a:p>
        </p:txBody>
      </p:sp>
      <p:sp>
        <p:nvSpPr>
          <p:cNvPr id="6" name="TextBox 5">
            <a:extLst>
              <a:ext uri="{FF2B5EF4-FFF2-40B4-BE49-F238E27FC236}">
                <a16:creationId xmlns:a16="http://schemas.microsoft.com/office/drawing/2014/main" id="{193137C5-429F-54E6-0C72-056DB3FF5F8B}"/>
              </a:ext>
            </a:extLst>
          </p:cNvPr>
          <p:cNvSpPr txBox="1"/>
          <p:nvPr/>
        </p:nvSpPr>
        <p:spPr>
          <a:xfrm>
            <a:off x="292608" y="6041059"/>
            <a:ext cx="44759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Semibold"/>
              </a:rPr>
              <a:t>Become a Champion today!</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https://aka.ms/BecomeaChampion</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630047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8AB47-3D13-061A-6A9F-58760E7FF28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72B0A90B-27AC-4B53-6A9E-2DCDFDC525C1}"/>
              </a:ext>
            </a:extLst>
          </p:cNvPr>
          <p:cNvSpPr>
            <a:spLocks noGrp="1"/>
          </p:cNvSpPr>
          <p:nvPr>
            <p:ph type="title"/>
          </p:nvPr>
        </p:nvSpPr>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Customer Hub announcements</a:t>
            </a:r>
          </a:p>
        </p:txBody>
      </p:sp>
      <p:pic>
        <p:nvPicPr>
          <p:cNvPr id="5" name="Picture Placeholder 4">
            <a:extLst>
              <a:ext uri="{FF2B5EF4-FFF2-40B4-BE49-F238E27FC236}">
                <a16:creationId xmlns:a16="http://schemas.microsoft.com/office/drawing/2014/main" id="{A68DC7C6-5134-619A-E93A-1280946771EF}"/>
              </a:ext>
              <a:ext uri="{C183D7F6-B498-43B3-948B-1728B52AA6E4}">
                <adec:decorative xmlns:adec="http://schemas.microsoft.com/office/drawing/2017/decorative" val="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422" b="2422"/>
          <a:stretch/>
        </p:blipFill>
        <p:spPr>
          <a:xfrm>
            <a:off x="5650395" y="2085278"/>
            <a:ext cx="6262206" cy="3534937"/>
          </a:xfrm>
        </p:spPr>
      </p:pic>
      <p:sp>
        <p:nvSpPr>
          <p:cNvPr id="3" name="Text Placeholder 2">
            <a:extLst>
              <a:ext uri="{FF2B5EF4-FFF2-40B4-BE49-F238E27FC236}">
                <a16:creationId xmlns:a16="http://schemas.microsoft.com/office/drawing/2014/main" id="{50C21474-5C3A-756A-5AA6-26BFF074B308}"/>
              </a:ext>
            </a:extLst>
          </p:cNvPr>
          <p:cNvSpPr>
            <a:spLocks noGrp="1"/>
          </p:cNvSpPr>
          <p:nvPr>
            <p:ph type="body" sz="quarter" idx="12"/>
          </p:nvPr>
        </p:nvSpPr>
        <p:spPr>
          <a:xfrm>
            <a:off x="500979" y="2172768"/>
            <a:ext cx="4963805" cy="4400162"/>
          </a:xfrm>
        </p:spPr>
        <p:txBody>
          <a:bodyPr vert="horz" wrap="square" lIns="0" tIns="0" rIns="0" bIns="0" rtlCol="0" anchor="t">
            <a:noAutofit/>
          </a:bodyPr>
          <a:lstStyle/>
          <a:p>
            <a:pPr marL="0" indent="0" algn="l">
              <a:lnSpc>
                <a:spcPct val="90000"/>
              </a:lnSpc>
              <a:spcBef>
                <a:spcPts val="1000"/>
              </a:spcBef>
              <a:buNone/>
            </a:pPr>
            <a:r>
              <a:rPr lang="en-US" sz="2000" i="0">
                <a:solidFill>
                  <a:srgbClr val="333333"/>
                </a:solidFill>
                <a:effectLst/>
                <a:latin typeface="Segoe UI Semibold" panose="020B0702040204020203" pitchFamily="34" charset="0"/>
                <a:cs typeface="Segoe UI Semibold" panose="020B0702040204020203" pitchFamily="34" charset="0"/>
              </a:rPr>
              <a:t>Upcoming Microsoft 365 Copilot webinars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rgbClr val="333333"/>
                </a:solidFill>
                <a:effectLst/>
                <a:latin typeface="Segoe UI" panose="020B0502040204020203" pitchFamily="34" charset="0"/>
                <a:cs typeface="Segoe UI" panose="020B0502040204020203" pitchFamily="34" charset="0"/>
              </a:rPr>
              <a:t>Have you attended our </a:t>
            </a:r>
            <a:r>
              <a:rPr lang="en-US" sz="1600" b="0" i="0">
                <a:effectLst/>
                <a:latin typeface="Segoe UI" panose="020B0502040204020203" pitchFamily="34" charset="0"/>
                <a:cs typeface="Segoe UI" panose="020B0502040204020203" pitchFamily="34" charset="0"/>
                <a:hlinkClick r:id="rId3"/>
              </a:rPr>
              <a:t>Customer Hub</a:t>
            </a:r>
            <a:r>
              <a:rPr lang="en-US" sz="1600" b="0" i="0">
                <a:solidFill>
                  <a:srgbClr val="333333"/>
                </a:solidFill>
                <a:effectLst/>
                <a:latin typeface="Segoe UI" panose="020B0502040204020203" pitchFamily="34" charset="0"/>
                <a:cs typeface="Segoe UI" panose="020B0502040204020203" pitchFamily="34" charset="0"/>
              </a:rPr>
              <a:t> webinar sessions? In today's hybrid work environment, modern communication and solutions are essential. Our goal is to help you explore what you can achieve with Microsoft solutions. </a:t>
            </a:r>
          </a:p>
          <a:p>
            <a:pPr marL="0" indent="0" algn="l">
              <a:lnSpc>
                <a:spcPct val="90000"/>
              </a:lnSpc>
              <a:spcBef>
                <a:spcPts val="1000"/>
              </a:spcBef>
              <a:buNone/>
            </a:pPr>
            <a:r>
              <a:rPr lang="en-US" sz="1600" i="0">
                <a:solidFill>
                  <a:srgbClr val="333333"/>
                </a:solidFill>
                <a:effectLst/>
                <a:latin typeface="Segoe UI" panose="020B0502040204020203" pitchFamily="34" charset="0"/>
                <a:cs typeface="Segoe UI" panose="020B0502040204020203" pitchFamily="34" charset="0"/>
              </a:rPr>
              <a:t>Join us for one or more of our upcoming sessions, including the launch of several new Copilot series. We also have all past session recordings so you can watch any that you missed</a:t>
            </a:r>
            <a:r>
              <a:rPr lang="en-US" sz="1600">
                <a:solidFill>
                  <a:srgbClr val="333333"/>
                </a:solidFill>
                <a:latin typeface="Segoe UI" panose="020B0502040204020203" pitchFamily="34" charset="0"/>
                <a:cs typeface="Segoe UI" panose="020B0502040204020203" pitchFamily="34" charset="0"/>
              </a:rPr>
              <a:t> and download the presentation materials.</a:t>
            </a:r>
            <a:endParaRPr lang="en-US" sz="1600" i="0">
              <a:solidFill>
                <a:srgbClr val="333333"/>
              </a:solidFill>
              <a:effectLst/>
              <a:latin typeface="Segoe UI" panose="020B0502040204020203" pitchFamily="34" charset="0"/>
              <a:cs typeface="Segoe UI" panose="020B0502040204020203" pitchFamily="34" charset="0"/>
            </a:endParaRPr>
          </a:p>
          <a:p>
            <a:pPr marL="0" indent="0">
              <a:lnSpc>
                <a:spcPct val="90000"/>
              </a:lnSpc>
              <a:spcBef>
                <a:spcPts val="1000"/>
              </a:spcBef>
              <a:buNone/>
            </a:pPr>
            <a:r>
              <a:rPr lang="en-US" sz="1600">
                <a:solidFill>
                  <a:srgbClr val="333333"/>
                </a:solidFill>
                <a:latin typeface="Segoe UI" panose="020B0502040204020203" pitchFamily="34" charset="0"/>
                <a:cs typeface="Segoe UI" panose="020B0502040204020203" pitchFamily="34" charset="0"/>
              </a:rPr>
              <a:t>Visit </a:t>
            </a:r>
            <a:r>
              <a:rPr lang="en-US" sz="1600">
                <a:solidFill>
                  <a:srgbClr val="333333"/>
                </a:solidFill>
                <a:latin typeface="Segoe UI" panose="020B0502040204020203" pitchFamily="34" charset="0"/>
                <a:cs typeface="Segoe UI" panose="020B0502040204020203" pitchFamily="34" charset="0"/>
                <a:hlinkClick r:id="rId3"/>
              </a:rPr>
              <a:t>aka.ms/</a:t>
            </a:r>
            <a:r>
              <a:rPr lang="en-US" sz="1600" err="1">
                <a:solidFill>
                  <a:srgbClr val="333333"/>
                </a:solidFill>
                <a:latin typeface="Segoe UI" panose="020B0502040204020203" pitchFamily="34" charset="0"/>
                <a:cs typeface="Segoe UI" panose="020B0502040204020203" pitchFamily="34" charset="0"/>
                <a:hlinkClick r:id="rId3"/>
              </a:rPr>
              <a:t>CustomerHubSessions</a:t>
            </a:r>
            <a:r>
              <a:rPr lang="en-US" sz="1600">
                <a:solidFill>
                  <a:srgbClr val="333333"/>
                </a:solidFill>
                <a:latin typeface="Segoe UI" panose="020B0502040204020203" pitchFamily="34" charset="0"/>
                <a:cs typeface="Segoe UI" panose="020B0502040204020203" pitchFamily="34" charset="0"/>
              </a:rPr>
              <a:t> to sign up today.</a:t>
            </a:r>
            <a:endParaRPr lang="en-US" sz="1600" b="0" i="0">
              <a:solidFill>
                <a:srgbClr val="333333"/>
              </a:solidFill>
              <a:effectLst/>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DC38558A-3537-D24F-E233-FB423DDE7C66}"/>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800">
                <a:solidFill>
                  <a:srgbClr val="FFFFFF"/>
                </a:solidFill>
                <a:latin typeface="Segoe UI Semibold"/>
              </a:rPr>
              <a:t>Customer Hub</a:t>
            </a:r>
            <a:endPar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37329352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03C4-E06E-E18F-0D69-B498185DDCCE}"/>
              </a:ext>
            </a:extLst>
          </p:cNvPr>
          <p:cNvSpPr>
            <a:spLocks noGrp="1"/>
          </p:cNvSpPr>
          <p:nvPr>
            <p:ph type="title"/>
          </p:nvPr>
        </p:nvSpPr>
        <p:spPr/>
        <p:txBody>
          <a:bodyPr>
            <a:normAutofit/>
          </a:bodyPr>
          <a:lstStyle/>
          <a:p>
            <a:r>
              <a:rPr lang="en-US">
                <a:latin typeface="Segoe UI Semibold" panose="020B0702040204020203" pitchFamily="34" charset="0"/>
                <a:cs typeface="Segoe UI Semibold" panose="020B0702040204020203" pitchFamily="34" charset="0"/>
              </a:rPr>
              <a:t>adoption.microsoft.com</a:t>
            </a:r>
          </a:p>
        </p:txBody>
      </p:sp>
      <p:sp>
        <p:nvSpPr>
          <p:cNvPr id="4" name="Text Placeholder 3">
            <a:extLst>
              <a:ext uri="{FF2B5EF4-FFF2-40B4-BE49-F238E27FC236}">
                <a16:creationId xmlns:a16="http://schemas.microsoft.com/office/drawing/2014/main" id="{C0BC375E-9CF0-2D88-AA91-4D89A729F84C}"/>
              </a:ext>
            </a:extLst>
          </p:cNvPr>
          <p:cNvSpPr>
            <a:spLocks noGrp="1"/>
          </p:cNvSpPr>
          <p:nvPr>
            <p:ph type="body" sz="quarter" idx="12"/>
          </p:nvPr>
        </p:nvSpPr>
        <p:spPr/>
        <p:txBody>
          <a:bodyPr>
            <a:normAutofit/>
          </a:bodyPr>
          <a:lstStyle/>
          <a:p>
            <a:r>
              <a:rPr lang="en-US">
                <a:latin typeface="Segoe UI Semibold" panose="020B0702040204020203" pitchFamily="34" charset="0"/>
                <a:cs typeface="Segoe UI Semibold" panose="020B0702040204020203" pitchFamily="34" charset="0"/>
              </a:rPr>
              <a:t>Update highlights</a:t>
            </a:r>
          </a:p>
        </p:txBody>
      </p:sp>
      <p:sp>
        <p:nvSpPr>
          <p:cNvPr id="5" name="Text Placeholder 4">
            <a:extLst>
              <a:ext uri="{FF2B5EF4-FFF2-40B4-BE49-F238E27FC236}">
                <a16:creationId xmlns:a16="http://schemas.microsoft.com/office/drawing/2014/main" id="{EC19C13A-F09A-C549-8D62-BD4303A0E0AB}"/>
              </a:ext>
            </a:extLst>
          </p:cNvPr>
          <p:cNvSpPr>
            <a:spLocks noGrp="1"/>
          </p:cNvSpPr>
          <p:nvPr>
            <p:ph type="body" sz="quarter" idx="13"/>
          </p:nvPr>
        </p:nvSpPr>
        <p:spPr>
          <a:xfrm>
            <a:off x="556064" y="2036804"/>
            <a:ext cx="4780867" cy="2708434"/>
          </a:xfrm>
        </p:spPr>
        <p:txBody>
          <a:bodyPr vert="horz" wrap="square" lIns="0" tIns="0" rIns="0" bIns="0" rtlCol="0" anchor="t">
            <a:spAutoFit/>
          </a:bodyPr>
          <a:lstStyle/>
          <a:p>
            <a:pPr marL="285750" indent="-285750">
              <a:lnSpc>
                <a:spcPct val="90000"/>
              </a:lnSpc>
              <a:spcBef>
                <a:spcPts val="1000"/>
              </a:spcBef>
              <a:buFont typeface="Arial" panose="020B0604020202020204" pitchFamily="34" charset="0"/>
              <a:buChar char="•"/>
            </a:pPr>
            <a:r>
              <a:rPr lang="en-US" sz="1400">
                <a:latin typeface="Segoe UI" panose="020B0502040204020203" pitchFamily="34" charset="0"/>
                <a:cs typeface="Segoe UI" panose="020B0502040204020203" pitchFamily="34" charset="0"/>
              </a:rPr>
              <a:t>New </a:t>
            </a:r>
            <a:r>
              <a:rPr lang="en-US" sz="1400">
                <a:latin typeface="Segoe UI" panose="020B0502040204020203" pitchFamily="34" charset="0"/>
                <a:cs typeface="Segoe UI" panose="020B0502040204020203" pitchFamily="34" charset="0"/>
                <a:hlinkClick r:id="rId3"/>
              </a:rPr>
              <a:t>Microsoft 365 Copilot </a:t>
            </a:r>
            <a:r>
              <a:rPr lang="en-US" sz="1400" err="1">
                <a:latin typeface="Segoe UI" panose="020B0502040204020203" pitchFamily="34" charset="0"/>
                <a:cs typeface="Segoe UI" panose="020B0502040204020203" pitchFamily="34" charset="0"/>
                <a:hlinkClick r:id="rId3"/>
              </a:rPr>
              <a:t>Cowork</a:t>
            </a:r>
            <a:r>
              <a:rPr lang="en-US" sz="1400">
                <a:latin typeface="Segoe UI" panose="020B0502040204020203" pitchFamily="34" charset="0"/>
                <a:cs typeface="Segoe UI" panose="020B0502040204020203" pitchFamily="34" charset="0"/>
              </a:rPr>
              <a:t> page</a:t>
            </a:r>
          </a:p>
          <a:p>
            <a:pPr marL="285750" indent="-285750">
              <a:lnSpc>
                <a:spcPct val="90000"/>
              </a:lnSpc>
              <a:spcBef>
                <a:spcPts val="1000"/>
              </a:spcBef>
              <a:buFont typeface="Arial" panose="020B0604020202020204" pitchFamily="34" charset="0"/>
              <a:buChar char="•"/>
            </a:pPr>
            <a:r>
              <a:rPr lang="en-US" sz="1400">
                <a:latin typeface="Segoe UI" panose="020B0502040204020203" pitchFamily="34" charset="0"/>
                <a:cs typeface="Segoe UI" panose="020B0502040204020203" pitchFamily="34" charset="0"/>
              </a:rPr>
              <a:t>New </a:t>
            </a:r>
            <a:r>
              <a:rPr lang="en-US" sz="1400">
                <a:latin typeface="Segoe UI" panose="020B0502040204020203" pitchFamily="34" charset="0"/>
                <a:cs typeface="Segoe UI" panose="020B0502040204020203" pitchFamily="34" charset="0"/>
                <a:hlinkClick r:id="rId4"/>
              </a:rPr>
              <a:t>Copilot in SharePoint</a:t>
            </a:r>
            <a:r>
              <a:rPr lang="en-US" sz="1400">
                <a:latin typeface="Segoe UI" panose="020B0502040204020203" pitchFamily="34" charset="0"/>
                <a:cs typeface="Segoe UI" panose="020B0502040204020203" pitchFamily="34" charset="0"/>
              </a:rPr>
              <a:t> page</a:t>
            </a:r>
          </a:p>
          <a:p>
            <a:pPr marL="285750" indent="-285750">
              <a:lnSpc>
                <a:spcPct val="90000"/>
              </a:lnSpc>
              <a:spcBef>
                <a:spcPts val="1000"/>
              </a:spcBef>
              <a:buFont typeface="Arial" panose="020B0604020202020204" pitchFamily="34" charset="0"/>
              <a:buChar char="•"/>
            </a:pPr>
            <a:r>
              <a:rPr lang="en-US" sz="1400">
                <a:latin typeface="Segoe UI" panose="020B0502040204020203" pitchFamily="34" charset="0"/>
                <a:cs typeface="Segoe UI" panose="020B0502040204020203" pitchFamily="34" charset="0"/>
              </a:rPr>
              <a:t>New </a:t>
            </a:r>
            <a:r>
              <a:rPr lang="en-US" sz="1400">
                <a:latin typeface="Segoe UI" panose="020B0502040204020203" pitchFamily="34" charset="0"/>
                <a:cs typeface="Segoe UI" panose="020B0502040204020203" pitchFamily="34" charset="0"/>
                <a:hlinkClick r:id="rId5"/>
              </a:rPr>
              <a:t>Microsoft Teams Rooms</a:t>
            </a:r>
            <a:r>
              <a:rPr lang="en-US" sz="1400">
                <a:latin typeface="Segoe UI" panose="020B0502040204020203" pitchFamily="34" charset="0"/>
                <a:cs typeface="Segoe UI" panose="020B0502040204020203" pitchFamily="34" charset="0"/>
              </a:rPr>
              <a:t> page</a:t>
            </a:r>
          </a:p>
          <a:p>
            <a:pPr marL="285750" indent="-285750">
              <a:lnSpc>
                <a:spcPct val="90000"/>
              </a:lnSpc>
              <a:spcBef>
                <a:spcPts val="1000"/>
              </a:spcBef>
              <a:buFont typeface="Arial" panose="020B0604020202020204" pitchFamily="34" charset="0"/>
              <a:buChar char="•"/>
            </a:pPr>
            <a:r>
              <a:rPr lang="en-US" sz="1400">
                <a:latin typeface="Segoe UI" panose="020B0502040204020203" pitchFamily="34" charset="0"/>
                <a:cs typeface="Segoe UI" panose="020B0502040204020203" pitchFamily="34" charset="0"/>
              </a:rPr>
              <a:t>New </a:t>
            </a:r>
            <a:r>
              <a:rPr lang="en-US" sz="1400">
                <a:latin typeface="Segoe UI" panose="020B0502040204020203" pitchFamily="34" charset="0"/>
                <a:cs typeface="Segoe UI" panose="020B0502040204020203" pitchFamily="34" charset="0"/>
                <a:hlinkClick r:id="rId6"/>
              </a:rPr>
              <a:t>Communities in Teams playbook</a:t>
            </a:r>
            <a:r>
              <a:rPr lang="en-US" sz="1400">
                <a:latin typeface="Segoe UI" panose="020B0502040204020203" pitchFamily="34" charset="0"/>
                <a:cs typeface="Segoe UI" panose="020B0502040204020203" pitchFamily="34" charset="0"/>
              </a:rPr>
              <a:t> on </a:t>
            </a:r>
            <a:r>
              <a:rPr lang="en-US" sz="1400">
                <a:latin typeface="Segoe UI" panose="020B0502040204020203" pitchFamily="34" charset="0"/>
                <a:cs typeface="Segoe UI" panose="020B0502040204020203" pitchFamily="34" charset="0"/>
                <a:hlinkClick r:id="rId7"/>
              </a:rPr>
              <a:t>Viva Engage</a:t>
            </a:r>
            <a:r>
              <a:rPr lang="en-US" sz="1400">
                <a:latin typeface="Segoe UI" panose="020B0502040204020203" pitchFamily="34" charset="0"/>
                <a:cs typeface="Segoe UI" panose="020B0502040204020203" pitchFamily="34" charset="0"/>
              </a:rPr>
              <a:t> page</a:t>
            </a:r>
          </a:p>
          <a:p>
            <a:pPr marL="285750" indent="-285750">
              <a:lnSpc>
                <a:spcPct val="90000"/>
              </a:lnSpc>
              <a:spcBef>
                <a:spcPts val="1000"/>
              </a:spcBef>
              <a:buFont typeface="Arial" panose="020B0604020202020204" pitchFamily="34" charset="0"/>
              <a:buChar char="•"/>
            </a:pPr>
            <a:r>
              <a:rPr lang="en-US" sz="1400">
                <a:latin typeface="Segoe UI" panose="020B0502040204020203" pitchFamily="34" charset="0"/>
                <a:cs typeface="Segoe UI" panose="020B0502040204020203" pitchFamily="34" charset="0"/>
              </a:rPr>
              <a:t>Session resources from the </a:t>
            </a:r>
            <a:r>
              <a:rPr lang="en-US" sz="1400">
                <a:latin typeface="Segoe UI" panose="020B0502040204020203" pitchFamily="34" charset="0"/>
                <a:cs typeface="Segoe UI" panose="020B0502040204020203" pitchFamily="34" charset="0"/>
                <a:hlinkClick r:id="rId8"/>
              </a:rPr>
              <a:t>Microsoft 365 Community Conference 2026</a:t>
            </a:r>
            <a:r>
              <a:rPr lang="en-US" sz="1400">
                <a:latin typeface="Segoe UI" panose="020B0502040204020203" pitchFamily="34" charset="0"/>
                <a:cs typeface="Segoe UI" panose="020B0502040204020203" pitchFamily="34" charset="0"/>
              </a:rPr>
              <a:t> now available</a:t>
            </a:r>
          </a:p>
          <a:p>
            <a:pPr marL="285750" indent="-285750">
              <a:lnSpc>
                <a:spcPct val="90000"/>
              </a:lnSpc>
              <a:spcBef>
                <a:spcPts val="1000"/>
              </a:spcBef>
              <a:buFont typeface="Arial" panose="020B0604020202020204" pitchFamily="34" charset="0"/>
              <a:buChar char="•"/>
            </a:pPr>
            <a:r>
              <a:rPr lang="en-US" sz="1400">
                <a:latin typeface="Segoe UI" panose="020B0502040204020203" pitchFamily="34" charset="0"/>
                <a:cs typeface="Segoe UI" panose="020B0502040204020203" pitchFamily="34" charset="0"/>
              </a:rPr>
              <a:t>New Learning Agent demo and resources on the </a:t>
            </a:r>
            <a:r>
              <a:rPr lang="en-US" sz="1400">
                <a:latin typeface="Segoe UI" panose="020B0502040204020203" pitchFamily="34" charset="0"/>
                <a:cs typeface="Segoe UI" panose="020B0502040204020203" pitchFamily="34" charset="0"/>
                <a:hlinkClick r:id="rId9"/>
              </a:rPr>
              <a:t>Agents in Microsoft 365</a:t>
            </a:r>
            <a:r>
              <a:rPr lang="en-US" sz="1400">
                <a:latin typeface="Segoe UI" panose="020B0502040204020203" pitchFamily="34" charset="0"/>
                <a:cs typeface="Segoe UI" panose="020B0502040204020203" pitchFamily="34" charset="0"/>
              </a:rPr>
              <a:t> page</a:t>
            </a:r>
          </a:p>
          <a:p>
            <a:pPr>
              <a:lnSpc>
                <a:spcPct val="90000"/>
              </a:lnSpc>
              <a:spcBef>
                <a:spcPts val="1000"/>
              </a:spcBef>
            </a:pPr>
            <a:r>
              <a:rPr lang="en-US" sz="1400">
                <a:latin typeface="Segoe UI" panose="020B0502040204020203" pitchFamily="34" charset="0"/>
                <a:cs typeface="Segoe UI" panose="020B0502040204020203" pitchFamily="34" charset="0"/>
              </a:rPr>
              <a:t>Read or subscribe to our </a:t>
            </a:r>
            <a:r>
              <a:rPr lang="en-US" sz="1400" u="sng">
                <a:latin typeface="Segoe UI" panose="020B0502040204020203" pitchFamily="34" charset="0"/>
                <a:cs typeface="Segoe UI" panose="020B0502040204020203" pitchFamily="34" charset="0"/>
                <a:hlinkClick r:id="rId10"/>
              </a:rPr>
              <a:t>release notes</a:t>
            </a:r>
            <a:r>
              <a:rPr lang="en-US" sz="1400">
                <a:latin typeface="Segoe UI" panose="020B0502040204020203" pitchFamily="34" charset="0"/>
                <a:cs typeface="Segoe UI" panose="020B0502040204020203" pitchFamily="34" charset="0"/>
              </a:rPr>
              <a:t> for more updates.</a:t>
            </a:r>
          </a:p>
        </p:txBody>
      </p:sp>
      <p:pic>
        <p:nvPicPr>
          <p:cNvPr id="6" name="Picture 5">
            <a:extLst>
              <a:ext uri="{FF2B5EF4-FFF2-40B4-BE49-F238E27FC236}">
                <a16:creationId xmlns:a16="http://schemas.microsoft.com/office/drawing/2014/main" id="{10623C38-C619-2554-C93D-C1DF93B1B135}"/>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5620720" y="2004812"/>
            <a:ext cx="6193498" cy="3696452"/>
          </a:xfrm>
          <a:prstGeom prst="roundRect">
            <a:avLst>
              <a:gd name="adj" fmla="val 4153"/>
            </a:avLst>
          </a:prstGeom>
          <a:noFill/>
          <a:ln>
            <a:noFill/>
          </a:ln>
        </p:spPr>
      </p:pic>
    </p:spTree>
    <p:extLst>
      <p:ext uri="{BB962C8B-B14F-4D97-AF65-F5344CB8AC3E}">
        <p14:creationId xmlns:p14="http://schemas.microsoft.com/office/powerpoint/2010/main" val="132513313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542B2-3AA1-A21E-4B5A-8BAD1650E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6F7F92-5C70-7EAC-FC74-43CAEAFB178A}"/>
              </a:ext>
            </a:extLst>
          </p:cNvPr>
          <p:cNvSpPr>
            <a:spLocks noGrp="1"/>
          </p:cNvSpPr>
          <p:nvPr>
            <p:ph type="title"/>
          </p:nvPr>
        </p:nvSpPr>
        <p:spPr>
          <a:xfrm>
            <a:off x="584200" y="3035178"/>
            <a:ext cx="6481618" cy="498598"/>
          </a:xfrm>
        </p:spPr>
        <p:txBody>
          <a:bodyPr/>
          <a:lstStyle/>
          <a:p>
            <a:pPr>
              <a:lnSpc>
                <a:spcPct val="90000"/>
              </a:lnSpc>
              <a:spcBef>
                <a:spcPts val="1000"/>
              </a:spcBef>
            </a:pPr>
            <a:r>
              <a:rPr lang="en-US">
                <a:latin typeface="Segoe UI Semibold" panose="020B0702040204020203" pitchFamily="34" charset="0"/>
                <a:cs typeface="Segoe UI Semibold" panose="020B0702040204020203" pitchFamily="34" charset="0"/>
              </a:rPr>
              <a:t>Microsoft 365 Copilot </a:t>
            </a:r>
            <a:r>
              <a:rPr lang="en-US" err="1">
                <a:latin typeface="Segoe UI Semibold" panose="020B0702040204020203" pitchFamily="34" charset="0"/>
                <a:cs typeface="Segoe UI Semibold" panose="020B0702040204020203" pitchFamily="34" charset="0"/>
              </a:rPr>
              <a:t>Cowork</a:t>
            </a:r>
            <a:r>
              <a:rPr lang="en-US">
                <a:latin typeface="Segoe UI Semibold" panose="020B0702040204020203" pitchFamily="34" charset="0"/>
                <a:cs typeface="Segoe UI Semibold" panose="020B0702040204020203" pitchFamily="34" charset="0"/>
              </a:rPr>
              <a:t> </a:t>
            </a:r>
          </a:p>
        </p:txBody>
      </p:sp>
      <p:sp>
        <p:nvSpPr>
          <p:cNvPr id="3" name="Text Placeholder 2">
            <a:extLst>
              <a:ext uri="{FF2B5EF4-FFF2-40B4-BE49-F238E27FC236}">
                <a16:creationId xmlns:a16="http://schemas.microsoft.com/office/drawing/2014/main" id="{EAB5A0BC-3FBF-248E-DDA2-C9F4229F0411}"/>
              </a:ext>
            </a:extLst>
          </p:cNvPr>
          <p:cNvSpPr>
            <a:spLocks noGrp="1"/>
          </p:cNvSpPr>
          <p:nvPr>
            <p:ph type="body" sz="quarter" idx="12"/>
          </p:nvPr>
        </p:nvSpPr>
        <p:spPr>
          <a:xfrm>
            <a:off x="584200" y="3962400"/>
            <a:ext cx="5084064" cy="738664"/>
          </a:xfrm>
        </p:spPr>
        <p:txBody>
          <a:bodyPr vert="horz" wrap="square" lIns="0" tIns="0" rIns="0" bIns="0" rtlCol="0" anchor="t">
            <a:spAutoFit/>
          </a:bodyPr>
          <a:lstStyle/>
          <a:p>
            <a:r>
              <a:rPr lang="en-US"/>
              <a:t>Jessie Hwang</a:t>
            </a:r>
          </a:p>
          <a:p>
            <a:r>
              <a:rPr lang="en-US"/>
              <a:t>Brea Davenport</a:t>
            </a:r>
          </a:p>
          <a:p>
            <a:r>
              <a:rPr lang="en-US"/>
              <a:t>Shinhe Cho</a:t>
            </a:r>
          </a:p>
        </p:txBody>
      </p:sp>
    </p:spTree>
    <p:extLst>
      <p:ext uri="{BB962C8B-B14F-4D97-AF65-F5344CB8AC3E}">
        <p14:creationId xmlns:p14="http://schemas.microsoft.com/office/powerpoint/2010/main" val="367551978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9F9343-CAAC-FFEE-046B-54CBD258FA62}"/>
              </a:ext>
            </a:extLst>
          </p:cNvPr>
          <p:cNvSpPr>
            <a:spLocks noGrp="1"/>
          </p:cNvSpPr>
          <p:nvPr>
            <p:ph type="title"/>
          </p:nvPr>
        </p:nvSpPr>
        <p:spPr>
          <a:xfrm>
            <a:off x="839788" y="638309"/>
            <a:ext cx="8493901" cy="553998"/>
          </a:xfrm>
        </p:spPr>
        <p:txBody>
          <a:bodyPr/>
          <a:lstStyle/>
          <a:p>
            <a:r>
              <a:rPr lang="en-US" sz="3600" err="1">
                <a:solidFill>
                  <a:schemeClr val="accent1"/>
                </a:solidFill>
              </a:rPr>
              <a:t>Cowork</a:t>
            </a:r>
            <a:r>
              <a:rPr lang="en-US" sz="3600">
                <a:solidFill>
                  <a:schemeClr val="accent1"/>
                </a:solidFill>
              </a:rPr>
              <a:t> has launched!</a:t>
            </a:r>
          </a:p>
        </p:txBody>
      </p:sp>
      <p:sp>
        <p:nvSpPr>
          <p:cNvPr id="13" name="Content Placeholder 2">
            <a:extLst>
              <a:ext uri="{FF2B5EF4-FFF2-40B4-BE49-F238E27FC236}">
                <a16:creationId xmlns:a16="http://schemas.microsoft.com/office/drawing/2014/main" id="{5ED345B5-F956-5A2A-1A7D-3477F5AC3397}"/>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8199" y="1541531"/>
            <a:ext cx="4961021" cy="48180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defRPr/>
            </a:pPr>
            <a:r>
              <a:rPr lang="en-US" sz="1900">
                <a:solidFill>
                  <a:prstClr val="black"/>
                </a:solidFill>
                <a:latin typeface="Segoe Sans Display" pitchFamily="2" charset="0"/>
                <a:cs typeface="Segoe Sans Display" pitchFamily="2" charset="0"/>
              </a:rPr>
              <a:t>On June 16, 2026, we announced the availability of Microsoft 365 Copilot </a:t>
            </a:r>
            <a:r>
              <a:rPr lang="en-US" sz="1900" err="1">
                <a:solidFill>
                  <a:prstClr val="black"/>
                </a:solidFill>
                <a:latin typeface="Segoe Sans Display" pitchFamily="2" charset="0"/>
                <a:cs typeface="Segoe Sans Display" pitchFamily="2" charset="0"/>
              </a:rPr>
              <a:t>Cowork</a:t>
            </a:r>
            <a:r>
              <a:rPr lang="en-US" sz="1900">
                <a:solidFill>
                  <a:prstClr val="black"/>
                </a:solidFill>
                <a:latin typeface="Segoe Sans Display" pitchFamily="2" charset="0"/>
                <a:cs typeface="Segoe Sans Display" pitchFamily="2" charset="0"/>
              </a:rPr>
              <a:t>.</a:t>
            </a:r>
          </a:p>
          <a:p>
            <a:pPr>
              <a:defRPr/>
            </a:pPr>
            <a:r>
              <a:rPr lang="en-US" sz="1900" b="1">
                <a:solidFill>
                  <a:prstClr val="black"/>
                </a:solidFill>
                <a:latin typeface="Segoe Sans Display" pitchFamily="2" charset="0"/>
                <a:cs typeface="Segoe Sans Display" pitchFamily="2" charset="0"/>
              </a:rPr>
              <a:t>What’s new:</a:t>
            </a:r>
          </a:p>
          <a:p>
            <a:pPr marL="342900" indent="-342900">
              <a:buFont typeface="Arial" panose="020B0604020202020204" pitchFamily="34" charset="0"/>
              <a:buChar char="•"/>
              <a:defRPr/>
            </a:pPr>
            <a:r>
              <a:rPr lang="en-US" sz="1900">
                <a:solidFill>
                  <a:prstClr val="black"/>
                </a:solidFill>
                <a:latin typeface="Segoe Sans Display" pitchFamily="2" charset="0"/>
                <a:cs typeface="Segoe Sans Display" pitchFamily="2" charset="0"/>
              </a:rPr>
              <a:t>Copilot </a:t>
            </a:r>
            <a:r>
              <a:rPr lang="en-US" sz="1900" err="1">
                <a:solidFill>
                  <a:prstClr val="black"/>
                </a:solidFill>
                <a:latin typeface="Segoe Sans Display" pitchFamily="2" charset="0"/>
                <a:cs typeface="Segoe Sans Display" pitchFamily="2" charset="0"/>
              </a:rPr>
              <a:t>Cowork</a:t>
            </a:r>
            <a:r>
              <a:rPr lang="en-US" sz="1900">
                <a:solidFill>
                  <a:prstClr val="black"/>
                </a:solidFill>
                <a:latin typeface="Segoe Sans Display" pitchFamily="2" charset="0"/>
                <a:cs typeface="Segoe Sans Display" pitchFamily="2" charset="0"/>
              </a:rPr>
              <a:t> plans, executes, and completes multi‑step work across your apps, files, and data</a:t>
            </a:r>
          </a:p>
          <a:p>
            <a:pPr marL="342900" indent="-342900">
              <a:buFont typeface="Arial" panose="020B0604020202020204" pitchFamily="34" charset="0"/>
              <a:buChar char="•"/>
              <a:defRPr/>
            </a:pPr>
            <a:r>
              <a:rPr lang="en-US" sz="1900">
                <a:solidFill>
                  <a:prstClr val="black"/>
                </a:solidFill>
                <a:latin typeface="Segoe Sans Display" pitchFamily="2" charset="0"/>
                <a:cs typeface="Segoe Sans Display" pitchFamily="2" charset="0"/>
              </a:rPr>
              <a:t>Users can assign a task, and </a:t>
            </a:r>
            <a:r>
              <a:rPr lang="en-US" sz="1900" err="1">
                <a:solidFill>
                  <a:prstClr val="black"/>
                </a:solidFill>
                <a:latin typeface="Segoe Sans Display" pitchFamily="2" charset="0"/>
                <a:cs typeface="Segoe Sans Display" pitchFamily="2" charset="0"/>
              </a:rPr>
              <a:t>Cowork</a:t>
            </a:r>
            <a:r>
              <a:rPr lang="en-US" sz="1900">
                <a:solidFill>
                  <a:prstClr val="black"/>
                </a:solidFill>
                <a:latin typeface="Segoe Sans Display" pitchFamily="2" charset="0"/>
                <a:cs typeface="Segoe Sans Display" pitchFamily="2" charset="0"/>
              </a:rPr>
              <a:t> carries it through, coordinating steps across tools and apps and going beyond just generating a response</a:t>
            </a:r>
          </a:p>
          <a:p>
            <a:pPr>
              <a:defRPr/>
            </a:pPr>
            <a:r>
              <a:rPr lang="en-US" sz="1900">
                <a:solidFill>
                  <a:prstClr val="black"/>
                </a:solidFill>
                <a:latin typeface="Segoe Sans Display" pitchFamily="2" charset="0"/>
                <a:cs typeface="Segoe Sans Display" pitchFamily="2" charset="0"/>
              </a:rPr>
              <a:t>Read the full announcement here: </a:t>
            </a:r>
            <a:r>
              <a:rPr lang="en-US" sz="1900">
                <a:solidFill>
                  <a:prstClr val="black"/>
                </a:solidFill>
                <a:latin typeface="Segoe Sans Display" pitchFamily="2" charset="0"/>
                <a:cs typeface="Segoe Sans Display" pitchFamily="2" charset="0"/>
                <a:hlinkClick r:id="rId3"/>
              </a:rPr>
              <a:t>Copilot </a:t>
            </a:r>
            <a:r>
              <a:rPr lang="en-US" sz="1900" err="1">
                <a:solidFill>
                  <a:prstClr val="black"/>
                </a:solidFill>
                <a:latin typeface="Segoe Sans Display" pitchFamily="2" charset="0"/>
                <a:cs typeface="Segoe Sans Display" pitchFamily="2" charset="0"/>
                <a:hlinkClick r:id="rId3"/>
              </a:rPr>
              <a:t>Cowork</a:t>
            </a:r>
            <a:r>
              <a:rPr lang="en-US" sz="1900">
                <a:solidFill>
                  <a:prstClr val="black"/>
                </a:solidFill>
                <a:latin typeface="Segoe Sans Display" pitchFamily="2" charset="0"/>
                <a:cs typeface="Segoe Sans Display" pitchFamily="2" charset="0"/>
                <a:hlinkClick r:id="rId3"/>
              </a:rPr>
              <a:t> is now generally available.</a:t>
            </a:r>
            <a:endParaRPr lang="en-US" sz="1900">
              <a:solidFill>
                <a:prstClr val="black"/>
              </a:solidFill>
              <a:latin typeface="Segoe Sans Display" pitchFamily="2" charset="0"/>
              <a:cs typeface="Segoe Sans Display" pitchFamily="2" charset="0"/>
            </a:endParaRPr>
          </a:p>
          <a:p>
            <a:pPr>
              <a:defRPr/>
            </a:pPr>
            <a:endParaRPr lang="en-US" sz="1900" b="1">
              <a:solidFill>
                <a:prstClr val="black"/>
              </a:solidFill>
              <a:latin typeface="Segoe Sans Display" pitchFamily="2" charset="0"/>
              <a:cs typeface="Segoe Sans Display" pitchFamily="2" charset="0"/>
            </a:endParaRPr>
          </a:p>
        </p:txBody>
      </p:sp>
      <p:pic>
        <p:nvPicPr>
          <p:cNvPr id="8" name="Picture Placeholder 7" descr="Animated gif showing the Cowork tab within Microsoft 365 Copilot web experience.">
            <a:extLst>
              <a:ext uri="{FF2B5EF4-FFF2-40B4-BE49-F238E27FC236}">
                <a16:creationId xmlns:a16="http://schemas.microsoft.com/office/drawing/2014/main" id="{EDAC9EB9-933A-B623-CDB2-504539CF23F4}"/>
              </a:ext>
            </a:extLst>
          </p:cNvPr>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l="7889" r="7889"/>
          <a:stretch>
            <a:fillRect/>
          </a:stretch>
        </p:blipFill>
        <p:spPr>
          <a:xfrm>
            <a:off x="6392781" y="1543849"/>
            <a:ext cx="4862763" cy="3839682"/>
          </a:xfrm>
          <a:prstGeom prst="rect">
            <a:avLst/>
          </a:prstGeom>
        </p:spPr>
      </p:pic>
    </p:spTree>
    <p:extLst>
      <p:ext uri="{BB962C8B-B14F-4D97-AF65-F5344CB8AC3E}">
        <p14:creationId xmlns:p14="http://schemas.microsoft.com/office/powerpoint/2010/main" val="2783310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A1743-5F66-01E6-ADB2-0D1BE3A76AE0}"/>
              </a:ext>
            </a:extLst>
          </p:cNvPr>
          <p:cNvSpPr>
            <a:spLocks noGrp="1"/>
          </p:cNvSpPr>
          <p:nvPr>
            <p:ph type="title"/>
          </p:nvPr>
        </p:nvSpPr>
        <p:spPr>
          <a:xfrm>
            <a:off x="574816" y="510988"/>
            <a:ext cx="11018520" cy="553998"/>
          </a:xfrm>
        </p:spPr>
        <p:txBody>
          <a:bodyPr/>
          <a:lstStyle/>
          <a:p>
            <a:r>
              <a:rPr lang="en-US" sz="3600">
                <a:solidFill>
                  <a:schemeClr val="accent1"/>
                </a:solidFill>
              </a:rPr>
              <a:t>5 things to know about </a:t>
            </a:r>
            <a:r>
              <a:rPr lang="en-US" sz="3600" err="1">
                <a:solidFill>
                  <a:schemeClr val="accent1"/>
                </a:solidFill>
              </a:rPr>
              <a:t>Cowork</a:t>
            </a:r>
            <a:endParaRPr lang="en-US" sz="3600">
              <a:solidFill>
                <a:schemeClr val="accent1"/>
              </a:solidFill>
            </a:endParaRPr>
          </a:p>
        </p:txBody>
      </p:sp>
      <p:sp>
        <p:nvSpPr>
          <p:cNvPr id="3" name="Content Placeholder 2">
            <a:extLst>
              <a:ext uri="{FF2B5EF4-FFF2-40B4-BE49-F238E27FC236}">
                <a16:creationId xmlns:a16="http://schemas.microsoft.com/office/drawing/2014/main" id="{9E8719D4-F3CE-0C15-42CA-1239EC05CB4D}"/>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8200" y="1543849"/>
            <a:ext cx="10375278" cy="4818068"/>
          </a:xfrm>
        </p:spPr>
        <p:txBody>
          <a:bodyPr>
            <a:noAutofit/>
          </a:bodyPr>
          <a:lstStyle/>
          <a:p>
            <a:pPr marL="457200" marR="0" lvl="0" indent="-457200" algn="l" defTabSz="914400" rtl="0" eaLnBrk="1" fontAlgn="auto" latinLnBrk="0" hangingPunct="1">
              <a:lnSpc>
                <a:spcPct val="110000"/>
              </a:lnSpc>
              <a:spcBef>
                <a:spcPts val="1000"/>
              </a:spcBef>
              <a:spcAft>
                <a:spcPts val="0"/>
              </a:spcAft>
              <a:buClrTx/>
              <a:buSzTx/>
              <a:buFont typeface="+mj-lt"/>
              <a:buAutoNum type="arabicPeriod"/>
              <a:tabLst/>
              <a:defRPr/>
            </a:pPr>
            <a:r>
              <a:rPr lang="en-US" sz="1900" b="1">
                <a:solidFill>
                  <a:prstClr val="black"/>
                </a:solidFill>
                <a:latin typeface="Segoe Sans Display" pitchFamily="2" charset="0"/>
                <a:cs typeface="Segoe Sans Display" pitchFamily="2" charset="0"/>
              </a:rPr>
              <a:t>It r</a:t>
            </a:r>
            <a:r>
              <a:rPr kumimoji="0" lang="en-US" sz="1900" b="1" i="0" u="none" strike="noStrike" kern="1200" cap="none" spc="0" normalizeH="0" baseline="0" noProof="0" err="1">
                <a:ln>
                  <a:noFill/>
                </a:ln>
                <a:solidFill>
                  <a:prstClr val="black"/>
                </a:solidFill>
                <a:effectLst/>
                <a:uLnTx/>
                <a:uFillTx/>
                <a:latin typeface="Segoe Sans Display" pitchFamily="2" charset="0"/>
                <a:cs typeface="Segoe Sans Display" pitchFamily="2" charset="0"/>
              </a:rPr>
              <a:t>uns</a:t>
            </a:r>
            <a:r>
              <a:rPr kumimoji="0" lang="en-US" sz="1900" b="1" i="0" u="none" strike="noStrike" kern="1200" cap="none" spc="0" normalizeH="0" baseline="0" noProof="0">
                <a:ln>
                  <a:noFill/>
                </a:ln>
                <a:solidFill>
                  <a:prstClr val="black"/>
                </a:solidFill>
                <a:effectLst/>
                <a:uLnTx/>
                <a:uFillTx/>
                <a:latin typeface="Segoe Sans Display" pitchFamily="2" charset="0"/>
                <a:cs typeface="Segoe Sans Display" pitchFamily="2" charset="0"/>
              </a:rPr>
              <a:t> inside the Microsoft ecosystem: </a:t>
            </a:r>
            <a:r>
              <a:rPr kumimoji="0" lang="en-US" sz="1900" b="0" i="0" u="none" strike="noStrike" kern="1200" cap="none" spc="0" normalizeH="0" baseline="0" noProof="0" err="1">
                <a:ln>
                  <a:noFill/>
                </a:ln>
                <a:solidFill>
                  <a:prstClr val="black"/>
                </a:solidFill>
                <a:effectLst/>
                <a:uLnTx/>
                <a:uFillTx/>
                <a:latin typeface="Segoe Sans Display" pitchFamily="2" charset="0"/>
                <a:cs typeface="Segoe Sans Display" pitchFamily="2" charset="0"/>
              </a:rPr>
              <a:t>Cowork</a:t>
            </a:r>
            <a:r>
              <a:rPr kumimoji="0" lang="en-US" sz="1900" b="0" i="0" u="none" strike="noStrike" kern="1200" cap="none" spc="0" normalizeH="0" baseline="0" noProof="0">
                <a:ln>
                  <a:noFill/>
                </a:ln>
                <a:solidFill>
                  <a:prstClr val="black"/>
                </a:solidFill>
                <a:effectLst/>
                <a:uLnTx/>
                <a:uFillTx/>
                <a:latin typeface="Segoe Sans Display" pitchFamily="2" charset="0"/>
                <a:cs typeface="Segoe Sans Display" pitchFamily="2" charset="0"/>
              </a:rPr>
              <a:t> operates within Microsoft 365, so it respects existing security, governance, and permissions. The right information goes to the right people at the right time.</a:t>
            </a:r>
            <a:endParaRPr kumimoji="0" lang="en-US" sz="1900" i="0" u="none" strike="noStrike" kern="1200" cap="none" spc="0" normalizeH="0" baseline="0" noProof="0">
              <a:ln>
                <a:noFill/>
              </a:ln>
              <a:solidFill>
                <a:prstClr val="black"/>
              </a:solidFill>
              <a:effectLst/>
              <a:uLnTx/>
              <a:uFillTx/>
              <a:latin typeface="Segoe Sans Display" pitchFamily="2" charset="0"/>
              <a:cs typeface="Segoe Sans Display" pitchFamily="2" charset="0"/>
            </a:endParaRPr>
          </a:p>
          <a:p>
            <a:pPr marL="457200" marR="0" lvl="0" indent="-457200" algn="l" defTabSz="914400" rtl="0" eaLnBrk="1" fontAlgn="auto" latinLnBrk="0" hangingPunct="1">
              <a:lnSpc>
                <a:spcPct val="110000"/>
              </a:lnSpc>
              <a:spcBef>
                <a:spcPts val="1000"/>
              </a:spcBef>
              <a:spcAft>
                <a:spcPts val="0"/>
              </a:spcAft>
              <a:buClrTx/>
              <a:buSzTx/>
              <a:buFont typeface="+mj-lt"/>
              <a:buAutoNum type="arabicPeriod"/>
              <a:tabLst/>
              <a:defRPr/>
            </a:pPr>
            <a:r>
              <a:rPr lang="en-US" sz="1900" b="1">
                <a:latin typeface="Segoe Sans Display" pitchFamily="2" charset="0"/>
                <a:cs typeface="Segoe Sans Display" pitchFamily="2" charset="0"/>
              </a:rPr>
              <a:t>Uses Work IQ to ground the work: </a:t>
            </a:r>
            <a:r>
              <a:rPr lang="en-US" sz="1900" err="1">
                <a:latin typeface="Segoe Sans Display" pitchFamily="2" charset="0"/>
                <a:cs typeface="Segoe Sans Display" pitchFamily="2" charset="0"/>
              </a:rPr>
              <a:t>Cowork</a:t>
            </a:r>
            <a:r>
              <a:rPr lang="en-US" sz="1900">
                <a:latin typeface="Segoe Sans Display" pitchFamily="2" charset="0"/>
                <a:cs typeface="Segoe Sans Display" pitchFamily="2" charset="0"/>
              </a:rPr>
              <a:t> pulls from your organization’s emails, files, meetings, and data and delivers context that is specific to your job.</a:t>
            </a:r>
            <a:endParaRPr lang="en-US" sz="1900" b="1">
              <a:latin typeface="Segoe Sans Display" pitchFamily="2" charset="0"/>
              <a:cs typeface="Segoe Sans Display" pitchFamily="2" charset="0"/>
            </a:endParaRPr>
          </a:p>
          <a:p>
            <a:pPr marL="457200" marR="0" lvl="0" indent="-457200" algn="l" defTabSz="914400" rtl="0" eaLnBrk="1" fontAlgn="auto" latinLnBrk="0" hangingPunct="1">
              <a:lnSpc>
                <a:spcPct val="110000"/>
              </a:lnSpc>
              <a:spcBef>
                <a:spcPts val="1000"/>
              </a:spcBef>
              <a:spcAft>
                <a:spcPts val="0"/>
              </a:spcAft>
              <a:buClrTx/>
              <a:buSzTx/>
              <a:buFont typeface="+mj-lt"/>
              <a:buAutoNum type="arabicPeriod"/>
              <a:tabLst/>
              <a:defRPr/>
            </a:pPr>
            <a:r>
              <a:rPr lang="en-US" sz="1900" b="1">
                <a:latin typeface="Segoe Sans Display" pitchFamily="2" charset="0"/>
                <a:cs typeface="Segoe Sans Display" pitchFamily="2" charset="0"/>
              </a:rPr>
              <a:t>Provides enterprise-grade security and visibility: </a:t>
            </a:r>
            <a:r>
              <a:rPr lang="en-US" sz="1900">
                <a:latin typeface="Segoe Sans Display" pitchFamily="2" charset="0"/>
                <a:cs typeface="Segoe Sans Display" pitchFamily="2" charset="0"/>
              </a:rPr>
              <a:t>Built-in security ensures safe usage. Leaders/owners can transparently observe how AI is being used across your organization. </a:t>
            </a:r>
          </a:p>
          <a:p>
            <a:pPr marL="457200" marR="0" lvl="0" indent="-457200" algn="l" defTabSz="914400" rtl="0" eaLnBrk="1" fontAlgn="auto" latinLnBrk="0" hangingPunct="1">
              <a:lnSpc>
                <a:spcPct val="110000"/>
              </a:lnSpc>
              <a:spcBef>
                <a:spcPts val="1000"/>
              </a:spcBef>
              <a:spcAft>
                <a:spcPts val="0"/>
              </a:spcAft>
              <a:buClrTx/>
              <a:buSzTx/>
              <a:buFont typeface="+mj-lt"/>
              <a:buAutoNum type="arabicPeriod"/>
              <a:tabLst/>
              <a:defRPr/>
            </a:pPr>
            <a:r>
              <a:rPr lang="en-US" sz="1900" b="1">
                <a:latin typeface="Segoe Sans Display" pitchFamily="2" charset="0"/>
                <a:cs typeface="Segoe Sans Display" pitchFamily="2" charset="0"/>
              </a:rPr>
              <a:t>Selects the right model for the work: </a:t>
            </a:r>
            <a:r>
              <a:rPr lang="en-US" sz="1900" err="1">
                <a:latin typeface="Segoe Sans Display" pitchFamily="2" charset="0"/>
                <a:cs typeface="Segoe Sans Display" pitchFamily="2" charset="0"/>
              </a:rPr>
              <a:t>Cowork</a:t>
            </a:r>
            <a:r>
              <a:rPr lang="en-US" sz="1900">
                <a:latin typeface="Segoe Sans Display" pitchFamily="2" charset="0"/>
                <a:cs typeface="Segoe Sans Display" pitchFamily="2" charset="0"/>
              </a:rPr>
              <a:t> uses multiple models within the Microsoft ecosystem. It dynamically applies the right model for the task, within your organization’s controls. </a:t>
            </a:r>
          </a:p>
          <a:p>
            <a:pPr marL="457200" marR="0" lvl="0" indent="-457200" algn="l" defTabSz="914400" rtl="0" eaLnBrk="1" fontAlgn="auto" latinLnBrk="0" hangingPunct="1">
              <a:lnSpc>
                <a:spcPct val="110000"/>
              </a:lnSpc>
              <a:spcBef>
                <a:spcPts val="1000"/>
              </a:spcBef>
              <a:spcAft>
                <a:spcPts val="0"/>
              </a:spcAft>
              <a:buClrTx/>
              <a:buSzTx/>
              <a:buFont typeface="+mj-lt"/>
              <a:buAutoNum type="arabicPeriod"/>
              <a:tabLst/>
              <a:defRPr/>
            </a:pPr>
            <a:r>
              <a:rPr lang="en-US" sz="1900" b="1">
                <a:latin typeface="Segoe Sans Display" pitchFamily="2" charset="0"/>
                <a:cs typeface="Segoe Sans Display" pitchFamily="2" charset="0"/>
              </a:rPr>
              <a:t>Runs work in the cloud, so you don’t have to stay with it: </a:t>
            </a:r>
            <a:r>
              <a:rPr lang="en-US" sz="1900">
                <a:latin typeface="Segoe Sans Display" pitchFamily="2" charset="0"/>
                <a:cs typeface="Segoe Sans Display" pitchFamily="2" charset="0"/>
              </a:rPr>
              <a:t>You can hand off a complex task and walk away! </a:t>
            </a:r>
            <a:r>
              <a:rPr lang="en-US" sz="1900" err="1">
                <a:latin typeface="Segoe Sans Display" pitchFamily="2" charset="0"/>
                <a:cs typeface="Segoe Sans Display" pitchFamily="2" charset="0"/>
              </a:rPr>
              <a:t>Cowork</a:t>
            </a:r>
            <a:r>
              <a:rPr lang="en-US" sz="1900">
                <a:latin typeface="Segoe Sans Display" pitchFamily="2" charset="0"/>
                <a:cs typeface="Segoe Sans Display" pitchFamily="2" charset="0"/>
              </a:rPr>
              <a:t> continues running in the background and completes the work.</a:t>
            </a:r>
          </a:p>
          <a:p>
            <a:pPr marL="0" marR="0" lvl="0" indent="0" algn="l" defTabSz="914400" rtl="0" eaLnBrk="1" fontAlgn="auto" latinLnBrk="0" hangingPunct="1">
              <a:lnSpc>
                <a:spcPct val="110000"/>
              </a:lnSpc>
              <a:spcBef>
                <a:spcPts val="1000"/>
              </a:spcBef>
              <a:spcAft>
                <a:spcPts val="0"/>
              </a:spcAft>
              <a:buClrTx/>
              <a:buSzTx/>
              <a:buNone/>
              <a:tabLst/>
              <a:defRPr/>
            </a:pPr>
            <a:r>
              <a:rPr lang="en-US">
                <a:latin typeface="Segoe Sans Display" pitchFamily="2" charset="0"/>
                <a:cs typeface="Segoe Sans Display" pitchFamily="2" charset="0"/>
                <a:hlinkClick r:id="rId3"/>
              </a:rPr>
              <a:t>Watch Karuana Gatimu tour </a:t>
            </a:r>
            <a:r>
              <a:rPr lang="en-US" err="1">
                <a:latin typeface="Segoe Sans Display" pitchFamily="2" charset="0"/>
                <a:cs typeface="Segoe Sans Display" pitchFamily="2" charset="0"/>
                <a:hlinkClick r:id="rId3"/>
              </a:rPr>
              <a:t>Cowork</a:t>
            </a:r>
            <a:r>
              <a:rPr lang="en-US">
                <a:latin typeface="Segoe Sans Display" pitchFamily="2" charset="0"/>
                <a:cs typeface="Segoe Sans Display" pitchFamily="2" charset="0"/>
                <a:hlinkClick r:id="rId3"/>
              </a:rPr>
              <a:t> on Coffee in the Cloud</a:t>
            </a:r>
            <a:r>
              <a:rPr lang="en-US">
                <a:latin typeface="Segoe Sans Display" pitchFamily="2" charset="0"/>
                <a:cs typeface="Segoe Sans Display" pitchFamily="2" charset="0"/>
              </a:rPr>
              <a:t>.</a:t>
            </a:r>
            <a:endParaRPr lang="en-US" sz="2400">
              <a:latin typeface="Segoe Sans Display" pitchFamily="2" charset="0"/>
              <a:cs typeface="Segoe Sans Display" pitchFamily="2" charset="0"/>
            </a:endParaRPr>
          </a:p>
        </p:txBody>
      </p:sp>
    </p:spTree>
    <p:extLst>
      <p:ext uri="{BB962C8B-B14F-4D97-AF65-F5344CB8AC3E}">
        <p14:creationId xmlns:p14="http://schemas.microsoft.com/office/powerpoint/2010/main" val="69716318"/>
      </p:ext>
    </p:extLst>
  </p:cSld>
  <p:clrMapOvr>
    <a:masterClrMapping/>
  </p:clrMapOvr>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Props1.xml><?xml version="1.0" encoding="utf-8"?>
<ds:datastoreItem xmlns:ds="http://schemas.openxmlformats.org/officeDocument/2006/customXml" ds:itemID="{77706FEA-822A-4B1A-824D-C5014AA07D73}">
  <ds:schemaRefs>
    <ds:schemaRef ds:uri="64e0a3ad-3a37-4cff-beb8-cdd69c3a68b9"/>
    <ds:schemaRef ds:uri="afefc9b0-eaf5-4f8f-8c91-d01d7cb6f8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4DE08FD-2C45-4C20-BAC1-86D02282C357}">
  <ds:schemaRefs>
    <ds:schemaRef ds:uri="http://schemas.microsoft.com/sharepoint/v3/contenttype/forms"/>
  </ds:schemaRefs>
</ds:datastoreItem>
</file>

<file path=customXml/itemProps3.xml><?xml version="1.0" encoding="utf-8"?>
<ds:datastoreItem xmlns:ds="http://schemas.openxmlformats.org/officeDocument/2006/customXml" ds:itemID="{A50EE0D9-1DA5-40A2-BE02-405A66261B2E}">
  <ds:schemaRefs>
    <ds:schemaRef ds:uri="64e0a3ad-3a37-4cff-beb8-cdd69c3a68b9"/>
    <ds:schemaRef ds:uri="afefc9b0-eaf5-4f8f-8c91-d01d7cb6f8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1614</Words>
  <Application>Microsoft Office PowerPoint</Application>
  <PresentationFormat>Widescreen</PresentationFormat>
  <Paragraphs>205</Paragraphs>
  <Slides>20</Slides>
  <Notes>12</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Aptos</vt:lpstr>
      <vt:lpstr>Arial</vt:lpstr>
      <vt:lpstr>Calibri</vt:lpstr>
      <vt:lpstr>Consolas</vt:lpstr>
      <vt:lpstr>Segoe Sans Display</vt:lpstr>
      <vt:lpstr>Segoe Sans Display Semibold</vt:lpstr>
      <vt:lpstr>Segoe UI</vt:lpstr>
      <vt:lpstr>Segoe UI Light</vt:lpstr>
      <vt:lpstr>Segoe UI Semibold</vt:lpstr>
      <vt:lpstr>Wingdings</vt:lpstr>
      <vt:lpstr>1_LIGHT GRAY TEMPLATE</vt:lpstr>
      <vt:lpstr>We will begin the call at five minutes past the hour.</vt:lpstr>
      <vt:lpstr>Microsoft 365 Champion community call</vt:lpstr>
      <vt:lpstr>Digital Event Code of Conduct</vt:lpstr>
      <vt:lpstr>Agenda</vt:lpstr>
      <vt:lpstr>Customer Hub announcements</vt:lpstr>
      <vt:lpstr>adoption.microsoft.com</vt:lpstr>
      <vt:lpstr>Microsoft 365 Copilot Cowork </vt:lpstr>
      <vt:lpstr>Cowork has launched!</vt:lpstr>
      <vt:lpstr>5 things to know about Cowork</vt:lpstr>
      <vt:lpstr>What tool when: Chat vs Cowork vs agents</vt:lpstr>
      <vt:lpstr>Core ways to drive Cowork adoption in your org</vt:lpstr>
      <vt:lpstr>Cowork adoption site demo</vt:lpstr>
      <vt:lpstr>Copilot Hub | Cowork demo: AI Champions</vt:lpstr>
      <vt:lpstr>Copilot Hub | Cowork demo: AI Champions</vt:lpstr>
      <vt:lpstr>Copilot Hub | Cowork demo: AI Champions</vt:lpstr>
      <vt:lpstr>Cowork adoption page + implementation framework</vt:lpstr>
      <vt:lpstr>Key takeaways: using the Cowork page to guide your team</vt:lpstr>
      <vt:lpstr>Upcoming community events</vt:lpstr>
      <vt:lpstr>Open discussion</vt:lpstr>
      <vt:lpstr>What’s next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Jessie Hwang (SCALE)</cp:lastModifiedBy>
  <cp:revision>1</cp:revision>
  <dcterms:created xsi:type="dcterms:W3CDTF">2026-01-14T20:00:44Z</dcterms:created>
  <dcterms:modified xsi:type="dcterms:W3CDTF">2026-06-24T05:45:30Z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y fmtid="{D5CDD505-2E9C-101B-9397-08002B2CF9AE}" pid="3" name="MediaServiceImageTags">
    <vt:lpwstr/>
  </property>
</Properties>
</file>