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2.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3.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4"/>
    <p:sldMasterId id="2147483718" r:id="rId5"/>
    <p:sldMasterId id="2147483775" r:id="rId6"/>
    <p:sldMasterId id="2147483788" r:id="rId7"/>
  </p:sldMasterIdLst>
  <p:notesMasterIdLst>
    <p:notesMasterId r:id="rId41"/>
  </p:notesMasterIdLst>
  <p:handoutMasterIdLst>
    <p:handoutMasterId r:id="rId42"/>
  </p:handoutMasterIdLst>
  <p:sldIdLst>
    <p:sldId id="2147483617" r:id="rId8"/>
    <p:sldId id="271" r:id="rId9"/>
    <p:sldId id="1832" r:id="rId10"/>
    <p:sldId id="258" r:id="rId11"/>
    <p:sldId id="257" r:id="rId12"/>
    <p:sldId id="256" r:id="rId13"/>
    <p:sldId id="260" r:id="rId14"/>
    <p:sldId id="2147483647" r:id="rId15"/>
    <p:sldId id="261" r:id="rId16"/>
    <p:sldId id="259" r:id="rId17"/>
    <p:sldId id="262" r:id="rId18"/>
    <p:sldId id="2147479883" r:id="rId19"/>
    <p:sldId id="2147479881" r:id="rId20"/>
    <p:sldId id="2147479885" r:id="rId21"/>
    <p:sldId id="2147479850" r:id="rId22"/>
    <p:sldId id="2147479847" r:id="rId23"/>
    <p:sldId id="2147479895" r:id="rId24"/>
    <p:sldId id="2147479882" r:id="rId25"/>
    <p:sldId id="2147479854" r:id="rId26"/>
    <p:sldId id="2147479853" r:id="rId27"/>
    <p:sldId id="2147479855" r:id="rId28"/>
    <p:sldId id="2147479896" r:id="rId29"/>
    <p:sldId id="2147479859" r:id="rId30"/>
    <p:sldId id="2147479861" r:id="rId31"/>
    <p:sldId id="2147479899" r:id="rId32"/>
    <p:sldId id="2147479884" r:id="rId33"/>
    <p:sldId id="2147479863" r:id="rId34"/>
    <p:sldId id="2147479870" r:id="rId35"/>
    <p:sldId id="2147479862" r:id="rId36"/>
    <p:sldId id="2147479867" r:id="rId37"/>
    <p:sldId id="274" r:id="rId38"/>
    <p:sldId id="269" r:id="rId39"/>
    <p:sldId id="2147468667"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D1A91A4A-6152-024C-82AF-EE2FE3BDDB78}">
          <p14:sldIdLst>
            <p14:sldId id="2147483617"/>
            <p14:sldId id="271"/>
            <p14:sldId id="1832"/>
            <p14:sldId id="258"/>
          </p14:sldIdLst>
        </p14:section>
        <p14:section name="Annoucements" id="{1FDD49B1-C167-2347-B910-7E7FFC061AF0}">
          <p14:sldIdLst>
            <p14:sldId id="257"/>
            <p14:sldId id="256"/>
            <p14:sldId id="260"/>
          </p14:sldIdLst>
        </p14:section>
        <p14:section name="Top M365 Updates" id="{CAF0A9D5-7B7C-C544-ABC2-E105B56F3F60}">
          <p14:sldIdLst>
            <p14:sldId id="2147483647"/>
            <p14:sldId id="261"/>
            <p14:sldId id="259"/>
          </p14:sldIdLst>
        </p14:section>
        <p14:section name="Teams Meeting Controls" id="{5F15772A-0F38-A74E-86B5-C5AAB25BDA40}">
          <p14:sldIdLst>
            <p14:sldId id="262"/>
            <p14:sldId id="2147479883"/>
            <p14:sldId id="2147479881"/>
            <p14:sldId id="2147479885"/>
            <p14:sldId id="2147479850"/>
            <p14:sldId id="2147479847"/>
            <p14:sldId id="2147479895"/>
            <p14:sldId id="2147479882"/>
            <p14:sldId id="2147479854"/>
            <p14:sldId id="2147479853"/>
            <p14:sldId id="2147479855"/>
            <p14:sldId id="2147479896"/>
            <p14:sldId id="2147479859"/>
            <p14:sldId id="2147479861"/>
            <p14:sldId id="2147479899"/>
            <p14:sldId id="2147479884"/>
            <p14:sldId id="2147479863"/>
            <p14:sldId id="2147479870"/>
            <p14:sldId id="2147479862"/>
            <p14:sldId id="2147479867"/>
          </p14:sldIdLst>
        </p14:section>
        <p14:section name="Closing" id="{BFED306F-4751-1D48-9BF7-99B51C14BCFC}">
          <p14:sldIdLst>
            <p14:sldId id="274"/>
            <p14:sldId id="269"/>
            <p14:sldId id="2147468667"/>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B00C4E-EBE6-31C4-AF23-838DF2FCA70A}" name="Stephanie Mylenski" initials="" userId="S::stephmy@microsoft.com::8445b86e-5df3-4594-897c-dcd99eaa685a" providerId="AD"/>
  <p188:author id="{B160804E-8B26-8F91-01E1-0AEC9BB03DB6}" name="Samantha Bahrini" initials="SB" userId="S::sbahrini@microsoft.com::e52d6f52-1c30-4bcb-9446-2cb7f95feb10" providerId="AD"/>
  <p188:author id="{C3C67C5D-C3C8-1526-ED84-BA11E4E61432}" name="Anubhav Nigam" initials="AN" userId="S::anubhavnigam@microsoft.com::506d5b60-2703-41fa-a6c6-6d68111b919e" providerId="AD"/>
  <p188:author id="{4D2FE95D-2A2C-A128-528B-78C1FB5757E7}" name="Ian Curry" initials="IC" userId="S::iacurr@microsoft.com::694ba428-2c43-4ab5-83a5-f9acead40983" providerId="AD"/>
  <p188:author id="{2599D662-58F1-05D4-B897-7B596CC238E7}" name="Anirudh Bajaj" initials="AB" userId="S::anirudhbajaj@microsoft.com::b8d2d9f0-3b31-4c1f-9aa9-d458d04bbb25" providerId="AD"/>
  <p188:author id="{2FD50A6B-7CFA-A7E6-A311-378D77225E49}" name="Jenny Huang" initials="" userId="S::huihua@microsoft.com::6ca46092-eb7c-4657-91ad-69aa66f0a751" providerId="AD"/>
  <p188:author id="{D54A7C9F-C8C9-5BE0-2454-FA7625AC7F65}" name="Eleanor Huynh" initials="EH" userId="S::eleanl@microsoft.com::b23fb453-8fda-4e66-b867-7cdd5b8d96af" providerId="AD"/>
  <p188:author id="{CB7B68A1-4208-96B1-9DF4-C573EB67B07D}" name="Jessie Hwang (MCAG)" initials="JH" userId="S::jhwang@microsoft.com::85f2306c-fd56-49d2-8dff-e96751c6f345" providerId="AD"/>
  <p188:author id="{53234BD4-D091-3C95-E327-FADD2698ECD9}" name="Keri Moran" initials="KM" userId="S::kmoran@microsoft.com::28c8273a-9e0b-4665-a8a4-57c038a6ac4e" providerId="AD"/>
  <p188:author id="{255895D7-4A26-6B8B-2B74-5CE38528950C}" name="Khaleel Amarshi" initials="KA" userId="S::kamarshi@microsoft.com::70941b6e-c8f0-4fa7-879e-4866e9f8f35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20202"/>
    <a:srgbClr val="4894FE"/>
    <a:srgbClr val="8661C5"/>
    <a:srgbClr val="070707"/>
    <a:srgbClr val="7D6A9C"/>
    <a:srgbClr val="000000"/>
    <a:srgbClr val="0A1F62"/>
    <a:srgbClr val="143DC2"/>
    <a:srgbClr val="456BEB"/>
    <a:srgbClr val="5D2E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859C80-E392-4816-A743-26500611610D}" v="3793" dt="2026-07-30T21:33:40.8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76" autoAdjust="0"/>
  </p:normalViewPr>
  <p:slideViewPr>
    <p:cSldViewPr snapToGrid="0">
      <p:cViewPr varScale="1">
        <p:scale>
          <a:sx n="145" d="100"/>
          <a:sy n="145" d="100"/>
        </p:scale>
        <p:origin x="804" y="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handoutMaster" Target="handoutMasters/handoutMaster1.xml"/><Relationship Id="rId47"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Maislen" userId="8f92802e-a8fc-4717-ac59-1994a46c3d07" providerId="ADAL" clId="{706C86EB-C421-4591-A68E-CB7FCEB7162D}"/>
    <pc:docChg chg="custSel addSld delSld modSld modSection">
      <pc:chgData name="Michelle Maislen" userId="8f92802e-a8fc-4717-ac59-1994a46c3d07" providerId="ADAL" clId="{706C86EB-C421-4591-A68E-CB7FCEB7162D}" dt="2026-07-14T22:40:16.559" v="57" actId="20577"/>
      <pc:docMkLst>
        <pc:docMk/>
      </pc:docMkLst>
      <pc:sldChg chg="modSp mod">
        <pc:chgData name="Michelle Maislen" userId="8f92802e-a8fc-4717-ac59-1994a46c3d07" providerId="ADAL" clId="{706C86EB-C421-4591-A68E-CB7FCEB7162D}" dt="2026-07-14T22:40:16.559" v="57" actId="20577"/>
        <pc:sldMkLst>
          <pc:docMk/>
          <pc:sldMk cId="3675519783" sldId="262"/>
        </pc:sldMkLst>
        <pc:spChg chg="mod">
          <ac:chgData name="Michelle Maislen" userId="8f92802e-a8fc-4717-ac59-1994a46c3d07" providerId="ADAL" clId="{706C86EB-C421-4591-A68E-CB7FCEB7162D}" dt="2026-07-14T22:40:16.559" v="57" actId="20577"/>
          <ac:spMkLst>
            <pc:docMk/>
            <pc:sldMk cId="3675519783" sldId="262"/>
            <ac:spMk id="3" creationId="{EAB5A0BC-3FBF-248E-DDA2-C9F4229F0411}"/>
          </ac:spMkLst>
        </pc:spChg>
      </pc:sldChg>
      <pc:sldChg chg="add">
        <pc:chgData name="Michelle Maislen" userId="8f92802e-a8fc-4717-ac59-1994a46c3d07" providerId="ADAL" clId="{706C86EB-C421-4591-A68E-CB7FCEB7162D}" dt="2026-07-14T22:39:22.085" v="0"/>
        <pc:sldMkLst>
          <pc:docMk/>
          <pc:sldMk cId="957102224" sldId="2147479847"/>
        </pc:sldMkLst>
      </pc:sldChg>
      <pc:sldChg chg="add">
        <pc:chgData name="Michelle Maislen" userId="8f92802e-a8fc-4717-ac59-1994a46c3d07" providerId="ADAL" clId="{706C86EB-C421-4591-A68E-CB7FCEB7162D}" dt="2026-07-14T22:39:22.085" v="0"/>
        <pc:sldMkLst>
          <pc:docMk/>
          <pc:sldMk cId="1364096209" sldId="2147479850"/>
        </pc:sldMkLst>
      </pc:sldChg>
      <pc:sldChg chg="add">
        <pc:chgData name="Michelle Maislen" userId="8f92802e-a8fc-4717-ac59-1994a46c3d07" providerId="ADAL" clId="{706C86EB-C421-4591-A68E-CB7FCEB7162D}" dt="2026-07-14T22:39:22.085" v="0"/>
        <pc:sldMkLst>
          <pc:docMk/>
          <pc:sldMk cId="273187222" sldId="2147479853"/>
        </pc:sldMkLst>
      </pc:sldChg>
      <pc:sldChg chg="add">
        <pc:chgData name="Michelle Maislen" userId="8f92802e-a8fc-4717-ac59-1994a46c3d07" providerId="ADAL" clId="{706C86EB-C421-4591-A68E-CB7FCEB7162D}" dt="2026-07-14T22:39:22.085" v="0"/>
        <pc:sldMkLst>
          <pc:docMk/>
          <pc:sldMk cId="1399742468" sldId="2147479854"/>
        </pc:sldMkLst>
      </pc:sldChg>
      <pc:sldChg chg="add">
        <pc:chgData name="Michelle Maislen" userId="8f92802e-a8fc-4717-ac59-1994a46c3d07" providerId="ADAL" clId="{706C86EB-C421-4591-A68E-CB7FCEB7162D}" dt="2026-07-14T22:39:22.085" v="0"/>
        <pc:sldMkLst>
          <pc:docMk/>
          <pc:sldMk cId="3569369758" sldId="2147479855"/>
        </pc:sldMkLst>
      </pc:sldChg>
      <pc:sldChg chg="add">
        <pc:chgData name="Michelle Maislen" userId="8f92802e-a8fc-4717-ac59-1994a46c3d07" providerId="ADAL" clId="{706C86EB-C421-4591-A68E-CB7FCEB7162D}" dt="2026-07-14T22:39:22.085" v="0"/>
        <pc:sldMkLst>
          <pc:docMk/>
          <pc:sldMk cId="4209713287" sldId="2147479859"/>
        </pc:sldMkLst>
      </pc:sldChg>
      <pc:sldChg chg="add">
        <pc:chgData name="Michelle Maislen" userId="8f92802e-a8fc-4717-ac59-1994a46c3d07" providerId="ADAL" clId="{706C86EB-C421-4591-A68E-CB7FCEB7162D}" dt="2026-07-14T22:39:22.085" v="0"/>
        <pc:sldMkLst>
          <pc:docMk/>
          <pc:sldMk cId="679439681" sldId="2147479861"/>
        </pc:sldMkLst>
      </pc:sldChg>
      <pc:sldChg chg="add">
        <pc:chgData name="Michelle Maislen" userId="8f92802e-a8fc-4717-ac59-1994a46c3d07" providerId="ADAL" clId="{706C86EB-C421-4591-A68E-CB7FCEB7162D}" dt="2026-07-14T22:39:22.085" v="0"/>
        <pc:sldMkLst>
          <pc:docMk/>
          <pc:sldMk cId="2628148058" sldId="2147479862"/>
        </pc:sldMkLst>
      </pc:sldChg>
      <pc:sldChg chg="add">
        <pc:chgData name="Michelle Maislen" userId="8f92802e-a8fc-4717-ac59-1994a46c3d07" providerId="ADAL" clId="{706C86EB-C421-4591-A68E-CB7FCEB7162D}" dt="2026-07-14T22:39:22.085" v="0"/>
        <pc:sldMkLst>
          <pc:docMk/>
          <pc:sldMk cId="3436518170" sldId="2147479863"/>
        </pc:sldMkLst>
      </pc:sldChg>
      <pc:sldChg chg="add">
        <pc:chgData name="Michelle Maislen" userId="8f92802e-a8fc-4717-ac59-1994a46c3d07" providerId="ADAL" clId="{706C86EB-C421-4591-A68E-CB7FCEB7162D}" dt="2026-07-14T22:39:22.085" v="0"/>
        <pc:sldMkLst>
          <pc:docMk/>
          <pc:sldMk cId="3426697844" sldId="2147479867"/>
        </pc:sldMkLst>
      </pc:sldChg>
      <pc:sldChg chg="add">
        <pc:chgData name="Michelle Maislen" userId="8f92802e-a8fc-4717-ac59-1994a46c3d07" providerId="ADAL" clId="{706C86EB-C421-4591-A68E-CB7FCEB7162D}" dt="2026-07-14T22:39:22.085" v="0"/>
        <pc:sldMkLst>
          <pc:docMk/>
          <pc:sldMk cId="1529758413" sldId="2147479870"/>
        </pc:sldMkLst>
      </pc:sldChg>
      <pc:sldChg chg="add">
        <pc:chgData name="Michelle Maislen" userId="8f92802e-a8fc-4717-ac59-1994a46c3d07" providerId="ADAL" clId="{706C86EB-C421-4591-A68E-CB7FCEB7162D}" dt="2026-07-14T22:39:22.085" v="0"/>
        <pc:sldMkLst>
          <pc:docMk/>
          <pc:sldMk cId="2346368468" sldId="2147479881"/>
        </pc:sldMkLst>
      </pc:sldChg>
      <pc:sldChg chg="add">
        <pc:chgData name="Michelle Maislen" userId="8f92802e-a8fc-4717-ac59-1994a46c3d07" providerId="ADAL" clId="{706C86EB-C421-4591-A68E-CB7FCEB7162D}" dt="2026-07-14T22:39:22.085" v="0"/>
        <pc:sldMkLst>
          <pc:docMk/>
          <pc:sldMk cId="3668184802" sldId="2147479882"/>
        </pc:sldMkLst>
      </pc:sldChg>
      <pc:sldChg chg="add">
        <pc:chgData name="Michelle Maislen" userId="8f92802e-a8fc-4717-ac59-1994a46c3d07" providerId="ADAL" clId="{706C86EB-C421-4591-A68E-CB7FCEB7162D}" dt="2026-07-14T22:39:22.085" v="0"/>
        <pc:sldMkLst>
          <pc:docMk/>
          <pc:sldMk cId="918848779" sldId="2147479883"/>
        </pc:sldMkLst>
      </pc:sldChg>
      <pc:sldChg chg="add">
        <pc:chgData name="Michelle Maislen" userId="8f92802e-a8fc-4717-ac59-1994a46c3d07" providerId="ADAL" clId="{706C86EB-C421-4591-A68E-CB7FCEB7162D}" dt="2026-07-14T22:39:22.085" v="0"/>
        <pc:sldMkLst>
          <pc:docMk/>
          <pc:sldMk cId="769879223" sldId="2147479884"/>
        </pc:sldMkLst>
      </pc:sldChg>
      <pc:sldChg chg="add">
        <pc:chgData name="Michelle Maislen" userId="8f92802e-a8fc-4717-ac59-1994a46c3d07" providerId="ADAL" clId="{706C86EB-C421-4591-A68E-CB7FCEB7162D}" dt="2026-07-14T22:39:22.085" v="0"/>
        <pc:sldMkLst>
          <pc:docMk/>
          <pc:sldMk cId="287421657" sldId="2147479885"/>
        </pc:sldMkLst>
      </pc:sldChg>
      <pc:sldChg chg="add">
        <pc:chgData name="Michelle Maislen" userId="8f92802e-a8fc-4717-ac59-1994a46c3d07" providerId="ADAL" clId="{706C86EB-C421-4591-A68E-CB7FCEB7162D}" dt="2026-07-14T22:39:22.085" v="0"/>
        <pc:sldMkLst>
          <pc:docMk/>
          <pc:sldMk cId="2215545756" sldId="2147479895"/>
        </pc:sldMkLst>
      </pc:sldChg>
      <pc:sldChg chg="add">
        <pc:chgData name="Michelle Maislen" userId="8f92802e-a8fc-4717-ac59-1994a46c3d07" providerId="ADAL" clId="{706C86EB-C421-4591-A68E-CB7FCEB7162D}" dt="2026-07-14T22:39:22.085" v="0"/>
        <pc:sldMkLst>
          <pc:docMk/>
          <pc:sldMk cId="2636894592" sldId="2147479896"/>
        </pc:sldMkLst>
      </pc:sldChg>
      <pc:sldChg chg="add">
        <pc:chgData name="Michelle Maislen" userId="8f92802e-a8fc-4717-ac59-1994a46c3d07" providerId="ADAL" clId="{706C86EB-C421-4591-A68E-CB7FCEB7162D}" dt="2026-07-14T22:39:22.085" v="0"/>
        <pc:sldMkLst>
          <pc:docMk/>
          <pc:sldMk cId="3765385738" sldId="2147479899"/>
        </pc:sldMkLst>
      </pc:sldChg>
    </pc:docChg>
  </pc:docChgLst>
  <pc:docChgLst>
    <pc:chgData name="Michelle Maislen" userId="8f92802e-a8fc-4717-ac59-1994a46c3d07" providerId="ADAL" clId="{5358D252-5731-4A5C-8D5F-DF208A0B32DD}"/>
    <pc:docChg chg="modSld">
      <pc:chgData name="Michelle Maislen" userId="8f92802e-a8fc-4717-ac59-1994a46c3d07" providerId="ADAL" clId="{5358D252-5731-4A5C-8D5F-DF208A0B32DD}" dt="2026-07-27T20:57:05.934" v="0"/>
      <pc:docMkLst>
        <pc:docMk/>
      </pc:docMkLst>
      <pc:sldChg chg="modAnim">
        <pc:chgData name="Michelle Maislen" userId="8f92802e-a8fc-4717-ac59-1994a46c3d07" providerId="ADAL" clId="{5358D252-5731-4A5C-8D5F-DF208A0B32DD}" dt="2026-07-27T20:57:05.934" v="0"/>
        <pc:sldMkLst>
          <pc:docMk/>
          <pc:sldMk cId="4209713287" sldId="2147479859"/>
        </pc:sldMkLst>
      </pc:sldChg>
    </pc:docChg>
  </pc:docChgLst>
  <pc:docChgLst>
    <pc:chgData name="Tiffany Lee" userId="cd7e1fae-29b8-4ea8-ae33-0ba64a0f6d58" providerId="ADAL" clId="{963D3565-7009-5B3D-832B-E2519C1696B9}"/>
    <pc:docChg chg="undo custSel addSld delSld modSld sldOrd delMainMaster addSection modSection">
      <pc:chgData name="Tiffany Lee" userId="cd7e1fae-29b8-4ea8-ae33-0ba64a0f6d58" providerId="ADAL" clId="{963D3565-7009-5B3D-832B-E2519C1696B9}" dt="2026-07-28T14:41:15.001" v="1943" actId="14826"/>
      <pc:docMkLst>
        <pc:docMk/>
      </pc:docMkLst>
      <pc:sldChg chg="add del modTransition">
        <pc:chgData name="Tiffany Lee" userId="cd7e1fae-29b8-4ea8-ae33-0ba64a0f6d58" providerId="ADAL" clId="{963D3565-7009-5B3D-832B-E2519C1696B9}" dt="2026-07-27T23:50:19.488" v="1830"/>
        <pc:sldMkLst>
          <pc:docMk/>
          <pc:sldMk cId="0" sldId="256"/>
        </pc:sldMkLst>
      </pc:sldChg>
      <pc:sldChg chg="modSp mod">
        <pc:chgData name="Tiffany Lee" userId="cd7e1fae-29b8-4ea8-ae33-0ba64a0f6d58" providerId="ADAL" clId="{963D3565-7009-5B3D-832B-E2519C1696B9}" dt="2026-07-14T20:13:45.743" v="1565" actId="20577"/>
        <pc:sldMkLst>
          <pc:docMk/>
          <pc:sldMk cId="1063004778" sldId="258"/>
        </pc:sldMkLst>
        <pc:spChg chg="mod">
          <ac:chgData name="Tiffany Lee" userId="cd7e1fae-29b8-4ea8-ae33-0ba64a0f6d58" providerId="ADAL" clId="{963D3565-7009-5B3D-832B-E2519C1696B9}" dt="2026-07-14T20:13:45.743" v="1565" actId="20577"/>
          <ac:spMkLst>
            <pc:docMk/>
            <pc:sldMk cId="1063004778" sldId="258"/>
            <ac:spMk id="3" creationId="{5A3FEB64-8B46-FB3A-A8AA-87EC94F59EAA}"/>
          </ac:spMkLst>
        </pc:spChg>
      </pc:sldChg>
      <pc:sldChg chg="modSp add mod modNotesTx">
        <pc:chgData name="Tiffany Lee" userId="cd7e1fae-29b8-4ea8-ae33-0ba64a0f6d58" providerId="ADAL" clId="{963D3565-7009-5B3D-832B-E2519C1696B9}" dt="2026-07-28T14:35:20.318" v="1928" actId="20577"/>
        <pc:sldMkLst>
          <pc:docMk/>
          <pc:sldMk cId="4281661341" sldId="259"/>
        </pc:sldMkLst>
        <pc:spChg chg="mod">
          <ac:chgData name="Tiffany Lee" userId="cd7e1fae-29b8-4ea8-ae33-0ba64a0f6d58" providerId="ADAL" clId="{963D3565-7009-5B3D-832B-E2519C1696B9}" dt="2026-07-28T14:32:18.799" v="1915" actId="20577"/>
          <ac:spMkLst>
            <pc:docMk/>
            <pc:sldMk cId="4281661341" sldId="259"/>
            <ac:spMk id="4" creationId="{C3288984-33D0-39CD-CD7A-91454CE667D6}"/>
          </ac:spMkLst>
        </pc:spChg>
        <pc:spChg chg="mod">
          <ac:chgData name="Tiffany Lee" userId="cd7e1fae-29b8-4ea8-ae33-0ba64a0f6d58" providerId="ADAL" clId="{963D3565-7009-5B3D-832B-E2519C1696B9}" dt="2026-07-28T14:33:49.152" v="1925" actId="255"/>
          <ac:spMkLst>
            <pc:docMk/>
            <pc:sldMk cId="4281661341" sldId="259"/>
            <ac:spMk id="5" creationId="{CE8478F2-6E88-E821-46BF-F74EF9E2C323}"/>
          </ac:spMkLst>
        </pc:spChg>
        <pc:picChg chg="mod">
          <ac:chgData name="Tiffany Lee" userId="cd7e1fae-29b8-4ea8-ae33-0ba64a0f6d58" providerId="ADAL" clId="{963D3565-7009-5B3D-832B-E2519C1696B9}" dt="2026-07-28T14:33:10.637" v="1918" actId="14826"/>
          <ac:picMkLst>
            <pc:docMk/>
            <pc:sldMk cId="4281661341" sldId="259"/>
            <ac:picMk id="6" creationId="{927E836B-CD69-6030-8FE5-559BBADB92D8}"/>
          </ac:picMkLst>
        </pc:picChg>
      </pc:sldChg>
      <pc:sldChg chg="modSp mod">
        <pc:chgData name="Tiffany Lee" userId="cd7e1fae-29b8-4ea8-ae33-0ba64a0f6d58" providerId="ADAL" clId="{963D3565-7009-5B3D-832B-E2519C1696B9}" dt="2026-07-27T20:31:19.826" v="1827" actId="12"/>
        <pc:sldMkLst>
          <pc:docMk/>
          <pc:sldMk cId="1325133134" sldId="260"/>
        </pc:sldMkLst>
        <pc:spChg chg="mod">
          <ac:chgData name="Tiffany Lee" userId="cd7e1fae-29b8-4ea8-ae33-0ba64a0f6d58" providerId="ADAL" clId="{963D3565-7009-5B3D-832B-E2519C1696B9}" dt="2026-07-27T20:31:19.826" v="1827" actId="12"/>
          <ac:spMkLst>
            <pc:docMk/>
            <pc:sldMk cId="1325133134" sldId="260"/>
            <ac:spMk id="5" creationId="{EC19C13A-F09A-C549-8D62-BD4303A0E0AB}"/>
          </ac:spMkLst>
        </pc:spChg>
      </pc:sldChg>
      <pc:sldChg chg="add">
        <pc:chgData name="Tiffany Lee" userId="cd7e1fae-29b8-4ea8-ae33-0ba64a0f6d58" providerId="ADAL" clId="{963D3565-7009-5B3D-832B-E2519C1696B9}" dt="2026-07-28T14:39:27.657" v="1929" actId="2890"/>
        <pc:sldMkLst>
          <pc:docMk/>
          <pc:sldMk cId="1152257317" sldId="261"/>
        </pc:sldMkLst>
      </pc:sldChg>
      <pc:sldChg chg="modSp add del mod">
        <pc:chgData name="Tiffany Lee" userId="cd7e1fae-29b8-4ea8-ae33-0ba64a0f6d58" providerId="ADAL" clId="{963D3565-7009-5B3D-832B-E2519C1696B9}" dt="2026-07-14T20:18:24.048" v="1612" actId="20577"/>
        <pc:sldMkLst>
          <pc:docMk/>
          <pc:sldMk cId="3675519783" sldId="262"/>
        </pc:sldMkLst>
        <pc:spChg chg="mod">
          <ac:chgData name="Tiffany Lee" userId="cd7e1fae-29b8-4ea8-ae33-0ba64a0f6d58" providerId="ADAL" clId="{963D3565-7009-5B3D-832B-E2519C1696B9}" dt="2026-07-14T20:17:07.391" v="1596" actId="20577"/>
          <ac:spMkLst>
            <pc:docMk/>
            <pc:sldMk cId="3675519783" sldId="262"/>
            <ac:spMk id="2" creationId="{166F7F92-5C70-7EAC-FC74-43CAEAFB178A}"/>
          </ac:spMkLst>
        </pc:spChg>
        <pc:spChg chg="mod">
          <ac:chgData name="Tiffany Lee" userId="cd7e1fae-29b8-4ea8-ae33-0ba64a0f6d58" providerId="ADAL" clId="{963D3565-7009-5B3D-832B-E2519C1696B9}" dt="2026-07-14T20:18:24.048" v="1612" actId="20577"/>
          <ac:spMkLst>
            <pc:docMk/>
            <pc:sldMk cId="3675519783" sldId="262"/>
            <ac:spMk id="3" creationId="{EAB5A0BC-3FBF-248E-DDA2-C9F4229F0411}"/>
          </ac:spMkLst>
        </pc:spChg>
      </pc:sldChg>
      <pc:sldChg chg="modSp add mod">
        <pc:chgData name="Tiffany Lee" userId="cd7e1fae-29b8-4ea8-ae33-0ba64a0f6d58" providerId="ADAL" clId="{963D3565-7009-5B3D-832B-E2519C1696B9}" dt="2026-07-14T20:13:27.265" v="1540" actId="20577"/>
        <pc:sldMkLst>
          <pc:docMk/>
          <pc:sldMk cId="3785045170" sldId="271"/>
        </pc:sldMkLst>
        <pc:spChg chg="mod">
          <ac:chgData name="Tiffany Lee" userId="cd7e1fae-29b8-4ea8-ae33-0ba64a0f6d58" providerId="ADAL" clId="{963D3565-7009-5B3D-832B-E2519C1696B9}" dt="2026-07-14T20:13:27.265" v="1540" actId="20577"/>
          <ac:spMkLst>
            <pc:docMk/>
            <pc:sldMk cId="3785045170" sldId="271"/>
            <ac:spMk id="12" creationId="{ED8A1AB5-2D60-3569-1D67-9F967F1BC395}"/>
          </ac:spMkLst>
        </pc:spChg>
      </pc:sldChg>
      <pc:sldChg chg="modSp mod">
        <pc:chgData name="Tiffany Lee" userId="cd7e1fae-29b8-4ea8-ae33-0ba64a0f6d58" providerId="ADAL" clId="{963D3565-7009-5B3D-832B-E2519C1696B9}" dt="2026-07-27T20:29:07.354" v="1733" actId="20577"/>
        <pc:sldMkLst>
          <pc:docMk/>
          <pc:sldMk cId="220929085" sldId="274"/>
        </pc:sldMkLst>
        <pc:spChg chg="mod">
          <ac:chgData name="Tiffany Lee" userId="cd7e1fae-29b8-4ea8-ae33-0ba64a0f6d58" providerId="ADAL" clId="{963D3565-7009-5B3D-832B-E2519C1696B9}" dt="2026-07-27T20:29:07.354" v="1733" actId="20577"/>
          <ac:spMkLst>
            <pc:docMk/>
            <pc:sldMk cId="220929085" sldId="274"/>
            <ac:spMk id="3" creationId="{018046C4-E0CB-6357-C261-8087DCA0F564}"/>
          </ac:spMkLst>
        </pc:spChg>
      </pc:sldChg>
      <pc:sldChg chg="modSp mod">
        <pc:chgData name="Tiffany Lee" userId="cd7e1fae-29b8-4ea8-ae33-0ba64a0f6d58" providerId="ADAL" clId="{963D3565-7009-5B3D-832B-E2519C1696B9}" dt="2026-07-27T20:29:54.459" v="1818" actId="5793"/>
        <pc:sldMkLst>
          <pc:docMk/>
          <pc:sldMk cId="2562594773" sldId="2147468667"/>
        </pc:sldMkLst>
        <pc:spChg chg="mod">
          <ac:chgData name="Tiffany Lee" userId="cd7e1fae-29b8-4ea8-ae33-0ba64a0f6d58" providerId="ADAL" clId="{963D3565-7009-5B3D-832B-E2519C1696B9}" dt="2026-07-27T20:29:54.459" v="1818" actId="5793"/>
          <ac:spMkLst>
            <pc:docMk/>
            <pc:sldMk cId="2562594773" sldId="2147468667"/>
            <ac:spMk id="2" creationId="{863128B4-242F-EF53-1711-D25A4A7D57E8}"/>
          </ac:spMkLst>
        </pc:spChg>
      </pc:sldChg>
      <pc:sldChg chg="modSp mod">
        <pc:chgData name="Tiffany Lee" userId="cd7e1fae-29b8-4ea8-ae33-0ba64a0f6d58" providerId="ADAL" clId="{963D3565-7009-5B3D-832B-E2519C1696B9}" dt="2026-07-14T20:13:21.271" v="1536" actId="20577"/>
        <pc:sldMkLst>
          <pc:docMk/>
          <pc:sldMk cId="2449781333" sldId="2147483617"/>
        </pc:sldMkLst>
        <pc:spChg chg="mod">
          <ac:chgData name="Tiffany Lee" userId="cd7e1fae-29b8-4ea8-ae33-0ba64a0f6d58" providerId="ADAL" clId="{963D3565-7009-5B3D-832B-E2519C1696B9}" dt="2026-07-14T20:13:21.271" v="1536" actId="20577"/>
          <ac:spMkLst>
            <pc:docMk/>
            <pc:sldMk cId="2449781333" sldId="2147483617"/>
            <ac:spMk id="5" creationId="{D5087D83-A467-4E43-A8CF-BB7A204A1E2F}"/>
          </ac:spMkLst>
        </pc:spChg>
      </pc:sldChg>
      <pc:sldChg chg="modSp add mod modNotesTx">
        <pc:chgData name="Tiffany Lee" userId="cd7e1fae-29b8-4ea8-ae33-0ba64a0f6d58" providerId="ADAL" clId="{963D3565-7009-5B3D-832B-E2519C1696B9}" dt="2026-07-28T14:41:15.001" v="1943" actId="14826"/>
        <pc:sldMkLst>
          <pc:docMk/>
          <pc:sldMk cId="1548105880" sldId="2147483647"/>
        </pc:sldMkLst>
        <pc:spChg chg="mod">
          <ac:chgData name="Tiffany Lee" userId="cd7e1fae-29b8-4ea8-ae33-0ba64a0f6d58" providerId="ADAL" clId="{963D3565-7009-5B3D-832B-E2519C1696B9}" dt="2026-07-28T14:39:32.380" v="1936" actId="20577"/>
          <ac:spMkLst>
            <pc:docMk/>
            <pc:sldMk cId="1548105880" sldId="2147483647"/>
            <ac:spMk id="4" creationId="{C7E76329-CE85-7D63-C3B0-BC1605ECDE76}"/>
          </ac:spMkLst>
        </pc:spChg>
        <pc:spChg chg="mod">
          <ac:chgData name="Tiffany Lee" userId="cd7e1fae-29b8-4ea8-ae33-0ba64a0f6d58" providerId="ADAL" clId="{963D3565-7009-5B3D-832B-E2519C1696B9}" dt="2026-07-28T14:39:55.309" v="1941" actId="255"/>
          <ac:spMkLst>
            <pc:docMk/>
            <pc:sldMk cId="1548105880" sldId="2147483647"/>
            <ac:spMk id="5" creationId="{5B3B29DD-BE18-B97F-98E3-283FA0509E33}"/>
          </ac:spMkLst>
        </pc:spChg>
        <pc:picChg chg="mod">
          <ac:chgData name="Tiffany Lee" userId="cd7e1fae-29b8-4ea8-ae33-0ba64a0f6d58" providerId="ADAL" clId="{963D3565-7009-5B3D-832B-E2519C1696B9}" dt="2026-07-28T14:41:15.001" v="1943" actId="14826"/>
          <ac:picMkLst>
            <pc:docMk/>
            <pc:sldMk cId="1548105880" sldId="2147483647"/>
            <ac:picMk id="6" creationId="{F235213F-6130-F003-A161-91F2B4CDB634}"/>
          </ac:picMkLst>
        </pc:picChg>
      </pc:sldChg>
      <pc:sldMasterChg chg="delSldLayout">
        <pc:chgData name="Tiffany Lee" userId="cd7e1fae-29b8-4ea8-ae33-0ba64a0f6d58" providerId="ADAL" clId="{963D3565-7009-5B3D-832B-E2519C1696B9}" dt="2026-07-14T20:14:55.796" v="1569" actId="2696"/>
        <pc:sldMasterMkLst>
          <pc:docMk/>
          <pc:sldMasterMk cId="539267311" sldId="2147483682"/>
        </pc:sldMasterMkLst>
      </pc:sldMasterChg>
    </pc:docChg>
  </pc:docChgLst>
  <pc:docChgLst>
    <pc:chgData name="Jessie Hwang (SCALE)" userId="85f2306c-fd56-49d2-8dff-e96751c6f345" providerId="ADAL" clId="{01E688C6-6481-4434-86C4-D18A9A75A1E3}"/>
    <pc:docChg chg="undo custSel modSld">
      <pc:chgData name="Jessie Hwang (SCALE)" userId="85f2306c-fd56-49d2-8dff-e96751c6f345" providerId="ADAL" clId="{01E688C6-6481-4434-86C4-D18A9A75A1E3}" dt="2026-07-30T21:33:40.890" v="3789" actId="13244"/>
      <pc:docMkLst>
        <pc:docMk/>
      </pc:docMkLst>
      <pc:sldChg chg="addSp delSp modSp mod">
        <pc:chgData name="Jessie Hwang (SCALE)" userId="85f2306c-fd56-49d2-8dff-e96751c6f345" providerId="ADAL" clId="{01E688C6-6481-4434-86C4-D18A9A75A1E3}" dt="2026-07-30T16:05:17.899" v="3673" actId="13244"/>
        <pc:sldMkLst>
          <pc:docMk/>
          <pc:sldMk cId="0" sldId="256"/>
        </pc:sldMkLst>
        <pc:spChg chg="mod">
          <ac:chgData name="Jessie Hwang (SCALE)" userId="85f2306c-fd56-49d2-8dff-e96751c6f345" providerId="ADAL" clId="{01E688C6-6481-4434-86C4-D18A9A75A1E3}" dt="2026-07-28T00:32:39.776" v="60" actId="20577"/>
          <ac:spMkLst>
            <pc:docMk/>
            <pc:sldMk cId="0" sldId="256"/>
            <ac:spMk id="8" creationId="{00000000-0000-0000-0000-000000000000}"/>
          </ac:spMkLst>
        </pc:spChg>
        <pc:spChg chg="mod ord">
          <ac:chgData name="Jessie Hwang (SCALE)" userId="85f2306c-fd56-49d2-8dff-e96751c6f345" providerId="ADAL" clId="{01E688C6-6481-4434-86C4-D18A9A75A1E3}" dt="2026-07-30T16:05:17.899" v="3673" actId="13244"/>
          <ac:spMkLst>
            <pc:docMk/>
            <pc:sldMk cId="0" sldId="256"/>
            <ac:spMk id="9" creationId="{00000000-0000-0000-0000-000000000000}"/>
          </ac:spMkLst>
        </pc:spChg>
        <pc:spChg chg="mod">
          <ac:chgData name="Jessie Hwang (SCALE)" userId="85f2306c-fd56-49d2-8dff-e96751c6f345" providerId="ADAL" clId="{01E688C6-6481-4434-86C4-D18A9A75A1E3}" dt="2026-07-28T18:52:08.976" v="397" actId="1076"/>
          <ac:spMkLst>
            <pc:docMk/>
            <pc:sldMk cId="0" sldId="256"/>
            <ac:spMk id="10" creationId="{00000000-0000-0000-0000-000000000000}"/>
          </ac:spMkLst>
        </pc:spChg>
        <pc:spChg chg="mod">
          <ac:chgData name="Jessie Hwang (SCALE)" userId="85f2306c-fd56-49d2-8dff-e96751c6f345" providerId="ADAL" clId="{01E688C6-6481-4434-86C4-D18A9A75A1E3}" dt="2026-07-28T18:53:28.344" v="410" actId="962"/>
          <ac:spMkLst>
            <pc:docMk/>
            <pc:sldMk cId="0" sldId="256"/>
            <ac:spMk id="11" creationId="{00000000-0000-0000-0000-000000000000}"/>
          </ac:spMkLst>
        </pc:spChg>
        <pc:spChg chg="mod">
          <ac:chgData name="Jessie Hwang (SCALE)" userId="85f2306c-fd56-49d2-8dff-e96751c6f345" providerId="ADAL" clId="{01E688C6-6481-4434-86C4-D18A9A75A1E3}" dt="2026-07-28T18:51:45.987" v="391" actId="20577"/>
          <ac:spMkLst>
            <pc:docMk/>
            <pc:sldMk cId="0" sldId="256"/>
            <ac:spMk id="13" creationId="{00000000-0000-0000-0000-000000000000}"/>
          </ac:spMkLst>
        </pc:spChg>
        <pc:spChg chg="mod">
          <ac:chgData name="Jessie Hwang (SCALE)" userId="85f2306c-fd56-49d2-8dff-e96751c6f345" providerId="ADAL" clId="{01E688C6-6481-4434-86C4-D18A9A75A1E3}" dt="2026-07-28T00:31:53.053" v="10" actId="20577"/>
          <ac:spMkLst>
            <pc:docMk/>
            <pc:sldMk cId="0" sldId="256"/>
            <ac:spMk id="15" creationId="{00000000-0000-0000-0000-000000000000}"/>
          </ac:spMkLst>
        </pc:spChg>
        <pc:spChg chg="mod">
          <ac:chgData name="Jessie Hwang (SCALE)" userId="85f2306c-fd56-49d2-8dff-e96751c6f345" providerId="ADAL" clId="{01E688C6-6481-4434-86C4-D18A9A75A1E3}" dt="2026-07-28T18:53:29.254" v="411" actId="962"/>
          <ac:spMkLst>
            <pc:docMk/>
            <pc:sldMk cId="0" sldId="256"/>
            <ac:spMk id="16" creationId="{00000000-0000-0000-0000-000000000000}"/>
          </ac:spMkLst>
        </pc:spChg>
        <pc:spChg chg="mod">
          <ac:chgData name="Jessie Hwang (SCALE)" userId="85f2306c-fd56-49d2-8dff-e96751c6f345" providerId="ADAL" clId="{01E688C6-6481-4434-86C4-D18A9A75A1E3}" dt="2026-07-28T00:32:08.366" v="14" actId="20577"/>
          <ac:spMkLst>
            <pc:docMk/>
            <pc:sldMk cId="0" sldId="256"/>
            <ac:spMk id="20" creationId="{00000000-0000-0000-0000-000000000000}"/>
          </ac:spMkLst>
        </pc:spChg>
        <pc:spChg chg="mod ord">
          <ac:chgData name="Jessie Hwang (SCALE)" userId="85f2306c-fd56-49d2-8dff-e96751c6f345" providerId="ADAL" clId="{01E688C6-6481-4434-86C4-D18A9A75A1E3}" dt="2026-07-28T18:53:27.060" v="409" actId="962"/>
          <ac:spMkLst>
            <pc:docMk/>
            <pc:sldMk cId="0" sldId="256"/>
            <ac:spMk id="21" creationId="{00000000-0000-0000-0000-000000000000}"/>
          </ac:spMkLst>
        </pc:spChg>
        <pc:spChg chg="mod">
          <ac:chgData name="Jessie Hwang (SCALE)" userId="85f2306c-fd56-49d2-8dff-e96751c6f345" providerId="ADAL" clId="{01E688C6-6481-4434-86C4-D18A9A75A1E3}" dt="2026-07-28T18:51:05.121" v="386" actId="1076"/>
          <ac:spMkLst>
            <pc:docMk/>
            <pc:sldMk cId="0" sldId="256"/>
            <ac:spMk id="22" creationId="{00000000-0000-0000-0000-000000000000}"/>
          </ac:spMkLst>
        </pc:spChg>
        <pc:spChg chg="add del mod">
          <ac:chgData name="Jessie Hwang (SCALE)" userId="85f2306c-fd56-49d2-8dff-e96751c6f345" providerId="ADAL" clId="{01E688C6-6481-4434-86C4-D18A9A75A1E3}" dt="2026-07-28T18:52:43.053" v="404" actId="962"/>
          <ac:spMkLst>
            <pc:docMk/>
            <pc:sldMk cId="0" sldId="256"/>
            <ac:spMk id="23" creationId="{00000000-0000-0000-0000-000000000000}"/>
          </ac:spMkLst>
        </pc:spChg>
        <pc:spChg chg="mod">
          <ac:chgData name="Jessie Hwang (SCALE)" userId="85f2306c-fd56-49d2-8dff-e96751c6f345" providerId="ADAL" clId="{01E688C6-6481-4434-86C4-D18A9A75A1E3}" dt="2026-07-28T18:53:30.330" v="412" actId="962"/>
          <ac:spMkLst>
            <pc:docMk/>
            <pc:sldMk cId="0" sldId="256"/>
            <ac:spMk id="26" creationId="{00000000-0000-0000-0000-000000000000}"/>
          </ac:spMkLst>
        </pc:spChg>
        <pc:spChg chg="mod">
          <ac:chgData name="Jessie Hwang (SCALE)" userId="85f2306c-fd56-49d2-8dff-e96751c6f345" providerId="ADAL" clId="{01E688C6-6481-4434-86C4-D18A9A75A1E3}" dt="2026-07-28T18:52:59.708" v="408" actId="207"/>
          <ac:spMkLst>
            <pc:docMk/>
            <pc:sldMk cId="0" sldId="256"/>
            <ac:spMk id="31" creationId="{00000000-0000-0000-0000-000000000000}"/>
          </ac:spMkLst>
        </pc:spChg>
        <pc:grpChg chg="add mod">
          <ac:chgData name="Jessie Hwang (SCALE)" userId="85f2306c-fd56-49d2-8dff-e96751c6f345" providerId="ADAL" clId="{01E688C6-6481-4434-86C4-D18A9A75A1E3}" dt="2026-07-28T18:52:04.136" v="393" actId="962"/>
          <ac:grpSpMkLst>
            <pc:docMk/>
            <pc:sldMk cId="0" sldId="256"/>
            <ac:grpSpMk id="2" creationId="{E23CB41E-A473-F97A-F9CF-E54A8D3A374B}"/>
          </ac:grpSpMkLst>
        </pc:grpChg>
        <pc:grpChg chg="add mod">
          <ac:chgData name="Jessie Hwang (SCALE)" userId="85f2306c-fd56-49d2-8dff-e96751c6f345" providerId="ADAL" clId="{01E688C6-6481-4434-86C4-D18A9A75A1E3}" dt="2026-07-28T18:52:17.806" v="399" actId="962"/>
          <ac:grpSpMkLst>
            <pc:docMk/>
            <pc:sldMk cId="0" sldId="256"/>
            <ac:grpSpMk id="3" creationId="{D39F4850-E7CE-578F-A590-68DE162E7B52}"/>
          </ac:grpSpMkLst>
        </pc:grpChg>
        <pc:grpChg chg="add mod">
          <ac:chgData name="Jessie Hwang (SCALE)" userId="85f2306c-fd56-49d2-8dff-e96751c6f345" providerId="ADAL" clId="{01E688C6-6481-4434-86C4-D18A9A75A1E3}" dt="2026-07-28T18:52:22.409" v="401" actId="962"/>
          <ac:grpSpMkLst>
            <pc:docMk/>
            <pc:sldMk cId="0" sldId="256"/>
            <ac:grpSpMk id="4" creationId="{C17CA6A5-DD38-7989-C5C6-F17FA5344F0E}"/>
          </ac:grpSpMkLst>
        </pc:grpChg>
        <pc:grpChg chg="add mod">
          <ac:chgData name="Jessie Hwang (SCALE)" userId="85f2306c-fd56-49d2-8dff-e96751c6f345" providerId="ADAL" clId="{01E688C6-6481-4434-86C4-D18A9A75A1E3}" dt="2026-07-28T18:52:28.333" v="403" actId="962"/>
          <ac:grpSpMkLst>
            <pc:docMk/>
            <pc:sldMk cId="0" sldId="256"/>
            <ac:grpSpMk id="5" creationId="{DA6BE187-46C5-3780-247A-D42F82FA11DD}"/>
          </ac:grpSpMkLst>
        </pc:grpChg>
        <pc:picChg chg="add mod">
          <ac:chgData name="Jessie Hwang (SCALE)" userId="85f2306c-fd56-49d2-8dff-e96751c6f345" providerId="ADAL" clId="{01E688C6-6481-4434-86C4-D18A9A75A1E3}" dt="2026-07-28T18:53:33.510" v="413" actId="962"/>
          <ac:picMkLst>
            <pc:docMk/>
            <pc:sldMk cId="0" sldId="256"/>
            <ac:picMk id="33" creationId="{133641B7-4963-ACE3-97F4-EAA018181D71}"/>
          </ac:picMkLst>
        </pc:picChg>
      </pc:sldChg>
      <pc:sldChg chg="modSp mod">
        <pc:chgData name="Jessie Hwang (SCALE)" userId="85f2306c-fd56-49d2-8dff-e96751c6f345" providerId="ADAL" clId="{01E688C6-6481-4434-86C4-D18A9A75A1E3}" dt="2026-07-28T14:50:32.355" v="287" actId="255"/>
        <pc:sldMkLst>
          <pc:docMk/>
          <pc:sldMk cId="4281661341" sldId="259"/>
        </pc:sldMkLst>
        <pc:spChg chg="mod">
          <ac:chgData name="Jessie Hwang (SCALE)" userId="85f2306c-fd56-49d2-8dff-e96751c6f345" providerId="ADAL" clId="{01E688C6-6481-4434-86C4-D18A9A75A1E3}" dt="2026-07-28T14:50:32.355" v="287" actId="255"/>
          <ac:spMkLst>
            <pc:docMk/>
            <pc:sldMk cId="4281661341" sldId="259"/>
            <ac:spMk id="5" creationId="{CE8478F2-6E88-E821-46BF-F74EF9E2C323}"/>
          </ac:spMkLst>
        </pc:spChg>
      </pc:sldChg>
      <pc:sldChg chg="addSp delSp modSp mod">
        <pc:chgData name="Jessie Hwang (SCALE)" userId="85f2306c-fd56-49d2-8dff-e96751c6f345" providerId="ADAL" clId="{01E688C6-6481-4434-86C4-D18A9A75A1E3}" dt="2026-07-28T00:38:35.004" v="120" actId="20577"/>
        <pc:sldMkLst>
          <pc:docMk/>
          <pc:sldMk cId="1325133134" sldId="260"/>
        </pc:sldMkLst>
        <pc:spChg chg="mod">
          <ac:chgData name="Jessie Hwang (SCALE)" userId="85f2306c-fd56-49d2-8dff-e96751c6f345" providerId="ADAL" clId="{01E688C6-6481-4434-86C4-D18A9A75A1E3}" dt="2026-07-28T00:38:35.004" v="120" actId="20577"/>
          <ac:spMkLst>
            <pc:docMk/>
            <pc:sldMk cId="1325133134" sldId="260"/>
            <ac:spMk id="5" creationId="{EC19C13A-F09A-C549-8D62-BD4303A0E0AB}"/>
          </ac:spMkLst>
        </pc:spChg>
        <pc:picChg chg="add mod">
          <ac:chgData name="Jessie Hwang (SCALE)" userId="85f2306c-fd56-49d2-8dff-e96751c6f345" providerId="ADAL" clId="{01E688C6-6481-4434-86C4-D18A9A75A1E3}" dt="2026-07-28T00:37:39.619" v="76" actId="962"/>
          <ac:picMkLst>
            <pc:docMk/>
            <pc:sldMk cId="1325133134" sldId="260"/>
            <ac:picMk id="7" creationId="{169CD36D-33CF-977D-F019-9920100E0DFF}"/>
          </ac:picMkLst>
        </pc:picChg>
      </pc:sldChg>
      <pc:sldChg chg="modSp mod">
        <pc:chgData name="Jessie Hwang (SCALE)" userId="85f2306c-fd56-49d2-8dff-e96751c6f345" providerId="ADAL" clId="{01E688C6-6481-4434-86C4-D18A9A75A1E3}" dt="2026-07-28T14:51:04.319" v="299" actId="20577"/>
        <pc:sldMkLst>
          <pc:docMk/>
          <pc:sldMk cId="1152257317" sldId="261"/>
        </pc:sldMkLst>
        <pc:spChg chg="mod">
          <ac:chgData name="Jessie Hwang (SCALE)" userId="85f2306c-fd56-49d2-8dff-e96751c6f345" providerId="ADAL" clId="{01E688C6-6481-4434-86C4-D18A9A75A1E3}" dt="2026-07-28T14:51:04.319" v="299" actId="20577"/>
          <ac:spMkLst>
            <pc:docMk/>
            <pc:sldMk cId="1152257317" sldId="261"/>
            <ac:spMk id="5" creationId="{F22F0FC5-34E9-1B85-C440-861DF598CE74}"/>
          </ac:spMkLst>
        </pc:spChg>
      </pc:sldChg>
      <pc:sldChg chg="modSp mod">
        <pc:chgData name="Jessie Hwang (SCALE)" userId="85f2306c-fd56-49d2-8dff-e96751c6f345" providerId="ADAL" clId="{01E688C6-6481-4434-86C4-D18A9A75A1E3}" dt="2026-07-28T00:39:22.328" v="121" actId="20577"/>
        <pc:sldMkLst>
          <pc:docMk/>
          <pc:sldMk cId="3675519783" sldId="262"/>
        </pc:sldMkLst>
        <pc:spChg chg="mod">
          <ac:chgData name="Jessie Hwang (SCALE)" userId="85f2306c-fd56-49d2-8dff-e96751c6f345" providerId="ADAL" clId="{01E688C6-6481-4434-86C4-D18A9A75A1E3}" dt="2026-07-28T00:39:22.328" v="121" actId="20577"/>
          <ac:spMkLst>
            <pc:docMk/>
            <pc:sldMk cId="3675519783" sldId="262"/>
            <ac:spMk id="2" creationId="{166F7F92-5C70-7EAC-FC74-43CAEAFB178A}"/>
          </ac:spMkLst>
        </pc:spChg>
      </pc:sldChg>
      <pc:sldChg chg="modSp mod">
        <pc:chgData name="Jessie Hwang (SCALE)" userId="85f2306c-fd56-49d2-8dff-e96751c6f345" providerId="ADAL" clId="{01E688C6-6481-4434-86C4-D18A9A75A1E3}" dt="2026-07-28T15:53:35.461" v="379" actId="115"/>
        <pc:sldMkLst>
          <pc:docMk/>
          <pc:sldMk cId="220929085" sldId="274"/>
        </pc:sldMkLst>
        <pc:spChg chg="mod">
          <ac:chgData name="Jessie Hwang (SCALE)" userId="85f2306c-fd56-49d2-8dff-e96751c6f345" providerId="ADAL" clId="{01E688C6-6481-4434-86C4-D18A9A75A1E3}" dt="2026-07-28T15:53:35.461" v="379" actId="115"/>
          <ac:spMkLst>
            <pc:docMk/>
            <pc:sldMk cId="220929085" sldId="274"/>
            <ac:spMk id="3" creationId="{018046C4-E0CB-6357-C261-8087DCA0F564}"/>
          </ac:spMkLst>
        </pc:spChg>
      </pc:sldChg>
      <pc:sldChg chg="modSp mod">
        <pc:chgData name="Jessie Hwang (SCALE)" userId="85f2306c-fd56-49d2-8dff-e96751c6f345" providerId="ADAL" clId="{01E688C6-6481-4434-86C4-D18A9A75A1E3}" dt="2026-07-28T00:43:54.683" v="262" actId="20577"/>
        <pc:sldMkLst>
          <pc:docMk/>
          <pc:sldMk cId="2562594773" sldId="2147468667"/>
        </pc:sldMkLst>
        <pc:spChg chg="mod">
          <ac:chgData name="Jessie Hwang (SCALE)" userId="85f2306c-fd56-49d2-8dff-e96751c6f345" providerId="ADAL" clId="{01E688C6-6481-4434-86C4-D18A9A75A1E3}" dt="2026-07-28T00:43:54.683" v="262" actId="20577"/>
          <ac:spMkLst>
            <pc:docMk/>
            <pc:sldMk cId="2562594773" sldId="2147468667"/>
            <ac:spMk id="2" creationId="{863128B4-242F-EF53-1711-D25A4A7D57E8}"/>
          </ac:spMkLst>
        </pc:spChg>
      </pc:sldChg>
      <pc:sldChg chg="addSp modSp mod">
        <pc:chgData name="Jessie Hwang (SCALE)" userId="85f2306c-fd56-49d2-8dff-e96751c6f345" providerId="ADAL" clId="{01E688C6-6481-4434-86C4-D18A9A75A1E3}" dt="2026-07-30T21:28:40.670" v="3728" actId="13244"/>
        <pc:sldMkLst>
          <pc:docMk/>
          <pc:sldMk cId="957102224" sldId="2147479847"/>
        </pc:sldMkLst>
        <pc:spChg chg="add mod ord">
          <ac:chgData name="Jessie Hwang (SCALE)" userId="85f2306c-fd56-49d2-8dff-e96751c6f345" providerId="ADAL" clId="{01E688C6-6481-4434-86C4-D18A9A75A1E3}" dt="2026-07-30T16:05:52.664" v="3674" actId="13244"/>
          <ac:spMkLst>
            <pc:docMk/>
            <pc:sldMk cId="957102224" sldId="2147479847"/>
            <ac:spMk id="15" creationId="{ACC411E8-2F43-05D5-EDEB-9C1B81CC640B}"/>
          </ac:spMkLst>
        </pc:spChg>
        <pc:spChg chg="add mod">
          <ac:chgData name="Jessie Hwang (SCALE)" userId="85f2306c-fd56-49d2-8dff-e96751c6f345" providerId="ADAL" clId="{01E688C6-6481-4434-86C4-D18A9A75A1E3}" dt="2026-07-30T21:28:37.188" v="3727" actId="1076"/>
          <ac:spMkLst>
            <pc:docMk/>
            <pc:sldMk cId="957102224" sldId="2147479847"/>
            <ac:spMk id="20" creationId="{62B246B3-7B14-974E-8215-1B0FF71EF00E}"/>
          </ac:spMkLst>
        </pc:spChg>
        <pc:spChg chg="mod">
          <ac:chgData name="Jessie Hwang (SCALE)" userId="85f2306c-fd56-49d2-8dff-e96751c6f345" providerId="ADAL" clId="{01E688C6-6481-4434-86C4-D18A9A75A1E3}" dt="2026-07-30T21:28:25.009" v="3723" actId="20577"/>
          <ac:spMkLst>
            <pc:docMk/>
            <pc:sldMk cId="957102224" sldId="2147479847"/>
            <ac:spMk id="23" creationId="{F24ED520-DAE1-9B4F-B671-283266FDD4D2}"/>
          </ac:spMkLst>
        </pc:spChg>
        <pc:grpChg chg="add mod ord">
          <ac:chgData name="Jessie Hwang (SCALE)" userId="85f2306c-fd56-49d2-8dff-e96751c6f345" providerId="ADAL" clId="{01E688C6-6481-4434-86C4-D18A9A75A1E3}" dt="2026-07-30T21:28:40.670" v="3728" actId="13244"/>
          <ac:grpSpMkLst>
            <pc:docMk/>
            <pc:sldMk cId="957102224" sldId="2147479847"/>
            <ac:grpSpMk id="7" creationId="{19D46CDE-4D5F-714F-A2BC-F4B32E6EDA6B}"/>
          </ac:grpSpMkLst>
        </pc:grpChg>
        <pc:grpChg chg="mod ord">
          <ac:chgData name="Jessie Hwang (SCALE)" userId="85f2306c-fd56-49d2-8dff-e96751c6f345" providerId="ADAL" clId="{01E688C6-6481-4434-86C4-D18A9A75A1E3}" dt="2026-07-30T16:05:57.036" v="3675" actId="13244"/>
          <ac:grpSpMkLst>
            <pc:docMk/>
            <pc:sldMk cId="957102224" sldId="2147479847"/>
            <ac:grpSpMk id="12" creationId="{50074A24-A870-5DD8-97A8-E1FB76EA77C7}"/>
          </ac:grpSpMkLst>
        </pc:grpChg>
        <pc:grpChg chg="mod ord">
          <ac:chgData name="Jessie Hwang (SCALE)" userId="85f2306c-fd56-49d2-8dff-e96751c6f345" providerId="ADAL" clId="{01E688C6-6481-4434-86C4-D18A9A75A1E3}" dt="2026-07-30T16:06:00.281" v="3676" actId="13244"/>
          <ac:grpSpMkLst>
            <pc:docMk/>
            <pc:sldMk cId="957102224" sldId="2147479847"/>
            <ac:grpSpMk id="16" creationId="{CBA3B4E6-9D19-26B8-2705-771F00C491E5}"/>
          </ac:grpSpMkLst>
        </pc:grpChg>
      </pc:sldChg>
      <pc:sldChg chg="addSp modSp mod">
        <pc:chgData name="Jessie Hwang (SCALE)" userId="85f2306c-fd56-49d2-8dff-e96751c6f345" providerId="ADAL" clId="{01E688C6-6481-4434-86C4-D18A9A75A1E3}" dt="2026-07-30T21:27:26.580" v="3720" actId="13244"/>
        <pc:sldMkLst>
          <pc:docMk/>
          <pc:sldMk cId="1364096209" sldId="2147479850"/>
        </pc:sldMkLst>
        <pc:spChg chg="add mod ord">
          <ac:chgData name="Jessie Hwang (SCALE)" userId="85f2306c-fd56-49d2-8dff-e96751c6f345" providerId="ADAL" clId="{01E688C6-6481-4434-86C4-D18A9A75A1E3}" dt="2026-07-30T21:27:17.464" v="3717" actId="13244"/>
          <ac:spMkLst>
            <pc:docMk/>
            <pc:sldMk cId="1364096209" sldId="2147479850"/>
            <ac:spMk id="3" creationId="{72824C91-428D-F0C4-0D3E-F7FB6A766828}"/>
          </ac:spMkLst>
        </pc:spChg>
        <pc:spChg chg="add mod">
          <ac:chgData name="Jessie Hwang (SCALE)" userId="85f2306c-fd56-49d2-8dff-e96751c6f345" providerId="ADAL" clId="{01E688C6-6481-4434-86C4-D18A9A75A1E3}" dt="2026-07-30T16:11:58.170" v="3716" actId="1076"/>
          <ac:spMkLst>
            <pc:docMk/>
            <pc:sldMk cId="1364096209" sldId="2147479850"/>
            <ac:spMk id="7" creationId="{9F4048B9-1E07-E4C2-B20E-66A6BC7921C7}"/>
          </ac:spMkLst>
        </pc:spChg>
        <pc:spChg chg="mod">
          <ac:chgData name="Jessie Hwang (SCALE)" userId="85f2306c-fd56-49d2-8dff-e96751c6f345" providerId="ADAL" clId="{01E688C6-6481-4434-86C4-D18A9A75A1E3}" dt="2026-07-30T16:11:38.118" v="3714" actId="20577"/>
          <ac:spMkLst>
            <pc:docMk/>
            <pc:sldMk cId="1364096209" sldId="2147479850"/>
            <ac:spMk id="29" creationId="{FA364F07-5963-40D8-31C2-B118A26BE002}"/>
          </ac:spMkLst>
        </pc:spChg>
        <pc:grpChg chg="add mod ord">
          <ac:chgData name="Jessie Hwang (SCALE)" userId="85f2306c-fd56-49d2-8dff-e96751c6f345" providerId="ADAL" clId="{01E688C6-6481-4434-86C4-D18A9A75A1E3}" dt="2026-07-30T21:27:26.580" v="3720" actId="13244"/>
          <ac:grpSpMkLst>
            <pc:docMk/>
            <pc:sldMk cId="1364096209" sldId="2147479850"/>
            <ac:grpSpMk id="2" creationId="{2D4BDFBD-4772-A3E9-547E-4DC83E74DE35}"/>
          </ac:grpSpMkLst>
        </pc:grpChg>
        <pc:grpChg chg="mod ord">
          <ac:chgData name="Jessie Hwang (SCALE)" userId="85f2306c-fd56-49d2-8dff-e96751c6f345" providerId="ADAL" clId="{01E688C6-6481-4434-86C4-D18A9A75A1E3}" dt="2026-07-30T21:27:19.929" v="3718" actId="13244"/>
          <ac:grpSpMkLst>
            <pc:docMk/>
            <pc:sldMk cId="1364096209" sldId="2147479850"/>
            <ac:grpSpMk id="19" creationId="{21F08B45-DD52-0ED9-476E-E9028605E776}"/>
          </ac:grpSpMkLst>
        </pc:grpChg>
        <pc:grpChg chg="mod ord">
          <ac:chgData name="Jessie Hwang (SCALE)" userId="85f2306c-fd56-49d2-8dff-e96751c6f345" providerId="ADAL" clId="{01E688C6-6481-4434-86C4-D18A9A75A1E3}" dt="2026-07-30T21:27:24.989" v="3719" actId="13244"/>
          <ac:grpSpMkLst>
            <pc:docMk/>
            <pc:sldMk cId="1364096209" sldId="2147479850"/>
            <ac:grpSpMk id="22" creationId="{21DE6AA3-7B11-E7A1-006A-D81BF811DA49}"/>
          </ac:grpSpMkLst>
        </pc:grpChg>
      </pc:sldChg>
      <pc:sldChg chg="addSp modSp mod">
        <pc:chgData name="Jessie Hwang (SCALE)" userId="85f2306c-fd56-49d2-8dff-e96751c6f345" providerId="ADAL" clId="{01E688C6-6481-4434-86C4-D18A9A75A1E3}" dt="2026-07-30T21:30:11.314" v="3759" actId="13244"/>
        <pc:sldMkLst>
          <pc:docMk/>
          <pc:sldMk cId="273187222" sldId="2147479853"/>
        </pc:sldMkLst>
        <pc:spChg chg="mod">
          <ac:chgData name="Jessie Hwang (SCALE)" userId="85f2306c-fd56-49d2-8dff-e96751c6f345" providerId="ADAL" clId="{01E688C6-6481-4434-86C4-D18A9A75A1E3}" dt="2026-07-30T21:29:47.402" v="3753" actId="20577"/>
          <ac:spMkLst>
            <pc:docMk/>
            <pc:sldMk cId="273187222" sldId="2147479853"/>
            <ac:spMk id="2" creationId="{667DBA57-48C4-A8A6-8C30-AC185F7A0389}"/>
          </ac:spMkLst>
        </pc:spChg>
        <pc:spChg chg="mod ord">
          <ac:chgData name="Jessie Hwang (SCALE)" userId="85f2306c-fd56-49d2-8dff-e96751c6f345" providerId="ADAL" clId="{01E688C6-6481-4434-86C4-D18A9A75A1E3}" dt="2026-07-30T21:29:41.303" v="3750" actId="13244"/>
          <ac:spMkLst>
            <pc:docMk/>
            <pc:sldMk cId="273187222" sldId="2147479853"/>
            <ac:spMk id="6" creationId="{07EADE0E-8F06-C546-1456-EDF2A2ECABC6}"/>
          </ac:spMkLst>
        </pc:spChg>
        <pc:spChg chg="add mod">
          <ac:chgData name="Jessie Hwang (SCALE)" userId="85f2306c-fd56-49d2-8dff-e96751c6f345" providerId="ADAL" clId="{01E688C6-6481-4434-86C4-D18A9A75A1E3}" dt="2026-07-30T21:29:56.528" v="3756" actId="1076"/>
          <ac:spMkLst>
            <pc:docMk/>
            <pc:sldMk cId="273187222" sldId="2147479853"/>
            <ac:spMk id="16" creationId="{4676A8D1-0069-468E-C823-DBBA55230D5E}"/>
          </ac:spMkLst>
        </pc:spChg>
        <pc:grpChg chg="add mod ord">
          <ac:chgData name="Jessie Hwang (SCALE)" userId="85f2306c-fd56-49d2-8dff-e96751c6f345" providerId="ADAL" clId="{01E688C6-6481-4434-86C4-D18A9A75A1E3}" dt="2026-07-30T21:30:11.314" v="3759" actId="13244"/>
          <ac:grpSpMkLst>
            <pc:docMk/>
            <pc:sldMk cId="273187222" sldId="2147479853"/>
            <ac:grpSpMk id="11" creationId="{9CD331B1-B568-B7B0-F129-B63CE9A83B10}"/>
          </ac:grpSpMkLst>
        </pc:grpChg>
        <pc:grpChg chg="mod ord">
          <ac:chgData name="Jessie Hwang (SCALE)" userId="85f2306c-fd56-49d2-8dff-e96751c6f345" providerId="ADAL" clId="{01E688C6-6481-4434-86C4-D18A9A75A1E3}" dt="2026-07-30T21:30:06.738" v="3757" actId="13244"/>
          <ac:grpSpMkLst>
            <pc:docMk/>
            <pc:sldMk cId="273187222" sldId="2147479853"/>
            <ac:grpSpMk id="15" creationId="{10CE79ED-1A33-2082-AC36-98002C1113CB}"/>
          </ac:grpSpMkLst>
        </pc:grpChg>
        <pc:grpChg chg="mod ord">
          <ac:chgData name="Jessie Hwang (SCALE)" userId="85f2306c-fd56-49d2-8dff-e96751c6f345" providerId="ADAL" clId="{01E688C6-6481-4434-86C4-D18A9A75A1E3}" dt="2026-07-30T21:30:09.193" v="3758" actId="13244"/>
          <ac:grpSpMkLst>
            <pc:docMk/>
            <pc:sldMk cId="273187222" sldId="2147479853"/>
            <ac:grpSpMk id="21" creationId="{B8E5CEC3-9BB2-C9C7-BF4E-3108C88595F5}"/>
          </ac:grpSpMkLst>
        </pc:grpChg>
      </pc:sldChg>
      <pc:sldChg chg="addSp delSp modSp mod">
        <pc:chgData name="Jessie Hwang (SCALE)" userId="85f2306c-fd56-49d2-8dff-e96751c6f345" providerId="ADAL" clId="{01E688C6-6481-4434-86C4-D18A9A75A1E3}" dt="2026-07-30T21:29:27.066" v="3749" actId="13244"/>
        <pc:sldMkLst>
          <pc:docMk/>
          <pc:sldMk cId="1399742468" sldId="2147479854"/>
        </pc:sldMkLst>
        <pc:spChg chg="mod">
          <ac:chgData name="Jessie Hwang (SCALE)" userId="85f2306c-fd56-49d2-8dff-e96751c6f345" providerId="ADAL" clId="{01E688C6-6481-4434-86C4-D18A9A75A1E3}" dt="2026-07-30T21:29:03.213" v="3734" actId="20577"/>
          <ac:spMkLst>
            <pc:docMk/>
            <pc:sldMk cId="1399742468" sldId="2147479854"/>
            <ac:spMk id="2" creationId="{A504C44D-679C-C927-E493-41F058D83062}"/>
          </ac:spMkLst>
        </pc:spChg>
        <pc:spChg chg="mod ord">
          <ac:chgData name="Jessie Hwang (SCALE)" userId="85f2306c-fd56-49d2-8dff-e96751c6f345" providerId="ADAL" clId="{01E688C6-6481-4434-86C4-D18A9A75A1E3}" dt="2026-07-30T21:28:55.909" v="3730" actId="13244"/>
          <ac:spMkLst>
            <pc:docMk/>
            <pc:sldMk cId="1399742468" sldId="2147479854"/>
            <ac:spMk id="6" creationId="{C2A8BCDD-505E-A5D8-3EA5-C7D4908556E2}"/>
          </ac:spMkLst>
        </pc:spChg>
        <pc:spChg chg="add del mod">
          <ac:chgData name="Jessie Hwang (SCALE)" userId="85f2306c-fd56-49d2-8dff-e96751c6f345" providerId="ADAL" clId="{01E688C6-6481-4434-86C4-D18A9A75A1E3}" dt="2026-07-30T16:04:05.451" v="3663" actId="478"/>
          <ac:spMkLst>
            <pc:docMk/>
            <pc:sldMk cId="1399742468" sldId="2147479854"/>
            <ac:spMk id="17" creationId="{018122E8-F35D-2956-24D8-CD3C20AB234B}"/>
          </ac:spMkLst>
        </pc:spChg>
        <pc:spChg chg="add mod ord">
          <ac:chgData name="Jessie Hwang (SCALE)" userId="85f2306c-fd56-49d2-8dff-e96751c6f345" providerId="ADAL" clId="{01E688C6-6481-4434-86C4-D18A9A75A1E3}" dt="2026-07-30T21:29:27.066" v="3749" actId="13244"/>
          <ac:spMkLst>
            <pc:docMk/>
            <pc:sldMk cId="1399742468" sldId="2147479854"/>
            <ac:spMk id="24" creationId="{217DB2D1-775F-51F9-F47D-F201A7E01795}"/>
          </ac:spMkLst>
        </pc:spChg>
        <pc:grpChg chg="add mod">
          <ac:chgData name="Jessie Hwang (SCALE)" userId="85f2306c-fd56-49d2-8dff-e96751c6f345" providerId="ADAL" clId="{01E688C6-6481-4434-86C4-D18A9A75A1E3}" dt="2026-07-28T20:52:45.496" v="1720" actId="962"/>
          <ac:grpSpMkLst>
            <pc:docMk/>
            <pc:sldMk cId="1399742468" sldId="2147479854"/>
            <ac:grpSpMk id="3" creationId="{C1E28A13-D45C-7CB8-49E9-85D7C9002684}"/>
          </ac:grpSpMkLst>
        </pc:grpChg>
        <pc:grpChg chg="add mod">
          <ac:chgData name="Jessie Hwang (SCALE)" userId="85f2306c-fd56-49d2-8dff-e96751c6f345" providerId="ADAL" clId="{01E688C6-6481-4434-86C4-D18A9A75A1E3}" dt="2026-07-28T20:53:38.063" v="1849" actId="962"/>
          <ac:grpSpMkLst>
            <pc:docMk/>
            <pc:sldMk cId="1399742468" sldId="2147479854"/>
            <ac:grpSpMk id="10" creationId="{9E95A355-CBEF-3990-7EC7-29F2CFEB4FD9}"/>
          </ac:grpSpMkLst>
        </pc:grpChg>
        <pc:grpChg chg="mod ord">
          <ac:chgData name="Jessie Hwang (SCALE)" userId="85f2306c-fd56-49d2-8dff-e96751c6f345" providerId="ADAL" clId="{01E688C6-6481-4434-86C4-D18A9A75A1E3}" dt="2026-07-30T21:29:23.479" v="3747" actId="13244"/>
          <ac:grpSpMkLst>
            <pc:docMk/>
            <pc:sldMk cId="1399742468" sldId="2147479854"/>
            <ac:grpSpMk id="16" creationId="{4CAD5698-F213-FAF4-96E5-CF30F2791356}"/>
          </ac:grpSpMkLst>
        </pc:grpChg>
        <pc:grpChg chg="mod ord">
          <ac:chgData name="Jessie Hwang (SCALE)" userId="85f2306c-fd56-49d2-8dff-e96751c6f345" providerId="ADAL" clId="{01E688C6-6481-4434-86C4-D18A9A75A1E3}" dt="2026-07-30T21:29:25.555" v="3748" actId="13244"/>
          <ac:grpSpMkLst>
            <pc:docMk/>
            <pc:sldMk cId="1399742468" sldId="2147479854"/>
            <ac:grpSpMk id="20" creationId="{088233D3-EF7B-ACA1-CEBB-2896A3AA4545}"/>
          </ac:grpSpMkLst>
        </pc:grpChg>
      </pc:sldChg>
      <pc:sldChg chg="addSp modSp mod">
        <pc:chgData name="Jessie Hwang (SCALE)" userId="85f2306c-fd56-49d2-8dff-e96751c6f345" providerId="ADAL" clId="{01E688C6-6481-4434-86C4-D18A9A75A1E3}" dt="2026-07-30T21:30:21.052" v="3761" actId="13244"/>
        <pc:sldMkLst>
          <pc:docMk/>
          <pc:sldMk cId="3569369758" sldId="2147479855"/>
        </pc:sldMkLst>
        <pc:spChg chg="mod ord">
          <ac:chgData name="Jessie Hwang (SCALE)" userId="85f2306c-fd56-49d2-8dff-e96751c6f345" providerId="ADAL" clId="{01E688C6-6481-4434-86C4-D18A9A75A1E3}" dt="2026-07-30T21:30:17.182" v="3760" actId="13244"/>
          <ac:spMkLst>
            <pc:docMk/>
            <pc:sldMk cId="3569369758" sldId="2147479855"/>
            <ac:spMk id="6" creationId="{118AB02B-70AF-AF9B-7702-A5EB8E624B1D}"/>
          </ac:spMkLst>
        </pc:spChg>
        <pc:grpChg chg="mod ord">
          <ac:chgData name="Jessie Hwang (SCALE)" userId="85f2306c-fd56-49d2-8dff-e96751c6f345" providerId="ADAL" clId="{01E688C6-6481-4434-86C4-D18A9A75A1E3}" dt="2026-07-30T21:30:21.052" v="3761" actId="13244"/>
          <ac:grpSpMkLst>
            <pc:docMk/>
            <pc:sldMk cId="3569369758" sldId="2147479855"/>
            <ac:grpSpMk id="9" creationId="{66F2AAE2-62CB-CC2C-7497-DBB0FFD43828}"/>
          </ac:grpSpMkLst>
        </pc:grpChg>
        <pc:grpChg chg="add mod">
          <ac:chgData name="Jessie Hwang (SCALE)" userId="85f2306c-fd56-49d2-8dff-e96751c6f345" providerId="ADAL" clId="{01E688C6-6481-4434-86C4-D18A9A75A1E3}" dt="2026-07-28T20:57:36.145" v="2627" actId="962"/>
          <ac:grpSpMkLst>
            <pc:docMk/>
            <pc:sldMk cId="3569369758" sldId="2147479855"/>
            <ac:grpSpMk id="12" creationId="{EA2605A9-20CD-3EF0-56D9-F878E9A97658}"/>
          </ac:grpSpMkLst>
        </pc:grpChg>
      </pc:sldChg>
      <pc:sldChg chg="addSp modSp mod delAnim">
        <pc:chgData name="Jessie Hwang (SCALE)" userId="85f2306c-fd56-49d2-8dff-e96751c6f345" providerId="ADAL" clId="{01E688C6-6481-4434-86C4-D18A9A75A1E3}" dt="2026-07-30T21:32:39.724" v="3780" actId="13244"/>
        <pc:sldMkLst>
          <pc:docMk/>
          <pc:sldMk cId="4209713287" sldId="2147479859"/>
        </pc:sldMkLst>
        <pc:spChg chg="mod">
          <ac:chgData name="Jessie Hwang (SCALE)" userId="85f2306c-fd56-49d2-8dff-e96751c6f345" providerId="ADAL" clId="{01E688C6-6481-4434-86C4-D18A9A75A1E3}" dt="2026-07-30T21:31:52.459" v="3765" actId="20577"/>
          <ac:spMkLst>
            <pc:docMk/>
            <pc:sldMk cId="4209713287" sldId="2147479859"/>
            <ac:spMk id="4" creationId="{CC67A3B8-7259-E305-96E1-31D95F9832C9}"/>
          </ac:spMkLst>
        </pc:spChg>
        <pc:spChg chg="mod ord">
          <ac:chgData name="Jessie Hwang (SCALE)" userId="85f2306c-fd56-49d2-8dff-e96751c6f345" providerId="ADAL" clId="{01E688C6-6481-4434-86C4-D18A9A75A1E3}" dt="2026-07-30T21:31:45.720" v="3762" actId="13244"/>
          <ac:spMkLst>
            <pc:docMk/>
            <pc:sldMk cId="4209713287" sldId="2147479859"/>
            <ac:spMk id="6" creationId="{8713F5B4-9032-5165-F9CD-D551AEA61C8D}"/>
          </ac:spMkLst>
        </pc:spChg>
        <pc:spChg chg="add mod ord">
          <ac:chgData name="Jessie Hwang (SCALE)" userId="85f2306c-fd56-49d2-8dff-e96751c6f345" providerId="ADAL" clId="{01E688C6-6481-4434-86C4-D18A9A75A1E3}" dt="2026-07-30T21:32:39.724" v="3780" actId="13244"/>
          <ac:spMkLst>
            <pc:docMk/>
            <pc:sldMk cId="4209713287" sldId="2147479859"/>
            <ac:spMk id="8" creationId="{715D62EA-F630-0953-E7DD-8472AB6A5E12}"/>
          </ac:spMkLst>
        </pc:spChg>
        <pc:spChg chg="add mod ord">
          <ac:chgData name="Jessie Hwang (SCALE)" userId="85f2306c-fd56-49d2-8dff-e96751c6f345" providerId="ADAL" clId="{01E688C6-6481-4434-86C4-D18A9A75A1E3}" dt="2026-07-30T21:32:33.440" v="3778" actId="13244"/>
          <ac:spMkLst>
            <pc:docMk/>
            <pc:sldMk cId="4209713287" sldId="2147479859"/>
            <ac:spMk id="31" creationId="{384B2E0B-0AD0-6891-213E-060C0FAA980F}"/>
          </ac:spMkLst>
        </pc:spChg>
        <pc:grpChg chg="add mod ord">
          <ac:chgData name="Jessie Hwang (SCALE)" userId="85f2306c-fd56-49d2-8dff-e96751c6f345" providerId="ADAL" clId="{01E688C6-6481-4434-86C4-D18A9A75A1E3}" dt="2026-07-30T21:32:38.073" v="3779" actId="13244"/>
          <ac:grpSpMkLst>
            <pc:docMk/>
            <pc:sldMk cId="4209713287" sldId="2147479859"/>
            <ac:grpSpMk id="2" creationId="{3C2D3CF8-955A-2CD9-80A8-102987D4A3D8}"/>
          </ac:grpSpMkLst>
        </pc:grpChg>
        <pc:grpChg chg="add mod ord">
          <ac:chgData name="Jessie Hwang (SCALE)" userId="85f2306c-fd56-49d2-8dff-e96751c6f345" providerId="ADAL" clId="{01E688C6-6481-4434-86C4-D18A9A75A1E3}" dt="2026-07-30T21:32:28.380" v="3777" actId="13244"/>
          <ac:grpSpMkLst>
            <pc:docMk/>
            <pc:sldMk cId="4209713287" sldId="2147479859"/>
            <ac:grpSpMk id="5" creationId="{3FBB749A-5489-0313-8FBE-B143D611CAB6}"/>
          </ac:grpSpMkLst>
        </pc:grpChg>
        <pc:grpChg chg="mod ord">
          <ac:chgData name="Jessie Hwang (SCALE)" userId="85f2306c-fd56-49d2-8dff-e96751c6f345" providerId="ADAL" clId="{01E688C6-6481-4434-86C4-D18A9A75A1E3}" dt="2026-07-30T21:32:21.062" v="3774" actId="13244"/>
          <ac:grpSpMkLst>
            <pc:docMk/>
            <pc:sldMk cId="4209713287" sldId="2147479859"/>
            <ac:grpSpMk id="22" creationId="{9C387139-3D98-14E9-198C-B56BF7ACF88D}"/>
          </ac:grpSpMkLst>
        </pc:grpChg>
        <pc:grpChg chg="mod ord">
          <ac:chgData name="Jessie Hwang (SCALE)" userId="85f2306c-fd56-49d2-8dff-e96751c6f345" providerId="ADAL" clId="{01E688C6-6481-4434-86C4-D18A9A75A1E3}" dt="2026-07-30T21:32:23.839" v="3775" actId="13244"/>
          <ac:grpSpMkLst>
            <pc:docMk/>
            <pc:sldMk cId="4209713287" sldId="2147479859"/>
            <ac:grpSpMk id="25" creationId="{378B7AA1-AE51-ACE8-C27D-094D41B3AADB}"/>
          </ac:grpSpMkLst>
        </pc:grpChg>
        <pc:grpChg chg="mod">
          <ac:chgData name="Jessie Hwang (SCALE)" userId="85f2306c-fd56-49d2-8dff-e96751c6f345" providerId="ADAL" clId="{01E688C6-6481-4434-86C4-D18A9A75A1E3}" dt="2026-07-29T21:44:41.562" v="3634" actId="962"/>
          <ac:grpSpMkLst>
            <pc:docMk/>
            <pc:sldMk cId="4209713287" sldId="2147479859"/>
            <ac:grpSpMk id="28" creationId="{C4955F4E-01EE-EF08-BE10-22EB34416852}"/>
          </ac:grpSpMkLst>
        </pc:grpChg>
      </pc:sldChg>
      <pc:sldChg chg="addSp modSp mod">
        <pc:chgData name="Jessie Hwang (SCALE)" userId="85f2306c-fd56-49d2-8dff-e96751c6f345" providerId="ADAL" clId="{01E688C6-6481-4434-86C4-D18A9A75A1E3}" dt="2026-07-30T21:33:10.313" v="3782" actId="13244"/>
        <pc:sldMkLst>
          <pc:docMk/>
          <pc:sldMk cId="679439681" sldId="2147479861"/>
        </pc:sldMkLst>
        <pc:spChg chg="mod ord">
          <ac:chgData name="Jessie Hwang (SCALE)" userId="85f2306c-fd56-49d2-8dff-e96751c6f345" providerId="ADAL" clId="{01E688C6-6481-4434-86C4-D18A9A75A1E3}" dt="2026-07-30T21:33:08.216" v="3781" actId="13244"/>
          <ac:spMkLst>
            <pc:docMk/>
            <pc:sldMk cId="679439681" sldId="2147479861"/>
            <ac:spMk id="6" creationId="{D785412E-B89E-255B-8925-4F688B5AF559}"/>
          </ac:spMkLst>
        </pc:spChg>
        <pc:grpChg chg="add mod">
          <ac:chgData name="Jessie Hwang (SCALE)" userId="85f2306c-fd56-49d2-8dff-e96751c6f345" providerId="ADAL" clId="{01E688C6-6481-4434-86C4-D18A9A75A1E3}" dt="2026-07-29T21:39:33.212" v="3618" actId="962"/>
          <ac:grpSpMkLst>
            <pc:docMk/>
            <pc:sldMk cId="679439681" sldId="2147479861"/>
            <ac:grpSpMk id="2" creationId="{8255874E-5D1C-8794-4A4B-FB6ECDA2FB19}"/>
          </ac:grpSpMkLst>
        </pc:grpChg>
        <pc:grpChg chg="mod ord">
          <ac:chgData name="Jessie Hwang (SCALE)" userId="85f2306c-fd56-49d2-8dff-e96751c6f345" providerId="ADAL" clId="{01E688C6-6481-4434-86C4-D18A9A75A1E3}" dt="2026-07-30T21:33:10.313" v="3782" actId="13244"/>
          <ac:grpSpMkLst>
            <pc:docMk/>
            <pc:sldMk cId="679439681" sldId="2147479861"/>
            <ac:grpSpMk id="19" creationId="{3B13A31E-3909-72E6-0004-92927E590F43}"/>
          </ac:grpSpMkLst>
        </pc:grpChg>
      </pc:sldChg>
      <pc:sldChg chg="modSp mod">
        <pc:chgData name="Jessie Hwang (SCALE)" userId="85f2306c-fd56-49d2-8dff-e96751c6f345" providerId="ADAL" clId="{01E688C6-6481-4434-86C4-D18A9A75A1E3}" dt="2026-07-30T21:33:32.113" v="3787" actId="13244"/>
        <pc:sldMkLst>
          <pc:docMk/>
          <pc:sldMk cId="2628148058" sldId="2147479862"/>
        </pc:sldMkLst>
        <pc:spChg chg="mod ord">
          <ac:chgData name="Jessie Hwang (SCALE)" userId="85f2306c-fd56-49d2-8dff-e96751c6f345" providerId="ADAL" clId="{01E688C6-6481-4434-86C4-D18A9A75A1E3}" dt="2026-07-30T21:33:30.562" v="3786" actId="13244"/>
          <ac:spMkLst>
            <pc:docMk/>
            <pc:sldMk cId="2628148058" sldId="2147479862"/>
            <ac:spMk id="7" creationId="{ED408ED8-1516-D186-483B-3CDDB2E42F71}"/>
          </ac:spMkLst>
        </pc:spChg>
        <pc:picChg chg="mod ord">
          <ac:chgData name="Jessie Hwang (SCALE)" userId="85f2306c-fd56-49d2-8dff-e96751c6f345" providerId="ADAL" clId="{01E688C6-6481-4434-86C4-D18A9A75A1E3}" dt="2026-07-30T21:33:32.113" v="3787" actId="13244"/>
          <ac:picMkLst>
            <pc:docMk/>
            <pc:sldMk cId="2628148058" sldId="2147479862"/>
            <ac:picMk id="5" creationId="{6921D6E8-D334-E6D6-6A9D-35D2DC93B424}"/>
          </ac:picMkLst>
        </pc:picChg>
      </pc:sldChg>
      <pc:sldChg chg="addSp delSp modSp mod addAnim delAnim">
        <pc:chgData name="Jessie Hwang (SCALE)" userId="85f2306c-fd56-49d2-8dff-e96751c6f345" providerId="ADAL" clId="{01E688C6-6481-4434-86C4-D18A9A75A1E3}" dt="2026-07-30T21:33:23.064" v="3784" actId="13244"/>
        <pc:sldMkLst>
          <pc:docMk/>
          <pc:sldMk cId="3436518170" sldId="2147479863"/>
        </pc:sldMkLst>
        <pc:spChg chg="mod ord">
          <ac:chgData name="Jessie Hwang (SCALE)" userId="85f2306c-fd56-49d2-8dff-e96751c6f345" providerId="ADAL" clId="{01E688C6-6481-4434-86C4-D18A9A75A1E3}" dt="2026-07-30T21:33:23.064" v="3784" actId="13244"/>
          <ac:spMkLst>
            <pc:docMk/>
            <pc:sldMk cId="3436518170" sldId="2147479863"/>
            <ac:spMk id="4" creationId="{3382D4D2-E084-2567-B711-DE6E1E37E412}"/>
          </ac:spMkLst>
        </pc:spChg>
        <pc:grpChg chg="add del">
          <ac:chgData name="Jessie Hwang (SCALE)" userId="85f2306c-fd56-49d2-8dff-e96751c6f345" providerId="ADAL" clId="{01E688C6-6481-4434-86C4-D18A9A75A1E3}" dt="2026-07-30T14:59:19.291" v="3644" actId="164"/>
          <ac:grpSpMkLst>
            <pc:docMk/>
            <pc:sldMk cId="3436518170" sldId="2147479863"/>
            <ac:grpSpMk id="2" creationId="{DA5FACD4-027B-30FD-7559-0A72749091D6}"/>
          </ac:grpSpMkLst>
        </pc:grpChg>
        <pc:grpChg chg="add mod">
          <ac:chgData name="Jessie Hwang (SCALE)" userId="85f2306c-fd56-49d2-8dff-e96751c6f345" providerId="ADAL" clId="{01E688C6-6481-4434-86C4-D18A9A75A1E3}" dt="2026-07-30T15:00:11.530" v="3647" actId="962"/>
          <ac:grpSpMkLst>
            <pc:docMk/>
            <pc:sldMk cId="3436518170" sldId="2147479863"/>
            <ac:grpSpMk id="6" creationId="{831EF16B-8AE5-6BEC-E18E-BF2DDBF6876D}"/>
          </ac:grpSpMkLst>
        </pc:grpChg>
        <pc:picChg chg="topLvl">
          <ac:chgData name="Jessie Hwang (SCALE)" userId="85f2306c-fd56-49d2-8dff-e96751c6f345" providerId="ADAL" clId="{01E688C6-6481-4434-86C4-D18A9A75A1E3}" dt="2026-07-30T14:59:19.291" v="3644" actId="164"/>
          <ac:picMkLst>
            <pc:docMk/>
            <pc:sldMk cId="3436518170" sldId="2147479863"/>
            <ac:picMk id="3" creationId="{9624A720-3523-3DF6-7DE2-0BBEE5048D38}"/>
          </ac:picMkLst>
        </pc:picChg>
        <pc:picChg chg="mod topLvl">
          <ac:chgData name="Jessie Hwang (SCALE)" userId="85f2306c-fd56-49d2-8dff-e96751c6f345" providerId="ADAL" clId="{01E688C6-6481-4434-86C4-D18A9A75A1E3}" dt="2026-07-30T14:59:19.291" v="3644" actId="164"/>
          <ac:picMkLst>
            <pc:docMk/>
            <pc:sldMk cId="3436518170" sldId="2147479863"/>
            <ac:picMk id="5" creationId="{2BEF2B9A-A9EC-FF87-9A93-EC481A30289A}"/>
          </ac:picMkLst>
        </pc:picChg>
      </pc:sldChg>
      <pc:sldChg chg="modSp mod">
        <pc:chgData name="Jessie Hwang (SCALE)" userId="85f2306c-fd56-49d2-8dff-e96751c6f345" providerId="ADAL" clId="{01E688C6-6481-4434-86C4-D18A9A75A1E3}" dt="2026-07-30T21:33:40.890" v="3789" actId="13244"/>
        <pc:sldMkLst>
          <pc:docMk/>
          <pc:sldMk cId="3426697844" sldId="2147479867"/>
        </pc:sldMkLst>
        <pc:spChg chg="mod ord">
          <ac:chgData name="Jessie Hwang (SCALE)" userId="85f2306c-fd56-49d2-8dff-e96751c6f345" providerId="ADAL" clId="{01E688C6-6481-4434-86C4-D18A9A75A1E3}" dt="2026-07-30T21:33:36.357" v="3788" actId="13244"/>
          <ac:spMkLst>
            <pc:docMk/>
            <pc:sldMk cId="3426697844" sldId="2147479867"/>
            <ac:spMk id="4" creationId="{0AFD7F36-1BF1-B51B-77C5-79BB868F3412}"/>
          </ac:spMkLst>
        </pc:spChg>
        <pc:picChg chg="mod ord">
          <ac:chgData name="Jessie Hwang (SCALE)" userId="85f2306c-fd56-49d2-8dff-e96751c6f345" providerId="ADAL" clId="{01E688C6-6481-4434-86C4-D18A9A75A1E3}" dt="2026-07-30T21:33:40.890" v="3789" actId="13244"/>
          <ac:picMkLst>
            <pc:docMk/>
            <pc:sldMk cId="3426697844" sldId="2147479867"/>
            <ac:picMk id="5" creationId="{348DB557-A711-1AE5-4966-E4BAF1A2E50F}"/>
          </ac:picMkLst>
        </pc:picChg>
      </pc:sldChg>
      <pc:sldChg chg="addSp modSp mod delAnim">
        <pc:chgData name="Jessie Hwang (SCALE)" userId="85f2306c-fd56-49d2-8dff-e96751c6f345" providerId="ADAL" clId="{01E688C6-6481-4434-86C4-D18A9A75A1E3}" dt="2026-07-30T21:33:26.472" v="3785" actId="13244"/>
        <pc:sldMkLst>
          <pc:docMk/>
          <pc:sldMk cId="1529758413" sldId="2147479870"/>
        </pc:sldMkLst>
        <pc:spChg chg="mod ord">
          <ac:chgData name="Jessie Hwang (SCALE)" userId="85f2306c-fd56-49d2-8dff-e96751c6f345" providerId="ADAL" clId="{01E688C6-6481-4434-86C4-D18A9A75A1E3}" dt="2026-07-30T21:33:26.472" v="3785" actId="13244"/>
          <ac:spMkLst>
            <pc:docMk/>
            <pc:sldMk cId="1529758413" sldId="2147479870"/>
            <ac:spMk id="6" creationId="{7B9A139C-5054-E6F4-3C39-102F29C6EB1A}"/>
          </ac:spMkLst>
        </pc:spChg>
        <pc:grpChg chg="add mod">
          <ac:chgData name="Jessie Hwang (SCALE)" userId="85f2306c-fd56-49d2-8dff-e96751c6f345" providerId="ADAL" clId="{01E688C6-6481-4434-86C4-D18A9A75A1E3}" dt="2026-07-30T15:00:41.518" v="3650" actId="962"/>
          <ac:grpSpMkLst>
            <pc:docMk/>
            <pc:sldMk cId="1529758413" sldId="2147479870"/>
            <ac:grpSpMk id="2" creationId="{B3CC18A5-A8B2-1723-65D6-C3FC64070243}"/>
          </ac:grpSpMkLst>
        </pc:grpChg>
        <pc:picChg chg="mod">
          <ac:chgData name="Jessie Hwang (SCALE)" userId="85f2306c-fd56-49d2-8dff-e96751c6f345" providerId="ADAL" clId="{01E688C6-6481-4434-86C4-D18A9A75A1E3}" dt="2026-07-29T22:16:47.785" v="3640" actId="962"/>
          <ac:picMkLst>
            <pc:docMk/>
            <pc:sldMk cId="1529758413" sldId="2147479870"/>
            <ac:picMk id="5" creationId="{A7F56406-8E38-B0DC-4CD2-C42BD8C38B74}"/>
          </ac:picMkLst>
        </pc:picChg>
      </pc:sldChg>
      <pc:sldChg chg="modSp mod">
        <pc:chgData name="Jessie Hwang (SCALE)" userId="85f2306c-fd56-49d2-8dff-e96751c6f345" providerId="ADAL" clId="{01E688C6-6481-4434-86C4-D18A9A75A1E3}" dt="2026-07-30T16:09:28.885" v="3678" actId="13244"/>
        <pc:sldMkLst>
          <pc:docMk/>
          <pc:sldMk cId="2346368468" sldId="2147479881"/>
        </pc:sldMkLst>
        <pc:spChg chg="mod ord">
          <ac:chgData name="Jessie Hwang (SCALE)" userId="85f2306c-fd56-49d2-8dff-e96751c6f345" providerId="ADAL" clId="{01E688C6-6481-4434-86C4-D18A9A75A1E3}" dt="2026-07-30T16:09:24.037" v="3677" actId="13244"/>
          <ac:spMkLst>
            <pc:docMk/>
            <pc:sldMk cId="2346368468" sldId="2147479881"/>
            <ac:spMk id="4" creationId="{5A65FDE2-E57E-0C57-8667-30520C029EF9}"/>
          </ac:spMkLst>
        </pc:spChg>
        <pc:spChg chg="mod">
          <ac:chgData name="Jessie Hwang (SCALE)" userId="85f2306c-fd56-49d2-8dff-e96751c6f345" providerId="ADAL" clId="{01E688C6-6481-4434-86C4-D18A9A75A1E3}" dt="2026-07-28T00:39:55.358" v="128" actId="113"/>
          <ac:spMkLst>
            <pc:docMk/>
            <pc:sldMk cId="2346368468" sldId="2147479881"/>
            <ac:spMk id="5" creationId="{AF46E58A-5E66-5A16-E0E5-717E01230D08}"/>
          </ac:spMkLst>
        </pc:spChg>
        <pc:spChg chg="mod ord">
          <ac:chgData name="Jessie Hwang (SCALE)" userId="85f2306c-fd56-49d2-8dff-e96751c6f345" providerId="ADAL" clId="{01E688C6-6481-4434-86C4-D18A9A75A1E3}" dt="2026-07-30T16:09:28.885" v="3678" actId="13244"/>
          <ac:spMkLst>
            <pc:docMk/>
            <pc:sldMk cId="2346368468" sldId="2147479881"/>
            <ac:spMk id="22" creationId="{CFD84A33-D3D6-6565-BB0F-D331E326E80E}"/>
          </ac:spMkLst>
        </pc:spChg>
        <pc:picChg chg="mod">
          <ac:chgData name="Jessie Hwang (SCALE)" userId="85f2306c-fd56-49d2-8dff-e96751c6f345" providerId="ADAL" clId="{01E688C6-6481-4434-86C4-D18A9A75A1E3}" dt="2026-07-28T18:54:30.798" v="415" actId="962"/>
          <ac:picMkLst>
            <pc:docMk/>
            <pc:sldMk cId="2346368468" sldId="2147479881"/>
            <ac:picMk id="3" creationId="{5F2FE1E0-0EBA-B02C-1879-8524FB4D1FFE}"/>
          </ac:picMkLst>
        </pc:picChg>
        <pc:picChg chg="mod">
          <ac:chgData name="Jessie Hwang (SCALE)" userId="85f2306c-fd56-49d2-8dff-e96751c6f345" providerId="ADAL" clId="{01E688C6-6481-4434-86C4-D18A9A75A1E3}" dt="2026-07-28T18:56:44.226" v="419" actId="962"/>
          <ac:picMkLst>
            <pc:docMk/>
            <pc:sldMk cId="2346368468" sldId="2147479881"/>
            <ac:picMk id="17" creationId="{CC3C7695-6F45-45CD-D9B0-0CCF4166A207}"/>
          </ac:picMkLst>
        </pc:picChg>
      </pc:sldChg>
      <pc:sldChg chg="modSp mod">
        <pc:chgData name="Jessie Hwang (SCALE)" userId="85f2306c-fd56-49d2-8dff-e96751c6f345" providerId="ADAL" clId="{01E688C6-6481-4434-86C4-D18A9A75A1E3}" dt="2026-07-30T21:28:49.512" v="3729" actId="13244"/>
        <pc:sldMkLst>
          <pc:docMk/>
          <pc:sldMk cId="3668184802" sldId="2147479882"/>
        </pc:sldMkLst>
        <pc:spChg chg="mod ord">
          <ac:chgData name="Jessie Hwang (SCALE)" userId="85f2306c-fd56-49d2-8dff-e96751c6f345" providerId="ADAL" clId="{01E688C6-6481-4434-86C4-D18A9A75A1E3}" dt="2026-07-30T21:28:49.512" v="3729" actId="13244"/>
          <ac:spMkLst>
            <pc:docMk/>
            <pc:sldMk cId="3668184802" sldId="2147479882"/>
            <ac:spMk id="7" creationId="{F7A3F26D-1246-A061-9180-A7B320CD06BE}"/>
          </ac:spMkLst>
        </pc:spChg>
        <pc:picChg chg="mod">
          <ac:chgData name="Jessie Hwang (SCALE)" userId="85f2306c-fd56-49d2-8dff-e96751c6f345" providerId="ADAL" clId="{01E688C6-6481-4434-86C4-D18A9A75A1E3}" dt="2026-07-28T20:43:03.634" v="1501" actId="962"/>
          <ac:picMkLst>
            <pc:docMk/>
            <pc:sldMk cId="3668184802" sldId="2147479882"/>
            <ac:picMk id="3" creationId="{5128FA7E-C921-C222-7CD1-58BA491565EA}"/>
          </ac:picMkLst>
        </pc:picChg>
      </pc:sldChg>
      <pc:sldChg chg="modSp mod">
        <pc:chgData name="Jessie Hwang (SCALE)" userId="85f2306c-fd56-49d2-8dff-e96751c6f345" providerId="ADAL" clId="{01E688C6-6481-4434-86C4-D18A9A75A1E3}" dt="2026-07-28T00:39:46.516" v="126" actId="20577"/>
        <pc:sldMkLst>
          <pc:docMk/>
          <pc:sldMk cId="918848779" sldId="2147479883"/>
        </pc:sldMkLst>
        <pc:spChg chg="mod">
          <ac:chgData name="Jessie Hwang (SCALE)" userId="85f2306c-fd56-49d2-8dff-e96751c6f345" providerId="ADAL" clId="{01E688C6-6481-4434-86C4-D18A9A75A1E3}" dt="2026-07-28T00:39:46.516" v="126" actId="20577"/>
          <ac:spMkLst>
            <pc:docMk/>
            <pc:sldMk cId="918848779" sldId="2147479883"/>
            <ac:spMk id="5" creationId="{C4DBB429-4486-0181-773D-9F1AD135F52A}"/>
          </ac:spMkLst>
        </pc:spChg>
      </pc:sldChg>
      <pc:sldChg chg="modSp mod">
        <pc:chgData name="Jessie Hwang (SCALE)" userId="85f2306c-fd56-49d2-8dff-e96751c6f345" providerId="ADAL" clId="{01E688C6-6481-4434-86C4-D18A9A75A1E3}" dt="2026-07-28T00:41:25.209" v="139" actId="20577"/>
        <pc:sldMkLst>
          <pc:docMk/>
          <pc:sldMk cId="769879223" sldId="2147479884"/>
        </pc:sldMkLst>
        <pc:spChg chg="mod">
          <ac:chgData name="Jessie Hwang (SCALE)" userId="85f2306c-fd56-49d2-8dff-e96751c6f345" providerId="ADAL" clId="{01E688C6-6481-4434-86C4-D18A9A75A1E3}" dt="2026-07-28T00:41:25.209" v="139" actId="20577"/>
          <ac:spMkLst>
            <pc:docMk/>
            <pc:sldMk cId="769879223" sldId="2147479884"/>
            <ac:spMk id="5" creationId="{7442A19E-E758-F6FF-5C99-E81C2E5B9655}"/>
          </ac:spMkLst>
        </pc:spChg>
      </pc:sldChg>
      <pc:sldChg chg="addSp modSp mod">
        <pc:chgData name="Jessie Hwang (SCALE)" userId="85f2306c-fd56-49d2-8dff-e96751c6f345" providerId="ADAL" clId="{01E688C6-6481-4434-86C4-D18A9A75A1E3}" dt="2026-07-30T16:11:03.578" v="3706" actId="13244"/>
        <pc:sldMkLst>
          <pc:docMk/>
          <pc:sldMk cId="287421657" sldId="2147479885"/>
        </pc:sldMkLst>
        <pc:spChg chg="add mod ord">
          <ac:chgData name="Jessie Hwang (SCALE)" userId="85f2306c-fd56-49d2-8dff-e96751c6f345" providerId="ADAL" clId="{01E688C6-6481-4434-86C4-D18A9A75A1E3}" dt="2026-07-30T16:09:39.308" v="3679" actId="13244"/>
          <ac:spMkLst>
            <pc:docMk/>
            <pc:sldMk cId="287421657" sldId="2147479885"/>
            <ac:spMk id="7" creationId="{A9D4BDD0-BF63-3483-0489-E9F4461E525F}"/>
          </ac:spMkLst>
        </pc:spChg>
        <pc:spChg chg="add mod ord">
          <ac:chgData name="Jessie Hwang (SCALE)" userId="85f2306c-fd56-49d2-8dff-e96751c6f345" providerId="ADAL" clId="{01E688C6-6481-4434-86C4-D18A9A75A1E3}" dt="2026-07-30T16:10:58.451" v="3704" actId="13244"/>
          <ac:spMkLst>
            <pc:docMk/>
            <pc:sldMk cId="287421657" sldId="2147479885"/>
            <ac:spMk id="12" creationId="{AD55600A-F231-3B51-DA6B-3FD201BA9827}"/>
          </ac:spMkLst>
        </pc:spChg>
        <pc:spChg chg="add mod ord">
          <ac:chgData name="Jessie Hwang (SCALE)" userId="85f2306c-fd56-49d2-8dff-e96751c6f345" providerId="ADAL" clId="{01E688C6-6481-4434-86C4-D18A9A75A1E3}" dt="2026-07-30T16:11:00.610" v="3705" actId="13244"/>
          <ac:spMkLst>
            <pc:docMk/>
            <pc:sldMk cId="287421657" sldId="2147479885"/>
            <ac:spMk id="15" creationId="{5459E087-6102-4294-BB92-A3722E6649BA}"/>
          </ac:spMkLst>
        </pc:spChg>
        <pc:spChg chg="mod ord">
          <ac:chgData name="Jessie Hwang (SCALE)" userId="85f2306c-fd56-49d2-8dff-e96751c6f345" providerId="ADAL" clId="{01E688C6-6481-4434-86C4-D18A9A75A1E3}" dt="2026-07-30T16:11:03.578" v="3706" actId="13244"/>
          <ac:spMkLst>
            <pc:docMk/>
            <pc:sldMk cId="287421657" sldId="2147479885"/>
            <ac:spMk id="23" creationId="{437188D5-BFC3-D70B-4F5B-0A3F46DE455B}"/>
          </ac:spMkLst>
        </pc:spChg>
        <pc:grpChg chg="mod ord">
          <ac:chgData name="Jessie Hwang (SCALE)" userId="85f2306c-fd56-49d2-8dff-e96751c6f345" providerId="ADAL" clId="{01E688C6-6481-4434-86C4-D18A9A75A1E3}" dt="2026-07-30T16:09:53.236" v="3680" actId="13244"/>
          <ac:grpSpMkLst>
            <pc:docMk/>
            <pc:sldMk cId="287421657" sldId="2147479885"/>
            <ac:grpSpMk id="2" creationId="{13B1C12C-99F7-82B7-E461-44469C1C270E}"/>
          </ac:grpSpMkLst>
        </pc:grpChg>
        <pc:grpChg chg="add mod">
          <ac:chgData name="Jessie Hwang (SCALE)" userId="85f2306c-fd56-49d2-8dff-e96751c6f345" providerId="ADAL" clId="{01E688C6-6481-4434-86C4-D18A9A75A1E3}" dt="2026-07-28T18:59:00.031" v="902" actId="962"/>
          <ac:grpSpMkLst>
            <pc:docMk/>
            <pc:sldMk cId="287421657" sldId="2147479885"/>
            <ac:grpSpMk id="6" creationId="{A97A3463-3B10-1602-02E9-5576CF11E101}"/>
          </ac:grpSpMkLst>
        </pc:grpChg>
        <pc:grpChg chg="mod ord">
          <ac:chgData name="Jessie Hwang (SCALE)" userId="85f2306c-fd56-49d2-8dff-e96751c6f345" providerId="ADAL" clId="{01E688C6-6481-4434-86C4-D18A9A75A1E3}" dt="2026-07-30T16:09:54.799" v="3681" actId="13244"/>
          <ac:grpSpMkLst>
            <pc:docMk/>
            <pc:sldMk cId="287421657" sldId="2147479885"/>
            <ac:grpSpMk id="9" creationId="{A2BC84FD-AD00-CBA1-C81E-75939B6F7617}"/>
          </ac:grpSpMkLst>
        </pc:grpChg>
        <pc:picChg chg="mod">
          <ac:chgData name="Jessie Hwang (SCALE)" userId="85f2306c-fd56-49d2-8dff-e96751c6f345" providerId="ADAL" clId="{01E688C6-6481-4434-86C4-D18A9A75A1E3}" dt="2026-07-28T18:58:45.808" v="877" actId="962"/>
          <ac:picMkLst>
            <pc:docMk/>
            <pc:sldMk cId="287421657" sldId="2147479885"/>
            <ac:picMk id="5" creationId="{1401DB60-D0F8-63A3-B87E-4760396C924A}"/>
          </ac:picMkLst>
        </pc:picChg>
      </pc:sldChg>
      <pc:sldChg chg="modSp mod">
        <pc:chgData name="Jessie Hwang (SCALE)" userId="85f2306c-fd56-49d2-8dff-e96751c6f345" providerId="ADAL" clId="{01E688C6-6481-4434-86C4-D18A9A75A1E3}" dt="2026-07-28T00:40:16.680" v="129" actId="2711"/>
        <pc:sldMkLst>
          <pc:docMk/>
          <pc:sldMk cId="2215545756" sldId="2147479895"/>
        </pc:sldMkLst>
        <pc:spChg chg="mod">
          <ac:chgData name="Jessie Hwang (SCALE)" userId="85f2306c-fd56-49d2-8dff-e96751c6f345" providerId="ADAL" clId="{01E688C6-6481-4434-86C4-D18A9A75A1E3}" dt="2026-07-28T00:40:16.680" v="129" actId="2711"/>
          <ac:spMkLst>
            <pc:docMk/>
            <pc:sldMk cId="2215545756" sldId="2147479895"/>
            <ac:spMk id="5" creationId="{788026C5-D05D-636A-882A-8B6C57B09C13}"/>
          </ac:spMkLst>
        </pc:spChg>
      </pc:sldChg>
      <pc:sldChg chg="modSp mod">
        <pc:chgData name="Jessie Hwang (SCALE)" userId="85f2306c-fd56-49d2-8dff-e96751c6f345" providerId="ADAL" clId="{01E688C6-6481-4434-86C4-D18A9A75A1E3}" dt="2026-07-28T00:40:59.135" v="130" actId="2711"/>
        <pc:sldMkLst>
          <pc:docMk/>
          <pc:sldMk cId="2636894592" sldId="2147479896"/>
        </pc:sldMkLst>
        <pc:spChg chg="mod">
          <ac:chgData name="Jessie Hwang (SCALE)" userId="85f2306c-fd56-49d2-8dff-e96751c6f345" providerId="ADAL" clId="{01E688C6-6481-4434-86C4-D18A9A75A1E3}" dt="2026-07-28T00:40:59.135" v="130" actId="2711"/>
          <ac:spMkLst>
            <pc:docMk/>
            <pc:sldMk cId="2636894592" sldId="2147479896"/>
            <ac:spMk id="5" creationId="{5BF470EF-545F-1E57-013A-928944A41333}"/>
          </ac:spMkLst>
        </pc:spChg>
      </pc:sldChg>
      <pc:sldChg chg="modSp mod">
        <pc:chgData name="Jessie Hwang (SCALE)" userId="85f2306c-fd56-49d2-8dff-e96751c6f345" providerId="ADAL" clId="{01E688C6-6481-4434-86C4-D18A9A75A1E3}" dt="2026-07-30T21:33:14.462" v="3783" actId="13244"/>
        <pc:sldMkLst>
          <pc:docMk/>
          <pc:sldMk cId="3765385738" sldId="2147479899"/>
        </pc:sldMkLst>
        <pc:spChg chg="mod ord">
          <ac:chgData name="Jessie Hwang (SCALE)" userId="85f2306c-fd56-49d2-8dff-e96751c6f345" providerId="ADAL" clId="{01E688C6-6481-4434-86C4-D18A9A75A1E3}" dt="2026-07-30T21:33:14.462" v="3783" actId="13244"/>
          <ac:spMkLst>
            <pc:docMk/>
            <pc:sldMk cId="3765385738" sldId="2147479899"/>
            <ac:spMk id="12" creationId="{FB8C5F4B-4F1C-336F-3678-684CD91CDCC8}"/>
          </ac:spMkLst>
        </pc:spChg>
      </pc:sldChg>
      <pc:sldChg chg="modSp mod">
        <pc:chgData name="Jessie Hwang (SCALE)" userId="85f2306c-fd56-49d2-8dff-e96751c6f345" providerId="ADAL" clId="{01E688C6-6481-4434-86C4-D18A9A75A1E3}" dt="2026-07-28T14:50:07.695" v="280" actId="20577"/>
        <pc:sldMkLst>
          <pc:docMk/>
          <pc:sldMk cId="1548105880" sldId="2147483647"/>
        </pc:sldMkLst>
        <pc:spChg chg="mod">
          <ac:chgData name="Jessie Hwang (SCALE)" userId="85f2306c-fd56-49d2-8dff-e96751c6f345" providerId="ADAL" clId="{01E688C6-6481-4434-86C4-D18A9A75A1E3}" dt="2026-07-28T14:50:07.695" v="280" actId="20577"/>
          <ac:spMkLst>
            <pc:docMk/>
            <pc:sldMk cId="1548105880" sldId="2147483647"/>
            <ac:spMk id="5" creationId="{5B3B29DD-BE18-B97F-98E3-283FA0509E3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93BF7E-1B66-D2E4-3F75-B77981E2781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5864160-447E-8B23-FAF1-143234C4B6E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DF40E5-F977-41CE-ADA6-8BD758F4DEB9}" type="datetimeFigureOut">
              <a:rPr lang="en-US" smtClean="0"/>
              <a:t>7/30/2026</a:t>
            </a:fld>
            <a:endParaRPr lang="en-US"/>
          </a:p>
        </p:txBody>
      </p:sp>
      <p:sp>
        <p:nvSpPr>
          <p:cNvPr id="4" name="Footer Placeholder 3">
            <a:extLst>
              <a:ext uri="{FF2B5EF4-FFF2-40B4-BE49-F238E27FC236}">
                <a16:creationId xmlns:a16="http://schemas.microsoft.com/office/drawing/2014/main" id="{6353D69E-CDDE-DAFE-FC15-1F05CA36F4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FAAB370-928F-2029-9A3C-74BFCD6C923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F6E2957-E4DB-491D-AA74-680BB4F7E3B8}" type="slidenum">
              <a:rPr lang="en-US" smtClean="0"/>
              <a:t>‹#›</a:t>
            </a:fld>
            <a:endParaRPr lang="en-US"/>
          </a:p>
        </p:txBody>
      </p:sp>
    </p:spTree>
    <p:extLst>
      <p:ext uri="{BB962C8B-B14F-4D97-AF65-F5344CB8AC3E}">
        <p14:creationId xmlns:p14="http://schemas.microsoft.com/office/powerpoint/2010/main" val="1193206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C870EE-8605-274F-A1A9-249B48BB5AAF}"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FF2B83-C257-6D48-ACB0-E01B87F17365}" type="slidenum">
              <a:rPr lang="en-US" smtClean="0"/>
              <a:t>‹#›</a:t>
            </a:fld>
            <a:endParaRPr lang="en-US"/>
          </a:p>
        </p:txBody>
      </p:sp>
    </p:spTree>
    <p:extLst>
      <p:ext uri="{BB962C8B-B14F-4D97-AF65-F5344CB8AC3E}">
        <p14:creationId xmlns:p14="http://schemas.microsoft.com/office/powerpoint/2010/main" val="290824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619CC4-B59A-4BEC-8A1A-A0C6EB2B87E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248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6606C-387B-7C4B-968E-A0EC305DD0F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44299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6606C-387B-7C4B-968E-A0EC305DD0F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4982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EE1CA2-D1BC-408A-8C22-19A8A4637FC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2712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7/30/2026 1:05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208193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0" i="0" u="none" strike="noStrike" kern="1200" cap="none" spc="0" normalizeH="0" baseline="0" noProof="0">
                <a:ln>
                  <a:noFill/>
                </a:ln>
                <a:solidFill>
                  <a:prstClr val="black"/>
                </a:solidFill>
                <a:effectLst/>
                <a:uLnTx/>
                <a:uFillTx/>
                <a:latin typeface="Aptos" panose="02110004020202020204"/>
                <a:ea typeface="+mn-ea"/>
                <a:cs typeface="+mn-cs"/>
              </a:rPr>
              <a:t>Champion call talking points — Champion Stories sign-up (M365 Copilot adoption):
The ask: We want to feature YOUR real experience driving M365 Copilot adoption. Sign up and our studio team films and fully edits a short story — you don't need any production skills.
What you get:
- Studio-produced: our team handles filming and editing end to end.
- Featured by Microsoft: your story is published across Microsoft Social, Web and Blogs as an adoption best practice.
- Yours to keep: you can post the polished, edited video on your own networks (e.g. LinkedIn) and add it to your professional portfolio.
- Community impact: help peers everywhere see what great Copilot adoption looks like.
OWNER TO DO before presenting: replace 'link in the chat' with the actual sign-up form URL and/or drop a QR code on the slide. Add the submission deadline if there is one.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EE1CA2-D1BC-408A-8C22-19A8A4637FC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8945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051EA-75AA-E312-E58C-61A0BEE30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EB97E-34C7-CA2E-5BC2-E73F3D6DF3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65CECC-466F-334D-D877-B6090F76C5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DE8145-5785-B096-8EBA-1369B51D9E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EE1CA2-D1BC-408A-8C22-19A8A4637FC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0387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C3982-A06D-E75E-B29C-49A9F0FBF7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7E99A5-6BD8-9210-F28A-DD094F030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9C9DBD-A927-2156-CF16-0159504B7F57}"/>
              </a:ext>
            </a:extLst>
          </p:cNvPr>
          <p:cNvSpPr>
            <a:spLocks noGrp="1"/>
          </p:cNvSpPr>
          <p:nvPr>
            <p:ph type="body" idx="1"/>
          </p:nvPr>
        </p:nvSpPr>
        <p:spPr/>
        <p:txBody>
          <a:bodyPr/>
          <a:lstStyle/>
          <a:p>
            <a:r>
              <a:rPr lang="en-US" sz="1200" b="0" i="0" kern="1200">
                <a:solidFill>
                  <a:schemeClr val="tx1"/>
                </a:solidFill>
                <a:effectLst/>
                <a:latin typeface="+mn-lt"/>
                <a:ea typeface="+mn-ea"/>
                <a:cs typeface="+mn-cs"/>
              </a:rPr>
              <a:t>Here are some examples of how chat can improve your workflow:</a:t>
            </a:r>
          </a:p>
          <a:p>
            <a:pPr lvl="0"/>
            <a:r>
              <a:rPr lang="en-US" sz="1200" b="0" i="0" kern="1200">
                <a:solidFill>
                  <a:schemeClr val="tx1"/>
                </a:solidFill>
                <a:effectLst/>
                <a:latin typeface="+mn-lt"/>
                <a:ea typeface="+mn-ea"/>
                <a:cs typeface="+mn-cs"/>
              </a:rPr>
              <a:t>Review and suggest improvements to your form such as organizational layout, sectioning, missing questions, or settings that may conflict with your form’s purpose - such as enabling anonymous response or multiple responses per user.</a:t>
            </a:r>
          </a:p>
          <a:p>
            <a:pPr lvl="0"/>
            <a:r>
              <a:rPr lang="en-US" sz="1200" b="0" i="0" kern="1200">
                <a:solidFill>
                  <a:schemeClr val="tx1"/>
                </a:solidFill>
                <a:effectLst/>
                <a:latin typeface="+mn-lt"/>
                <a:ea typeface="+mn-ea"/>
                <a:cs typeface="+mn-cs"/>
              </a:rPr>
              <a:t>Complete bulk edits like replacing a placeholder name with an updated one throughout the form, or changing multiple questions to required or not required.</a:t>
            </a:r>
          </a:p>
          <a:p>
            <a:pPr lvl="0"/>
            <a:r>
              <a:rPr lang="en-US" sz="1200" b="0" i="0" kern="1200">
                <a:solidFill>
                  <a:schemeClr val="tx1"/>
                </a:solidFill>
                <a:effectLst/>
                <a:latin typeface="+mn-lt"/>
                <a:ea typeface="+mn-ea"/>
                <a:cs typeface="+mn-cs"/>
              </a:rPr>
              <a:t>Ask about specific drilldowns or summaries you’re seeking from your form results, to help you understand your data and unlock your next action.</a:t>
            </a:r>
          </a:p>
          <a:p>
            <a:pPr lvl="0"/>
            <a:endParaRPr lang="en-US" sz="1200" b="0" i="0" kern="1200">
              <a:solidFill>
                <a:schemeClr val="tx1"/>
              </a:solidFill>
              <a:effectLst/>
              <a:latin typeface="+mn-lt"/>
              <a:ea typeface="+mn-ea"/>
              <a:cs typeface="+mn-cs"/>
            </a:endParaRPr>
          </a:p>
          <a:p>
            <a:pPr lvl="0"/>
            <a:r>
              <a:rPr lang="en-US" sz="1200" b="1" i="0" kern="1200">
                <a:solidFill>
                  <a:schemeClr val="tx1"/>
                </a:solidFill>
                <a:effectLst/>
                <a:latin typeface="+mn-lt"/>
                <a:ea typeface="+mn-ea"/>
                <a:cs typeface="+mn-cs"/>
              </a:rPr>
              <a:t>Smarter suggestions &amp; refinements:</a:t>
            </a:r>
            <a:r>
              <a:rPr lang="en-US" sz="1200" b="0" i="0" kern="1200">
                <a:solidFill>
                  <a:schemeClr val="tx1"/>
                </a:solidFill>
                <a:effectLst/>
                <a:latin typeface="+mn-lt"/>
                <a:ea typeface="+mn-ea"/>
                <a:cs typeface="+mn-cs"/>
              </a:rPr>
              <a:t> Get targeted recommendations to improve your form’s structure, clarity, and effectiveness. Copilot can also apply refinements directly to the form, so you can save time making edits – just describe what you want, and watch Copilot make it happen.</a:t>
            </a:r>
          </a:p>
          <a:p>
            <a:pPr lvl="0"/>
            <a:r>
              <a:rPr lang="en-US" sz="1200" b="1" i="0" kern="1200">
                <a:solidFill>
                  <a:schemeClr val="tx1"/>
                </a:solidFill>
                <a:effectLst/>
                <a:latin typeface="+mn-lt"/>
                <a:ea typeface="+mn-ea"/>
                <a:cs typeface="+mn-cs"/>
              </a:rPr>
              <a:t>Deeper analysis:</a:t>
            </a:r>
            <a:r>
              <a:rPr lang="en-US" sz="1200" b="0" i="0" kern="1200">
                <a:solidFill>
                  <a:schemeClr val="tx1"/>
                </a:solidFill>
                <a:effectLst/>
                <a:latin typeface="+mn-lt"/>
                <a:ea typeface="+mn-ea"/>
                <a:cs typeface="+mn-cs"/>
              </a:rPr>
              <a:t> Copilot can now analyze your results in-depth to provide clear insights and actionable takeaways for you and your team. You can even ask follow-up questions to help parse and summarize your data and unlock your next step.</a:t>
            </a:r>
          </a:p>
          <a:p>
            <a:pPr lvl="0"/>
            <a:r>
              <a:rPr lang="en-US" sz="1200" b="1" i="0" kern="1200">
                <a:solidFill>
                  <a:schemeClr val="tx1"/>
                </a:solidFill>
                <a:effectLst/>
                <a:latin typeface="+mn-lt"/>
                <a:ea typeface="+mn-ea"/>
                <a:cs typeface="+mn-cs"/>
              </a:rPr>
              <a:t>More settings:</a:t>
            </a:r>
            <a:r>
              <a:rPr lang="en-US" sz="1200" b="0" i="0" kern="1200">
                <a:solidFill>
                  <a:schemeClr val="tx1"/>
                </a:solidFill>
                <a:effectLst/>
                <a:latin typeface="+mn-lt"/>
                <a:ea typeface="+mn-ea"/>
                <a:cs typeface="+mn-cs"/>
              </a:rPr>
              <a:t> Review and update form settings with ease, such as applying custom thank-you messages and close dates, so your form is ready to send. You can also adjust question settings in bulk, such as making questions required.</a:t>
            </a:r>
          </a:p>
          <a:p>
            <a:pPr lvl="0"/>
            <a:r>
              <a:rPr lang="en-US" sz="1200" b="1" i="0" kern="1200">
                <a:solidFill>
                  <a:schemeClr val="tx1"/>
                </a:solidFill>
                <a:effectLst/>
                <a:latin typeface="+mn-lt"/>
                <a:ea typeface="+mn-ea"/>
                <a:cs typeface="+mn-cs"/>
              </a:rPr>
              <a:t>Open-ended chat:</a:t>
            </a:r>
            <a:r>
              <a:rPr lang="en-US" sz="1200" b="0" i="0" kern="1200">
                <a:solidFill>
                  <a:schemeClr val="tx1"/>
                </a:solidFill>
                <a:effectLst/>
                <a:latin typeface="+mn-lt"/>
                <a:ea typeface="+mn-ea"/>
                <a:cs typeface="+mn-cs"/>
              </a:rPr>
              <a:t> Copilot chat gives you access to a broad world of capabilities, whether you’re seeking inspiration on survey topics or consulting on how to configure your form – the possibilities are broad with Copilot at your fingertips.</a:t>
            </a:r>
          </a:p>
          <a:p>
            <a:pPr lvl="0"/>
            <a:r>
              <a:rPr lang="en-US" sz="1200" b="1" i="0" kern="1200">
                <a:solidFill>
                  <a:schemeClr val="tx1"/>
                </a:solidFill>
                <a:effectLst/>
                <a:latin typeface="+mn-lt"/>
                <a:ea typeface="+mn-ea"/>
                <a:cs typeface="+mn-cs"/>
              </a:rPr>
              <a:t>Basic branching:</a:t>
            </a:r>
            <a:r>
              <a:rPr lang="en-US" sz="1200" b="0" i="0" kern="1200">
                <a:solidFill>
                  <a:schemeClr val="tx1"/>
                </a:solidFill>
                <a:effectLst/>
                <a:latin typeface="+mn-lt"/>
                <a:ea typeface="+mn-ea"/>
                <a:cs typeface="+mn-cs"/>
              </a:rPr>
              <a:t> Apply basic branching logic directly through the agent. (Note that some complex scenarios are not yet supported, and you should continue to review your branching logic prior to sending your forms.)</a:t>
            </a:r>
          </a:p>
          <a:p>
            <a:br>
              <a:rPr lang="en-US"/>
            </a:br>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DE7B9989-ACDC-CDED-1D08-462288CB1E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EE1CA2-D1BC-408A-8C22-19A8A4637FC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33370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2A35C-B771-85A4-8FE5-4206BB3AA1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6020D2-9976-745E-76FC-565426B656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3AED09-CC9A-D090-E027-8C0CC6C85719}"/>
              </a:ext>
            </a:extLst>
          </p:cNvPr>
          <p:cNvSpPr>
            <a:spLocks noGrp="1"/>
          </p:cNvSpPr>
          <p:nvPr>
            <p:ph type="body" idx="1"/>
          </p:nvPr>
        </p:nvSpPr>
        <p:spPr/>
        <p:txBody>
          <a:bodyPr/>
          <a:lstStyle/>
          <a:p>
            <a:r>
              <a:rPr lang="en-US" sz="1200" b="1" i="0" kern="1200">
                <a:solidFill>
                  <a:schemeClr val="tx1"/>
                </a:solidFill>
                <a:effectLst/>
                <a:latin typeface="+mn-lt"/>
                <a:ea typeface="+mn-ea"/>
                <a:cs typeface="+mn-cs"/>
              </a:rPr>
              <a:t>Proactive answer generation</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Agents in communities will proactively identify unanswered questions and use deep reasoning to draft responses, accelerating community connection and knowledge sharing. If the community admin chooses to require review before posting, agent suggestions will be ready in a queue so admins and experts can efficiently review, edit, and approve responses to meet the community's needs.</a:t>
            </a:r>
          </a:p>
          <a:p>
            <a:r>
              <a:rPr lang="en-US" sz="1200" b="0" i="0" kern="1200">
                <a:solidFill>
                  <a:schemeClr val="tx1"/>
                </a:solidFill>
                <a:effectLst/>
                <a:latin typeface="+mn-lt"/>
                <a:ea typeface="+mn-ea"/>
                <a:cs typeface="+mn-cs"/>
              </a:rPr>
              <a:t>The agent monitors for open questions, helping communities stay responsive and get members the information they need. By proactively answering questions to support employee connection and knowledge, the agent helps overcome the challenge of starting on a blank page, so your community never stalls waiting for a response.</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Grounded on community conversations and SharePoint</a:t>
            </a:r>
            <a:r>
              <a:rPr lang="en-US" sz="1200" b="0" i="0" kern="1200">
                <a:solidFill>
                  <a:schemeClr val="tx1"/>
                </a:solidFill>
                <a:effectLst/>
                <a:latin typeface="+mn-lt"/>
                <a:ea typeface="+mn-ea"/>
                <a:cs typeface="+mn-cs"/>
              </a:rPr>
              <a:t>*</a:t>
            </a:r>
          </a:p>
          <a:p>
            <a:r>
              <a:rPr lang="en-US" sz="1200" b="0" i="0" kern="1200">
                <a:solidFill>
                  <a:schemeClr val="tx1"/>
                </a:solidFill>
                <a:effectLst/>
                <a:latin typeface="+mn-lt"/>
                <a:ea typeface="+mn-ea"/>
                <a:cs typeface="+mn-cs"/>
              </a:rPr>
              <a:t>By default, agents in communities are grounded in your community’s conversations and the associated SharePoint site. You can also specify additional SharePoint sites for even richer knowledge that the agent can source from</a:t>
            </a:r>
          </a:p>
          <a:p>
            <a:r>
              <a:rPr lang="en-US" sz="1200" b="1" i="0" kern="1200">
                <a:solidFill>
                  <a:schemeClr val="tx1"/>
                </a:solidFill>
                <a:effectLst/>
                <a:latin typeface="+mn-lt"/>
                <a:ea typeface="+mn-ea"/>
                <a:cs typeface="+mn-cs"/>
              </a:rPr>
              <a:t>Expert verification and cited references in answers</a:t>
            </a:r>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2780D123-8DDC-7E82-FB56-6203A7299C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EE1CA2-D1BC-408A-8C22-19A8A4637FC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018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E8214-2980-BA0B-3032-627761F56D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FD9A5B-DA7D-E1FF-0E9A-C93B747D57A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43E9CA5-E1FF-A3C9-E414-9E11D3D7FB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54873BA-114D-EBCF-D7AB-DB526A1886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FF2B83-C257-6D48-ACB0-E01B87F1736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3350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6606C-387B-7C4B-968E-A0EC305DD0F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82051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 Id="rId4" Type="http://schemas.openxmlformats.org/officeDocument/2006/relationships/image" Target="../media/image19.jpe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 Id="rId5" Type="http://schemas.openxmlformats.org/officeDocument/2006/relationships/image" Target="../media/image25.jpeg"/><Relationship Id="rId4" Type="http://schemas.openxmlformats.org/officeDocument/2006/relationships/image" Target="../media/image19.jpe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Master" Target="../slideMasters/slideMaster2.xml"/><Relationship Id="rId4" Type="http://schemas.openxmlformats.org/officeDocument/2006/relationships/image" Target="../media/image30.jpe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Master" Target="../slideMasters/slideMaster2.xml"/><Relationship Id="rId5" Type="http://schemas.openxmlformats.org/officeDocument/2006/relationships/image" Target="../media/image34.jpeg"/><Relationship Id="rId4" Type="http://schemas.openxmlformats.org/officeDocument/2006/relationships/image" Target="../media/image33.jpe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 Id="rId6" Type="http://schemas.openxmlformats.org/officeDocument/2006/relationships/image" Target="../media/image35.jpeg"/><Relationship Id="rId5" Type="http://schemas.openxmlformats.org/officeDocument/2006/relationships/image" Target="../media/image25.jpeg"/><Relationship Id="rId4" Type="http://schemas.openxmlformats.org/officeDocument/2006/relationships/image" Target="../media/image19.jpe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 Id="rId4" Type="http://schemas.openxmlformats.org/officeDocument/2006/relationships/image" Target="../media/image19.jpe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 Id="rId5" Type="http://schemas.openxmlformats.org/officeDocument/2006/relationships/image" Target="../media/image25.jpeg"/><Relationship Id="rId4" Type="http://schemas.openxmlformats.org/officeDocument/2006/relationships/image" Target="../media/image19.jpe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 Id="rId6" Type="http://schemas.openxmlformats.org/officeDocument/2006/relationships/image" Target="../media/image35.jpeg"/><Relationship Id="rId5" Type="http://schemas.openxmlformats.org/officeDocument/2006/relationships/image" Target="../media/image25.jpeg"/><Relationship Id="rId4" Type="http://schemas.openxmlformats.org/officeDocument/2006/relationships/image" Target="../media/image19.jpe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Globe image blank">
    <p:spTree>
      <p:nvGrpSpPr>
        <p:cNvPr id="1" name=""/>
        <p:cNvGrpSpPr/>
        <p:nvPr/>
      </p:nvGrpSpPr>
      <p:grpSpPr>
        <a:xfrm>
          <a:off x="0" y="0"/>
          <a:ext cx="0" cy="0"/>
          <a:chOff x="0" y="0"/>
          <a:chExt cx="0" cy="0"/>
        </a:xfrm>
      </p:grpSpPr>
      <p:pic>
        <p:nvPicPr>
          <p:cNvPr id="4" name="Picture 3" descr="A blue and white dotted sphere&#10;&#10;AI-generated content may be incorrect.">
            <a:extLst>
              <a:ext uri="{FF2B5EF4-FFF2-40B4-BE49-F238E27FC236}">
                <a16:creationId xmlns:a16="http://schemas.microsoft.com/office/drawing/2014/main" id="{21576F44-F706-ABD3-7F23-9BD4917D61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785"/>
            <a:ext cx="12195175" cy="6856215"/>
          </a:xfrm>
          <a:prstGeom prst="rect">
            <a:avLst/>
          </a:prstGeom>
        </p:spPr>
      </p:pic>
    </p:spTree>
    <p:extLst>
      <p:ext uri="{BB962C8B-B14F-4D97-AF65-F5344CB8AC3E}">
        <p14:creationId xmlns:p14="http://schemas.microsoft.com/office/powerpoint/2010/main" val="400075518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a:xfrm>
            <a:off x="588263" y="497541"/>
            <a:ext cx="11018520" cy="553998"/>
          </a:xfrm>
        </p:spPr>
        <p:txBody>
          <a:bodyPr/>
          <a:lstStyle>
            <a:lvl1pPr>
              <a:defRPr sz="3600">
                <a:solidFill>
                  <a:srgbClr val="000000"/>
                </a:solidFill>
              </a:defRPr>
            </a:lvl1pPr>
          </a:lstStyle>
          <a:p>
            <a:r>
              <a:rPr lang="en-US"/>
              <a:t>Click to edit Master title style</a:t>
            </a:r>
          </a:p>
        </p:txBody>
      </p:sp>
      <p:sp>
        <p:nvSpPr>
          <p:cNvPr id="4" name="Text Placeholder 3"/>
          <p:cNvSpPr>
            <a:spLocks noGrp="1"/>
          </p:cNvSpPr>
          <p:nvPr>
            <p:ph type="body" sz="quarter" idx="10"/>
          </p:nvPr>
        </p:nvSpPr>
        <p:spPr>
          <a:xfrm>
            <a:off x="584200" y="1437481"/>
            <a:ext cx="5212080" cy="1268039"/>
          </a:xfrm>
        </p:spPr>
        <p:txBody>
          <a:bodyPr wrap="square">
            <a:spAutoFit/>
          </a:bodyPr>
          <a:lstStyle>
            <a:lvl1pPr marL="231775" indent="-231775">
              <a:spcBef>
                <a:spcPts val="1224"/>
              </a:spcBef>
              <a:buClr>
                <a:schemeClr val="tx1"/>
              </a:buClr>
              <a:buFont typeface="Wingdings" panose="05000000000000000000" pitchFamily="2" charset="2"/>
              <a:buChar char=""/>
              <a:defRPr sz="2000" b="0">
                <a:solidFill>
                  <a:srgbClr val="000000"/>
                </a:solidFill>
                <a:latin typeface="+mn-lt"/>
                <a:cs typeface="Segoe UI Semilight" panose="020B0402040204020203" pitchFamily="34" charset="0"/>
              </a:defRPr>
            </a:lvl1pPr>
            <a:lvl2pPr marL="427038" indent="-171450">
              <a:buFont typeface="Wingdings" panose="05000000000000000000" pitchFamily="2" charset="2"/>
              <a:buChar char=""/>
              <a:defRPr sz="1600" b="0">
                <a:solidFill>
                  <a:srgbClr val="000000"/>
                </a:solidFill>
              </a:defRPr>
            </a:lvl2pPr>
            <a:lvl3pPr marL="639763" indent="-188913">
              <a:buFont typeface="Wingdings" panose="05000000000000000000" pitchFamily="2" charset="2"/>
              <a:buChar char=""/>
              <a:tabLst/>
              <a:defRPr sz="1400" b="0">
                <a:solidFill>
                  <a:srgbClr val="000000"/>
                </a:solidFill>
              </a:defRPr>
            </a:lvl3pPr>
            <a:lvl4pPr marL="828675" indent="-176213">
              <a:buFont typeface="Wingdings" panose="05000000000000000000" pitchFamily="2" charset="2"/>
              <a:buChar char=""/>
              <a:defRPr sz="1200" b="0">
                <a:solidFill>
                  <a:srgbClr val="000000"/>
                </a:solidFill>
              </a:defRPr>
            </a:lvl4pPr>
            <a:lvl5pPr marL="1023938" indent="-169863">
              <a:buFont typeface="Wingdings" panose="05000000000000000000" pitchFamily="2" charset="2"/>
              <a:buChar char=""/>
              <a:tabLst/>
              <a:defRPr sz="1000" b="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1EF8841F-D2F8-0646-B645-839893A70343}"/>
              </a:ext>
            </a:extLst>
          </p:cNvPr>
          <p:cNvSpPr>
            <a:spLocks noGrp="1"/>
          </p:cNvSpPr>
          <p:nvPr>
            <p:ph type="body" sz="quarter" idx="12"/>
          </p:nvPr>
        </p:nvSpPr>
        <p:spPr>
          <a:xfrm>
            <a:off x="6392849" y="1437481"/>
            <a:ext cx="5212080" cy="1268039"/>
          </a:xfrm>
        </p:spPr>
        <p:txBody>
          <a:bodyPr wrap="square">
            <a:spAutoFit/>
          </a:bodyPr>
          <a:lstStyle>
            <a:lvl1pPr marL="231775" indent="-231775">
              <a:spcBef>
                <a:spcPts val="1224"/>
              </a:spcBef>
              <a:buClr>
                <a:schemeClr val="tx1"/>
              </a:buClr>
              <a:buFont typeface="Wingdings" panose="05000000000000000000" pitchFamily="2" charset="2"/>
              <a:buChar char=""/>
              <a:defRPr sz="2000" b="0">
                <a:solidFill>
                  <a:srgbClr val="000000"/>
                </a:solidFill>
                <a:latin typeface="+mn-lt"/>
                <a:cs typeface="Segoe UI Semilight" panose="020B0402040204020203" pitchFamily="34" charset="0"/>
              </a:defRPr>
            </a:lvl1pPr>
            <a:lvl2pPr marL="427038" indent="-171450">
              <a:buFont typeface="Wingdings" panose="05000000000000000000" pitchFamily="2" charset="2"/>
              <a:buChar char=""/>
              <a:defRPr sz="1600" b="0">
                <a:solidFill>
                  <a:srgbClr val="000000"/>
                </a:solidFill>
              </a:defRPr>
            </a:lvl2pPr>
            <a:lvl3pPr marL="639763" indent="-188913">
              <a:buFont typeface="Wingdings" panose="05000000000000000000" pitchFamily="2" charset="2"/>
              <a:buChar char=""/>
              <a:tabLst/>
              <a:defRPr sz="1400" b="0">
                <a:solidFill>
                  <a:srgbClr val="000000"/>
                </a:solidFill>
              </a:defRPr>
            </a:lvl3pPr>
            <a:lvl4pPr marL="828675" indent="-176213">
              <a:buFont typeface="Wingdings" panose="05000000000000000000" pitchFamily="2" charset="2"/>
              <a:buChar char=""/>
              <a:defRPr sz="1200" b="0">
                <a:solidFill>
                  <a:srgbClr val="000000"/>
                </a:solidFill>
              </a:defRPr>
            </a:lvl4pPr>
            <a:lvl5pPr marL="1023938" indent="-169863">
              <a:buFont typeface="Wingdings" panose="05000000000000000000" pitchFamily="2" charset="2"/>
              <a:buChar char=""/>
              <a:tabLst/>
              <a:defRPr sz="1000" b="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10">
            <a:extLst>
              <a:ext uri="{FF2B5EF4-FFF2-40B4-BE49-F238E27FC236}">
                <a16:creationId xmlns:a16="http://schemas.microsoft.com/office/drawing/2014/main" id="{9EF2168D-ABC8-AA43-9EDB-A155583EFD61}"/>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319189805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DFF4F-6527-4611-F513-0C18610AB5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9A62C4-91F8-F5E2-FBDB-C08496973B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8BF80E-F1A2-0B6B-5975-673B7C16B2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5B6956-9FAF-3FD2-7A89-2FC82D9A7CF7}"/>
              </a:ext>
            </a:extLst>
          </p:cNvPr>
          <p:cNvSpPr>
            <a:spLocks noGrp="1"/>
          </p:cNvSpPr>
          <p:nvPr>
            <p:ph type="dt" sz="half" idx="10"/>
          </p:nvPr>
        </p:nvSpPr>
        <p:spPr/>
        <p:txBody>
          <a:bodyPr/>
          <a:lstStyle/>
          <a:p>
            <a:fld id="{3309B447-DC46-8C4F-9B4D-9616BF6EBD2C}" type="datetimeFigureOut">
              <a:rPr lang="en-US" smtClean="0"/>
              <a:t>7/30/2026</a:t>
            </a:fld>
            <a:endParaRPr lang="en-US"/>
          </a:p>
        </p:txBody>
      </p:sp>
      <p:sp>
        <p:nvSpPr>
          <p:cNvPr id="6" name="Footer Placeholder 5">
            <a:extLst>
              <a:ext uri="{FF2B5EF4-FFF2-40B4-BE49-F238E27FC236}">
                <a16:creationId xmlns:a16="http://schemas.microsoft.com/office/drawing/2014/main" id="{7CCD7783-F8FC-6126-7366-3B81BF3DC2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8B5B0C-89C7-9A97-ADA4-3203AF2CB8E1}"/>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301392502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9F667-7977-4F26-A129-AF67D9336C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03A720-22B2-D188-8730-1C865DC6A1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352129-E74C-4C16-B9A8-28E4391CC1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64F2D-E12E-8157-C4A5-6D712748BF05}"/>
              </a:ext>
            </a:extLst>
          </p:cNvPr>
          <p:cNvSpPr>
            <a:spLocks noGrp="1"/>
          </p:cNvSpPr>
          <p:nvPr>
            <p:ph type="dt" sz="half" idx="10"/>
          </p:nvPr>
        </p:nvSpPr>
        <p:spPr/>
        <p:txBody>
          <a:bodyPr/>
          <a:lstStyle/>
          <a:p>
            <a:fld id="{3309B447-DC46-8C4F-9B4D-9616BF6EBD2C}" type="datetimeFigureOut">
              <a:rPr lang="en-US" smtClean="0"/>
              <a:t>7/30/2026</a:t>
            </a:fld>
            <a:endParaRPr lang="en-US"/>
          </a:p>
        </p:txBody>
      </p:sp>
      <p:sp>
        <p:nvSpPr>
          <p:cNvPr id="6" name="Footer Placeholder 5">
            <a:extLst>
              <a:ext uri="{FF2B5EF4-FFF2-40B4-BE49-F238E27FC236}">
                <a16:creationId xmlns:a16="http://schemas.microsoft.com/office/drawing/2014/main" id="{FCB68E1B-7866-81A6-F758-81A3D45DC1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60C89E-7DBC-D470-6713-046B7A240069}"/>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389594982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639C7-D7FF-D65F-C1B6-212153EF6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F6E68B-97C2-DBEC-EE3F-2FA407AA29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4D5B7-63D2-C117-6CE7-F8EF6CA87878}"/>
              </a:ext>
            </a:extLst>
          </p:cNvPr>
          <p:cNvSpPr>
            <a:spLocks noGrp="1"/>
          </p:cNvSpPr>
          <p:nvPr>
            <p:ph type="dt" sz="half" idx="10"/>
          </p:nvPr>
        </p:nvSpPr>
        <p:spPr/>
        <p:txBody>
          <a:bodyPr/>
          <a:lstStyle/>
          <a:p>
            <a:fld id="{3309B447-DC46-8C4F-9B4D-9616BF6EBD2C}" type="datetimeFigureOut">
              <a:rPr lang="en-US" smtClean="0"/>
              <a:t>7/30/2026</a:t>
            </a:fld>
            <a:endParaRPr lang="en-US"/>
          </a:p>
        </p:txBody>
      </p:sp>
      <p:sp>
        <p:nvSpPr>
          <p:cNvPr id="5" name="Footer Placeholder 4">
            <a:extLst>
              <a:ext uri="{FF2B5EF4-FFF2-40B4-BE49-F238E27FC236}">
                <a16:creationId xmlns:a16="http://schemas.microsoft.com/office/drawing/2014/main" id="{837D85CE-4CD0-69AB-98F9-D1E4962F16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0B25F4-70A7-F00C-E1D3-2B9E400AEE20}"/>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47861506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D4D123-2E62-230F-5B5A-49104FBAD50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AB59F48-0BE0-CE2B-DC6B-2FAF000C4E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75A214-8C05-936F-76FB-48C2CEA37B90}"/>
              </a:ext>
            </a:extLst>
          </p:cNvPr>
          <p:cNvSpPr>
            <a:spLocks noGrp="1"/>
          </p:cNvSpPr>
          <p:nvPr>
            <p:ph type="dt" sz="half" idx="10"/>
          </p:nvPr>
        </p:nvSpPr>
        <p:spPr/>
        <p:txBody>
          <a:bodyPr/>
          <a:lstStyle/>
          <a:p>
            <a:fld id="{3309B447-DC46-8C4F-9B4D-9616BF6EBD2C}" type="datetimeFigureOut">
              <a:rPr lang="en-US" smtClean="0"/>
              <a:t>7/30/2026</a:t>
            </a:fld>
            <a:endParaRPr lang="en-US"/>
          </a:p>
        </p:txBody>
      </p:sp>
      <p:sp>
        <p:nvSpPr>
          <p:cNvPr id="5" name="Footer Placeholder 4">
            <a:extLst>
              <a:ext uri="{FF2B5EF4-FFF2-40B4-BE49-F238E27FC236}">
                <a16:creationId xmlns:a16="http://schemas.microsoft.com/office/drawing/2014/main" id="{404C4885-1E46-799E-CB59-5B172798E8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83D98A-8D43-AA35-0410-06AC6E552E61}"/>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110061347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userDrawn="1">
  <p:cSld name="Section Title graphic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5163831"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
        <p:nvSpPr>
          <p:cNvPr id="5" name="Rectangle 4">
            <a:extLst>
              <a:ext uri="{FF2B5EF4-FFF2-40B4-BE49-F238E27FC236}">
                <a16:creationId xmlns:a16="http://schemas.microsoft.com/office/drawing/2014/main" id="{7F1925CC-BA9D-4D40-B695-B957CD033741}"/>
              </a:ext>
            </a:extLst>
          </p:cNvPr>
          <p:cNvSpPr/>
          <p:nvPr userDrawn="1"/>
        </p:nvSpPr>
        <p:spPr bwMode="auto">
          <a:xfrm>
            <a:off x="6395722" y="0"/>
            <a:ext cx="5796278" cy="6858000"/>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95AE0640-138F-254C-8405-5BB88675B5E9}"/>
              </a:ext>
            </a:extLst>
          </p:cNvPr>
          <p:cNvPicPr>
            <a:picLocks noChangeAspect="1"/>
          </p:cNvPicPr>
          <p:nvPr userDrawn="1"/>
        </p:nvPicPr>
        <p:blipFill rotWithShape="1">
          <a:blip r:embed="rId2"/>
          <a:srcRect l="29496" t="732" r="19816" b="24421"/>
          <a:stretch/>
        </p:blipFill>
        <p:spPr>
          <a:xfrm>
            <a:off x="6395722" y="-1"/>
            <a:ext cx="5796278" cy="6858001"/>
          </a:xfrm>
          <a:prstGeom prst="rect">
            <a:avLst/>
          </a:prstGeom>
        </p:spPr>
      </p:pic>
    </p:spTree>
    <p:extLst>
      <p:ext uri="{BB962C8B-B14F-4D97-AF65-F5344CB8AC3E}">
        <p14:creationId xmlns:p14="http://schemas.microsoft.com/office/powerpoint/2010/main" val="41043905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1227909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4349925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2514225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273159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26927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754DF-CB0E-46F9-AA3C-00BC673EBDF3}"/>
              </a:ext>
            </a:extLst>
          </p:cNvPr>
          <p:cNvSpPr>
            <a:spLocks noGrp="1"/>
          </p:cNvSpPr>
          <p:nvPr>
            <p:ph type="title"/>
          </p:nvPr>
        </p:nvSpPr>
        <p:spPr>
          <a:xfrm>
            <a:off x="588263" y="497541"/>
            <a:ext cx="11018520" cy="553998"/>
          </a:xfrm>
        </p:spPr>
        <p:txBody>
          <a:bodyPr/>
          <a:lstStyle>
            <a:lvl1pPr>
              <a:defRPr sz="3600">
                <a:solidFill>
                  <a:srgbClr val="000000"/>
                </a:solidFill>
              </a:defRPr>
            </a:lvl1pPr>
          </a:lstStyle>
          <a:p>
            <a:r>
              <a:rPr lang="en-US"/>
              <a:t>Click to edit Master title style</a:t>
            </a:r>
          </a:p>
        </p:txBody>
      </p:sp>
      <p:sp>
        <p:nvSpPr>
          <p:cNvPr id="3" name="Footer Placeholder 10">
            <a:extLst>
              <a:ext uri="{FF2B5EF4-FFF2-40B4-BE49-F238E27FC236}">
                <a16:creationId xmlns:a16="http://schemas.microsoft.com/office/drawing/2014/main" id="{9438946C-117E-D444-B499-2F521D38BF54}"/>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900446412"/>
      </p:ext>
    </p:extLst>
  </p:cSld>
  <p:clrMapOvr>
    <a:masterClrMapping/>
  </p:clrMapOvr>
  <p:transition>
    <p:fade/>
  </p:transition>
  <p:extLst>
    <p:ext uri="{DCECCB84-F9BA-43D5-87BE-67443E8EF086}">
      <p15:sldGuideLst xmlns:p15="http://schemas.microsoft.com/office/powerpoint/2012/main">
        <p15:guide id="3" orient="horz" pos="900">
          <p15:clr>
            <a:srgbClr val="5ACBF0"/>
          </p15:clr>
        </p15:guide>
        <p15:guide id="4" orient="horz" pos="1276">
          <p15:clr>
            <a:srgbClr val="5ACBF0"/>
          </p15:clr>
        </p15:guide>
        <p15:guide id="5" orient="horz" pos="288">
          <p15:clr>
            <a:srgbClr val="5ACBF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894448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1881251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732435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4545912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4489267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5527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Only with gri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8263" y="497541"/>
            <a:ext cx="11018520" cy="553998"/>
          </a:xfrm>
        </p:spPr>
        <p:txBody>
          <a:bodyPr/>
          <a:lstStyle>
            <a:lvl1pPr>
              <a:defRPr sz="3600">
                <a:solidFill>
                  <a:srgbClr val="000000"/>
                </a:solidFill>
              </a:defRPr>
            </a:lvl1pPr>
          </a:lstStyle>
          <a:p>
            <a:r>
              <a:rPr lang="en-US"/>
              <a:t>Click to edit Master title style</a:t>
            </a:r>
          </a:p>
        </p:txBody>
      </p:sp>
      <p:sp>
        <p:nvSpPr>
          <p:cNvPr id="4" name="Footer Placeholder 10">
            <a:extLst>
              <a:ext uri="{FF2B5EF4-FFF2-40B4-BE49-F238E27FC236}">
                <a16:creationId xmlns:a16="http://schemas.microsoft.com/office/drawing/2014/main" id="{59A66667-56DD-0944-88F2-9EEF75B94EAF}"/>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172072913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mall title - half page">
    <p:bg>
      <p:bgPr>
        <a:solidFill>
          <a:schemeClr val="bg1">
            <a:lumMod val="95000"/>
          </a:schemeClr>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84094"/>
            <a:ext cx="5508419" cy="372410"/>
          </a:xfrm>
        </p:spPr>
        <p:txBody>
          <a:bodyPr tIns="64008"/>
          <a:lstStyle>
            <a:lvl1pPr>
              <a:defRPr sz="2000" spc="0">
                <a:solidFill>
                  <a:srgbClr val="000000"/>
                </a:solidFill>
                <a:latin typeface="+mj-lt"/>
                <a:cs typeface="Segoe UI" panose="020B0502040204020203" pitchFamily="34" charset="0"/>
              </a:defRPr>
            </a:lvl1pPr>
          </a:lstStyle>
          <a:p>
            <a:r>
              <a:rPr lang="en-US"/>
              <a:t>Click to edit Master title style</a:t>
            </a:r>
          </a:p>
        </p:txBody>
      </p:sp>
      <p:sp>
        <p:nvSpPr>
          <p:cNvPr id="3" name="Footer Placeholder 10">
            <a:extLst>
              <a:ext uri="{FF2B5EF4-FFF2-40B4-BE49-F238E27FC236}">
                <a16:creationId xmlns:a16="http://schemas.microsoft.com/office/drawing/2014/main" id="{04552FE7-359D-6544-B2BC-512289B79DFF}"/>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414599436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Update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4009" y="1287364"/>
            <a:ext cx="4201714" cy="620349"/>
          </a:xfrm>
        </p:spPr>
        <p:txBody>
          <a:bodyPr wrap="square" rIns="0" anchor="t">
            <a:noAutofit/>
          </a:bodyPr>
          <a:lstStyle>
            <a:lvl1pPr>
              <a:lnSpc>
                <a:spcPct val="100000"/>
              </a:lnSpc>
              <a:defRPr sz="2000" b="0" spc="-49" baseline="0">
                <a:solidFill>
                  <a:srgbClr val="000000"/>
                </a:solidFill>
                <a:latin typeface="+mj-lt"/>
                <a:cs typeface="Segoe UI Semilight" panose="020B0402040204020203" pitchFamily="34" charset="0"/>
              </a:defRPr>
            </a:lvl1pPr>
          </a:lstStyle>
          <a:p>
            <a:r>
              <a:rPr lang="en-US"/>
              <a:t>Title format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hasCustomPrompt="1"/>
          </p:nvPr>
        </p:nvSpPr>
        <p:spPr>
          <a:xfrm>
            <a:off x="384009" y="2067179"/>
            <a:ext cx="4201714" cy="3289256"/>
          </a:xfrm>
        </p:spPr>
        <p:txBody>
          <a:bodyPr>
            <a:noAutofit/>
          </a:bodyPr>
          <a:lstStyle>
            <a:lvl1pPr marL="0" indent="0">
              <a:buNone/>
              <a:defRPr sz="1400">
                <a:solidFill>
                  <a:srgbClr val="000000"/>
                </a:solidFill>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Edit Master text styles</a:t>
            </a:r>
          </a:p>
        </p:txBody>
      </p:sp>
      <p:sp>
        <p:nvSpPr>
          <p:cNvPr id="6" name="Rectangle 5">
            <a:extLst>
              <a:ext uri="{FF2B5EF4-FFF2-40B4-BE49-F238E27FC236}">
                <a16:creationId xmlns:a16="http://schemas.microsoft.com/office/drawing/2014/main" id="{10B7B646-5077-24A0-1EC0-D8D72CAF7AA6}"/>
              </a:ext>
              <a:ext uri="{C183D7F6-B498-43B3-948B-1728B52AA6E4}">
                <adec:decorative xmlns:adec="http://schemas.microsoft.com/office/drawing/2017/decorative" val="1"/>
              </a:ext>
            </a:extLst>
          </p:cNvPr>
          <p:cNvSpPr/>
          <p:nvPr userDrawn="1"/>
        </p:nvSpPr>
        <p:spPr>
          <a:xfrm>
            <a:off x="5263616" y="0"/>
            <a:ext cx="6928384" cy="6858000"/>
          </a:xfrm>
          <a:prstGeom prst="rect">
            <a:avLst/>
          </a:prstGeom>
          <a:solidFill>
            <a:srgbClr val="001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8F2A55A-54F2-9F08-283C-F966780DD624}"/>
              </a:ext>
              <a:ext uri="{C183D7F6-B498-43B3-948B-1728B52AA6E4}">
                <adec:decorative xmlns:adec="http://schemas.microsoft.com/office/drawing/2017/decorative" val="1"/>
              </a:ext>
            </a:extLst>
          </p:cNvPr>
          <p:cNvSpPr/>
          <p:nvPr userDrawn="1"/>
        </p:nvSpPr>
        <p:spPr>
          <a:xfrm>
            <a:off x="384009" y="500873"/>
            <a:ext cx="45719" cy="473920"/>
          </a:xfrm>
          <a:prstGeom prst="rect">
            <a:avLst/>
          </a:prstGeom>
          <a:solidFill>
            <a:srgbClr val="001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94B8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7073069"/>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276">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amp; Non-bulleted text">
    <p:bg>
      <p:bgPr>
        <a:solidFill>
          <a:schemeClr val="bg1">
            <a:lumMod val="9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5D753A-2494-D76F-9BFE-BBE32685DD66}"/>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1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8263" y="498764"/>
            <a:ext cx="11018520" cy="553998"/>
          </a:xfrm>
        </p:spPr>
        <p:txBody>
          <a:bodyPr/>
          <a:lstStyle>
            <a:lvl1pPr>
              <a:defRPr sz="3600">
                <a:solidFill>
                  <a:schemeClr val="bg1"/>
                </a:solidFill>
              </a:defRPr>
            </a:lvl1pPr>
          </a:lstStyle>
          <a:p>
            <a:r>
              <a:rPr lang="en-US"/>
              <a:t>Click to edit Master title style</a:t>
            </a:r>
          </a:p>
        </p:txBody>
      </p:sp>
      <p:sp>
        <p:nvSpPr>
          <p:cNvPr id="4" name="Text Placeholder 3"/>
          <p:cNvSpPr>
            <a:spLocks noGrp="1"/>
          </p:cNvSpPr>
          <p:nvPr>
            <p:ph type="body" sz="quarter" idx="10"/>
          </p:nvPr>
        </p:nvSpPr>
        <p:spPr>
          <a:xfrm>
            <a:off x="586390" y="1434370"/>
            <a:ext cx="11018520" cy="1083374"/>
          </a:xfrm>
        </p:spPr>
        <p:txBody>
          <a:bodyPr wrap="square">
            <a:spAutoFit/>
          </a:bodyPr>
          <a:lstStyle>
            <a:lvl1pPr marL="0" indent="0">
              <a:buNone/>
              <a:defRPr sz="2000" b="0" i="0">
                <a:solidFill>
                  <a:schemeClr val="bg1"/>
                </a:solidFill>
                <a:latin typeface="+mn-lt"/>
                <a:cs typeface="Segoe UI" panose="020B0502040204020203" pitchFamily="34" charset="0"/>
              </a:defRPr>
            </a:lvl1pPr>
            <a:lvl2pPr marL="228600" indent="0">
              <a:buNone/>
              <a:defRPr sz="1600">
                <a:solidFill>
                  <a:schemeClr val="bg1"/>
                </a:solidFill>
              </a:defRPr>
            </a:lvl2pPr>
            <a:lvl3pPr marL="457200" indent="0">
              <a:buNone/>
              <a:defRPr sz="1400">
                <a:solidFill>
                  <a:schemeClr val="bg1"/>
                </a:solidFill>
              </a:defRPr>
            </a:lvl3pPr>
            <a:lvl4pPr marL="685800" indent="0">
              <a:buNone/>
              <a:defRPr sz="1200">
                <a:solidFill>
                  <a:schemeClr val="bg1"/>
                </a:solidFill>
              </a:defRPr>
            </a:lvl4pPr>
            <a:lvl5pPr marL="914400" indent="0">
              <a:buNone/>
              <a:defRPr/>
            </a:lvl5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72568826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 Square Photo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0" y="2271872"/>
            <a:ext cx="4161981" cy="861774"/>
          </a:xfrm>
        </p:spPr>
        <p:txBody>
          <a:bodyPr wrap="square" rIns="0" anchor="b">
            <a:spAutoFit/>
          </a:bodyPr>
          <a:lstStyle>
            <a:lvl1pPr>
              <a:lnSpc>
                <a:spcPct val="100000"/>
              </a:lnSpc>
              <a:defRPr sz="2800" b="0" spc="-49" baseline="0">
                <a:solidFill>
                  <a:srgbClr val="000000"/>
                </a:solidFill>
                <a:latin typeface="+mj-lt"/>
                <a:cs typeface="Segoe UI Semilight" panose="020B0402040204020203" pitchFamily="34" charset="0"/>
              </a:defRPr>
            </a:lvl1pPr>
          </a:lstStyle>
          <a:p>
            <a:r>
              <a:rPr lang="en-US"/>
              <a:t>Title format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1"/>
            <a:ext cx="4162425" cy="246221"/>
          </a:xfrm>
        </p:spPr>
        <p:txBody>
          <a:bodyPr/>
          <a:lstStyle>
            <a:lvl1pPr marL="0" indent="0">
              <a:buNone/>
              <a:defRPr sz="1600">
                <a:solidFill>
                  <a:srgbClr val="000000"/>
                </a:solidFill>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Edit Master text styles</a:t>
            </a:r>
          </a:p>
        </p:txBody>
      </p:sp>
      <p:sp>
        <p:nvSpPr>
          <p:cNvPr id="5" name="Picture Placeholder">
            <a:extLst>
              <a:ext uri="{FF2B5EF4-FFF2-40B4-BE49-F238E27FC236}">
                <a16:creationId xmlns:a16="http://schemas.microsoft.com/office/drawing/2014/main" id="{6178F5D2-7CA2-4202-8FD2-95D8F7A2E98D}"/>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011680" rIns="0" anchor="t" anchorCtr="0">
            <a:noAutofit/>
          </a:bodyPr>
          <a:lstStyle>
            <a:lvl1pPr marL="0" indent="0" algn="ctr">
              <a:lnSpc>
                <a:spcPct val="100000"/>
              </a:lnSpc>
              <a:buNone/>
              <a:defRPr sz="1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201118724"/>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276">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quare Photo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025" y="2998113"/>
            <a:ext cx="4161981" cy="861774"/>
          </a:xfrm>
        </p:spPr>
        <p:txBody>
          <a:bodyPr wrap="square" rIns="0" anchor="ctr" anchorCtr="0">
            <a:spAutoFit/>
          </a:bodyPr>
          <a:lstStyle>
            <a:lvl1pPr>
              <a:lnSpc>
                <a:spcPct val="100000"/>
              </a:lnSpc>
              <a:defRPr sz="2800" b="0" spc="-49" baseline="0">
                <a:solidFill>
                  <a:srgbClr val="000000"/>
                </a:solidFill>
                <a:latin typeface="+mj-lt"/>
                <a:cs typeface="Segoe UI Semilight" panose="020B0402040204020203" pitchFamily="34" charset="0"/>
              </a:defRPr>
            </a:lvl1pPr>
          </a:lstStyle>
          <a:p>
            <a:r>
              <a:rPr lang="en-US"/>
              <a:t>Square photo layout with Title  </a:t>
            </a:r>
          </a:p>
        </p:txBody>
      </p:sp>
      <p:sp>
        <p:nvSpPr>
          <p:cNvPr id="4" name="Picture Placeholder">
            <a:extLst>
              <a:ext uri="{FF2B5EF4-FFF2-40B4-BE49-F238E27FC236}">
                <a16:creationId xmlns:a16="http://schemas.microsoft.com/office/drawing/2014/main" id="{3956AAB8-C2DF-40F3-A72B-0FA6F47702E6}"/>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011680" rIns="0" anchor="t" anchorCtr="0">
            <a:noAutofit/>
          </a:bodyPr>
          <a:lstStyle>
            <a:lvl1pPr marL="0" indent="0" algn="ctr">
              <a:lnSpc>
                <a:spcPct val="100000"/>
              </a:lnSpc>
              <a:buNone/>
              <a:defRPr sz="1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664975518"/>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quare Photo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4200" y="2981637"/>
            <a:ext cx="4160520" cy="615553"/>
          </a:xfrm>
        </p:spPr>
        <p:txBody>
          <a:bodyPr wrap="square" anchor="t">
            <a:spAutoFit/>
          </a:bodyPr>
          <a:lstStyle>
            <a:lvl1pPr>
              <a:lnSpc>
                <a:spcPct val="100000"/>
              </a:lnSpc>
              <a:defRPr sz="2000" b="0" spc="0" baseline="0">
                <a:gradFill>
                  <a:gsLst>
                    <a:gs pos="1250">
                      <a:schemeClr val="tx1"/>
                    </a:gs>
                    <a:gs pos="100000">
                      <a:schemeClr val="tx1"/>
                    </a:gs>
                  </a:gsLst>
                  <a:lin ang="5400000" scaled="0"/>
                </a:gradFill>
                <a:latin typeface="+mj-lt"/>
                <a:cs typeface="Segoe UI Semilight" panose="020B0402040204020203" pitchFamily="34" charset="0"/>
              </a:defRPr>
            </a:lvl1pPr>
          </a:lstStyle>
          <a:p>
            <a:r>
              <a:rPr lang="en-US"/>
              <a:t>Square photo layout with smaller text</a:t>
            </a:r>
          </a:p>
        </p:txBody>
      </p:sp>
      <p:sp>
        <p:nvSpPr>
          <p:cNvPr id="4" name="Picture Placeholder">
            <a:extLst>
              <a:ext uri="{FF2B5EF4-FFF2-40B4-BE49-F238E27FC236}">
                <a16:creationId xmlns:a16="http://schemas.microsoft.com/office/drawing/2014/main" id="{18102CFD-D7DD-461F-B675-FAE01404E555}"/>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01168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983493995"/>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Demo slide">
    <p:bg>
      <p:bgPr>
        <a:solidFill>
          <a:srgbClr val="1A1A1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07777"/>
          </a:xfrm>
          <a:noFill/>
        </p:spPr>
        <p:txBody>
          <a:bodyPr lIns="0" tIns="0" rIns="0" bIns="0">
            <a:spAutoFit/>
          </a:bodyPr>
          <a:lstStyle>
            <a:lvl1pPr marL="0" indent="0">
              <a:spcBef>
                <a:spcPts val="0"/>
              </a:spcBef>
              <a:spcAft>
                <a:spcPts val="0"/>
              </a:spcAft>
              <a:buFont typeface="Arial" panose="020B0604020202020204" pitchFamily="34" charset="0"/>
              <a:buNone/>
              <a:defRPr sz="2000"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30049092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age globe">
    <p:spTree>
      <p:nvGrpSpPr>
        <p:cNvPr id="1" name=""/>
        <p:cNvGrpSpPr/>
        <p:nvPr/>
      </p:nvGrpSpPr>
      <p:grpSpPr>
        <a:xfrm>
          <a:off x="0" y="0"/>
          <a:ext cx="0" cy="0"/>
          <a:chOff x="0" y="0"/>
          <a:chExt cx="0" cy="0"/>
        </a:xfrm>
      </p:grpSpPr>
      <p:pic>
        <p:nvPicPr>
          <p:cNvPr id="4" name="Picture 3" descr="A blue and white dotted sphere&#10;&#10;AI-generated content may be incorrect.">
            <a:extLst>
              <a:ext uri="{FF2B5EF4-FFF2-40B4-BE49-F238E27FC236}">
                <a16:creationId xmlns:a16="http://schemas.microsoft.com/office/drawing/2014/main" id="{21576F44-F706-ABD3-7F23-9BD4917D61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785"/>
            <a:ext cx="12195175" cy="6856215"/>
          </a:xfrm>
          <a:prstGeom prst="rect">
            <a:avLst/>
          </a:prstGeom>
        </p:spPr>
      </p:pic>
      <p:sp>
        <p:nvSpPr>
          <p:cNvPr id="2" name="Title 1">
            <a:extLst>
              <a:ext uri="{FF2B5EF4-FFF2-40B4-BE49-F238E27FC236}">
                <a16:creationId xmlns:a16="http://schemas.microsoft.com/office/drawing/2014/main" id="{5F71EE51-88F6-DC73-648B-32E41CE966DF}"/>
              </a:ext>
            </a:extLst>
          </p:cNvPr>
          <p:cNvSpPr>
            <a:spLocks noGrp="1"/>
          </p:cNvSpPr>
          <p:nvPr>
            <p:ph type="title" hasCustomPrompt="1"/>
          </p:nvPr>
        </p:nvSpPr>
        <p:spPr>
          <a:xfrm>
            <a:off x="584200" y="2425780"/>
            <a:ext cx="5083629" cy="1107996"/>
          </a:xfrm>
          <a:noFill/>
        </p:spPr>
        <p:txBody>
          <a:bodyPr wrap="square" lIns="0" tIns="0" rIns="0" bIns="0" anchor="b" anchorCtr="0">
            <a:spAutoFit/>
          </a:bodyPr>
          <a:lstStyle>
            <a:lvl1pPr>
              <a:defRPr sz="3600" spc="-50" baseline="0">
                <a:solidFill>
                  <a:schemeClr val="bg1"/>
                </a:solidFill>
                <a:latin typeface="+mj-lt"/>
                <a:cs typeface="Segoe UI" panose="020B0502040204020203" pitchFamily="34" charset="0"/>
              </a:defRPr>
            </a:lvl1pPr>
          </a:lstStyle>
          <a:p>
            <a:r>
              <a:rPr lang="en-US"/>
              <a:t>Event name or presentation title </a:t>
            </a:r>
          </a:p>
        </p:txBody>
      </p:sp>
      <p:sp>
        <p:nvSpPr>
          <p:cNvPr id="3" name="Text Placeholder 4">
            <a:extLst>
              <a:ext uri="{FF2B5EF4-FFF2-40B4-BE49-F238E27FC236}">
                <a16:creationId xmlns:a16="http://schemas.microsoft.com/office/drawing/2014/main" id="{0719055E-065D-C0EF-955B-139D7FB05166}"/>
              </a:ext>
            </a:extLst>
          </p:cNvPr>
          <p:cNvSpPr>
            <a:spLocks noGrp="1"/>
          </p:cNvSpPr>
          <p:nvPr>
            <p:ph type="body" sz="quarter" idx="12" hasCustomPrompt="1"/>
          </p:nvPr>
        </p:nvSpPr>
        <p:spPr>
          <a:xfrm>
            <a:off x="584200" y="3962400"/>
            <a:ext cx="5084064" cy="246221"/>
          </a:xfrm>
          <a:noFill/>
        </p:spPr>
        <p:txBody>
          <a:bodyPr wrap="square" lIns="0" tIns="0" rIns="0" bIns="0">
            <a:spAutoFit/>
          </a:bodyPr>
          <a:lstStyle>
            <a:lvl1pPr marL="0" indent="0">
              <a:spcBef>
                <a:spcPts val="0"/>
              </a:spcBef>
              <a:buNone/>
              <a:defRPr sz="1600" spc="0" baseline="0">
                <a:solidFill>
                  <a:schemeClr val="bg1"/>
                </a:solidFill>
                <a:latin typeface="+mn-lt"/>
                <a:cs typeface="Segoe UI" panose="020B0502040204020203" pitchFamily="34" charset="0"/>
              </a:defRPr>
            </a:lvl1pPr>
          </a:lstStyle>
          <a:p>
            <a:pPr lvl="0"/>
            <a:r>
              <a:rPr lang="en-US"/>
              <a:t>Speaker name or subtitle text</a:t>
            </a:r>
          </a:p>
        </p:txBody>
      </p:sp>
      <p:pic>
        <p:nvPicPr>
          <p:cNvPr id="5" name="MS logo gray - EMF">
            <a:extLst>
              <a:ext uri="{FF2B5EF4-FFF2-40B4-BE49-F238E27FC236}">
                <a16:creationId xmlns:a16="http://schemas.microsoft.com/office/drawing/2014/main" id="{AA6C8A78-9C9C-247B-7E04-A335483033E2}"/>
              </a:ext>
            </a:extLst>
          </p:cNvPr>
          <p:cNvPicPr>
            <a:picLocks noChangeAspect="1"/>
          </p:cNvPicPr>
          <p:nvPr userDrawn="1"/>
        </p:nvPicPr>
        <p:blipFill>
          <a:blip r:embed="rId3"/>
          <a:stretch>
            <a:fillRect/>
          </a:stretch>
        </p:blipFill>
        <p:spPr bwMode="black">
          <a:xfrm>
            <a:off x="283297" y="281709"/>
            <a:ext cx="2440148" cy="902854"/>
          </a:xfrm>
          <a:prstGeom prst="rect">
            <a:avLst/>
          </a:prstGeom>
        </p:spPr>
      </p:pic>
    </p:spTree>
    <p:extLst>
      <p:ext uri="{BB962C8B-B14F-4D97-AF65-F5344CB8AC3E}">
        <p14:creationId xmlns:p14="http://schemas.microsoft.com/office/powerpoint/2010/main" val="204283240"/>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10048736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deo slide">
    <p:bg>
      <p:bgPr>
        <a:solidFill>
          <a:srgbClr val="1A1A1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Video</a:t>
            </a:r>
          </a:p>
        </p:txBody>
      </p:sp>
    </p:spTree>
    <p:extLst>
      <p:ext uri="{BB962C8B-B14F-4D97-AF65-F5344CB8AC3E}">
        <p14:creationId xmlns:p14="http://schemas.microsoft.com/office/powerpoint/2010/main" val="36512775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1">
          <p15:clr>
            <a:srgbClr val="5ACBF0"/>
          </p15:clr>
        </p15:guide>
        <p15:guide id="3" orient="horz" pos="1914">
          <p15:clr>
            <a:srgbClr val="5ACBF0"/>
          </p15:clr>
        </p15:guide>
        <p15:guide id="4" orient="horz" pos="2505">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Vide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Video</a:t>
            </a:r>
          </a:p>
        </p:txBody>
      </p:sp>
    </p:spTree>
    <p:extLst>
      <p:ext uri="{BB962C8B-B14F-4D97-AF65-F5344CB8AC3E}">
        <p14:creationId xmlns:p14="http://schemas.microsoft.com/office/powerpoint/2010/main" val="42572394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1">
          <p15:clr>
            <a:srgbClr val="5ACBF0"/>
          </p15:clr>
        </p15:guide>
        <p15:guide id="3" orient="horz" pos="1914">
          <p15:clr>
            <a:srgbClr val="5ACBF0"/>
          </p15:clr>
        </p15:guide>
        <p15:guide id="4" orient="horz" pos="2505">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Title">
    <p:bg>
      <p:bgPr>
        <a:solidFill>
          <a:srgbClr val="1A1A1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6301232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000000"/>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2616603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80503004"/>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4">
          <p15:clr>
            <a:srgbClr val="5ACBF0"/>
          </p15:clr>
        </p15:guide>
        <p15:guide id="3" orient="horz" pos="288">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2">
    <p:bg>
      <p:bgPr>
        <a:solidFill>
          <a:srgbClr val="1A1A1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435770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1272">
          <p15:clr>
            <a:srgbClr val="5ACBF0"/>
          </p15:clr>
        </p15:guide>
        <p15:guide id="3" orient="horz" pos="288">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a:xfrm>
            <a:off x="588263" y="497541"/>
            <a:ext cx="11018520" cy="430887"/>
          </a:xfrm>
        </p:spPr>
        <p:txBody>
          <a:bodyPr/>
          <a:lstStyle>
            <a:lvl1pPr>
              <a:defRPr sz="2800"/>
            </a:lvl1pPr>
          </a:lstStyle>
          <a:p>
            <a:r>
              <a:rPr lang="en-US"/>
              <a:t>Software code slide</a:t>
            </a:r>
          </a:p>
        </p:txBody>
      </p:sp>
      <p:sp>
        <p:nvSpPr>
          <p:cNvPr id="5" name="Text Placeholder 4">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553" indent="0">
              <a:buNone/>
              <a:defRPr sz="24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607" indent="0">
              <a:buNone/>
              <a:defRPr sz="20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563"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997"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10">
            <a:extLst>
              <a:ext uri="{FF2B5EF4-FFF2-40B4-BE49-F238E27FC236}">
                <a16:creationId xmlns:a16="http://schemas.microsoft.com/office/drawing/2014/main" id="{CD7C51EB-D279-154E-8F43-40608F83D105}"/>
              </a:ext>
            </a:extLst>
          </p:cNvPr>
          <p:cNvSpPr>
            <a:spLocks noGrp="1"/>
          </p:cNvSpPr>
          <p:nvPr>
            <p:ph type="ftr" sz="quarter" idx="3"/>
          </p:nvPr>
        </p:nvSpPr>
        <p:spPr>
          <a:xfrm>
            <a:off x="584201" y="6456459"/>
            <a:ext cx="11025188" cy="107854"/>
          </a:xfrm>
          <a:prstGeom prst="rect">
            <a:avLst/>
          </a:prstGeom>
        </p:spPr>
        <p:txBody>
          <a:bodyPr/>
          <a:lstStyle>
            <a:lvl1pPr>
              <a:defRPr sz="800">
                <a:solidFill>
                  <a:schemeClr val="bg2">
                    <a:lumMod val="50000"/>
                  </a:schemeClr>
                </a:solidFill>
              </a:defRPr>
            </a:lvl1pPr>
          </a:lstStyle>
          <a:p>
            <a:r>
              <a:rPr lang="en-US"/>
              <a:t>© Microsoft Corporation                                                                                  					   	    	                                     Microsoft 365 </a:t>
            </a:r>
          </a:p>
        </p:txBody>
      </p:sp>
    </p:spTree>
    <p:extLst>
      <p:ext uri="{BB962C8B-B14F-4D97-AF65-F5344CB8AC3E}">
        <p14:creationId xmlns:p14="http://schemas.microsoft.com/office/powerpoint/2010/main" val="60455311"/>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a:xfrm>
            <a:off x="588263" y="510988"/>
            <a:ext cx="11018520" cy="430887"/>
          </a:xfrm>
        </p:spPr>
        <p:txBody>
          <a:bodyPr/>
          <a:lstStyle>
            <a:lvl1pPr>
              <a:defRPr b="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385044309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losing logo slide">
    <p:bg>
      <p:bgPr>
        <a:solidFill>
          <a:srgbClr val="1A1A1A"/>
        </a:solidFill>
        <a:effectLst/>
      </p:bgPr>
    </p:bg>
    <p:spTree>
      <p:nvGrpSpPr>
        <p:cNvPr id="1" name=""/>
        <p:cNvGrpSpPr/>
        <p:nvPr/>
      </p:nvGrpSpPr>
      <p:grpSpPr>
        <a:xfrm>
          <a:off x="0" y="0"/>
          <a:ext cx="0" cy="0"/>
          <a:chOff x="0" y="0"/>
          <a:chExt cx="0" cy="0"/>
        </a:xfrm>
      </p:grpSpPr>
      <p:sp>
        <p:nvSpPr>
          <p:cNvPr id="2" name="Text Box 3"/>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gradFill>
                  <a:gsLst>
                    <a:gs pos="0">
                      <a:schemeClr val="tx1"/>
                    </a:gs>
                    <a:gs pos="100000">
                      <a:schemeClr val="tx1"/>
                    </a:gs>
                  </a:gsLst>
                  <a:lin ang="5400000" scaled="0"/>
                </a:gradFill>
                <a:cs typeface="Segoe UI" pitchFamily="34" charset="0"/>
              </a:rPr>
              <a:t>© Copyright Microsoft Corporation. All rights reserved. </a:t>
            </a:r>
          </a:p>
        </p:txBody>
      </p:sp>
      <p:pic>
        <p:nvPicPr>
          <p:cNvPr id="4" name="MS logo gray - EMF">
            <a:extLst>
              <a:ext uri="{FF2B5EF4-FFF2-40B4-BE49-F238E27FC236}">
                <a16:creationId xmlns:a16="http://schemas.microsoft.com/office/drawing/2014/main" id="{2EEC6248-87BC-4D4D-98C3-91E1890DDA17}"/>
              </a:ext>
            </a:extLst>
          </p:cNvPr>
          <p:cNvPicPr>
            <a:picLocks noChangeAspect="1"/>
          </p:cNvPicPr>
          <p:nvPr userDrawn="1"/>
        </p:nvPicPr>
        <p:blipFill>
          <a:blip r:embed="rId2"/>
          <a:stretch>
            <a:fillRect/>
          </a:stretch>
        </p:blipFill>
        <p:spPr bwMode="black">
          <a:xfrm>
            <a:off x="283297" y="281709"/>
            <a:ext cx="2440148" cy="902854"/>
          </a:xfrm>
          <a:prstGeom prst="rect">
            <a:avLst/>
          </a:prstGeom>
        </p:spPr>
      </p:pic>
    </p:spTree>
    <p:extLst>
      <p:ext uri="{BB962C8B-B14F-4D97-AF65-F5344CB8AC3E}">
        <p14:creationId xmlns:p14="http://schemas.microsoft.com/office/powerpoint/2010/main" val="383686375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NB_Title and Conten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500979" y="1435497"/>
            <a:ext cx="11101741"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304102951"/>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2_Title Slide">
    <p:bg>
      <p:bgPr>
        <a:solidFill>
          <a:srgbClr val="001B2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56467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Text option 3">
    <p:spTree>
      <p:nvGrpSpPr>
        <p:cNvPr id="1" name=""/>
        <p:cNvGrpSpPr/>
        <p:nvPr/>
      </p:nvGrpSpPr>
      <p:grpSpPr>
        <a:xfrm>
          <a:off x="0" y="0"/>
          <a:ext cx="0" cy="0"/>
          <a:chOff x="0" y="0"/>
          <a:chExt cx="0" cy="0"/>
        </a:xfrm>
      </p:grpSpPr>
      <p:sp>
        <p:nvSpPr>
          <p:cNvPr id="16" name="Content Placeholder 15"/>
          <p:cNvSpPr>
            <a:spLocks noGrp="1"/>
          </p:cNvSpPr>
          <p:nvPr>
            <p:ph sz="quarter" idx="17" hasCustomPrompt="1"/>
          </p:nvPr>
        </p:nvSpPr>
        <p:spPr>
          <a:xfrm>
            <a:off x="584200" y="1599722"/>
            <a:ext cx="3490176" cy="3099393"/>
          </a:xfrm>
          <a:blipFill>
            <a:blip r:embed="rId2"/>
            <a:stretch>
              <a:fillRect/>
            </a:stretch>
          </a:blipFill>
        </p:spPr>
        <p:txBody>
          <a:bodyPr anchor="ctr" anchorCtr="0">
            <a:noAutofit/>
          </a:bodyPr>
          <a:lstStyle>
            <a:lvl1pPr marL="0" indent="0" algn="ctr">
              <a:buNone/>
              <a:defRPr sz="1961">
                <a:solidFill>
                  <a:srgbClr val="000000"/>
                </a:solidFill>
              </a:defRPr>
            </a:lvl1pPr>
          </a:lstStyle>
          <a:p>
            <a:pPr lvl="0"/>
            <a:r>
              <a:rPr lang="en-US"/>
              <a:t>Place photo</a:t>
            </a:r>
          </a:p>
        </p:txBody>
      </p:sp>
      <p:sp>
        <p:nvSpPr>
          <p:cNvPr id="2" name="Title 1"/>
          <p:cNvSpPr>
            <a:spLocks noGrp="1"/>
          </p:cNvSpPr>
          <p:nvPr>
            <p:ph type="title" hasCustomPrompt="1"/>
          </p:nvPr>
        </p:nvSpPr>
        <p:spPr>
          <a:xfrm>
            <a:off x="584200" y="545447"/>
            <a:ext cx="11306469" cy="403137"/>
          </a:xfrm>
        </p:spPr>
        <p:txBody>
          <a:bodyPr wrap="square" lIns="0" tIns="0" rIns="0" bIns="0">
            <a:spAutoFit/>
          </a:bodyPr>
          <a:lstStyle>
            <a:lvl1pPr>
              <a:lnSpc>
                <a:spcPts val="3137"/>
              </a:lnSpc>
              <a:defRPr sz="2800">
                <a:solidFill>
                  <a:srgbClr val="000000"/>
                </a:solidFill>
              </a:defRPr>
            </a:lvl1pPr>
          </a:lstStyle>
          <a:p>
            <a:r>
              <a:rPr lang="en-US"/>
              <a:t>Text option 3: three columns images and text</a:t>
            </a:r>
          </a:p>
        </p:txBody>
      </p:sp>
      <p:sp>
        <p:nvSpPr>
          <p:cNvPr id="5" name="Text Placeholder 4"/>
          <p:cNvSpPr>
            <a:spLocks noGrp="1"/>
          </p:cNvSpPr>
          <p:nvPr>
            <p:ph type="body" sz="quarter" idx="11" hasCustomPrompt="1"/>
          </p:nvPr>
        </p:nvSpPr>
        <p:spPr>
          <a:xfrm>
            <a:off x="584200" y="4927922"/>
            <a:ext cx="3490176" cy="1186064"/>
          </a:xfrm>
        </p:spPr>
        <p:txBody>
          <a:bodyPr lIns="0" tIns="0" rIns="0" bIns="0"/>
          <a:lstStyle>
            <a:lvl1pPr marL="0" indent="0">
              <a:lnSpc>
                <a:spcPts val="1765"/>
              </a:lnSpc>
              <a:spcBef>
                <a:spcPts val="1176"/>
              </a:spcBef>
              <a:buNone/>
              <a:defRPr lang="en-US" sz="1200" b="0" kern="1200" spc="0" baseline="0" dirty="0">
                <a:solidFill>
                  <a:srgbClr val="000000"/>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200">
                <a:solidFill>
                  <a:srgbClr val="000000"/>
                </a:solidFill>
              </a:defRPr>
            </a:lvl2pPr>
            <a:lvl3pPr marL="448193" indent="0">
              <a:buNone/>
              <a:defRPr/>
            </a:lvl3pPr>
            <a:lvl4pPr marL="672290" indent="0">
              <a:buNone/>
              <a:defRPr/>
            </a:lvl4pPr>
            <a:lvl5pPr marL="896386" indent="0">
              <a:buNone/>
              <a:defRPr/>
            </a:lvl5pPr>
          </a:lstStyle>
          <a:p>
            <a:pPr>
              <a:spcBef>
                <a:spcPts val="1200"/>
              </a:spcBef>
            </a:pPr>
            <a:r>
              <a:rPr lang="en-US" b="0">
                <a:solidFill>
                  <a:schemeClr val="tx2"/>
                </a:solidFill>
                <a:latin typeface="+mj-lt"/>
              </a:rPr>
              <a:t>Paragraph title Segoe UI </a:t>
            </a:r>
            <a:r>
              <a:rPr lang="en-US" b="0" err="1">
                <a:solidFill>
                  <a:schemeClr val="tx2"/>
                </a:solidFill>
                <a:latin typeface="+mj-lt"/>
              </a:rPr>
              <a:t>Semibold</a:t>
            </a:r>
            <a:r>
              <a:rPr lang="en-US" b="0">
                <a:solidFill>
                  <a:schemeClr val="tx2"/>
                </a:solidFill>
                <a:latin typeface="+mj-lt"/>
              </a:rPr>
              <a:t> 12/14</a:t>
            </a:r>
          </a:p>
          <a:p>
            <a:pPr lvl="1"/>
            <a:r>
              <a:rPr lang="en-US"/>
              <a:t>Body copy Segoe Regular 12/14.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10" name="Text Placeholder 4"/>
          <p:cNvSpPr>
            <a:spLocks noGrp="1"/>
          </p:cNvSpPr>
          <p:nvPr>
            <p:ph type="body" sz="quarter" idx="13" hasCustomPrompt="1"/>
          </p:nvPr>
        </p:nvSpPr>
        <p:spPr>
          <a:xfrm>
            <a:off x="8144083" y="4927922"/>
            <a:ext cx="3465305" cy="1182568"/>
          </a:xfrm>
        </p:spPr>
        <p:txBody>
          <a:bodyPr lIns="0" tIns="0" rIns="0" bIns="0"/>
          <a:lstStyle>
            <a:lvl1pPr marL="0" marR="0" indent="0" algn="l" defTabSz="932742" rtl="0" eaLnBrk="1" fontAlgn="auto" latinLnBrk="0" hangingPunct="1">
              <a:lnSpc>
                <a:spcPts val="1765"/>
              </a:lnSpc>
              <a:spcBef>
                <a:spcPts val="1200"/>
              </a:spcBef>
              <a:spcAft>
                <a:spcPts val="0"/>
              </a:spcAft>
              <a:buClrTx/>
              <a:buSzPct val="90000"/>
              <a:buFont typeface="Wingdings" panose="05000000000000000000" pitchFamily="2" charset="2"/>
              <a:buNone/>
              <a:tabLst/>
              <a:defRPr lang="en-US" sz="1200" b="0" kern="1200" spc="0" baseline="0" dirty="0">
                <a:solidFill>
                  <a:srgbClr val="000000"/>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200">
                <a:solidFill>
                  <a:srgbClr val="000000"/>
                </a:solidFill>
              </a:defRPr>
            </a:lvl2pPr>
            <a:lvl3pPr marL="448193" indent="0">
              <a:buNone/>
              <a:defRPr/>
            </a:lvl3pPr>
            <a:lvl4pPr marL="672290" indent="0">
              <a:buNone/>
              <a:defRPr/>
            </a:lvl4pPr>
            <a:lvl5pPr marL="896386" indent="0">
              <a:buNone/>
              <a:defRPr/>
            </a:lvl5pPr>
          </a:lstStyle>
          <a:p>
            <a:pPr>
              <a:spcBef>
                <a:spcPts val="1200"/>
              </a:spcBef>
            </a:pPr>
            <a:r>
              <a:rPr lang="en-US" b="0">
                <a:solidFill>
                  <a:schemeClr val="tx2"/>
                </a:solidFill>
                <a:latin typeface="+mj-lt"/>
              </a:rPr>
              <a:t>Paragraph title Segoe UI </a:t>
            </a:r>
            <a:r>
              <a:rPr lang="en-US" b="0" err="1">
                <a:solidFill>
                  <a:schemeClr val="tx2"/>
                </a:solidFill>
                <a:latin typeface="+mj-lt"/>
              </a:rPr>
              <a:t>Semibold</a:t>
            </a:r>
            <a:r>
              <a:rPr lang="en-US" b="0">
                <a:solidFill>
                  <a:schemeClr val="tx2"/>
                </a:solidFill>
                <a:latin typeface="+mj-lt"/>
              </a:rPr>
              <a:t> 12/14</a:t>
            </a:r>
          </a:p>
          <a:p>
            <a:pPr lvl="1"/>
            <a:r>
              <a:rPr lang="en-US"/>
              <a:t>Body copy Segoe Regular 12/14.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25" name="Content Placeholder 15">
            <a:extLst>
              <a:ext uri="{FF2B5EF4-FFF2-40B4-BE49-F238E27FC236}">
                <a16:creationId xmlns:a16="http://schemas.microsoft.com/office/drawing/2014/main" id="{FF38BC9F-387A-498E-A040-4619A490AEDD}"/>
              </a:ext>
            </a:extLst>
          </p:cNvPr>
          <p:cNvSpPr>
            <a:spLocks noGrp="1"/>
          </p:cNvSpPr>
          <p:nvPr>
            <p:ph sz="quarter" idx="18" hasCustomPrompt="1"/>
          </p:nvPr>
        </p:nvSpPr>
        <p:spPr>
          <a:xfrm>
            <a:off x="4303151" y="1599722"/>
            <a:ext cx="3618381" cy="3099393"/>
          </a:xfrm>
          <a:blipFill>
            <a:blip r:embed="rId3"/>
            <a:stretch>
              <a:fillRect/>
            </a:stretch>
          </a:blipFill>
        </p:spPr>
        <p:txBody>
          <a:bodyPr anchor="ctr" anchorCtr="0">
            <a:noAutofit/>
          </a:bodyPr>
          <a:lstStyle>
            <a:lvl1pPr marL="0" indent="0" algn="ctr">
              <a:buNone/>
              <a:defRPr sz="1961">
                <a:solidFill>
                  <a:srgbClr val="000000"/>
                </a:solidFill>
              </a:defRPr>
            </a:lvl1pPr>
          </a:lstStyle>
          <a:p>
            <a:pPr lvl="0"/>
            <a:r>
              <a:rPr lang="en-US"/>
              <a:t>Place photo</a:t>
            </a:r>
          </a:p>
        </p:txBody>
      </p:sp>
      <p:sp>
        <p:nvSpPr>
          <p:cNvPr id="26" name="Content Placeholder 15">
            <a:extLst>
              <a:ext uri="{FF2B5EF4-FFF2-40B4-BE49-F238E27FC236}">
                <a16:creationId xmlns:a16="http://schemas.microsoft.com/office/drawing/2014/main" id="{EEF5E46D-3409-4544-8C4E-211F133E580F}"/>
              </a:ext>
            </a:extLst>
          </p:cNvPr>
          <p:cNvSpPr>
            <a:spLocks noGrp="1"/>
          </p:cNvSpPr>
          <p:nvPr>
            <p:ph sz="quarter" idx="19" hasCustomPrompt="1"/>
          </p:nvPr>
        </p:nvSpPr>
        <p:spPr>
          <a:xfrm>
            <a:off x="8144083" y="1599722"/>
            <a:ext cx="3465305" cy="3099394"/>
          </a:xfrm>
          <a:blipFill>
            <a:blip r:embed="rId4"/>
            <a:stretch>
              <a:fillRect/>
            </a:stretch>
          </a:blipFill>
        </p:spPr>
        <p:txBody>
          <a:bodyPr anchor="ctr" anchorCtr="0">
            <a:noAutofit/>
          </a:bodyPr>
          <a:lstStyle>
            <a:lvl1pPr marL="0" indent="0" algn="ctr">
              <a:buNone/>
              <a:defRPr sz="1961">
                <a:solidFill>
                  <a:srgbClr val="000000"/>
                </a:solidFill>
              </a:defRPr>
            </a:lvl1pPr>
          </a:lstStyle>
          <a:p>
            <a:pPr lvl="0"/>
            <a:r>
              <a:rPr lang="en-US"/>
              <a:t>Place photo</a:t>
            </a:r>
          </a:p>
        </p:txBody>
      </p:sp>
      <p:sp>
        <p:nvSpPr>
          <p:cNvPr id="32" name="Text Placeholder 4">
            <a:extLst>
              <a:ext uri="{FF2B5EF4-FFF2-40B4-BE49-F238E27FC236}">
                <a16:creationId xmlns:a16="http://schemas.microsoft.com/office/drawing/2014/main" id="{197742EC-5845-4BB1-84A3-00C1CF89012A}"/>
              </a:ext>
            </a:extLst>
          </p:cNvPr>
          <p:cNvSpPr>
            <a:spLocks noGrp="1"/>
          </p:cNvSpPr>
          <p:nvPr>
            <p:ph type="body" sz="quarter" idx="20" hasCustomPrompt="1"/>
          </p:nvPr>
        </p:nvSpPr>
        <p:spPr>
          <a:xfrm>
            <a:off x="4303151" y="4927922"/>
            <a:ext cx="3618381" cy="1182568"/>
          </a:xfrm>
        </p:spPr>
        <p:txBody>
          <a:bodyPr lIns="0" tIns="0" rIns="0" bIns="0"/>
          <a:lstStyle>
            <a:lvl1pPr marL="0" marR="0" indent="0" algn="l" defTabSz="932742" rtl="0" eaLnBrk="1" fontAlgn="auto" latinLnBrk="0" hangingPunct="1">
              <a:lnSpc>
                <a:spcPts val="1765"/>
              </a:lnSpc>
              <a:spcBef>
                <a:spcPts val="1200"/>
              </a:spcBef>
              <a:spcAft>
                <a:spcPts val="0"/>
              </a:spcAft>
              <a:buClrTx/>
              <a:buSzPct val="90000"/>
              <a:buFont typeface="Wingdings" panose="05000000000000000000" pitchFamily="2" charset="2"/>
              <a:buNone/>
              <a:tabLst/>
              <a:defRPr lang="en-US" sz="1200" b="0" kern="1200" spc="0" baseline="0" dirty="0">
                <a:solidFill>
                  <a:srgbClr val="000000"/>
                </a:solidFill>
                <a:latin typeface="+mj-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200">
                <a:solidFill>
                  <a:srgbClr val="000000"/>
                </a:solidFill>
              </a:defRPr>
            </a:lvl2pPr>
            <a:lvl3pPr marL="448193" indent="0">
              <a:buNone/>
              <a:defRPr/>
            </a:lvl3pPr>
            <a:lvl4pPr marL="672290" indent="0">
              <a:buNone/>
              <a:defRPr/>
            </a:lvl4pPr>
            <a:lvl5pPr marL="896386" indent="0">
              <a:buNone/>
              <a:defRPr/>
            </a:lvl5pPr>
          </a:lstStyle>
          <a:p>
            <a:pPr>
              <a:spcBef>
                <a:spcPts val="1200"/>
              </a:spcBef>
            </a:pPr>
            <a:r>
              <a:rPr lang="en-US" b="0">
                <a:solidFill>
                  <a:schemeClr val="tx2"/>
                </a:solidFill>
                <a:latin typeface="+mj-lt"/>
              </a:rPr>
              <a:t>Paragraph title Segoe UI </a:t>
            </a:r>
            <a:r>
              <a:rPr lang="en-US" b="0" err="1">
                <a:solidFill>
                  <a:schemeClr val="tx2"/>
                </a:solidFill>
                <a:latin typeface="+mj-lt"/>
              </a:rPr>
              <a:t>Semibold</a:t>
            </a:r>
            <a:r>
              <a:rPr lang="en-US" b="0">
                <a:solidFill>
                  <a:schemeClr val="tx2"/>
                </a:solidFill>
                <a:latin typeface="+mj-lt"/>
              </a:rPr>
              <a:t> 12/14</a:t>
            </a:r>
          </a:p>
          <a:p>
            <a:pPr lvl="1"/>
            <a:r>
              <a:rPr lang="en-US"/>
              <a:t>Body copy Segoe Regular 12/14. </a:t>
            </a:r>
            <a:r>
              <a:rPr lang="en-US" err="1"/>
              <a:t>Cavorest</a:t>
            </a:r>
            <a:r>
              <a:rPr lang="en-US"/>
              <a:t> a </a:t>
            </a:r>
            <a:r>
              <a:rPr lang="en-US" err="1"/>
              <a:t>aut</a:t>
            </a:r>
            <a:r>
              <a:rPr lang="en-US"/>
              <a:t> arum </a:t>
            </a:r>
            <a:r>
              <a:rPr lang="en-US" err="1"/>
              <a:t>quam</a:t>
            </a:r>
            <a:r>
              <a:rPr lang="en-US"/>
              <a:t> id eat ape </a:t>
            </a:r>
            <a:r>
              <a:rPr lang="en-US" err="1"/>
              <a:t>est</a:t>
            </a:r>
            <a:r>
              <a:rPr lang="en-US"/>
              <a:t>, qui </a:t>
            </a:r>
            <a:r>
              <a:rPr lang="en-US" err="1"/>
              <a:t>sinc</a:t>
            </a:r>
            <a:r>
              <a:rPr lang="en-US"/>
              <a:t>, </a:t>
            </a:r>
            <a:r>
              <a:rPr lang="en-US" err="1"/>
              <a:t>omnimusdae</a:t>
            </a:r>
            <a:r>
              <a:rPr lang="en-US"/>
              <a:t>. </a:t>
            </a:r>
            <a:r>
              <a:rPr lang="en-US" err="1"/>
              <a:t>Boribus</a:t>
            </a:r>
            <a:r>
              <a:rPr lang="en-US"/>
              <a:t> </a:t>
            </a:r>
            <a:r>
              <a:rPr lang="en-US" err="1"/>
              <a:t>sinctius</a:t>
            </a:r>
            <a:r>
              <a:rPr lang="en-US"/>
              <a:t> </a:t>
            </a:r>
            <a:r>
              <a:rPr lang="en-US" err="1"/>
              <a:t>nimaxime</a:t>
            </a:r>
            <a:r>
              <a:rPr lang="en-US"/>
              <a:t> sit et </a:t>
            </a:r>
            <a:r>
              <a:rPr lang="en-US" err="1"/>
              <a:t>nonsequibus</a:t>
            </a:r>
            <a:r>
              <a:rPr lang="en-US"/>
              <a:t> </a:t>
            </a:r>
            <a:r>
              <a:rPr lang="en-US" err="1"/>
              <a:t>dollendis</a:t>
            </a:r>
            <a:r>
              <a:rPr lang="en-US"/>
              <a:t> as </a:t>
            </a:r>
            <a:r>
              <a:rPr lang="en-US" err="1"/>
              <a:t>autestiatur</a:t>
            </a:r>
            <a:r>
              <a:rPr lang="en-US"/>
              <a:t>.</a:t>
            </a:r>
          </a:p>
        </p:txBody>
      </p:sp>
      <p:sp>
        <p:nvSpPr>
          <p:cNvPr id="11" name="Footer Placeholder 14">
            <a:extLst>
              <a:ext uri="{FF2B5EF4-FFF2-40B4-BE49-F238E27FC236}">
                <a16:creationId xmlns:a16="http://schemas.microsoft.com/office/drawing/2014/main" id="{AE158E7B-0220-41AE-9E99-77C3807358BA}"/>
              </a:ext>
            </a:extLst>
          </p:cNvPr>
          <p:cNvSpPr>
            <a:spLocks noGrp="1"/>
          </p:cNvSpPr>
          <p:nvPr>
            <p:ph type="ftr" sz="quarter" idx="3"/>
          </p:nvPr>
        </p:nvSpPr>
        <p:spPr>
          <a:xfrm>
            <a:off x="361838" y="6450194"/>
            <a:ext cx="11586711" cy="118296"/>
          </a:xfrm>
          <a:prstGeom prst="rect">
            <a:avLst/>
          </a:prstGeom>
        </p:spPr>
        <p:txBody>
          <a:bodyPr vert="horz" lIns="91440" tIns="45720" rIns="91440" bIns="45720" numCol="2" rtlCol="0" anchor="ctr"/>
          <a:lstStyle>
            <a:lvl1pPr algn="l">
              <a:defRPr sz="686">
                <a:solidFill>
                  <a:srgbClr val="000000"/>
                </a:solidFill>
              </a:defRPr>
            </a:lvl1pPr>
          </a:lstStyle>
          <a:p>
            <a:r>
              <a:rPr lang="en-US"/>
              <a:t>© Microsoft Corporation                                                                                  								                      Microsoft 365 </a:t>
            </a:r>
          </a:p>
        </p:txBody>
      </p:sp>
    </p:spTree>
    <p:extLst>
      <p:ext uri="{BB962C8B-B14F-4D97-AF65-F5344CB8AC3E}">
        <p14:creationId xmlns:p14="http://schemas.microsoft.com/office/powerpoint/2010/main" val="3256781439"/>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49772303"/>
      </p:ext>
    </p:extLst>
  </p:cSld>
  <p:clrMapOvr>
    <a:masterClrMapping/>
  </p:clrMapOvr>
  <p:transition>
    <p:fade/>
  </p:transition>
  <p:hf sldNum="0"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024302090"/>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_CNB_Title, content and resource banne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Text Placeholder 2"/>
          <p:cNvSpPr>
            <a:spLocks noGrp="1"/>
          </p:cNvSpPr>
          <p:nvPr>
            <p:ph type="body" sz="quarter" idx="10" hasCustomPrompt="1"/>
          </p:nvPr>
        </p:nvSpPr>
        <p:spPr>
          <a:xfrm>
            <a:off x="584200" y="1435497"/>
            <a:ext cx="11018520" cy="1268039"/>
          </a:xfrm>
        </p:spPr>
        <p:txBody>
          <a:bodyPr/>
          <a:lstStyle>
            <a:lvl1pPr>
              <a:defRPr sz="2000">
                <a:solidFill>
                  <a:srgbClr val="000000"/>
                </a:solidFill>
                <a:latin typeface="Segoe UI" panose="020B0502040204020203" pitchFamily="34" charset="0"/>
                <a:cs typeface="Segoe UI" panose="020B0502040204020203" pitchFamily="34" charset="0"/>
              </a:defRPr>
            </a:lvl1pPr>
            <a:lvl2pPr>
              <a:defRPr sz="1600">
                <a:solidFill>
                  <a:srgbClr val="000000"/>
                </a:solidFill>
                <a:latin typeface="Segoe UI" panose="020B0502040204020203" pitchFamily="34" charset="0"/>
                <a:cs typeface="Segoe UI" panose="020B0502040204020203" pitchFamily="34" charset="0"/>
              </a:defRPr>
            </a:lvl2pPr>
            <a:lvl3pPr>
              <a:defRPr sz="1400">
                <a:solidFill>
                  <a:srgbClr val="000000"/>
                </a:solidFill>
                <a:latin typeface="Segoe UI" panose="020B0502040204020203" pitchFamily="34" charset="0"/>
                <a:cs typeface="Segoe UI" panose="020B0502040204020203" pitchFamily="34" charset="0"/>
              </a:defRPr>
            </a:lvl3pPr>
            <a:lvl4pPr>
              <a:defRPr sz="1200">
                <a:solidFill>
                  <a:srgbClr val="000000"/>
                </a:solidFill>
                <a:latin typeface="Segoe UI" panose="020B0502040204020203" pitchFamily="34" charset="0"/>
                <a:cs typeface="Segoe UI" panose="020B0502040204020203" pitchFamily="34" charset="0"/>
              </a:defRPr>
            </a:lvl4pPr>
            <a:lvl5pPr>
              <a:defRPr sz="1000">
                <a:solidFill>
                  <a:srgbClr val="000000"/>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ounded Rectangle 6">
            <a:extLst>
              <a:ext uri="{FF2B5EF4-FFF2-40B4-BE49-F238E27FC236}">
                <a16:creationId xmlns:a16="http://schemas.microsoft.com/office/drawing/2014/main" id="{F1F6ECD6-0872-3D76-0A88-B53820253296}"/>
              </a:ext>
            </a:extLst>
          </p:cNvPr>
          <p:cNvSpPr/>
          <p:nvPr userDrawn="1"/>
        </p:nvSpPr>
        <p:spPr>
          <a:xfrm>
            <a:off x="0" y="5849078"/>
            <a:ext cx="5165521" cy="1011104"/>
          </a:xfrm>
          <a:prstGeom prst="roundRect">
            <a:avLst>
              <a:gd name="adj" fmla="val 0"/>
            </a:avLst>
          </a:prstGeom>
          <a:solidFill>
            <a:srgbClr val="F250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730947EA-688D-4587-5AD1-B1F0D2D2954E}"/>
              </a:ext>
            </a:extLst>
          </p:cNvPr>
          <p:cNvSpPr>
            <a:spLocks noGrp="1"/>
          </p:cNvSpPr>
          <p:nvPr>
            <p:ph type="body" sz="quarter" idx="12" hasCustomPrompt="1"/>
          </p:nvPr>
        </p:nvSpPr>
        <p:spPr>
          <a:xfrm>
            <a:off x="278321" y="6199848"/>
            <a:ext cx="4073525" cy="309563"/>
          </a:xfrm>
        </p:spPr>
        <p:txBody>
          <a:bodyPr/>
          <a:lstStyle>
            <a:lvl1pPr marL="0" indent="0">
              <a:buNone/>
              <a:defRPr sz="2000">
                <a:solidFill>
                  <a:schemeClr val="bg1"/>
                </a:solidFill>
                <a:latin typeface="Segoe UI" panose="020B0502040204020203" pitchFamily="34" charset="0"/>
                <a:cs typeface="Segoe UI" panose="020B0502040204020203" pitchFamily="34" charset="0"/>
              </a:defRPr>
            </a:lvl1pPr>
          </a:lstStyle>
          <a:p>
            <a:pPr lvl="0"/>
            <a:r>
              <a:rPr lang="en-US"/>
              <a:t>Click to add key resource link</a:t>
            </a:r>
          </a:p>
        </p:txBody>
      </p:sp>
    </p:spTree>
    <p:extLst>
      <p:ext uri="{BB962C8B-B14F-4D97-AF65-F5344CB8AC3E}">
        <p14:creationId xmlns:p14="http://schemas.microsoft.com/office/powerpoint/2010/main" val="393331666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1_CNB_Updates">
    <p:bg>
      <p:bgPr>
        <a:solidFill>
          <a:schemeClr val="bg1"/>
        </a:solidFill>
        <a:effectLst/>
      </p:bgPr>
    </p:bg>
    <p:spTree>
      <p:nvGrpSpPr>
        <p:cNvPr id="1" name=""/>
        <p:cNvGrpSpPr/>
        <p:nvPr/>
      </p:nvGrpSpPr>
      <p:grpSpPr>
        <a:xfrm>
          <a:off x="0" y="0"/>
          <a:ext cx="0" cy="0"/>
          <a:chOff x="0" y="0"/>
          <a:chExt cx="0" cy="0"/>
        </a:xfrm>
      </p:grpSpPr>
      <p:sp>
        <p:nvSpPr>
          <p:cNvPr id="6" name="Rounded Rectangle 4">
            <a:extLst>
              <a:ext uri="{FF2B5EF4-FFF2-40B4-BE49-F238E27FC236}">
                <a16:creationId xmlns:a16="http://schemas.microsoft.com/office/drawing/2014/main" id="{6A1507C7-C542-E81C-EF4A-218C3711D00D}"/>
              </a:ext>
            </a:extLst>
          </p:cNvPr>
          <p:cNvSpPr/>
          <p:nvPr userDrawn="1"/>
        </p:nvSpPr>
        <p:spPr>
          <a:xfrm>
            <a:off x="8928100" y="1151393"/>
            <a:ext cx="3263900" cy="5706606"/>
          </a:xfrm>
          <a:prstGeom prst="roundRect">
            <a:avLst>
              <a:gd name="adj" fmla="val 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
        <p:nvSpPr>
          <p:cNvPr id="10" name="Rounded Rectangle 1">
            <a:extLst>
              <a:ext uri="{FF2B5EF4-FFF2-40B4-BE49-F238E27FC236}">
                <a16:creationId xmlns:a16="http://schemas.microsoft.com/office/drawing/2014/main" id="{A3FE6813-A34B-408D-5E57-9D178EE76FD8}"/>
              </a:ext>
            </a:extLst>
          </p:cNvPr>
          <p:cNvSpPr/>
          <p:nvPr userDrawn="1"/>
        </p:nvSpPr>
        <p:spPr>
          <a:xfrm>
            <a:off x="0" y="1173570"/>
            <a:ext cx="4152900" cy="468061"/>
          </a:xfrm>
          <a:prstGeom prst="roundRect">
            <a:avLst>
              <a:gd name="adj" fmla="val 0"/>
            </a:avLst>
          </a:prstGeom>
          <a:solidFill>
            <a:srgbClr val="F250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7" name="Picture Placeholder 16">
            <a:extLst>
              <a:ext uri="{FF2B5EF4-FFF2-40B4-BE49-F238E27FC236}">
                <a16:creationId xmlns:a16="http://schemas.microsoft.com/office/drawing/2014/main" id="{05AA3CE7-CCC3-9EBF-4083-17CD49870263}"/>
              </a:ext>
            </a:extLst>
          </p:cNvPr>
          <p:cNvSpPr>
            <a:spLocks noGrp="1"/>
          </p:cNvSpPr>
          <p:nvPr>
            <p:ph type="pic" sz="quarter" idx="11" hasCustomPrompt="1"/>
          </p:nvPr>
        </p:nvSpPr>
        <p:spPr>
          <a:xfrm>
            <a:off x="5650395" y="2239963"/>
            <a:ext cx="6262206" cy="3246437"/>
          </a:xfrm>
          <a:prstGeom prst="roundRect">
            <a:avLst>
              <a:gd name="adj" fmla="val 4622"/>
            </a:avLst>
          </a:prstGeom>
          <a:solidFill>
            <a:schemeClr val="bg2"/>
          </a:solidFill>
        </p:spPr>
        <p:txBody>
          <a:bodyPr anchor="ctr">
            <a:noAutofit/>
          </a:bodyPr>
          <a:lstStyle>
            <a:lvl1pPr marL="0" indent="0" algn="ctr">
              <a:buNone/>
              <a:defRPr/>
            </a:lvl1pPr>
          </a:lstStyle>
          <a:p>
            <a:r>
              <a:rPr lang="en-US"/>
              <a:t>Click to insert picture</a:t>
            </a:r>
          </a:p>
        </p:txBody>
      </p:sp>
      <p:sp>
        <p:nvSpPr>
          <p:cNvPr id="19" name="Text Placeholder 18">
            <a:extLst>
              <a:ext uri="{FF2B5EF4-FFF2-40B4-BE49-F238E27FC236}">
                <a16:creationId xmlns:a16="http://schemas.microsoft.com/office/drawing/2014/main" id="{6E0B161C-8EF0-F07D-6565-5AC5DAF93DB4}"/>
              </a:ext>
            </a:extLst>
          </p:cNvPr>
          <p:cNvSpPr>
            <a:spLocks noGrp="1"/>
          </p:cNvSpPr>
          <p:nvPr>
            <p:ph type="body" sz="quarter" idx="12"/>
          </p:nvPr>
        </p:nvSpPr>
        <p:spPr>
          <a:xfrm>
            <a:off x="461963" y="1257671"/>
            <a:ext cx="3617912" cy="307777"/>
          </a:xfrm>
        </p:spPr>
        <p:txBody>
          <a:bodyPr/>
          <a:lstStyle>
            <a:lvl1pPr marL="0" indent="0">
              <a:lnSpc>
                <a:spcPct val="90000"/>
              </a:lnSpc>
              <a:spcBef>
                <a:spcPts val="1000"/>
              </a:spcBef>
              <a:buNone/>
              <a:defRPr sz="2400">
                <a:solidFill>
                  <a:schemeClr val="bg1"/>
                </a:solidFill>
                <a:latin typeface="Segoe UI Semibold" panose="020B0702040204020203" pitchFamily="34" charset="0"/>
                <a:cs typeface="Segoe UI Semibold" panose="020B0702040204020203" pitchFamily="34" charset="0"/>
              </a:defRPr>
            </a:lvl1pPr>
            <a:lvl2pPr marL="228600" indent="0">
              <a:buNone/>
              <a:defRPr/>
            </a:lvl2pPr>
          </a:lstStyle>
          <a:p>
            <a:pPr lvl="0"/>
            <a:r>
              <a:rPr lang="en-US"/>
              <a:t>Click to edit Master</a:t>
            </a:r>
          </a:p>
        </p:txBody>
      </p:sp>
      <p:sp>
        <p:nvSpPr>
          <p:cNvPr id="21" name="Text Placeholder 20">
            <a:extLst>
              <a:ext uri="{FF2B5EF4-FFF2-40B4-BE49-F238E27FC236}">
                <a16:creationId xmlns:a16="http://schemas.microsoft.com/office/drawing/2014/main" id="{0E79AF9F-FE77-CCB9-F3E4-8905E3B043A1}"/>
              </a:ext>
            </a:extLst>
          </p:cNvPr>
          <p:cNvSpPr>
            <a:spLocks noGrp="1"/>
          </p:cNvSpPr>
          <p:nvPr>
            <p:ph type="body" sz="quarter" idx="13" hasCustomPrompt="1"/>
          </p:nvPr>
        </p:nvSpPr>
        <p:spPr>
          <a:xfrm>
            <a:off x="461963" y="2239963"/>
            <a:ext cx="5049837" cy="2860270"/>
          </a:xfrm>
        </p:spPr>
        <p:txBody>
          <a:bodyPr/>
          <a:lstStyle>
            <a:lvl1pPr marL="0" indent="0">
              <a:buNone/>
              <a:defRPr sz="1800"/>
            </a:lvl1pPr>
          </a:lstStyle>
          <a:p>
            <a:pPr marL="0" indent="0">
              <a:lnSpc>
                <a:spcPct val="90000"/>
              </a:lnSpc>
              <a:spcBef>
                <a:spcPts val="1000"/>
              </a:spcBef>
              <a:buNone/>
            </a:pPr>
            <a:r>
              <a:rPr lang="en-US" sz="2800">
                <a:latin typeface="+mj-lt"/>
                <a:cs typeface="Segoe UI Semibold" panose="020B0502040204020203" pitchFamily="34" charset="0"/>
              </a:rPr>
              <a:t>Lorem ipsum dolor sit </a:t>
            </a:r>
            <a:r>
              <a:rPr lang="en-US" sz="2800" err="1">
                <a:latin typeface="+mj-lt"/>
                <a:cs typeface="Segoe UI Semibold" panose="020B0502040204020203" pitchFamily="34" charset="0"/>
              </a:rPr>
              <a:t>amet</a:t>
            </a:r>
            <a:endParaRPr lang="en-US" sz="2000">
              <a:latin typeface="+mj-lt"/>
              <a:cs typeface="Segoe UI" panose="020B0502040204020203" pitchFamily="34" charset="0"/>
            </a:endParaRPr>
          </a:p>
          <a:p>
            <a:pPr marL="0" indent="0">
              <a:lnSpc>
                <a:spcPct val="90000"/>
              </a:lnSpc>
              <a:spcBef>
                <a:spcPts val="1000"/>
              </a:spcBef>
              <a:buNone/>
            </a:pPr>
            <a:r>
              <a:rPr lang="en-US" sz="2000">
                <a:solidFill>
                  <a:srgbClr val="000000"/>
                </a:solidFill>
                <a:effectLst/>
                <a:highlight>
                  <a:srgbClr val="FFFFFF"/>
                </a:highlight>
                <a:latin typeface="Segoe UI" panose="020B0502040204020203" pitchFamily="34" charset="0"/>
                <a:cs typeface="Segoe UI" panose="020B0502040204020203" pitchFamily="34" charset="0"/>
              </a:rPr>
              <a:t>Vestibulum cursus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quam</a:t>
            </a:r>
            <a:r>
              <a:rPr lang="en-US" sz="2000">
                <a:solidFill>
                  <a:srgbClr val="000000"/>
                </a:solidFill>
                <a:effectLst/>
                <a:highlight>
                  <a:srgbClr val="FFFFFF"/>
                </a:highlight>
                <a:latin typeface="Segoe UI" panose="020B0502040204020203" pitchFamily="34" charset="0"/>
                <a:cs typeface="Segoe UI" panose="020B0502040204020203" pitchFamily="34" charset="0"/>
              </a:rPr>
              <a:t>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rutrum</a:t>
            </a:r>
            <a:r>
              <a:rPr lang="en-US" sz="2000">
                <a:solidFill>
                  <a:srgbClr val="000000"/>
                </a:solidFill>
                <a:effectLst/>
                <a:highlight>
                  <a:srgbClr val="FFFFFF"/>
                </a:highlight>
                <a:latin typeface="Segoe UI" panose="020B0502040204020203" pitchFamily="34" charset="0"/>
                <a:cs typeface="Segoe UI" panose="020B0502040204020203" pitchFamily="34" charset="0"/>
              </a:rPr>
              <a:t>,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Vivamus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finibus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arcu</a:t>
            </a:r>
            <a:r>
              <a:rPr lang="en-US" sz="2000">
                <a:solidFill>
                  <a:srgbClr val="000000"/>
                </a:solidFill>
                <a:effectLst/>
                <a:highlight>
                  <a:srgbClr val="FFFFFF"/>
                </a:highlight>
                <a:latin typeface="Segoe UI" panose="020B0502040204020203" pitchFamily="34" charset="0"/>
                <a:cs typeface="Segoe UI" panose="020B0502040204020203" pitchFamily="34" charset="0"/>
              </a:rPr>
              <a:t> vel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tellus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varius</a:t>
            </a:r>
            <a:r>
              <a:rPr lang="en-US" sz="2000">
                <a:solidFill>
                  <a:srgbClr val="000000"/>
                </a:solidFill>
                <a:effectLst/>
                <a:highlight>
                  <a:srgbClr val="FFFFFF"/>
                </a:highlight>
                <a:latin typeface="Segoe UI" panose="020B0502040204020203" pitchFamily="34" charset="0"/>
                <a:cs typeface="Segoe UI" panose="020B0502040204020203" pitchFamily="34" charset="0"/>
              </a:rPr>
              <a:t>, nec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massa</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condimentum</a:t>
            </a:r>
            <a:r>
              <a:rPr lang="en-US" sz="2000">
                <a:solidFill>
                  <a:srgbClr val="000000"/>
                </a:solidFill>
                <a:effectLst/>
                <a:highlight>
                  <a:srgbClr val="FFFFFF"/>
                </a:highlight>
                <a:latin typeface="Segoe UI" panose="020B0502040204020203" pitchFamily="34" charset="0"/>
                <a:cs typeface="Segoe UI" panose="020B0502040204020203" pitchFamily="34" charset="0"/>
              </a:rPr>
              <a:t>. Lorem ipsum dolor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consectetur</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adipiscing</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elit</a:t>
            </a:r>
            <a:r>
              <a:rPr lang="en-US" sz="2000">
                <a:solidFill>
                  <a:srgbClr val="000000"/>
                </a:solidFill>
                <a:effectLst/>
                <a:highlight>
                  <a:srgbClr val="FFFFFF"/>
                </a:highlight>
                <a:latin typeface="Segoe UI" panose="020B0502040204020203" pitchFamily="34" charset="0"/>
                <a:cs typeface="Segoe UI" panose="020B0502040204020203" pitchFamily="34" charset="0"/>
              </a:rPr>
              <a:t>. Vestibulum fermentum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imperdiet</a:t>
            </a:r>
            <a:r>
              <a:rPr lang="en-US" sz="2000">
                <a:solidFill>
                  <a:srgbClr val="000000"/>
                </a:solidFill>
                <a:effectLst/>
                <a:highlight>
                  <a:srgbClr val="FFFFFF"/>
                </a:highlight>
                <a:latin typeface="Segoe UI" panose="020B0502040204020203" pitchFamily="34" charset="0"/>
                <a:cs typeface="Segoe UI" panose="020B0502040204020203" pitchFamily="34" charset="0"/>
              </a:rPr>
              <a:t> ex, nec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consequat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tempus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Phasellus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lobortis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p>
          <a:p>
            <a:pPr marL="0" indent="0">
              <a:lnSpc>
                <a:spcPct val="90000"/>
              </a:lnSpc>
              <a:spcBef>
                <a:spcPts val="1000"/>
              </a:spcBef>
              <a:buNone/>
            </a:pPr>
            <a:r>
              <a:rPr lang="en-US" sz="2000">
                <a:highlight>
                  <a:srgbClr val="FFFFFF"/>
                </a:highlight>
                <a:latin typeface="Segoe UI" panose="020B0502040204020203" pitchFamily="34" charset="0"/>
                <a:cs typeface="Segoe UI" panose="020B0502040204020203" pitchFamily="34" charset="0"/>
              </a:rPr>
              <a:t>Learn more at aka.ms/community.</a:t>
            </a:r>
            <a:endParaRPr lang="en-US" sz="20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83900400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1_CNB_Title, content and CTA banner">
    <p:bg>
      <p:bgPr>
        <a:solidFill>
          <a:schemeClr val="bg1"/>
        </a:solidFill>
        <a:effectLst/>
      </p:bgPr>
    </p:bg>
    <p:spTree>
      <p:nvGrpSpPr>
        <p:cNvPr id="1" name=""/>
        <p:cNvGrpSpPr/>
        <p:nvPr/>
      </p:nvGrpSpPr>
      <p:grpSpPr>
        <a:xfrm>
          <a:off x="0" y="0"/>
          <a:ext cx="0" cy="0"/>
          <a:chOff x="0" y="0"/>
          <a:chExt cx="0" cy="0"/>
        </a:xfrm>
      </p:grpSpPr>
      <p:sp>
        <p:nvSpPr>
          <p:cNvPr id="4" name="Rounded Rectangle 13">
            <a:extLst>
              <a:ext uri="{FF2B5EF4-FFF2-40B4-BE49-F238E27FC236}">
                <a16:creationId xmlns:a16="http://schemas.microsoft.com/office/drawing/2014/main" id="{B9A8FAF4-9538-CE3F-A80C-4B8F0DA97450}"/>
              </a:ext>
            </a:extLst>
          </p:cNvPr>
          <p:cNvSpPr/>
          <p:nvPr userDrawn="1"/>
        </p:nvSpPr>
        <p:spPr>
          <a:xfrm>
            <a:off x="0" y="5975205"/>
            <a:ext cx="12192001" cy="882795"/>
          </a:xfrm>
          <a:prstGeom prst="roundRect">
            <a:avLst>
              <a:gd name="adj" fmla="val 0"/>
            </a:avLst>
          </a:prstGeom>
          <a:solidFill>
            <a:srgbClr val="F250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Text Placeholder 2"/>
          <p:cNvSpPr>
            <a:spLocks noGrp="1"/>
          </p:cNvSpPr>
          <p:nvPr>
            <p:ph type="body" sz="quarter" idx="10" hasCustomPrompt="1"/>
          </p:nvPr>
        </p:nvSpPr>
        <p:spPr>
          <a:xfrm>
            <a:off x="500979" y="1435497"/>
            <a:ext cx="11101741" cy="1268039"/>
          </a:xfrm>
        </p:spPr>
        <p:txBody>
          <a:bodyPr/>
          <a:lstStyle>
            <a:lvl1pPr>
              <a:defRPr sz="2000">
                <a:solidFill>
                  <a:srgbClr val="000000"/>
                </a:solidFill>
                <a:latin typeface="Segoe UI" panose="020B0502040204020203" pitchFamily="34" charset="0"/>
                <a:cs typeface="Segoe UI" panose="020B0502040204020203" pitchFamily="34" charset="0"/>
              </a:defRPr>
            </a:lvl1pPr>
            <a:lvl2pPr>
              <a:defRPr sz="1600">
                <a:solidFill>
                  <a:srgbClr val="000000"/>
                </a:solidFill>
                <a:latin typeface="Segoe UI" panose="020B0502040204020203" pitchFamily="34" charset="0"/>
                <a:cs typeface="Segoe UI" panose="020B0502040204020203" pitchFamily="34" charset="0"/>
              </a:defRPr>
            </a:lvl2pPr>
            <a:lvl3pPr>
              <a:defRPr sz="1400">
                <a:solidFill>
                  <a:srgbClr val="000000"/>
                </a:solidFill>
                <a:latin typeface="Segoe UI" panose="020B0502040204020203" pitchFamily="34" charset="0"/>
                <a:cs typeface="Segoe UI" panose="020B0502040204020203" pitchFamily="34" charset="0"/>
              </a:defRPr>
            </a:lvl3pPr>
            <a:lvl4pPr>
              <a:defRPr sz="1200">
                <a:solidFill>
                  <a:srgbClr val="000000"/>
                </a:solidFill>
                <a:latin typeface="Segoe UI" panose="020B0502040204020203" pitchFamily="34" charset="0"/>
                <a:cs typeface="Segoe UI" panose="020B0502040204020203" pitchFamily="34" charset="0"/>
              </a:defRPr>
            </a:lvl4pPr>
            <a:lvl5pPr>
              <a:defRPr sz="1000">
                <a:solidFill>
                  <a:srgbClr val="000000"/>
                </a:solidFill>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EC347A5A-7E19-D1B8-57F0-09B20F84001F}"/>
              </a:ext>
            </a:extLst>
          </p:cNvPr>
          <p:cNvSpPr>
            <a:spLocks noGrp="1"/>
          </p:cNvSpPr>
          <p:nvPr>
            <p:ph type="body" sz="quarter" idx="12" hasCustomPrompt="1"/>
          </p:nvPr>
        </p:nvSpPr>
        <p:spPr>
          <a:xfrm>
            <a:off x="584200" y="6263367"/>
            <a:ext cx="11018520" cy="309563"/>
          </a:xfrm>
        </p:spPr>
        <p:txBody>
          <a:bodyPr/>
          <a:lstStyle>
            <a:lvl1pPr marL="0" indent="0" algn="ctr">
              <a:buNone/>
              <a:defRPr sz="2000">
                <a:solidFill>
                  <a:schemeClr val="bg1"/>
                </a:solidFill>
                <a:latin typeface="Segoe UI" panose="020B0502040204020203" pitchFamily="34" charset="0"/>
                <a:cs typeface="Segoe UI" panose="020B0502040204020203" pitchFamily="34" charset="0"/>
              </a:defRPr>
            </a:lvl1pPr>
          </a:lstStyle>
          <a:p>
            <a:pPr lvl="0"/>
            <a:r>
              <a:rPr lang="en-US"/>
              <a:t>Click to add key resource link</a:t>
            </a:r>
          </a:p>
        </p:txBody>
      </p:sp>
    </p:spTree>
    <p:extLst>
      <p:ext uri="{BB962C8B-B14F-4D97-AF65-F5344CB8AC3E}">
        <p14:creationId xmlns:p14="http://schemas.microsoft.com/office/powerpoint/2010/main" val="237653089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graphic">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8D9A625-7B33-9448-97A1-99DEE908F45E}"/>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9" name="Text Placeholder 4">
            <a:extLst>
              <a:ext uri="{FF2B5EF4-FFF2-40B4-BE49-F238E27FC236}">
                <a16:creationId xmlns:a16="http://schemas.microsoft.com/office/drawing/2014/main" id="{423DD525-2F3B-4A4E-B202-FF58FCA13450}"/>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10" name="Picture 9" descr="Icon&#10;&#10;Description automatically generated">
            <a:extLst>
              <a:ext uri="{FF2B5EF4-FFF2-40B4-BE49-F238E27FC236}">
                <a16:creationId xmlns:a16="http://schemas.microsoft.com/office/drawing/2014/main" id="{5167EF5E-7F39-2F47-90FE-B82793CD739B}"/>
              </a:ext>
            </a:extLst>
          </p:cNvPr>
          <p:cNvPicPr>
            <a:picLocks noChangeAspect="1"/>
          </p:cNvPicPr>
          <p:nvPr userDrawn="1"/>
        </p:nvPicPr>
        <p:blipFill rotWithShape="1">
          <a:blip r:embed="rId2"/>
          <a:srcRect l="6337" t="25330" r="28897" b="26790"/>
          <a:stretch/>
        </p:blipFill>
        <p:spPr>
          <a:xfrm>
            <a:off x="4241911" y="0"/>
            <a:ext cx="7962899" cy="6858001"/>
          </a:xfrm>
          <a:prstGeom prst="rect">
            <a:avLst/>
          </a:prstGeom>
        </p:spPr>
      </p:pic>
      <p:pic>
        <p:nvPicPr>
          <p:cNvPr id="12" name="Picture 11" descr="Microsoft Teams Logo">
            <a:extLst>
              <a:ext uri="{FF2B5EF4-FFF2-40B4-BE49-F238E27FC236}">
                <a16:creationId xmlns:a16="http://schemas.microsoft.com/office/drawing/2014/main" id="{777E5B59-6876-A74A-8666-AA8EA0DD1343}"/>
              </a:ext>
            </a:extLst>
          </p:cNvPr>
          <p:cNvPicPr>
            <a:picLocks noChangeAspect="1"/>
          </p:cNvPicPr>
          <p:nvPr userDrawn="1"/>
        </p:nvPicPr>
        <p:blipFill>
          <a:blip r:embed="rId3"/>
          <a:stretch>
            <a:fillRect/>
          </a:stretch>
        </p:blipFill>
        <p:spPr>
          <a:xfrm>
            <a:off x="298039" y="305421"/>
            <a:ext cx="2659872" cy="866473"/>
          </a:xfrm>
          <a:prstGeom prst="rect">
            <a:avLst/>
          </a:prstGeom>
        </p:spPr>
      </p:pic>
    </p:spTree>
    <p:extLst>
      <p:ext uri="{BB962C8B-B14F-4D97-AF65-F5344CB8AC3E}">
        <p14:creationId xmlns:p14="http://schemas.microsoft.com/office/powerpoint/2010/main" val="29683013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graphic 2">
    <p:bg>
      <p:bgRef idx="1001">
        <a:schemeClr val="bg1"/>
      </p:bgRef>
    </p:bg>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F133469D-E90F-E540-9968-62AC2F966256}"/>
              </a:ext>
            </a:extLst>
          </p:cNvPr>
          <p:cNvPicPr>
            <a:picLocks noChangeAspect="1"/>
          </p:cNvPicPr>
          <p:nvPr userDrawn="1"/>
        </p:nvPicPr>
        <p:blipFill rotWithShape="1">
          <a:blip r:embed="rId2"/>
          <a:srcRect l="-28165" t="25330" r="28898" b="26790"/>
          <a:stretch/>
        </p:blipFill>
        <p:spPr>
          <a:xfrm>
            <a:off x="1" y="0"/>
            <a:ext cx="12204810" cy="6858001"/>
          </a:xfrm>
          <a:prstGeom prst="rect">
            <a:avLst/>
          </a:prstGeom>
        </p:spPr>
      </p:pic>
      <p:sp>
        <p:nvSpPr>
          <p:cNvPr id="7" name="Title 1">
            <a:extLst>
              <a:ext uri="{FF2B5EF4-FFF2-40B4-BE49-F238E27FC236}">
                <a16:creationId xmlns:a16="http://schemas.microsoft.com/office/drawing/2014/main" id="{03E1D4B8-39EA-5843-8010-44FC46466856}"/>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11" name="Text Placeholder 4">
            <a:extLst>
              <a:ext uri="{FF2B5EF4-FFF2-40B4-BE49-F238E27FC236}">
                <a16:creationId xmlns:a16="http://schemas.microsoft.com/office/drawing/2014/main" id="{C5E4DEFC-649C-864E-8426-F392138CA531}"/>
              </a:ext>
            </a:extLst>
          </p:cNvPr>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pic>
        <p:nvPicPr>
          <p:cNvPr id="13" name="Picture 12" descr="Microsoft Teams Logo">
            <a:extLst>
              <a:ext uri="{FF2B5EF4-FFF2-40B4-BE49-F238E27FC236}">
                <a16:creationId xmlns:a16="http://schemas.microsoft.com/office/drawing/2014/main" id="{A23E166E-3E01-A243-A988-BEDF63ABC783}"/>
              </a:ext>
            </a:extLst>
          </p:cNvPr>
          <p:cNvPicPr>
            <a:picLocks noChangeAspect="1"/>
          </p:cNvPicPr>
          <p:nvPr userDrawn="1"/>
        </p:nvPicPr>
        <p:blipFill>
          <a:blip r:embed="rId3"/>
          <a:stretch>
            <a:fillRect/>
          </a:stretch>
        </p:blipFill>
        <p:spPr>
          <a:xfrm>
            <a:off x="298039" y="305420"/>
            <a:ext cx="2659872" cy="866473"/>
          </a:xfrm>
          <a:prstGeom prst="rect">
            <a:avLst/>
          </a:prstGeom>
        </p:spPr>
      </p:pic>
    </p:spTree>
    <p:extLst>
      <p:ext uri="{BB962C8B-B14F-4D97-AF65-F5344CB8AC3E}">
        <p14:creationId xmlns:p14="http://schemas.microsoft.com/office/powerpoint/2010/main" val="10688016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quare photo_purpl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Picture Placeholder 5">
            <a:extLst>
              <a:ext uri="{FF2B5EF4-FFF2-40B4-BE49-F238E27FC236}">
                <a16:creationId xmlns:a16="http://schemas.microsoft.com/office/drawing/2014/main" id="{70DBA528-2FF8-B548-95B6-184962C4AF1F}"/>
              </a:ext>
            </a:extLst>
          </p:cNvPr>
          <p:cNvSpPr>
            <a:spLocks noGrp="1"/>
          </p:cNvSpPr>
          <p:nvPr>
            <p:ph type="pic" sz="quarter" idx="11" hasCustomPrompt="1"/>
          </p:nvPr>
        </p:nvSpPr>
        <p:spPr>
          <a:xfrm>
            <a:off x="5334000" y="0"/>
            <a:ext cx="6858000" cy="6858000"/>
          </a:xfrm>
          <a:blipFill>
            <a:blip r:embed="rId2"/>
            <a:stretch>
              <a:fillRect/>
            </a:stretch>
          </a:blipFill>
        </p:spPr>
        <p:txBody>
          <a:bodyPr lIns="0" bIns="1280160" anchor="ctr" anchorCtr="1">
            <a:noAutofit/>
          </a:bodyPr>
          <a:lstStyle>
            <a:lvl1pPr marL="0" indent="0" algn="ctr">
              <a:lnSpc>
                <a:spcPct val="150000"/>
              </a:lnSpc>
              <a:buFontTx/>
              <a:buNone/>
              <a:defRPr sz="1200" b="1" i="0">
                <a:solidFill>
                  <a:srgbClr val="000000"/>
                </a:solidFill>
                <a:latin typeface="Segoe UI Semibold" panose="020B0502040204020203" pitchFamily="34" charset="0"/>
                <a:cs typeface="Segoe UI Semibold" panose="020B0502040204020203" pitchFamily="34" charset="0"/>
              </a:defRPr>
            </a:lvl1pPr>
          </a:lstStyle>
          <a:p>
            <a:r>
              <a:rPr lang="en-US"/>
              <a:t>Drag &amp; drop your photo here</a:t>
            </a:r>
            <a:br>
              <a:rPr lang="en-US"/>
            </a:br>
            <a:r>
              <a:rPr lang="en-US"/>
              <a:t>or click or tap icon below to insert</a:t>
            </a:r>
          </a:p>
        </p:txBody>
      </p:sp>
      <p:pic>
        <p:nvPicPr>
          <p:cNvPr id="6" name="Picture 5" descr="Microsoft Teams Logo">
            <a:extLst>
              <a:ext uri="{FF2B5EF4-FFF2-40B4-BE49-F238E27FC236}">
                <a16:creationId xmlns:a16="http://schemas.microsoft.com/office/drawing/2014/main" id="{80ED29BB-504B-4391-81BE-66683AD91287}"/>
              </a:ext>
            </a:extLst>
          </p:cNvPr>
          <p:cNvPicPr>
            <a:picLocks noChangeAspect="1"/>
          </p:cNvPicPr>
          <p:nvPr userDrawn="1"/>
        </p:nvPicPr>
        <p:blipFill>
          <a:blip r:embed="rId3"/>
          <a:stretch>
            <a:fillRect/>
          </a:stretch>
        </p:blipFill>
        <p:spPr>
          <a:xfrm>
            <a:off x="298039" y="305421"/>
            <a:ext cx="2659872" cy="866473"/>
          </a:xfrm>
          <a:prstGeom prst="rect">
            <a:avLst/>
          </a:prstGeom>
        </p:spPr>
      </p:pic>
    </p:spTree>
    <p:extLst>
      <p:ext uri="{BB962C8B-B14F-4D97-AF65-F5344CB8AC3E}">
        <p14:creationId xmlns:p14="http://schemas.microsoft.com/office/powerpoint/2010/main" val="10736415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NB_Title, content and resource banner">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ounded Rectangle 6">
            <a:extLst>
              <a:ext uri="{FF2B5EF4-FFF2-40B4-BE49-F238E27FC236}">
                <a16:creationId xmlns:a16="http://schemas.microsoft.com/office/drawing/2014/main" id="{F1F6ECD6-0872-3D76-0A88-B53820253296}"/>
              </a:ext>
            </a:extLst>
          </p:cNvPr>
          <p:cNvSpPr/>
          <p:nvPr userDrawn="1"/>
        </p:nvSpPr>
        <p:spPr>
          <a:xfrm>
            <a:off x="0" y="5849078"/>
            <a:ext cx="5165521" cy="1011104"/>
          </a:xfrm>
          <a:prstGeom prst="roundRect">
            <a:avLst>
              <a:gd name="adj" fmla="val 0"/>
            </a:avLst>
          </a:prstGeom>
          <a:solidFill>
            <a:srgbClr val="F250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730947EA-688D-4587-5AD1-B1F0D2D2954E}"/>
              </a:ext>
            </a:extLst>
          </p:cNvPr>
          <p:cNvSpPr>
            <a:spLocks noGrp="1"/>
          </p:cNvSpPr>
          <p:nvPr>
            <p:ph type="body" sz="quarter" idx="12" hasCustomPrompt="1"/>
          </p:nvPr>
        </p:nvSpPr>
        <p:spPr>
          <a:xfrm>
            <a:off x="278321" y="6199848"/>
            <a:ext cx="4073525" cy="309563"/>
          </a:xfrm>
        </p:spPr>
        <p:txBody>
          <a:bodyPr/>
          <a:lstStyle>
            <a:lvl1pPr marL="0" indent="0">
              <a:buNone/>
              <a:defRPr>
                <a:solidFill>
                  <a:schemeClr val="bg1"/>
                </a:solidFill>
              </a:defRPr>
            </a:lvl1pPr>
          </a:lstStyle>
          <a:p>
            <a:pPr lvl="0"/>
            <a:r>
              <a:rPr lang="en-US"/>
              <a:t>Click to add key resource link</a:t>
            </a:r>
          </a:p>
        </p:txBody>
      </p:sp>
    </p:spTree>
    <p:extLst>
      <p:ext uri="{BB962C8B-B14F-4D97-AF65-F5344CB8AC3E}">
        <p14:creationId xmlns:p14="http://schemas.microsoft.com/office/powerpoint/2010/main" val="60968670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Picture Placeholder 5">
            <a:extLst>
              <a:ext uri="{FF2B5EF4-FFF2-40B4-BE49-F238E27FC236}">
                <a16:creationId xmlns:a16="http://schemas.microsoft.com/office/drawing/2014/main" id="{2BB9A068-51D7-8F44-9B3D-FC646154DAC8}"/>
              </a:ext>
            </a:extLst>
          </p:cNvPr>
          <p:cNvSpPr>
            <a:spLocks noGrp="1"/>
          </p:cNvSpPr>
          <p:nvPr>
            <p:ph type="pic" sz="quarter" idx="11" hasCustomPrompt="1"/>
          </p:nvPr>
        </p:nvSpPr>
        <p:spPr>
          <a:xfrm>
            <a:off x="5334000" y="0"/>
            <a:ext cx="6858000" cy="6858000"/>
          </a:xfrm>
          <a:blipFill>
            <a:blip r:embed="rId2"/>
            <a:stretch>
              <a:fillRect/>
            </a:stretch>
          </a:blipFill>
        </p:spPr>
        <p:txBody>
          <a:bodyPr lIns="0" bIns="1280160" anchor="ctr" anchorCtr="1">
            <a:noAutofit/>
          </a:bodyPr>
          <a:lstStyle>
            <a:lvl1pPr marL="0" indent="0" algn="ctr">
              <a:lnSpc>
                <a:spcPct val="150000"/>
              </a:lnSpc>
              <a:buFontTx/>
              <a:buNone/>
              <a:defRPr sz="1200" b="1" i="0">
                <a:solidFill>
                  <a:srgbClr val="000000"/>
                </a:solidFill>
                <a:latin typeface="Segoe UI Semibold" panose="020B0502040204020203" pitchFamily="34" charset="0"/>
                <a:cs typeface="Segoe UI Semibold" panose="020B0502040204020203" pitchFamily="34" charset="0"/>
              </a:defRPr>
            </a:lvl1pPr>
          </a:lstStyle>
          <a:p>
            <a:r>
              <a:rPr lang="en-US"/>
              <a:t>Drag &amp; drop your photo here</a:t>
            </a:r>
            <a:br>
              <a:rPr lang="en-US"/>
            </a:br>
            <a:r>
              <a:rPr lang="en-US"/>
              <a:t>or click or tap icon below to insert</a:t>
            </a:r>
          </a:p>
        </p:txBody>
      </p:sp>
      <p:pic>
        <p:nvPicPr>
          <p:cNvPr id="6" name="Picture 5" descr="Microsoft Teams Logo">
            <a:extLst>
              <a:ext uri="{FF2B5EF4-FFF2-40B4-BE49-F238E27FC236}">
                <a16:creationId xmlns:a16="http://schemas.microsoft.com/office/drawing/2014/main" id="{875582F2-DFDD-4CC4-AC2E-BA5BF1E4CAB7}"/>
              </a:ext>
            </a:extLst>
          </p:cNvPr>
          <p:cNvPicPr>
            <a:picLocks noChangeAspect="1"/>
          </p:cNvPicPr>
          <p:nvPr userDrawn="1"/>
        </p:nvPicPr>
        <p:blipFill>
          <a:blip r:embed="rId3"/>
          <a:stretch>
            <a:fillRect/>
          </a:stretch>
        </p:blipFill>
        <p:spPr>
          <a:xfrm>
            <a:off x="298039" y="305420"/>
            <a:ext cx="2659872" cy="866473"/>
          </a:xfrm>
          <a:prstGeom prst="rect">
            <a:avLst/>
          </a:prstGeom>
        </p:spPr>
      </p:pic>
    </p:spTree>
    <p:extLst>
      <p:ext uri="{BB962C8B-B14F-4D97-AF65-F5344CB8AC3E}">
        <p14:creationId xmlns:p14="http://schemas.microsoft.com/office/powerpoint/2010/main" val="38627351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7" name="Picture 6" descr="Microsoft Teams Logo">
            <a:extLst>
              <a:ext uri="{FF2B5EF4-FFF2-40B4-BE49-F238E27FC236}">
                <a16:creationId xmlns:a16="http://schemas.microsoft.com/office/drawing/2014/main" id="{5567DD40-CB92-4D5A-9AA9-9409080A9E5A}"/>
              </a:ext>
            </a:extLst>
          </p:cNvPr>
          <p:cNvPicPr>
            <a:picLocks noChangeAspect="1"/>
          </p:cNvPicPr>
          <p:nvPr userDrawn="1"/>
        </p:nvPicPr>
        <p:blipFill>
          <a:blip r:embed="rId2"/>
          <a:stretch>
            <a:fillRect/>
          </a:stretch>
        </p:blipFill>
        <p:spPr>
          <a:xfrm>
            <a:off x="298039" y="305421"/>
            <a:ext cx="2659872" cy="866473"/>
          </a:xfrm>
          <a:prstGeom prst="rect">
            <a:avLst/>
          </a:prstGeom>
        </p:spPr>
      </p:pic>
    </p:spTree>
    <p:extLst>
      <p:ext uri="{BB962C8B-B14F-4D97-AF65-F5344CB8AC3E}">
        <p14:creationId xmlns:p14="http://schemas.microsoft.com/office/powerpoint/2010/main" val="139430479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Picture 5" descr="Microsoft Teams Logo">
            <a:extLst>
              <a:ext uri="{FF2B5EF4-FFF2-40B4-BE49-F238E27FC236}">
                <a16:creationId xmlns:a16="http://schemas.microsoft.com/office/drawing/2014/main" id="{EFFF51FB-E117-42D5-B29F-49F07B330650}"/>
              </a:ext>
            </a:extLst>
          </p:cNvPr>
          <p:cNvPicPr>
            <a:picLocks noChangeAspect="1"/>
          </p:cNvPicPr>
          <p:nvPr userDrawn="1"/>
        </p:nvPicPr>
        <p:blipFill>
          <a:blip r:embed="rId2"/>
          <a:stretch>
            <a:fillRect/>
          </a:stretch>
        </p:blipFill>
        <p:spPr>
          <a:xfrm>
            <a:off x="298039" y="305420"/>
            <a:ext cx="2659872" cy="866473"/>
          </a:xfrm>
          <a:prstGeom prst="rect">
            <a:avLst/>
          </a:prstGeom>
        </p:spPr>
      </p:pic>
    </p:spTree>
    <p:extLst>
      <p:ext uri="{BB962C8B-B14F-4D97-AF65-F5344CB8AC3E}">
        <p14:creationId xmlns:p14="http://schemas.microsoft.com/office/powerpoint/2010/main" val="26535080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Agenda 2">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5A33786E-BA2A-7946-B8B0-AFD7EB6632A0}"/>
              </a:ext>
            </a:extLst>
          </p:cNvPr>
          <p:cNvSpPr>
            <a:spLocks noGrp="1"/>
          </p:cNvSpPr>
          <p:nvPr>
            <p:ph type="body" sz="quarter" idx="16"/>
          </p:nvPr>
        </p:nvSpPr>
        <p:spPr>
          <a:xfrm>
            <a:off x="584200" y="1666187"/>
            <a:ext cx="2532063"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15" name="Text Placeholder 7">
            <a:extLst>
              <a:ext uri="{FF2B5EF4-FFF2-40B4-BE49-F238E27FC236}">
                <a16:creationId xmlns:a16="http://schemas.microsoft.com/office/drawing/2014/main" id="{B9228C5F-84CB-BF4A-8982-6BBE1AE9B203}"/>
              </a:ext>
            </a:extLst>
          </p:cNvPr>
          <p:cNvSpPr>
            <a:spLocks noGrp="1"/>
          </p:cNvSpPr>
          <p:nvPr>
            <p:ph type="body" sz="quarter" idx="14"/>
          </p:nvPr>
        </p:nvSpPr>
        <p:spPr>
          <a:xfrm>
            <a:off x="584200" y="251102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0AC708B6-8E29-B54E-B5BC-22D3F3A79D35}"/>
              </a:ext>
            </a:extLst>
          </p:cNvPr>
          <p:cNvSpPr>
            <a:spLocks noGrp="1"/>
          </p:cNvSpPr>
          <p:nvPr>
            <p:ph type="body" sz="quarter" idx="17"/>
          </p:nvPr>
        </p:nvSpPr>
        <p:spPr>
          <a:xfrm>
            <a:off x="3413125" y="1666187"/>
            <a:ext cx="2533650"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17" name="Text Placeholder 9">
            <a:extLst>
              <a:ext uri="{FF2B5EF4-FFF2-40B4-BE49-F238E27FC236}">
                <a16:creationId xmlns:a16="http://schemas.microsoft.com/office/drawing/2014/main" id="{6B6DD043-AF71-E04E-90DA-432FF63F1E38}"/>
              </a:ext>
            </a:extLst>
          </p:cNvPr>
          <p:cNvSpPr>
            <a:spLocks noGrp="1"/>
          </p:cNvSpPr>
          <p:nvPr>
            <p:ph type="body" sz="quarter" idx="15"/>
          </p:nvPr>
        </p:nvSpPr>
        <p:spPr>
          <a:xfrm>
            <a:off x="3413125" y="250438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1">
            <a:extLst>
              <a:ext uri="{FF2B5EF4-FFF2-40B4-BE49-F238E27FC236}">
                <a16:creationId xmlns:a16="http://schemas.microsoft.com/office/drawing/2014/main" id="{D2F0C722-74E8-854E-ABB2-95FEA2574037}"/>
              </a:ext>
            </a:extLst>
          </p:cNvPr>
          <p:cNvSpPr>
            <a:spLocks noGrp="1"/>
          </p:cNvSpPr>
          <p:nvPr>
            <p:ph type="body" sz="quarter" idx="18"/>
          </p:nvPr>
        </p:nvSpPr>
        <p:spPr>
          <a:xfrm>
            <a:off x="6244208" y="1666187"/>
            <a:ext cx="2532063"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19" name="Text Placeholder 7">
            <a:extLst>
              <a:ext uri="{FF2B5EF4-FFF2-40B4-BE49-F238E27FC236}">
                <a16:creationId xmlns:a16="http://schemas.microsoft.com/office/drawing/2014/main" id="{780F7ACC-145B-CF45-AAB9-7961394820DB}"/>
              </a:ext>
            </a:extLst>
          </p:cNvPr>
          <p:cNvSpPr>
            <a:spLocks noGrp="1"/>
          </p:cNvSpPr>
          <p:nvPr>
            <p:ph type="body" sz="quarter" idx="19"/>
          </p:nvPr>
        </p:nvSpPr>
        <p:spPr>
          <a:xfrm>
            <a:off x="6244208" y="251102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1">
            <a:extLst>
              <a:ext uri="{FF2B5EF4-FFF2-40B4-BE49-F238E27FC236}">
                <a16:creationId xmlns:a16="http://schemas.microsoft.com/office/drawing/2014/main" id="{8F66FABA-8AB7-CD44-B776-784790DE760C}"/>
              </a:ext>
            </a:extLst>
          </p:cNvPr>
          <p:cNvSpPr>
            <a:spLocks noGrp="1"/>
          </p:cNvSpPr>
          <p:nvPr>
            <p:ph type="body" sz="quarter" idx="20"/>
          </p:nvPr>
        </p:nvSpPr>
        <p:spPr>
          <a:xfrm>
            <a:off x="9073133" y="1666187"/>
            <a:ext cx="2533650" cy="615553"/>
          </a:xfrm>
        </p:spPr>
        <p:txBody>
          <a:bodyPr anchor="t"/>
          <a:lstStyle>
            <a:lvl1pPr marL="0" indent="0">
              <a:spcBef>
                <a:spcPts val="0"/>
              </a:spcBef>
              <a:buNone/>
              <a:defRPr sz="2000">
                <a:solidFill>
                  <a:srgbClr val="5D5AD5"/>
                </a:solidFill>
                <a:latin typeface="+mj-lt"/>
              </a:defRPr>
            </a:lvl1pPr>
          </a:lstStyle>
          <a:p>
            <a:pPr lvl="0"/>
            <a:r>
              <a:rPr lang="en-US"/>
              <a:t>Click to edit Master text styles</a:t>
            </a:r>
          </a:p>
        </p:txBody>
      </p:sp>
      <p:sp>
        <p:nvSpPr>
          <p:cNvPr id="21" name="Text Placeholder 9">
            <a:extLst>
              <a:ext uri="{FF2B5EF4-FFF2-40B4-BE49-F238E27FC236}">
                <a16:creationId xmlns:a16="http://schemas.microsoft.com/office/drawing/2014/main" id="{169B9E47-D4A7-8F4B-933F-AECD3FED40FA}"/>
              </a:ext>
            </a:extLst>
          </p:cNvPr>
          <p:cNvSpPr>
            <a:spLocks noGrp="1"/>
          </p:cNvSpPr>
          <p:nvPr>
            <p:ph type="body" sz="quarter" idx="21"/>
          </p:nvPr>
        </p:nvSpPr>
        <p:spPr>
          <a:xfrm>
            <a:off x="9073133" y="2504387"/>
            <a:ext cx="2532063" cy="1698927"/>
          </a:xfrm>
        </p:spPr>
        <p:txBody>
          <a:bodyPr wrap="square">
            <a:spAutoFit/>
          </a:bodyPr>
          <a:lstStyle>
            <a:lvl1pPr marL="141288" indent="-141288">
              <a:defRPr lang="en-US" sz="1800" dirty="0">
                <a:solidFill>
                  <a:schemeClr val="tx1"/>
                </a:solidFill>
              </a:defRPr>
            </a:lvl1pPr>
            <a:lvl2pPr marL="285750" indent="-125413">
              <a:defRPr lang="en-US" sz="1600" dirty="0">
                <a:solidFill>
                  <a:schemeClr val="tx1"/>
                </a:solidFill>
              </a:defRPr>
            </a:lvl2pPr>
            <a:lvl3pPr marL="438150" indent="-133350">
              <a:defRPr lang="en-US" dirty="0">
                <a:solidFill>
                  <a:schemeClr val="tx1"/>
                </a:solidFill>
              </a:defRPr>
            </a:lvl3pPr>
            <a:lvl4pPr marL="566738" indent="-114300">
              <a:defRPr lang="en-US" dirty="0">
                <a:solidFill>
                  <a:schemeClr val="tx1"/>
                </a:solidFill>
              </a:defRPr>
            </a:lvl4pPr>
            <a:lvl5pPr marL="685800" indent="-109538">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16876D24-870A-4C04-9294-3311C48026DE}"/>
              </a:ext>
            </a:extLst>
          </p:cNvPr>
          <p:cNvSpPr>
            <a:spLocks noGrp="1"/>
          </p:cNvSpPr>
          <p:nvPr>
            <p:ph type="title" hasCustomPrompt="1"/>
          </p:nvPr>
        </p:nvSpPr>
        <p:spPr>
          <a:xfrm>
            <a:off x="588263" y="457200"/>
            <a:ext cx="11018520" cy="553998"/>
          </a:xfrm>
        </p:spPr>
        <p:txBody>
          <a:bodyPr/>
          <a:lstStyle>
            <a:lvl1pPr>
              <a:defRPr>
                <a:solidFill>
                  <a:schemeClr val="tx1"/>
                </a:solidFill>
              </a:defRPr>
            </a:lvl1pPr>
          </a:lstStyle>
          <a:p>
            <a:r>
              <a:rPr lang="en-US"/>
              <a:t>Agenda</a:t>
            </a:r>
          </a:p>
        </p:txBody>
      </p:sp>
    </p:spTree>
    <p:extLst>
      <p:ext uri="{BB962C8B-B14F-4D97-AF65-F5344CB8AC3E}">
        <p14:creationId xmlns:p14="http://schemas.microsoft.com/office/powerpoint/2010/main" val="2082237706"/>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Agenda 3">
    <p:spTree>
      <p:nvGrpSpPr>
        <p:cNvPr id="1" name=""/>
        <p:cNvGrpSpPr/>
        <p:nvPr/>
      </p:nvGrpSpPr>
      <p:grpSpPr>
        <a:xfrm>
          <a:off x="0" y="0"/>
          <a:ext cx="0" cy="0"/>
          <a:chOff x="0" y="0"/>
          <a:chExt cx="0" cy="0"/>
        </a:xfrm>
      </p:grpSpPr>
      <p:sp>
        <p:nvSpPr>
          <p:cNvPr id="11" name="Text Placeholder 11">
            <a:extLst>
              <a:ext uri="{FF2B5EF4-FFF2-40B4-BE49-F238E27FC236}">
                <a16:creationId xmlns:a16="http://schemas.microsoft.com/office/drawing/2014/main" id="{E8E2107F-D756-284E-A18C-EC19015DFDD3}"/>
              </a:ext>
            </a:extLst>
          </p:cNvPr>
          <p:cNvSpPr>
            <a:spLocks noGrp="1"/>
          </p:cNvSpPr>
          <p:nvPr>
            <p:ph type="body" sz="quarter" idx="16" hasCustomPrompt="1"/>
          </p:nvPr>
        </p:nvSpPr>
        <p:spPr>
          <a:xfrm>
            <a:off x="584201" y="1666187"/>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12" name="Text Placeholder 7">
            <a:extLst>
              <a:ext uri="{FF2B5EF4-FFF2-40B4-BE49-F238E27FC236}">
                <a16:creationId xmlns:a16="http://schemas.microsoft.com/office/drawing/2014/main" id="{EEDCCC92-5800-7840-A07F-7142E9682A16}"/>
              </a:ext>
            </a:extLst>
          </p:cNvPr>
          <p:cNvSpPr>
            <a:spLocks noGrp="1"/>
          </p:cNvSpPr>
          <p:nvPr>
            <p:ph type="body" sz="quarter" idx="14" hasCustomPrompt="1"/>
          </p:nvPr>
        </p:nvSpPr>
        <p:spPr>
          <a:xfrm>
            <a:off x="1052948" y="166618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13" name="Text Placeholder 11">
            <a:extLst>
              <a:ext uri="{FF2B5EF4-FFF2-40B4-BE49-F238E27FC236}">
                <a16:creationId xmlns:a16="http://schemas.microsoft.com/office/drawing/2014/main" id="{B59C73EE-192A-DC41-998B-295E17CA6792}"/>
              </a:ext>
            </a:extLst>
          </p:cNvPr>
          <p:cNvSpPr>
            <a:spLocks noGrp="1"/>
          </p:cNvSpPr>
          <p:nvPr>
            <p:ph type="body" sz="quarter" idx="17" hasCustomPrompt="1"/>
          </p:nvPr>
        </p:nvSpPr>
        <p:spPr>
          <a:xfrm>
            <a:off x="584201" y="2041967"/>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2" name="Text Placeholder 7">
            <a:extLst>
              <a:ext uri="{FF2B5EF4-FFF2-40B4-BE49-F238E27FC236}">
                <a16:creationId xmlns:a16="http://schemas.microsoft.com/office/drawing/2014/main" id="{78C925AD-00CE-2349-8207-C79406FC49D5}"/>
              </a:ext>
            </a:extLst>
          </p:cNvPr>
          <p:cNvSpPr>
            <a:spLocks noGrp="1"/>
          </p:cNvSpPr>
          <p:nvPr>
            <p:ph type="body" sz="quarter" idx="18" hasCustomPrompt="1"/>
          </p:nvPr>
        </p:nvSpPr>
        <p:spPr>
          <a:xfrm>
            <a:off x="1052948" y="204196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3" name="Text Placeholder 11">
            <a:extLst>
              <a:ext uri="{FF2B5EF4-FFF2-40B4-BE49-F238E27FC236}">
                <a16:creationId xmlns:a16="http://schemas.microsoft.com/office/drawing/2014/main" id="{31D50A13-4F84-9246-AAE0-27B2B8351740}"/>
              </a:ext>
            </a:extLst>
          </p:cNvPr>
          <p:cNvSpPr>
            <a:spLocks noGrp="1"/>
          </p:cNvSpPr>
          <p:nvPr>
            <p:ph type="body" sz="quarter" idx="19" hasCustomPrompt="1"/>
          </p:nvPr>
        </p:nvSpPr>
        <p:spPr>
          <a:xfrm>
            <a:off x="584201" y="2417747"/>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4" name="Text Placeholder 7">
            <a:extLst>
              <a:ext uri="{FF2B5EF4-FFF2-40B4-BE49-F238E27FC236}">
                <a16:creationId xmlns:a16="http://schemas.microsoft.com/office/drawing/2014/main" id="{804F4C3E-9FC0-DB4D-8D21-6D56432FE1C2}"/>
              </a:ext>
            </a:extLst>
          </p:cNvPr>
          <p:cNvSpPr>
            <a:spLocks noGrp="1"/>
          </p:cNvSpPr>
          <p:nvPr>
            <p:ph type="body" sz="quarter" idx="20" hasCustomPrompt="1"/>
          </p:nvPr>
        </p:nvSpPr>
        <p:spPr>
          <a:xfrm>
            <a:off x="1052948" y="2417749"/>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5" name="Text Placeholder 11">
            <a:extLst>
              <a:ext uri="{FF2B5EF4-FFF2-40B4-BE49-F238E27FC236}">
                <a16:creationId xmlns:a16="http://schemas.microsoft.com/office/drawing/2014/main" id="{63B61F84-ABD5-8648-B558-796006AA0455}"/>
              </a:ext>
            </a:extLst>
          </p:cNvPr>
          <p:cNvSpPr>
            <a:spLocks noGrp="1"/>
          </p:cNvSpPr>
          <p:nvPr>
            <p:ph type="body" sz="quarter" idx="21" hasCustomPrompt="1"/>
          </p:nvPr>
        </p:nvSpPr>
        <p:spPr>
          <a:xfrm>
            <a:off x="584201" y="2806055"/>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6" name="Text Placeholder 7">
            <a:extLst>
              <a:ext uri="{FF2B5EF4-FFF2-40B4-BE49-F238E27FC236}">
                <a16:creationId xmlns:a16="http://schemas.microsoft.com/office/drawing/2014/main" id="{26D69D38-758C-7B49-B3A5-187966E71965}"/>
              </a:ext>
            </a:extLst>
          </p:cNvPr>
          <p:cNvSpPr>
            <a:spLocks noGrp="1"/>
          </p:cNvSpPr>
          <p:nvPr>
            <p:ph type="body" sz="quarter" idx="22" hasCustomPrompt="1"/>
          </p:nvPr>
        </p:nvSpPr>
        <p:spPr>
          <a:xfrm>
            <a:off x="1052948" y="2806055"/>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7" name="Text Placeholder 11">
            <a:extLst>
              <a:ext uri="{FF2B5EF4-FFF2-40B4-BE49-F238E27FC236}">
                <a16:creationId xmlns:a16="http://schemas.microsoft.com/office/drawing/2014/main" id="{384E171F-B0E2-AA4E-9E98-C2FBBB1E35DF}"/>
              </a:ext>
            </a:extLst>
          </p:cNvPr>
          <p:cNvSpPr>
            <a:spLocks noGrp="1"/>
          </p:cNvSpPr>
          <p:nvPr>
            <p:ph type="body" sz="quarter" idx="23" hasCustomPrompt="1"/>
          </p:nvPr>
        </p:nvSpPr>
        <p:spPr>
          <a:xfrm>
            <a:off x="584201" y="3181835"/>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28" name="Text Placeholder 7">
            <a:extLst>
              <a:ext uri="{FF2B5EF4-FFF2-40B4-BE49-F238E27FC236}">
                <a16:creationId xmlns:a16="http://schemas.microsoft.com/office/drawing/2014/main" id="{EB5D655A-3EEA-3F46-8DF9-C02C9731BC5F}"/>
              </a:ext>
            </a:extLst>
          </p:cNvPr>
          <p:cNvSpPr>
            <a:spLocks noGrp="1"/>
          </p:cNvSpPr>
          <p:nvPr>
            <p:ph type="body" sz="quarter" idx="24" hasCustomPrompt="1"/>
          </p:nvPr>
        </p:nvSpPr>
        <p:spPr>
          <a:xfrm>
            <a:off x="1052948" y="3181835"/>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29" name="Text Placeholder 11">
            <a:extLst>
              <a:ext uri="{FF2B5EF4-FFF2-40B4-BE49-F238E27FC236}">
                <a16:creationId xmlns:a16="http://schemas.microsoft.com/office/drawing/2014/main" id="{6D3E8F46-A884-8546-8FB0-7E986E7FF094}"/>
              </a:ext>
            </a:extLst>
          </p:cNvPr>
          <p:cNvSpPr>
            <a:spLocks noGrp="1"/>
          </p:cNvSpPr>
          <p:nvPr>
            <p:ph type="body" sz="quarter" idx="25" hasCustomPrompt="1"/>
          </p:nvPr>
        </p:nvSpPr>
        <p:spPr>
          <a:xfrm>
            <a:off x="584201" y="3557615"/>
            <a:ext cx="467986" cy="307777"/>
          </a:xfrm>
        </p:spPr>
        <p:txBody>
          <a:bodyPr anchor="t"/>
          <a:lstStyle>
            <a:lvl1pPr marL="0" indent="0">
              <a:spcBef>
                <a:spcPts val="0"/>
              </a:spcBef>
              <a:buNone/>
              <a:defRPr sz="2000">
                <a:solidFill>
                  <a:srgbClr val="5D5AD5"/>
                </a:solidFill>
                <a:latin typeface="+mj-lt"/>
              </a:defRPr>
            </a:lvl1pPr>
          </a:lstStyle>
          <a:p>
            <a:pPr lvl="0"/>
            <a:r>
              <a:rPr lang="en-US"/>
              <a:t>#</a:t>
            </a:r>
          </a:p>
        </p:txBody>
      </p:sp>
      <p:sp>
        <p:nvSpPr>
          <p:cNvPr id="30" name="Text Placeholder 7">
            <a:extLst>
              <a:ext uri="{FF2B5EF4-FFF2-40B4-BE49-F238E27FC236}">
                <a16:creationId xmlns:a16="http://schemas.microsoft.com/office/drawing/2014/main" id="{2DC88330-CF4F-8042-AC6A-DE435746CEEF}"/>
              </a:ext>
            </a:extLst>
          </p:cNvPr>
          <p:cNvSpPr>
            <a:spLocks noGrp="1"/>
          </p:cNvSpPr>
          <p:nvPr>
            <p:ph type="body" sz="quarter" idx="26" hasCustomPrompt="1"/>
          </p:nvPr>
        </p:nvSpPr>
        <p:spPr>
          <a:xfrm>
            <a:off x="1052948" y="3557617"/>
            <a:ext cx="5790787" cy="307777"/>
          </a:xfrm>
        </p:spPr>
        <p:txBody>
          <a:bodyPr wrap="square">
            <a:spAutoFit/>
          </a:bodyPr>
          <a:lstStyle>
            <a:lvl1pPr marL="0" indent="0">
              <a:buNone/>
              <a:defRPr lang="en-US" sz="2000" dirty="0">
                <a:solidFill>
                  <a:schemeClr val="tx1"/>
                </a:solidFill>
              </a:defRPr>
            </a:lvl1pPr>
            <a:lvl2pPr marL="285750" indent="-125413">
              <a:defRPr lang="en-US" sz="1600" dirty="0">
                <a:solidFill>
                  <a:srgbClr val="747473"/>
                </a:solidFill>
              </a:defRPr>
            </a:lvl2pPr>
            <a:lvl3pPr marL="438150" indent="-133350">
              <a:defRPr lang="en-US" dirty="0">
                <a:solidFill>
                  <a:srgbClr val="747473"/>
                </a:solidFill>
              </a:defRPr>
            </a:lvl3pPr>
            <a:lvl4pPr marL="566738" indent="-114300">
              <a:defRPr lang="en-US" dirty="0">
                <a:solidFill>
                  <a:srgbClr val="747473"/>
                </a:solidFill>
              </a:defRPr>
            </a:lvl4pPr>
            <a:lvl5pPr marL="685800" indent="-109538">
              <a:defRPr lang="en-US" dirty="0">
                <a:solidFill>
                  <a:srgbClr val="747473"/>
                </a:solidFill>
              </a:defRPr>
            </a:lvl5pPr>
          </a:lstStyle>
          <a:p>
            <a:pPr lvl="0"/>
            <a:r>
              <a:rPr lang="en-US"/>
              <a:t>Section title</a:t>
            </a:r>
          </a:p>
        </p:txBody>
      </p:sp>
      <p:sp>
        <p:nvSpPr>
          <p:cNvPr id="15" name="Title 1">
            <a:extLst>
              <a:ext uri="{FF2B5EF4-FFF2-40B4-BE49-F238E27FC236}">
                <a16:creationId xmlns:a16="http://schemas.microsoft.com/office/drawing/2014/main" id="{E7F93F86-C8E9-4C2B-8A89-9651C91CBE8A}"/>
              </a:ext>
            </a:extLst>
          </p:cNvPr>
          <p:cNvSpPr>
            <a:spLocks noGrp="1"/>
          </p:cNvSpPr>
          <p:nvPr>
            <p:ph type="title" hasCustomPrompt="1"/>
          </p:nvPr>
        </p:nvSpPr>
        <p:spPr>
          <a:xfrm>
            <a:off x="588263" y="457200"/>
            <a:ext cx="11018520" cy="553998"/>
          </a:xfrm>
        </p:spPr>
        <p:txBody>
          <a:bodyPr/>
          <a:lstStyle>
            <a:lvl1pPr>
              <a:defRPr>
                <a:solidFill>
                  <a:schemeClr val="tx1"/>
                </a:solidFill>
              </a:defRPr>
            </a:lvl1pPr>
          </a:lstStyle>
          <a:p>
            <a:r>
              <a:rPr lang="en-US"/>
              <a:t>Agenda</a:t>
            </a:r>
          </a:p>
        </p:txBody>
      </p:sp>
    </p:spTree>
    <p:extLst>
      <p:ext uri="{BB962C8B-B14F-4D97-AF65-F5344CB8AC3E}">
        <p14:creationId xmlns:p14="http://schemas.microsoft.com/office/powerpoint/2010/main" val="244924568"/>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Quote slide">
    <p:bg>
      <p:bgPr>
        <a:solidFill>
          <a:schemeClr val="accent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71B509-7ED5-6A44-A21F-2ED4CE9996C7}"/>
              </a:ext>
            </a:extLst>
          </p:cNvPr>
          <p:cNvSpPr>
            <a:spLocks noGrp="1"/>
          </p:cNvSpPr>
          <p:nvPr>
            <p:ph type="title" hasCustomPrompt="1"/>
          </p:nvPr>
        </p:nvSpPr>
        <p:spPr>
          <a:xfrm>
            <a:off x="3582416" y="585788"/>
            <a:ext cx="8025384" cy="2946033"/>
          </a:xfrm>
          <a:noFill/>
        </p:spPr>
        <p:txBody>
          <a:bodyPr wrap="square" lIns="0" tIns="0" rIns="0" bIns="0" anchor="b" anchorCtr="0">
            <a:norm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Quote text</a:t>
            </a:r>
          </a:p>
        </p:txBody>
      </p:sp>
      <p:sp>
        <p:nvSpPr>
          <p:cNvPr id="4" name="Text Placeholder 4">
            <a:extLst>
              <a:ext uri="{FF2B5EF4-FFF2-40B4-BE49-F238E27FC236}">
                <a16:creationId xmlns:a16="http://schemas.microsoft.com/office/drawing/2014/main" id="{8239844E-B1F9-4340-B431-2107F3D0EBC9}"/>
              </a:ext>
            </a:extLst>
          </p:cNvPr>
          <p:cNvSpPr>
            <a:spLocks noGrp="1"/>
          </p:cNvSpPr>
          <p:nvPr>
            <p:ph type="body" sz="quarter" idx="12" hasCustomPrompt="1"/>
          </p:nvPr>
        </p:nvSpPr>
        <p:spPr>
          <a:xfrm>
            <a:off x="3582416" y="39773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Name</a:t>
            </a:r>
          </a:p>
        </p:txBody>
      </p:sp>
      <p:sp>
        <p:nvSpPr>
          <p:cNvPr id="5" name="Text Placeholder 4">
            <a:extLst>
              <a:ext uri="{FF2B5EF4-FFF2-40B4-BE49-F238E27FC236}">
                <a16:creationId xmlns:a16="http://schemas.microsoft.com/office/drawing/2014/main" id="{EA931C13-91CA-1E4E-BA2A-D76092953AC5}"/>
              </a:ext>
            </a:extLst>
          </p:cNvPr>
          <p:cNvSpPr>
            <a:spLocks noGrp="1"/>
          </p:cNvSpPr>
          <p:nvPr>
            <p:ph type="body" sz="quarter" idx="13" hasCustomPrompt="1"/>
          </p:nvPr>
        </p:nvSpPr>
        <p:spPr>
          <a:xfrm>
            <a:off x="3582416" y="43837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Company or position</a:t>
            </a:r>
          </a:p>
        </p:txBody>
      </p:sp>
      <p:pic>
        <p:nvPicPr>
          <p:cNvPr id="6" name="Picture 5">
            <a:extLst>
              <a:ext uri="{FF2B5EF4-FFF2-40B4-BE49-F238E27FC236}">
                <a16:creationId xmlns:a16="http://schemas.microsoft.com/office/drawing/2014/main" id="{7B9D4545-0309-F242-9ECB-265B5CCA5DD2}"/>
              </a:ext>
            </a:extLst>
          </p:cNvPr>
          <p:cNvPicPr>
            <a:picLocks noChangeAspect="1"/>
          </p:cNvPicPr>
          <p:nvPr userDrawn="1"/>
        </p:nvPicPr>
        <p:blipFill>
          <a:blip r:embed="rId2"/>
          <a:stretch>
            <a:fillRect/>
          </a:stretch>
        </p:blipFill>
        <p:spPr bwMode="black">
          <a:xfrm>
            <a:off x="549201" y="1177602"/>
            <a:ext cx="2514666" cy="2251398"/>
          </a:xfrm>
          <a:prstGeom prst="rect">
            <a:avLst/>
          </a:prstGeom>
        </p:spPr>
      </p:pic>
    </p:spTree>
    <p:extLst>
      <p:ext uri="{BB962C8B-B14F-4D97-AF65-F5344CB8AC3E}">
        <p14:creationId xmlns:p14="http://schemas.microsoft.com/office/powerpoint/2010/main" val="334508326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Quote slide 2">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71B509-7ED5-6A44-A21F-2ED4CE9996C7}"/>
              </a:ext>
            </a:extLst>
          </p:cNvPr>
          <p:cNvSpPr>
            <a:spLocks noGrp="1"/>
          </p:cNvSpPr>
          <p:nvPr>
            <p:ph type="title" hasCustomPrompt="1"/>
          </p:nvPr>
        </p:nvSpPr>
        <p:spPr>
          <a:xfrm>
            <a:off x="3582416" y="585788"/>
            <a:ext cx="8025384" cy="2946033"/>
          </a:xfrm>
          <a:noFill/>
        </p:spPr>
        <p:txBody>
          <a:bodyPr wrap="square" lIns="0" tIns="0" rIns="0" bIns="0" anchor="b" anchorCtr="0">
            <a:norm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2"/>
                </a:solidFill>
                <a:effectLst/>
                <a:latin typeface="+mj-lt"/>
                <a:ea typeface="+mn-ea"/>
                <a:cs typeface="Segoe UI" pitchFamily="34" charset="0"/>
              </a:defRPr>
            </a:lvl1pPr>
          </a:lstStyle>
          <a:p>
            <a:r>
              <a:rPr lang="en-US"/>
              <a:t>Quote text</a:t>
            </a:r>
          </a:p>
        </p:txBody>
      </p:sp>
      <p:sp>
        <p:nvSpPr>
          <p:cNvPr id="4" name="Text Placeholder 4">
            <a:extLst>
              <a:ext uri="{FF2B5EF4-FFF2-40B4-BE49-F238E27FC236}">
                <a16:creationId xmlns:a16="http://schemas.microsoft.com/office/drawing/2014/main" id="{8239844E-B1F9-4340-B431-2107F3D0EBC9}"/>
              </a:ext>
            </a:extLst>
          </p:cNvPr>
          <p:cNvSpPr>
            <a:spLocks noGrp="1"/>
          </p:cNvSpPr>
          <p:nvPr>
            <p:ph type="body" sz="quarter" idx="12" hasCustomPrompt="1"/>
          </p:nvPr>
        </p:nvSpPr>
        <p:spPr>
          <a:xfrm>
            <a:off x="3582416" y="39773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accent2"/>
                </a:solidFill>
                <a:latin typeface="+mn-lt"/>
              </a:defRPr>
            </a:lvl1pPr>
          </a:lstStyle>
          <a:p>
            <a:pPr lvl="0"/>
            <a:r>
              <a:rPr lang="en-US"/>
              <a:t>Name</a:t>
            </a:r>
          </a:p>
        </p:txBody>
      </p:sp>
      <p:sp>
        <p:nvSpPr>
          <p:cNvPr id="5" name="Text Placeholder 4">
            <a:extLst>
              <a:ext uri="{FF2B5EF4-FFF2-40B4-BE49-F238E27FC236}">
                <a16:creationId xmlns:a16="http://schemas.microsoft.com/office/drawing/2014/main" id="{EA931C13-91CA-1E4E-BA2A-D76092953AC5}"/>
              </a:ext>
            </a:extLst>
          </p:cNvPr>
          <p:cNvSpPr>
            <a:spLocks noGrp="1"/>
          </p:cNvSpPr>
          <p:nvPr>
            <p:ph type="body" sz="quarter" idx="13" hasCustomPrompt="1"/>
          </p:nvPr>
        </p:nvSpPr>
        <p:spPr>
          <a:xfrm>
            <a:off x="3582416" y="4383719"/>
            <a:ext cx="8025384" cy="338554"/>
          </a:xfrm>
          <a:noFill/>
        </p:spPr>
        <p:txBody>
          <a:bodyPr wrap="square" lIns="0" tIns="0" rIns="0" bIns="0">
            <a:spAutoFit/>
          </a:bodyPr>
          <a:lstStyle>
            <a:lvl1pPr marL="0" indent="0">
              <a:spcBef>
                <a:spcPts val="0"/>
              </a:spcBef>
              <a:spcAft>
                <a:spcPts val="0"/>
              </a:spcAft>
              <a:buFont typeface="Arial" panose="020B0604020202020204" pitchFamily="34" charset="0"/>
              <a:buNone/>
              <a:defRPr sz="2200" spc="0" baseline="0">
                <a:solidFill>
                  <a:schemeClr val="accent2"/>
                </a:solidFill>
                <a:latin typeface="+mn-lt"/>
              </a:defRPr>
            </a:lvl1pPr>
          </a:lstStyle>
          <a:p>
            <a:pPr lvl="0"/>
            <a:r>
              <a:rPr lang="en-US"/>
              <a:t>Company or position</a:t>
            </a:r>
          </a:p>
        </p:txBody>
      </p:sp>
      <p:pic>
        <p:nvPicPr>
          <p:cNvPr id="7" name="Picture 6">
            <a:extLst>
              <a:ext uri="{FF2B5EF4-FFF2-40B4-BE49-F238E27FC236}">
                <a16:creationId xmlns:a16="http://schemas.microsoft.com/office/drawing/2014/main" id="{B4C7BAD5-DFFC-8E4E-8AAD-1F5CA2CEC252}"/>
              </a:ext>
              <a:ext uri="{C183D7F6-B498-43B3-948B-1728B52AA6E4}">
                <adec:decorative xmlns:adec="http://schemas.microsoft.com/office/drawing/2017/decorative" val="1"/>
              </a:ext>
            </a:extLst>
          </p:cNvPr>
          <p:cNvPicPr>
            <a:picLocks noChangeAspect="1"/>
          </p:cNvPicPr>
          <p:nvPr userDrawn="1"/>
        </p:nvPicPr>
        <p:blipFill>
          <a:blip r:embed="rId2">
            <a:duotone>
              <a:schemeClr val="accent2">
                <a:shade val="45000"/>
                <a:satMod val="135000"/>
              </a:schemeClr>
              <a:prstClr val="white"/>
            </a:duotone>
          </a:blip>
          <a:srcRect/>
          <a:stretch/>
        </p:blipFill>
        <p:spPr>
          <a:xfrm>
            <a:off x="584200" y="1201415"/>
            <a:ext cx="2062492" cy="1842493"/>
          </a:xfrm>
          <a:prstGeom prst="rect">
            <a:avLst/>
          </a:prstGeom>
          <a:ln>
            <a:noFill/>
          </a:ln>
        </p:spPr>
      </p:pic>
    </p:spTree>
    <p:extLst>
      <p:ext uri="{BB962C8B-B14F-4D97-AF65-F5344CB8AC3E}">
        <p14:creationId xmlns:p14="http://schemas.microsoft.com/office/powerpoint/2010/main" val="1299522805"/>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22397011"/>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340547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5627468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NB_Title, content and CTA banner">
    <p:bg>
      <p:bgPr>
        <a:solidFill>
          <a:schemeClr val="bg1"/>
        </a:solidFill>
        <a:effectLst/>
      </p:bgPr>
    </p:bg>
    <p:spTree>
      <p:nvGrpSpPr>
        <p:cNvPr id="1" name=""/>
        <p:cNvGrpSpPr/>
        <p:nvPr/>
      </p:nvGrpSpPr>
      <p:grpSpPr>
        <a:xfrm>
          <a:off x="0" y="0"/>
          <a:ext cx="0" cy="0"/>
          <a:chOff x="0" y="0"/>
          <a:chExt cx="0" cy="0"/>
        </a:xfrm>
      </p:grpSpPr>
      <p:sp>
        <p:nvSpPr>
          <p:cNvPr id="4" name="Rounded Rectangle 13">
            <a:extLst>
              <a:ext uri="{FF2B5EF4-FFF2-40B4-BE49-F238E27FC236}">
                <a16:creationId xmlns:a16="http://schemas.microsoft.com/office/drawing/2014/main" id="{B9A8FAF4-9538-CE3F-A80C-4B8F0DA97450}"/>
              </a:ext>
            </a:extLst>
          </p:cNvPr>
          <p:cNvSpPr/>
          <p:nvPr userDrawn="1"/>
        </p:nvSpPr>
        <p:spPr>
          <a:xfrm>
            <a:off x="0" y="5975205"/>
            <a:ext cx="12192001" cy="882795"/>
          </a:xfrm>
          <a:prstGeom prst="roundRect">
            <a:avLst>
              <a:gd name="adj" fmla="val 0"/>
            </a:avLst>
          </a:prstGeom>
          <a:solidFill>
            <a:srgbClr val="F250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sz="quarter" idx="10"/>
          </p:nvPr>
        </p:nvSpPr>
        <p:spPr>
          <a:xfrm>
            <a:off x="500979" y="1435497"/>
            <a:ext cx="11101741"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EC347A5A-7E19-D1B8-57F0-09B20F84001F}"/>
              </a:ext>
            </a:extLst>
          </p:cNvPr>
          <p:cNvSpPr>
            <a:spLocks noGrp="1"/>
          </p:cNvSpPr>
          <p:nvPr>
            <p:ph type="body" sz="quarter" idx="12" hasCustomPrompt="1"/>
          </p:nvPr>
        </p:nvSpPr>
        <p:spPr>
          <a:xfrm>
            <a:off x="584200" y="6263367"/>
            <a:ext cx="11018520" cy="309563"/>
          </a:xfrm>
        </p:spPr>
        <p:txBody>
          <a:bodyPr/>
          <a:lstStyle>
            <a:lvl1pPr marL="0" indent="0" algn="ctr">
              <a:buNone/>
              <a:defRPr>
                <a:solidFill>
                  <a:schemeClr val="bg1"/>
                </a:solidFill>
              </a:defRPr>
            </a:lvl1pPr>
          </a:lstStyle>
          <a:p>
            <a:pPr lvl="0"/>
            <a:r>
              <a:rPr lang="en-US"/>
              <a:t>Click to add key resource link</a:t>
            </a:r>
          </a:p>
        </p:txBody>
      </p:sp>
    </p:spTree>
    <p:extLst>
      <p:ext uri="{BB962C8B-B14F-4D97-AF65-F5344CB8AC3E}">
        <p14:creationId xmlns:p14="http://schemas.microsoft.com/office/powerpoint/2010/main" val="1928752321"/>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522894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12604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68304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0777333"/>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6164608"/>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2562846"/>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7765672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20475437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eams photo">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4309079"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Content Placeholder 4">
            <a:extLst>
              <a:ext uri="{FF2B5EF4-FFF2-40B4-BE49-F238E27FC236}">
                <a16:creationId xmlns:a16="http://schemas.microsoft.com/office/drawing/2014/main" id="{32C4CD77-6F12-0D4B-9249-0CA3D240592B}"/>
              </a:ext>
            </a:extLst>
          </p:cNvPr>
          <p:cNvSpPr>
            <a:spLocks noGrp="1"/>
          </p:cNvSpPr>
          <p:nvPr>
            <p:ph sz="quarter" idx="12" hasCustomPrompt="1"/>
          </p:nvPr>
        </p:nvSpPr>
        <p:spPr>
          <a:xfrm>
            <a:off x="5081314" y="1588081"/>
            <a:ext cx="6553634" cy="3681838"/>
          </a:xfrm>
          <a:prstGeom prst="roundRect">
            <a:avLst>
              <a:gd name="adj" fmla="val 0"/>
            </a:avLst>
          </a:prstGeom>
          <a:blipFill>
            <a:blip r:embed="rId2"/>
            <a:stretch>
              <a:fillRect/>
            </a:stretch>
          </a:blipFill>
          <a:ln w="146050">
            <a:solidFill>
              <a:schemeClr val="bg1"/>
            </a:solidFill>
          </a:ln>
          <a:effectLst>
            <a:outerShdw blurRad="254000" dist="12700" dir="5400000" sx="101000" sy="101000" algn="ctr" rotWithShape="0">
              <a:schemeClr val="tx1">
                <a:lumMod val="50000"/>
                <a:lumOff val="50000"/>
                <a:alpha val="20000"/>
              </a:schemeClr>
            </a:outerShdw>
          </a:effectLst>
        </p:spPr>
        <p:txBody>
          <a:bodyPr tIns="2651760">
            <a:noAutofit/>
          </a:bodyPr>
          <a:lstStyle>
            <a:lvl1pPr marL="0" indent="0">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 here </a:t>
            </a:r>
            <a:br>
              <a:rPr lang="en-US"/>
            </a:br>
            <a:r>
              <a:rPr lang="en-US"/>
              <a:t>or click or tap icon below </a:t>
            </a:r>
            <a:br>
              <a:rPr lang="en-US"/>
            </a:br>
            <a:r>
              <a:rPr lang="en-US"/>
              <a:t>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3374605" cy="950108"/>
          </a:xfrm>
          <a:prstGeom prst="rect">
            <a:avLst/>
          </a:prstGeom>
        </p:spPr>
        <p:txBody>
          <a:bodyPr/>
          <a:lstStyle>
            <a:lvl1pPr>
              <a:defRPr sz="2600"/>
            </a:lvl1pPr>
          </a:lstStyle>
          <a:p>
            <a:r>
              <a:rPr lang="en-US"/>
              <a:t>Click to edit Master title style</a:t>
            </a:r>
          </a:p>
        </p:txBody>
      </p:sp>
    </p:spTree>
    <p:extLst>
      <p:ext uri="{BB962C8B-B14F-4D97-AF65-F5344CB8AC3E}">
        <p14:creationId xmlns:p14="http://schemas.microsoft.com/office/powerpoint/2010/main" val="224206761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eams photo + phon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4023637"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3374605" cy="950108"/>
          </a:xfrm>
          <a:prstGeom prst="rect">
            <a:avLst/>
          </a:prstGeom>
        </p:spPr>
        <p:txBody>
          <a:bodyPr/>
          <a:lstStyle>
            <a:lvl1pPr>
              <a:defRPr sz="2600"/>
            </a:lvl1pPr>
          </a:lstStyle>
          <a:p>
            <a:r>
              <a:rPr lang="en-US"/>
              <a:t>Click to edit Master title style</a:t>
            </a:r>
          </a:p>
        </p:txBody>
      </p:sp>
      <p:sp>
        <p:nvSpPr>
          <p:cNvPr id="11" name="Content Placeholder 4">
            <a:extLst>
              <a:ext uri="{FF2B5EF4-FFF2-40B4-BE49-F238E27FC236}">
                <a16:creationId xmlns:a16="http://schemas.microsoft.com/office/drawing/2014/main" id="{38A04320-DCC6-0B47-8DBD-C5AD49DFC65B}"/>
              </a:ext>
            </a:extLst>
          </p:cNvPr>
          <p:cNvSpPr>
            <a:spLocks noGrp="1"/>
          </p:cNvSpPr>
          <p:nvPr>
            <p:ph sz="quarter" idx="12" hasCustomPrompt="1"/>
          </p:nvPr>
        </p:nvSpPr>
        <p:spPr>
          <a:xfrm>
            <a:off x="4906862" y="1371691"/>
            <a:ext cx="6343444" cy="3568707"/>
          </a:xfrm>
          <a:prstGeom prst="roundRect">
            <a:avLst>
              <a:gd name="adj" fmla="val 0"/>
            </a:avLst>
          </a:prstGeom>
          <a:blipFill>
            <a:blip r:embed="rId2"/>
            <a:stretch>
              <a:fillRect/>
            </a:stretch>
          </a:blipFill>
          <a:ln w="146050">
            <a:solidFill>
              <a:schemeClr val="bg1"/>
            </a:solidFill>
          </a:ln>
          <a:effectLst>
            <a:outerShdw blurRad="254000" dist="12700" dir="5400000" sx="101000" sy="101000" algn="ctr" rotWithShape="0">
              <a:schemeClr val="tx1">
                <a:lumMod val="50000"/>
                <a:lumOff val="50000"/>
                <a:alpha val="20000"/>
              </a:schemeClr>
            </a:outerShdw>
          </a:effectLst>
        </p:spPr>
        <p:txBody>
          <a:bodyPr tIns="2468880">
            <a:noAutofit/>
          </a:bodyPr>
          <a:lstStyle>
            <a:lvl1pPr marL="0" indent="0">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 here </a:t>
            </a:r>
            <a:br>
              <a:rPr lang="en-US"/>
            </a:br>
            <a:r>
              <a:rPr lang="en-US"/>
              <a:t>or click or tap icon below </a:t>
            </a:r>
            <a:br>
              <a:rPr lang="en-US"/>
            </a:br>
            <a:r>
              <a:rPr lang="en-US"/>
              <a:t>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12" name="Content Placeholder 4">
            <a:extLst>
              <a:ext uri="{FF2B5EF4-FFF2-40B4-BE49-F238E27FC236}">
                <a16:creationId xmlns:a16="http://schemas.microsoft.com/office/drawing/2014/main" id="{A3E8EFB4-9443-754C-827B-DB6C17DCE940}"/>
              </a:ext>
            </a:extLst>
          </p:cNvPr>
          <p:cNvSpPr>
            <a:spLocks noGrp="1"/>
          </p:cNvSpPr>
          <p:nvPr>
            <p:ph sz="quarter" idx="13" hasCustomPrompt="1"/>
          </p:nvPr>
        </p:nvSpPr>
        <p:spPr>
          <a:xfrm>
            <a:off x="10124563" y="1936793"/>
            <a:ext cx="1739891" cy="3768420"/>
          </a:xfrm>
          <a:prstGeom prst="roundRect">
            <a:avLst>
              <a:gd name="adj" fmla="val 8222"/>
            </a:avLst>
          </a:prstGeom>
          <a:blipFill>
            <a:blip r:embed="rId3"/>
            <a:stretch>
              <a:fillRect/>
            </a:stretch>
          </a:blipFill>
          <a:ln w="104775">
            <a:solidFill>
              <a:schemeClr val="bg1"/>
            </a:solidFill>
          </a:ln>
          <a:effectLst>
            <a:outerShdw blurRad="254000" dist="12700" dir="5400000" sx="101000" sy="101000" algn="ctr" rotWithShape="0">
              <a:schemeClr val="bg1">
                <a:lumMod val="65000"/>
                <a:alpha val="20000"/>
              </a:schemeClr>
            </a:outerShdw>
          </a:effectLst>
        </p:spPr>
        <p:txBody>
          <a:bodyPr tIns="1920240" bIns="0" anchor="ctr" anchorCtr="0">
            <a:noAutofit/>
          </a:bodyPr>
          <a:lstStyle>
            <a:lvl1pPr marL="0" indent="0" algn="l">
              <a:buNone/>
              <a:defRPr lang="en-US" sz="1100" b="1" kern="1200" spc="0" baseline="0" dirty="0">
                <a:solidFill>
                  <a:schemeClr val="bg1"/>
                </a:solidFill>
                <a:latin typeface="+mn-lt"/>
                <a:ea typeface="+mn-ea"/>
                <a:cs typeface="Segoe UI" panose="020B0502040204020203" pitchFamily="34" charset="0"/>
              </a:defRPr>
            </a:lvl1pPr>
          </a:lstStyle>
          <a:p>
            <a:pPr marL="285750" marR="0" lvl="0" indent="-285750" algn="ctr" defTabSz="932742" rtl="0" eaLnBrk="1" fontAlgn="auto" latinLnBrk="0" hangingPunct="1">
              <a:lnSpc>
                <a:spcPct val="100000"/>
              </a:lnSpc>
              <a:spcBef>
                <a:spcPct val="20000"/>
              </a:spcBef>
              <a:spcAft>
                <a:spcPts val="0"/>
              </a:spcAft>
              <a:buClrTx/>
              <a:buSzPct val="90000"/>
              <a:tabLst/>
            </a:pPr>
            <a:r>
              <a:rPr lang="en-US"/>
              <a:t>Drag &amp; drop your</a:t>
            </a:r>
            <a:br>
              <a:rPr lang="en-US"/>
            </a:br>
            <a:r>
              <a:rPr lang="en-US"/>
              <a:t>photo here </a:t>
            </a:r>
            <a:br>
              <a:rPr lang="en-US"/>
            </a:br>
            <a:r>
              <a:rPr lang="en-US"/>
              <a:t>or click or tap icon below to insert</a:t>
            </a:r>
          </a:p>
          <a:p>
            <a:pPr marL="285750" marR="0" lvl="0" indent="-285750" algn="ctr" defTabSz="932742" rtl="0" eaLnBrk="1" fontAlgn="auto" latinLnBrk="0" hangingPunct="1">
              <a:lnSpc>
                <a:spcPct val="100000"/>
              </a:lnSpc>
              <a:spcBef>
                <a:spcPct val="20000"/>
              </a:spcBef>
              <a:spcAft>
                <a:spcPts val="0"/>
              </a:spcAft>
              <a:buClrTx/>
              <a:buSzPct val="90000"/>
              <a:tabLst/>
            </a:pPr>
            <a:endParaRPr lang="en-US"/>
          </a:p>
        </p:txBody>
      </p:sp>
    </p:spTree>
    <p:extLst>
      <p:ext uri="{BB962C8B-B14F-4D97-AF65-F5344CB8AC3E}">
        <p14:creationId xmlns:p14="http://schemas.microsoft.com/office/powerpoint/2010/main" val="367417581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NB_Updates">
    <p:bg>
      <p:bgPr>
        <a:solidFill>
          <a:schemeClr val="bg1"/>
        </a:solidFill>
        <a:effectLst/>
      </p:bgPr>
    </p:bg>
    <p:spTree>
      <p:nvGrpSpPr>
        <p:cNvPr id="1" name=""/>
        <p:cNvGrpSpPr/>
        <p:nvPr/>
      </p:nvGrpSpPr>
      <p:grpSpPr>
        <a:xfrm>
          <a:off x="0" y="0"/>
          <a:ext cx="0" cy="0"/>
          <a:chOff x="0" y="0"/>
          <a:chExt cx="0" cy="0"/>
        </a:xfrm>
      </p:grpSpPr>
      <p:sp>
        <p:nvSpPr>
          <p:cNvPr id="6" name="Rounded Rectangle 4">
            <a:extLst>
              <a:ext uri="{FF2B5EF4-FFF2-40B4-BE49-F238E27FC236}">
                <a16:creationId xmlns:a16="http://schemas.microsoft.com/office/drawing/2014/main" id="{6A1507C7-C542-E81C-EF4A-218C3711D00D}"/>
              </a:ext>
            </a:extLst>
          </p:cNvPr>
          <p:cNvSpPr/>
          <p:nvPr userDrawn="1"/>
        </p:nvSpPr>
        <p:spPr>
          <a:xfrm>
            <a:off x="8928100" y="1151393"/>
            <a:ext cx="3263900" cy="5706606"/>
          </a:xfrm>
          <a:prstGeom prst="roundRect">
            <a:avLst>
              <a:gd name="adj" fmla="val 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3E22BCC-7032-17F0-B273-F935DF91BB2C}"/>
              </a:ext>
            </a:extLst>
          </p:cNvPr>
          <p:cNvPicPr>
            <a:picLocks noChangeAspect="1"/>
          </p:cNvPicPr>
          <p:nvPr userDrawn="1"/>
        </p:nvPicPr>
        <p:blipFill rotWithShape="1">
          <a:blip r:embed="rId2"/>
          <a:srcRect l="383"/>
          <a:stretch/>
        </p:blipFill>
        <p:spPr>
          <a:xfrm>
            <a:off x="-5080" y="-6350"/>
            <a:ext cx="12197080" cy="1180614"/>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00979" y="285070"/>
            <a:ext cx="11018520" cy="553998"/>
          </a:xfrm>
        </p:spPr>
        <p:txBody>
          <a:bodyPr/>
          <a:lstStyle>
            <a:lvl1pPr>
              <a:defRPr sz="3600">
                <a:solidFill>
                  <a:schemeClr val="bg1"/>
                </a:solidFill>
              </a:defRPr>
            </a:lvl1pPr>
          </a:lstStyle>
          <a:p>
            <a:r>
              <a:rPr lang="en-US"/>
              <a:t>Click to edit Master title style</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
        <p:nvSpPr>
          <p:cNvPr id="10" name="Rounded Rectangle 1">
            <a:extLst>
              <a:ext uri="{FF2B5EF4-FFF2-40B4-BE49-F238E27FC236}">
                <a16:creationId xmlns:a16="http://schemas.microsoft.com/office/drawing/2014/main" id="{A3FE6813-A34B-408D-5E57-9D178EE76FD8}"/>
              </a:ext>
            </a:extLst>
          </p:cNvPr>
          <p:cNvSpPr/>
          <p:nvPr userDrawn="1"/>
        </p:nvSpPr>
        <p:spPr>
          <a:xfrm>
            <a:off x="0" y="1173570"/>
            <a:ext cx="4152900" cy="468061"/>
          </a:xfrm>
          <a:prstGeom prst="roundRect">
            <a:avLst>
              <a:gd name="adj" fmla="val 0"/>
            </a:avLst>
          </a:prstGeom>
          <a:solidFill>
            <a:srgbClr val="F250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7" name="Picture Placeholder 16">
            <a:extLst>
              <a:ext uri="{FF2B5EF4-FFF2-40B4-BE49-F238E27FC236}">
                <a16:creationId xmlns:a16="http://schemas.microsoft.com/office/drawing/2014/main" id="{05AA3CE7-CCC3-9EBF-4083-17CD49870263}"/>
              </a:ext>
            </a:extLst>
          </p:cNvPr>
          <p:cNvSpPr>
            <a:spLocks noGrp="1"/>
          </p:cNvSpPr>
          <p:nvPr>
            <p:ph type="pic" sz="quarter" idx="11" hasCustomPrompt="1"/>
          </p:nvPr>
        </p:nvSpPr>
        <p:spPr>
          <a:xfrm>
            <a:off x="5650395" y="2239963"/>
            <a:ext cx="6262206" cy="3246437"/>
          </a:xfrm>
          <a:prstGeom prst="roundRect">
            <a:avLst>
              <a:gd name="adj" fmla="val 4622"/>
            </a:avLst>
          </a:prstGeom>
          <a:solidFill>
            <a:schemeClr val="bg2"/>
          </a:solidFill>
        </p:spPr>
        <p:txBody>
          <a:bodyPr anchor="ctr">
            <a:noAutofit/>
          </a:bodyPr>
          <a:lstStyle>
            <a:lvl1pPr marL="0" indent="0" algn="ctr">
              <a:buNone/>
              <a:defRPr/>
            </a:lvl1pPr>
          </a:lstStyle>
          <a:p>
            <a:r>
              <a:rPr lang="en-US"/>
              <a:t>Click to insert picture</a:t>
            </a:r>
          </a:p>
        </p:txBody>
      </p:sp>
      <p:sp>
        <p:nvSpPr>
          <p:cNvPr id="19" name="Text Placeholder 18">
            <a:extLst>
              <a:ext uri="{FF2B5EF4-FFF2-40B4-BE49-F238E27FC236}">
                <a16:creationId xmlns:a16="http://schemas.microsoft.com/office/drawing/2014/main" id="{6E0B161C-8EF0-F07D-6565-5AC5DAF93DB4}"/>
              </a:ext>
            </a:extLst>
          </p:cNvPr>
          <p:cNvSpPr>
            <a:spLocks noGrp="1"/>
          </p:cNvSpPr>
          <p:nvPr>
            <p:ph type="body" sz="quarter" idx="12"/>
          </p:nvPr>
        </p:nvSpPr>
        <p:spPr>
          <a:xfrm>
            <a:off x="461963" y="1257671"/>
            <a:ext cx="3617912" cy="307777"/>
          </a:xfrm>
        </p:spPr>
        <p:txBody>
          <a:bodyPr/>
          <a:lstStyle>
            <a:lvl1pPr marL="0" indent="0">
              <a:buNone/>
              <a:defRPr>
                <a:solidFill>
                  <a:schemeClr val="bg1"/>
                </a:solidFill>
                <a:latin typeface="+mj-lt"/>
              </a:defRPr>
            </a:lvl1pPr>
            <a:lvl2pPr marL="228600" indent="0">
              <a:buNone/>
              <a:defRPr/>
            </a:lvl2pPr>
          </a:lstStyle>
          <a:p>
            <a:pPr lvl="0"/>
            <a:r>
              <a:rPr lang="en-US"/>
              <a:t>Click to edit Master text styles</a:t>
            </a:r>
          </a:p>
        </p:txBody>
      </p:sp>
      <p:sp>
        <p:nvSpPr>
          <p:cNvPr id="21" name="Text Placeholder 20">
            <a:extLst>
              <a:ext uri="{FF2B5EF4-FFF2-40B4-BE49-F238E27FC236}">
                <a16:creationId xmlns:a16="http://schemas.microsoft.com/office/drawing/2014/main" id="{0E79AF9F-FE77-CCB9-F3E4-8905E3B043A1}"/>
              </a:ext>
            </a:extLst>
          </p:cNvPr>
          <p:cNvSpPr>
            <a:spLocks noGrp="1"/>
          </p:cNvSpPr>
          <p:nvPr>
            <p:ph type="body" sz="quarter" idx="13" hasCustomPrompt="1"/>
          </p:nvPr>
        </p:nvSpPr>
        <p:spPr>
          <a:xfrm>
            <a:off x="461963" y="2239963"/>
            <a:ext cx="5049837" cy="2860270"/>
          </a:xfrm>
        </p:spPr>
        <p:txBody>
          <a:bodyPr/>
          <a:lstStyle>
            <a:lvl1pPr marL="0" indent="0">
              <a:buNone/>
              <a:defRPr sz="1600"/>
            </a:lvl1pPr>
          </a:lstStyle>
          <a:p>
            <a:pPr marL="0" indent="0">
              <a:lnSpc>
                <a:spcPct val="90000"/>
              </a:lnSpc>
              <a:spcBef>
                <a:spcPts val="1000"/>
              </a:spcBef>
              <a:buNone/>
            </a:pPr>
            <a:r>
              <a:rPr lang="en-US" sz="2800">
                <a:latin typeface="+mj-lt"/>
                <a:cs typeface="Segoe UI Semibold" panose="020B0502040204020203" pitchFamily="34" charset="0"/>
              </a:rPr>
              <a:t>Lorem ipsum dolor sit </a:t>
            </a:r>
            <a:r>
              <a:rPr lang="en-US" sz="2800" err="1">
                <a:latin typeface="+mj-lt"/>
                <a:cs typeface="Segoe UI Semibold" panose="020B0502040204020203" pitchFamily="34" charset="0"/>
              </a:rPr>
              <a:t>amet</a:t>
            </a:r>
            <a:endParaRPr lang="en-US" sz="2000">
              <a:latin typeface="+mj-lt"/>
              <a:cs typeface="Segoe UI" panose="020B0502040204020203" pitchFamily="34" charset="0"/>
            </a:endParaRPr>
          </a:p>
          <a:p>
            <a:pPr marL="0" indent="0">
              <a:lnSpc>
                <a:spcPct val="90000"/>
              </a:lnSpc>
              <a:spcBef>
                <a:spcPts val="1000"/>
              </a:spcBef>
              <a:buNone/>
            </a:pPr>
            <a:r>
              <a:rPr lang="en-US" sz="2000">
                <a:solidFill>
                  <a:srgbClr val="000000"/>
                </a:solidFill>
                <a:effectLst/>
                <a:highlight>
                  <a:srgbClr val="FFFFFF"/>
                </a:highlight>
                <a:latin typeface="Segoe UI" panose="020B0502040204020203" pitchFamily="34" charset="0"/>
                <a:cs typeface="Segoe UI" panose="020B0502040204020203" pitchFamily="34" charset="0"/>
              </a:rPr>
              <a:t>Vestibulum cursus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quam</a:t>
            </a:r>
            <a:r>
              <a:rPr lang="en-US" sz="2000">
                <a:solidFill>
                  <a:srgbClr val="000000"/>
                </a:solidFill>
                <a:effectLst/>
                <a:highlight>
                  <a:srgbClr val="FFFFFF"/>
                </a:highlight>
                <a:latin typeface="Segoe UI" panose="020B0502040204020203" pitchFamily="34" charset="0"/>
                <a:cs typeface="Segoe UI" panose="020B0502040204020203" pitchFamily="34" charset="0"/>
              </a:rPr>
              <a:t>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rutrum</a:t>
            </a:r>
            <a:r>
              <a:rPr lang="en-US" sz="2000">
                <a:solidFill>
                  <a:srgbClr val="000000"/>
                </a:solidFill>
                <a:effectLst/>
                <a:highlight>
                  <a:srgbClr val="FFFFFF"/>
                </a:highlight>
                <a:latin typeface="Segoe UI" panose="020B0502040204020203" pitchFamily="34" charset="0"/>
                <a:cs typeface="Segoe UI" panose="020B0502040204020203" pitchFamily="34" charset="0"/>
              </a:rPr>
              <a:t>,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commodo</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Vivamus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finibus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arcu</a:t>
            </a:r>
            <a:r>
              <a:rPr lang="en-US" sz="2000">
                <a:solidFill>
                  <a:srgbClr val="000000"/>
                </a:solidFill>
                <a:effectLst/>
                <a:highlight>
                  <a:srgbClr val="FFFFFF"/>
                </a:highlight>
                <a:latin typeface="Segoe UI" panose="020B0502040204020203" pitchFamily="34" charset="0"/>
                <a:cs typeface="Segoe UI" panose="020B0502040204020203" pitchFamily="34" charset="0"/>
              </a:rPr>
              <a:t> vel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tellus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varius</a:t>
            </a:r>
            <a:r>
              <a:rPr lang="en-US" sz="2000">
                <a:solidFill>
                  <a:srgbClr val="000000"/>
                </a:solidFill>
                <a:effectLst/>
                <a:highlight>
                  <a:srgbClr val="FFFFFF"/>
                </a:highlight>
                <a:latin typeface="Segoe UI" panose="020B0502040204020203" pitchFamily="34" charset="0"/>
                <a:cs typeface="Segoe UI" panose="020B0502040204020203" pitchFamily="34" charset="0"/>
              </a:rPr>
              <a:t>, nec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massa</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condimentum</a:t>
            </a:r>
            <a:r>
              <a:rPr lang="en-US" sz="2000">
                <a:solidFill>
                  <a:srgbClr val="000000"/>
                </a:solidFill>
                <a:effectLst/>
                <a:highlight>
                  <a:srgbClr val="FFFFFF"/>
                </a:highlight>
                <a:latin typeface="Segoe UI" panose="020B0502040204020203" pitchFamily="34" charset="0"/>
                <a:cs typeface="Segoe UI" panose="020B0502040204020203" pitchFamily="34" charset="0"/>
              </a:rPr>
              <a:t>. Lorem ipsum dolor sit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amet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consectetur</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adipiscing</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elit</a:t>
            </a:r>
            <a:r>
              <a:rPr lang="en-US" sz="2000">
                <a:solidFill>
                  <a:srgbClr val="000000"/>
                </a:solidFill>
                <a:effectLst/>
                <a:highlight>
                  <a:srgbClr val="FFFFFF"/>
                </a:highlight>
                <a:latin typeface="Segoe UI" panose="020B0502040204020203" pitchFamily="34" charset="0"/>
                <a:cs typeface="Segoe UI" panose="020B0502040204020203" pitchFamily="34" charset="0"/>
              </a:rPr>
              <a:t>. Vestibulum fermentum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imperdiet</a:t>
            </a:r>
            <a:r>
              <a:rPr lang="en-US" sz="2000">
                <a:solidFill>
                  <a:srgbClr val="000000"/>
                </a:solidFill>
                <a:effectLst/>
                <a:highlight>
                  <a:srgbClr val="FFFFFF"/>
                </a:highlight>
                <a:latin typeface="Segoe UI" panose="020B0502040204020203" pitchFamily="34" charset="0"/>
                <a:cs typeface="Segoe UI" panose="020B0502040204020203" pitchFamily="34" charset="0"/>
              </a:rPr>
              <a:t> ex, nec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consequat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felis</a:t>
            </a:r>
            <a:r>
              <a:rPr lang="en-US" sz="2000">
                <a:solidFill>
                  <a:srgbClr val="000000"/>
                </a:solidFill>
                <a:effectLst/>
                <a:highlight>
                  <a:srgbClr val="FFFFFF"/>
                </a:highlight>
                <a:latin typeface="Segoe UI" panose="020B0502040204020203" pitchFamily="34" charset="0"/>
                <a:cs typeface="Segoe UI" panose="020B0502040204020203" pitchFamily="34" charset="0"/>
              </a:rPr>
              <a:t> tempus vitae.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Phasellus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lobortis</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laoreet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r>
              <a:rPr lang="en-US" sz="2000" err="1">
                <a:solidFill>
                  <a:srgbClr val="000000"/>
                </a:solidFill>
                <a:effectLst/>
                <a:highlight>
                  <a:srgbClr val="FFFFFF"/>
                </a:highlight>
                <a:latin typeface="Segoe UI" panose="020B0502040204020203" pitchFamily="34" charset="0"/>
                <a:cs typeface="Segoe UI" panose="020B0502040204020203" pitchFamily="34" charset="0"/>
              </a:rPr>
              <a:t>erat</a:t>
            </a:r>
            <a:r>
              <a:rPr lang="en-US" sz="2000">
                <a:solidFill>
                  <a:srgbClr val="000000"/>
                </a:solidFill>
                <a:effectLst/>
                <a:highlight>
                  <a:srgbClr val="FFFFFF"/>
                </a:highlight>
                <a:latin typeface="Segoe UI" panose="020B0502040204020203" pitchFamily="34" charset="0"/>
                <a:cs typeface="Segoe UI" panose="020B0502040204020203" pitchFamily="34" charset="0"/>
              </a:rPr>
              <a:t>. </a:t>
            </a:r>
          </a:p>
          <a:p>
            <a:pPr marL="0" indent="0">
              <a:lnSpc>
                <a:spcPct val="90000"/>
              </a:lnSpc>
              <a:spcBef>
                <a:spcPts val="1000"/>
              </a:spcBef>
              <a:buNone/>
            </a:pPr>
            <a:r>
              <a:rPr lang="en-US" sz="2000">
                <a:highlight>
                  <a:srgbClr val="FFFFFF"/>
                </a:highlight>
                <a:latin typeface="Segoe UI" panose="020B0502040204020203" pitchFamily="34" charset="0"/>
                <a:cs typeface="Segoe UI" panose="020B0502040204020203" pitchFamily="34" charset="0"/>
              </a:rPr>
              <a:t>Learn more at aka.ms/community.</a:t>
            </a:r>
            <a:endParaRPr lang="en-US" sz="20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73616669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eams photo 2">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5031693"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5031693" cy="950108"/>
          </a:xfrm>
          <a:prstGeom prst="rect">
            <a:avLst/>
          </a:prstGeom>
        </p:spPr>
        <p:txBody>
          <a:bodyPr/>
          <a:lstStyle>
            <a:lvl1pPr>
              <a:defRPr sz="2600"/>
            </a:lvl1pPr>
          </a:lstStyle>
          <a:p>
            <a:r>
              <a:rPr lang="en-US"/>
              <a:t>Click to edit Master title style</a:t>
            </a:r>
          </a:p>
        </p:txBody>
      </p:sp>
      <p:sp>
        <p:nvSpPr>
          <p:cNvPr id="7" name="Content Placeholder 4">
            <a:extLst>
              <a:ext uri="{FF2B5EF4-FFF2-40B4-BE49-F238E27FC236}">
                <a16:creationId xmlns:a16="http://schemas.microsoft.com/office/drawing/2014/main" id="{5906A360-8D81-A641-AC84-67059C28AFB3}"/>
              </a:ext>
            </a:extLst>
          </p:cNvPr>
          <p:cNvSpPr>
            <a:spLocks noGrp="1"/>
          </p:cNvSpPr>
          <p:nvPr>
            <p:ph sz="quarter" idx="12" hasCustomPrompt="1"/>
          </p:nvPr>
        </p:nvSpPr>
        <p:spPr>
          <a:xfrm>
            <a:off x="6584236" y="345044"/>
            <a:ext cx="5277351" cy="2968942"/>
          </a:xfrm>
          <a:prstGeom prst="roundRect">
            <a:avLst>
              <a:gd name="adj" fmla="val 0"/>
            </a:avLst>
          </a:prstGeom>
          <a:blipFill>
            <a:blip r:embed="rId2"/>
            <a:stretch>
              <a:fillRect/>
            </a:stretch>
          </a:blipFill>
          <a:ln w="146050">
            <a:solidFill>
              <a:schemeClr val="bg1"/>
            </a:solidFill>
          </a:ln>
          <a:effectLst>
            <a:outerShdw blurRad="254000" dist="12700" dir="5400000" sx="101000" sy="101000" algn="ctr" rotWithShape="0">
              <a:schemeClr val="tx1">
                <a:lumMod val="75000"/>
                <a:lumOff val="25000"/>
                <a:alpha val="20000"/>
              </a:schemeClr>
            </a:outerShdw>
          </a:effectLst>
        </p:spPr>
        <p:txBody>
          <a:bodyPr tIns="2011680">
            <a:noAutofit/>
          </a:bodyPr>
          <a:lstStyle>
            <a:lvl1pPr marL="0" indent="0" algn="l">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a:t>
            </a:r>
            <a:br>
              <a:rPr lang="en-US"/>
            </a:br>
            <a:r>
              <a:rPr lang="en-US"/>
              <a:t>here 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8" name="Content Placeholder 4">
            <a:extLst>
              <a:ext uri="{FF2B5EF4-FFF2-40B4-BE49-F238E27FC236}">
                <a16:creationId xmlns:a16="http://schemas.microsoft.com/office/drawing/2014/main" id="{349BC391-BBA0-004E-B574-CD332AEA5D8B}"/>
              </a:ext>
            </a:extLst>
          </p:cNvPr>
          <p:cNvSpPr>
            <a:spLocks noGrp="1"/>
          </p:cNvSpPr>
          <p:nvPr>
            <p:ph sz="quarter" idx="13" hasCustomPrompt="1"/>
          </p:nvPr>
        </p:nvSpPr>
        <p:spPr>
          <a:xfrm>
            <a:off x="6584235" y="3601522"/>
            <a:ext cx="5277351" cy="2968942"/>
          </a:xfrm>
          <a:prstGeom prst="roundRect">
            <a:avLst>
              <a:gd name="adj" fmla="val 0"/>
            </a:avLst>
          </a:prstGeom>
          <a:blipFill>
            <a:blip r:embed="rId2"/>
            <a:stretch>
              <a:fillRect/>
            </a:stretch>
          </a:blipFill>
          <a:ln w="146050">
            <a:solidFill>
              <a:schemeClr val="bg1"/>
            </a:solidFill>
          </a:ln>
          <a:effectLst>
            <a:outerShdw blurRad="254000" dist="12700" dir="5400000" sx="101000" sy="101000" algn="ctr" rotWithShape="0">
              <a:schemeClr val="tx1">
                <a:lumMod val="75000"/>
                <a:lumOff val="25000"/>
                <a:alpha val="20000"/>
              </a:schemeClr>
            </a:outerShdw>
          </a:effectLst>
        </p:spPr>
        <p:txBody>
          <a:bodyPr tIns="2011680">
            <a:noAutofit/>
          </a:bodyPr>
          <a:lstStyle>
            <a:lvl1pPr marL="0" indent="0" algn="l">
              <a:defRPr lang="en-US" sz="12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 here</a:t>
            </a:r>
            <a:br>
              <a:rPr lang="en-US"/>
            </a:br>
            <a:r>
              <a:rPr lang="en-US"/>
              <a:t>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Tree>
    <p:extLst>
      <p:ext uri="{BB962C8B-B14F-4D97-AF65-F5344CB8AC3E}">
        <p14:creationId xmlns:p14="http://schemas.microsoft.com/office/powerpoint/2010/main" val="259025947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eams photo 3">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7168619"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7168619" cy="950108"/>
          </a:xfrm>
          <a:prstGeom prst="rect">
            <a:avLst/>
          </a:prstGeom>
        </p:spPr>
        <p:txBody>
          <a:bodyPr/>
          <a:lstStyle>
            <a:lvl1pPr>
              <a:defRPr sz="2600"/>
            </a:lvl1pPr>
          </a:lstStyle>
          <a:p>
            <a:r>
              <a:rPr lang="en-US"/>
              <a:t>Click to edit Master title style</a:t>
            </a:r>
          </a:p>
        </p:txBody>
      </p:sp>
      <p:sp>
        <p:nvSpPr>
          <p:cNvPr id="9" name="Content Placeholder 4">
            <a:extLst>
              <a:ext uri="{FF2B5EF4-FFF2-40B4-BE49-F238E27FC236}">
                <a16:creationId xmlns:a16="http://schemas.microsoft.com/office/drawing/2014/main" id="{3DBECAC5-9647-EB45-BA62-C1EF56A17D71}"/>
              </a:ext>
            </a:extLst>
          </p:cNvPr>
          <p:cNvSpPr>
            <a:spLocks noGrp="1"/>
          </p:cNvSpPr>
          <p:nvPr>
            <p:ph sz="quarter" idx="13" hasCustomPrompt="1"/>
          </p:nvPr>
        </p:nvSpPr>
        <p:spPr>
          <a:xfrm>
            <a:off x="8584442" y="605499"/>
            <a:ext cx="3236200" cy="1741308"/>
          </a:xfrm>
          <a:prstGeom prst="roundRect">
            <a:avLst>
              <a:gd name="adj" fmla="val 0"/>
            </a:avLst>
          </a:prstGeom>
          <a:blipFill>
            <a:blip r:embed="rId2"/>
            <a:stretch>
              <a:fillRect/>
            </a:stretch>
          </a:blipFill>
          <a:ln w="69850">
            <a:solidFill>
              <a:schemeClr val="bg1"/>
            </a:solidFill>
          </a:ln>
          <a:effectLst>
            <a:outerShdw blurRad="254000" dist="12700" dir="5400000" sx="101000" sy="101000" algn="ctr" rotWithShape="0">
              <a:schemeClr val="tx1">
                <a:lumMod val="75000"/>
                <a:lumOff val="25000"/>
                <a:alpha val="20000"/>
              </a:schemeClr>
            </a:outerShdw>
          </a:effectLst>
        </p:spPr>
        <p:txBody>
          <a:bodyPr tIns="731520">
            <a:noAutofit/>
          </a:bodyPr>
          <a:lstStyle>
            <a:lvl1pPr marL="0" indent="0" algn="l">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a:t>
            </a:r>
            <a:br>
              <a:rPr lang="en-US"/>
            </a:br>
            <a:r>
              <a:rPr lang="en-US"/>
              <a:t>here 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10" name="Content Placeholder 4">
            <a:extLst>
              <a:ext uri="{FF2B5EF4-FFF2-40B4-BE49-F238E27FC236}">
                <a16:creationId xmlns:a16="http://schemas.microsoft.com/office/drawing/2014/main" id="{F096AFB9-2030-0440-8E5B-E188CD4A2700}"/>
              </a:ext>
            </a:extLst>
          </p:cNvPr>
          <p:cNvSpPr>
            <a:spLocks noGrp="1"/>
          </p:cNvSpPr>
          <p:nvPr>
            <p:ph sz="quarter" idx="14" hasCustomPrompt="1"/>
          </p:nvPr>
        </p:nvSpPr>
        <p:spPr>
          <a:xfrm>
            <a:off x="8584442" y="2558346"/>
            <a:ext cx="3236200" cy="1741308"/>
          </a:xfrm>
          <a:prstGeom prst="roundRect">
            <a:avLst>
              <a:gd name="adj" fmla="val 0"/>
            </a:avLst>
          </a:prstGeom>
          <a:blipFill>
            <a:blip r:embed="rId2"/>
            <a:stretch>
              <a:fillRect/>
            </a:stretch>
          </a:blipFill>
          <a:ln w="69850">
            <a:solidFill>
              <a:schemeClr val="bg1"/>
            </a:solidFill>
          </a:ln>
          <a:effectLst>
            <a:outerShdw blurRad="254000" dist="12700" dir="5400000" sx="101000" sy="101000" algn="ctr" rotWithShape="0">
              <a:schemeClr val="tx1">
                <a:lumMod val="75000"/>
                <a:lumOff val="25000"/>
                <a:alpha val="20000"/>
              </a:schemeClr>
            </a:outerShdw>
          </a:effectLst>
        </p:spPr>
        <p:txBody>
          <a:bodyPr tIns="731520">
            <a:noAutofit/>
          </a:bodyPr>
          <a:lstStyle>
            <a:lvl1pPr marL="0" indent="0" algn="l">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a:t>
            </a:r>
            <a:br>
              <a:rPr lang="en-US"/>
            </a:br>
            <a:r>
              <a:rPr lang="en-US"/>
              <a:t>here 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
        <p:nvSpPr>
          <p:cNvPr id="11" name="Content Placeholder 4">
            <a:extLst>
              <a:ext uri="{FF2B5EF4-FFF2-40B4-BE49-F238E27FC236}">
                <a16:creationId xmlns:a16="http://schemas.microsoft.com/office/drawing/2014/main" id="{97BB1C31-06A6-AB4D-A7EC-63EFA068AE37}"/>
              </a:ext>
            </a:extLst>
          </p:cNvPr>
          <p:cNvSpPr>
            <a:spLocks noGrp="1"/>
          </p:cNvSpPr>
          <p:nvPr>
            <p:ph sz="quarter" idx="15" hasCustomPrompt="1"/>
          </p:nvPr>
        </p:nvSpPr>
        <p:spPr>
          <a:xfrm>
            <a:off x="8584442" y="4511193"/>
            <a:ext cx="3236200" cy="1741308"/>
          </a:xfrm>
          <a:prstGeom prst="roundRect">
            <a:avLst>
              <a:gd name="adj" fmla="val 0"/>
            </a:avLst>
          </a:prstGeom>
          <a:blipFill>
            <a:blip r:embed="rId2"/>
            <a:stretch>
              <a:fillRect/>
            </a:stretch>
          </a:blipFill>
          <a:ln w="69850">
            <a:solidFill>
              <a:schemeClr val="bg1"/>
            </a:solidFill>
          </a:ln>
          <a:effectLst>
            <a:outerShdw blurRad="254000" dist="12700" dir="5400000" sx="101000" sy="101000" algn="ctr" rotWithShape="0">
              <a:schemeClr val="tx1">
                <a:lumMod val="75000"/>
                <a:lumOff val="25000"/>
                <a:alpha val="20000"/>
              </a:schemeClr>
            </a:outerShdw>
          </a:effectLst>
        </p:spPr>
        <p:txBody>
          <a:bodyPr tIns="731520">
            <a:noAutofit/>
          </a:bodyPr>
          <a:lstStyle>
            <a:lvl1pPr marL="0" indent="0" algn="l">
              <a:defRPr lang="en-US" sz="1400" b="1" kern="1200" spc="0" baseline="0" dirty="0">
                <a:solidFill>
                  <a:srgbClr val="000000"/>
                </a:solidFill>
                <a:latin typeface="+mn-lt"/>
                <a:ea typeface="+mn-ea"/>
                <a:cs typeface="Segoe UI" panose="020B0502040204020203" pitchFamily="34" charset="0"/>
              </a:defRPr>
            </a:lvl1pPr>
          </a:lstStyle>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r>
              <a:rPr lang="en-US"/>
              <a:t>Drag &amp; drop your photo</a:t>
            </a:r>
            <a:br>
              <a:rPr lang="en-US"/>
            </a:br>
            <a:r>
              <a:rPr lang="en-US"/>
              <a:t>here or click or tap icon</a:t>
            </a:r>
            <a:br>
              <a:rPr lang="en-US"/>
            </a:br>
            <a:r>
              <a:rPr lang="en-US"/>
              <a:t>below to insert</a:t>
            </a:r>
          </a:p>
          <a:p>
            <a:pPr marL="228600" marR="0" lvl="0" indent="-228600" algn="ctr"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pPr>
            <a:endParaRPr lang="en-US"/>
          </a:p>
        </p:txBody>
      </p:sp>
    </p:spTree>
    <p:extLst>
      <p:ext uri="{BB962C8B-B14F-4D97-AF65-F5344CB8AC3E}">
        <p14:creationId xmlns:p14="http://schemas.microsoft.com/office/powerpoint/2010/main" val="379120712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0_Small title - half pag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7445710"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7445710" cy="950108"/>
          </a:xfrm>
          <a:prstGeom prst="rect">
            <a:avLst/>
          </a:prstGeom>
        </p:spPr>
        <p:txBody>
          <a:bodyPr/>
          <a:lstStyle>
            <a:lvl1pPr>
              <a:defRPr sz="2600"/>
            </a:lvl1pPr>
          </a:lstStyle>
          <a:p>
            <a:r>
              <a:rPr lang="en-US"/>
              <a:t>Click to edit Master title style</a:t>
            </a:r>
          </a:p>
        </p:txBody>
      </p:sp>
      <p:sp>
        <p:nvSpPr>
          <p:cNvPr id="7" name="Content Placeholder 4">
            <a:extLst>
              <a:ext uri="{FF2B5EF4-FFF2-40B4-BE49-F238E27FC236}">
                <a16:creationId xmlns:a16="http://schemas.microsoft.com/office/drawing/2014/main" id="{FBCB2226-D1CC-534A-8F34-ED05335F143C}"/>
              </a:ext>
            </a:extLst>
          </p:cNvPr>
          <p:cNvSpPr>
            <a:spLocks noGrp="1"/>
          </p:cNvSpPr>
          <p:nvPr>
            <p:ph sz="quarter" idx="12" hasCustomPrompt="1"/>
          </p:nvPr>
        </p:nvSpPr>
        <p:spPr>
          <a:xfrm>
            <a:off x="8989961" y="585216"/>
            <a:ext cx="2625967" cy="5687568"/>
          </a:xfrm>
          <a:prstGeom prst="roundRect">
            <a:avLst>
              <a:gd name="adj" fmla="val 8222"/>
            </a:avLst>
          </a:prstGeom>
          <a:blipFill>
            <a:blip r:embed="rId2"/>
            <a:stretch>
              <a:fillRect/>
            </a:stretch>
          </a:blipFill>
          <a:ln w="104775">
            <a:solidFill>
              <a:schemeClr val="bg1"/>
            </a:solidFill>
          </a:ln>
          <a:effectLst>
            <a:outerShdw blurRad="254000" dist="12700" dir="5400000" sx="101000" sy="101000" algn="ctr" rotWithShape="0">
              <a:schemeClr val="bg1">
                <a:lumMod val="65000"/>
                <a:alpha val="20000"/>
              </a:schemeClr>
            </a:outerShdw>
          </a:effectLst>
        </p:spPr>
        <p:txBody>
          <a:bodyPr tIns="1463040" bIns="0" anchor="ctr" anchorCtr="0"/>
          <a:lstStyle>
            <a:lvl1pPr marL="0" indent="0" algn="ctr">
              <a:buNone/>
              <a:defRPr lang="en-US" sz="1100" b="1" kern="1200" spc="0" baseline="0" dirty="0">
                <a:solidFill>
                  <a:schemeClr val="bg1"/>
                </a:solidFill>
                <a:latin typeface="+mn-lt"/>
                <a:ea typeface="+mn-ea"/>
                <a:cs typeface="Segoe UI" panose="020B0502040204020203" pitchFamily="34" charset="0"/>
              </a:defRPr>
            </a:lvl1pPr>
          </a:lstStyle>
          <a:p>
            <a:pPr marL="285750" marR="0" lvl="0" indent="-285750" algn="ctr" defTabSz="932742" rtl="0" eaLnBrk="1" fontAlgn="auto" latinLnBrk="0" hangingPunct="1">
              <a:lnSpc>
                <a:spcPct val="100000"/>
              </a:lnSpc>
              <a:spcBef>
                <a:spcPct val="20000"/>
              </a:spcBef>
              <a:spcAft>
                <a:spcPts val="0"/>
              </a:spcAft>
              <a:buClrTx/>
              <a:buSzPct val="90000"/>
              <a:tabLst/>
            </a:pPr>
            <a:r>
              <a:rPr lang="en-US"/>
              <a:t>Drag &amp; drop your photo here </a:t>
            </a:r>
            <a:br>
              <a:rPr lang="en-US"/>
            </a:br>
            <a:r>
              <a:rPr lang="en-US"/>
              <a:t>or click or tap icon below </a:t>
            </a:r>
            <a:br>
              <a:rPr lang="en-US"/>
            </a:br>
            <a:r>
              <a:rPr lang="en-US"/>
              <a:t>to insert</a:t>
            </a:r>
          </a:p>
          <a:p>
            <a:pPr marL="285750" marR="0" lvl="0" indent="-285750" algn="ctr" defTabSz="932742" rtl="0" eaLnBrk="1" fontAlgn="auto" latinLnBrk="0" hangingPunct="1">
              <a:lnSpc>
                <a:spcPct val="100000"/>
              </a:lnSpc>
              <a:spcBef>
                <a:spcPct val="20000"/>
              </a:spcBef>
              <a:spcAft>
                <a:spcPts val="0"/>
              </a:spcAft>
              <a:buClrTx/>
              <a:buSzPct val="90000"/>
              <a:tabLst/>
            </a:pPr>
            <a:endParaRPr lang="en-US"/>
          </a:p>
        </p:txBody>
      </p:sp>
    </p:spTree>
    <p:extLst>
      <p:ext uri="{BB962C8B-B14F-4D97-AF65-F5344CB8AC3E}">
        <p14:creationId xmlns:p14="http://schemas.microsoft.com/office/powerpoint/2010/main" val="90408786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1_Small title - half pag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581593C0-90FF-2243-9A36-C4FDCBA6DEEB}"/>
              </a:ext>
            </a:extLst>
          </p:cNvPr>
          <p:cNvSpPr>
            <a:spLocks noGrp="1"/>
          </p:cNvSpPr>
          <p:nvPr>
            <p:ph type="body" sz="half" idx="2"/>
          </p:nvPr>
        </p:nvSpPr>
        <p:spPr>
          <a:xfrm>
            <a:off x="576072" y="1588296"/>
            <a:ext cx="5198616" cy="451942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itle 1">
            <a:extLst>
              <a:ext uri="{FF2B5EF4-FFF2-40B4-BE49-F238E27FC236}">
                <a16:creationId xmlns:a16="http://schemas.microsoft.com/office/drawing/2014/main" id="{523F18EF-B1F8-514E-AE14-3EC5437E2B21}"/>
              </a:ext>
            </a:extLst>
          </p:cNvPr>
          <p:cNvSpPr>
            <a:spLocks noGrp="1"/>
          </p:cNvSpPr>
          <p:nvPr>
            <p:ph type="title"/>
          </p:nvPr>
        </p:nvSpPr>
        <p:spPr>
          <a:xfrm>
            <a:off x="576072" y="530466"/>
            <a:ext cx="5198616" cy="950108"/>
          </a:xfrm>
          <a:prstGeom prst="rect">
            <a:avLst/>
          </a:prstGeom>
        </p:spPr>
        <p:txBody>
          <a:bodyPr/>
          <a:lstStyle>
            <a:lvl1pPr>
              <a:defRPr sz="2600"/>
            </a:lvl1pPr>
          </a:lstStyle>
          <a:p>
            <a:r>
              <a:rPr lang="en-US"/>
              <a:t>Click to edit Master title style</a:t>
            </a:r>
          </a:p>
        </p:txBody>
      </p:sp>
      <p:sp>
        <p:nvSpPr>
          <p:cNvPr id="5" name="Content Placeholder 4">
            <a:extLst>
              <a:ext uri="{FF2B5EF4-FFF2-40B4-BE49-F238E27FC236}">
                <a16:creationId xmlns:a16="http://schemas.microsoft.com/office/drawing/2014/main" id="{20089D16-8111-6D4B-A9F1-35AF1D1AF2B3}"/>
              </a:ext>
            </a:extLst>
          </p:cNvPr>
          <p:cNvSpPr>
            <a:spLocks noGrp="1"/>
          </p:cNvSpPr>
          <p:nvPr>
            <p:ph sz="quarter" idx="12" hasCustomPrompt="1"/>
          </p:nvPr>
        </p:nvSpPr>
        <p:spPr>
          <a:xfrm>
            <a:off x="8989961" y="585216"/>
            <a:ext cx="2625967" cy="5687568"/>
          </a:xfrm>
          <a:prstGeom prst="roundRect">
            <a:avLst>
              <a:gd name="adj" fmla="val 8222"/>
            </a:avLst>
          </a:prstGeom>
          <a:blipFill>
            <a:blip r:embed="rId2"/>
            <a:stretch>
              <a:fillRect/>
            </a:stretch>
          </a:blipFill>
          <a:ln w="104775">
            <a:solidFill>
              <a:schemeClr val="bg1"/>
            </a:solidFill>
          </a:ln>
          <a:effectLst>
            <a:outerShdw blurRad="254000" dist="12700" dir="5400000" sx="101000" sy="101000" algn="ctr" rotWithShape="0">
              <a:schemeClr val="bg1">
                <a:lumMod val="65000"/>
                <a:alpha val="20000"/>
              </a:schemeClr>
            </a:outerShdw>
          </a:effectLst>
        </p:spPr>
        <p:txBody>
          <a:bodyPr tIns="1463040" bIns="0" anchor="ctr" anchorCtr="0"/>
          <a:lstStyle>
            <a:lvl1pPr marL="0" indent="0" algn="ctr">
              <a:buNone/>
              <a:defRPr lang="en-US" sz="1100" b="1" kern="1200" spc="0" baseline="0" dirty="0">
                <a:solidFill>
                  <a:schemeClr val="bg1"/>
                </a:solidFill>
                <a:latin typeface="+mn-lt"/>
                <a:ea typeface="+mn-ea"/>
                <a:cs typeface="Segoe UI" panose="020B0502040204020203" pitchFamily="34" charset="0"/>
              </a:defRPr>
            </a:lvl1pPr>
          </a:lstStyle>
          <a:p>
            <a:pPr marL="285750" marR="0" lvl="0" indent="-285750" algn="ctr" defTabSz="932742" rtl="0" eaLnBrk="1" fontAlgn="auto" latinLnBrk="0" hangingPunct="1">
              <a:lnSpc>
                <a:spcPct val="100000"/>
              </a:lnSpc>
              <a:spcBef>
                <a:spcPct val="20000"/>
              </a:spcBef>
              <a:spcAft>
                <a:spcPts val="0"/>
              </a:spcAft>
              <a:buClrTx/>
              <a:buSzPct val="90000"/>
              <a:tabLst/>
            </a:pPr>
            <a:r>
              <a:rPr lang="en-US"/>
              <a:t>Drag &amp; drop your photo here </a:t>
            </a:r>
            <a:br>
              <a:rPr lang="en-US"/>
            </a:br>
            <a:r>
              <a:rPr lang="en-US"/>
              <a:t>or click or tap icon below </a:t>
            </a:r>
            <a:br>
              <a:rPr lang="en-US"/>
            </a:br>
            <a:r>
              <a:rPr lang="en-US"/>
              <a:t>to insert</a:t>
            </a:r>
          </a:p>
          <a:p>
            <a:pPr marL="285750" marR="0" lvl="0" indent="-285750" algn="ctr" defTabSz="932742" rtl="0" eaLnBrk="1" fontAlgn="auto" latinLnBrk="0" hangingPunct="1">
              <a:lnSpc>
                <a:spcPct val="100000"/>
              </a:lnSpc>
              <a:spcBef>
                <a:spcPct val="20000"/>
              </a:spcBef>
              <a:spcAft>
                <a:spcPts val="0"/>
              </a:spcAft>
              <a:buClrTx/>
              <a:buSzPct val="90000"/>
              <a:tabLst/>
            </a:pPr>
            <a:endParaRPr lang="en-US"/>
          </a:p>
        </p:txBody>
      </p:sp>
      <p:sp>
        <p:nvSpPr>
          <p:cNvPr id="8" name="Content Placeholder 4">
            <a:extLst>
              <a:ext uri="{FF2B5EF4-FFF2-40B4-BE49-F238E27FC236}">
                <a16:creationId xmlns:a16="http://schemas.microsoft.com/office/drawing/2014/main" id="{FDB2F18D-8957-1947-A3FC-E12746E7FFC7}"/>
              </a:ext>
            </a:extLst>
          </p:cNvPr>
          <p:cNvSpPr>
            <a:spLocks noGrp="1"/>
          </p:cNvSpPr>
          <p:nvPr>
            <p:ph sz="quarter" idx="13" hasCustomPrompt="1"/>
          </p:nvPr>
        </p:nvSpPr>
        <p:spPr>
          <a:xfrm>
            <a:off x="6069341" y="585216"/>
            <a:ext cx="2625967" cy="5687568"/>
          </a:xfrm>
          <a:prstGeom prst="roundRect">
            <a:avLst>
              <a:gd name="adj" fmla="val 8222"/>
            </a:avLst>
          </a:prstGeom>
          <a:blipFill>
            <a:blip r:embed="rId2"/>
            <a:stretch>
              <a:fillRect/>
            </a:stretch>
          </a:blipFill>
          <a:ln w="104775">
            <a:solidFill>
              <a:schemeClr val="bg1"/>
            </a:solidFill>
          </a:ln>
          <a:effectLst>
            <a:outerShdw blurRad="254000" dist="12700" dir="5400000" sx="101000" sy="101000" algn="ctr" rotWithShape="0">
              <a:schemeClr val="bg1">
                <a:lumMod val="65000"/>
                <a:alpha val="20000"/>
              </a:schemeClr>
            </a:outerShdw>
          </a:effectLst>
        </p:spPr>
        <p:txBody>
          <a:bodyPr tIns="1463040" bIns="0" anchor="ctr" anchorCtr="0"/>
          <a:lstStyle>
            <a:lvl1pPr marL="0" indent="0" algn="ctr">
              <a:buNone/>
              <a:defRPr lang="en-US" sz="1100" b="1" kern="1200" spc="0" baseline="0" dirty="0">
                <a:solidFill>
                  <a:schemeClr val="bg1"/>
                </a:solidFill>
                <a:latin typeface="+mn-lt"/>
                <a:ea typeface="+mn-ea"/>
                <a:cs typeface="Segoe UI" panose="020B0502040204020203" pitchFamily="34" charset="0"/>
              </a:defRPr>
            </a:lvl1pPr>
          </a:lstStyle>
          <a:p>
            <a:pPr marL="285750" marR="0" lvl="0" indent="-285750" algn="ctr" defTabSz="932742" rtl="0" eaLnBrk="1" fontAlgn="auto" latinLnBrk="0" hangingPunct="1">
              <a:lnSpc>
                <a:spcPct val="100000"/>
              </a:lnSpc>
              <a:spcBef>
                <a:spcPct val="20000"/>
              </a:spcBef>
              <a:spcAft>
                <a:spcPts val="0"/>
              </a:spcAft>
              <a:buClrTx/>
              <a:buSzPct val="90000"/>
              <a:tabLst/>
            </a:pPr>
            <a:r>
              <a:rPr lang="en-US"/>
              <a:t>Drag &amp; drop your photo here </a:t>
            </a:r>
            <a:br>
              <a:rPr lang="en-US"/>
            </a:br>
            <a:r>
              <a:rPr lang="en-US"/>
              <a:t>or click or tap icon below </a:t>
            </a:r>
            <a:br>
              <a:rPr lang="en-US"/>
            </a:br>
            <a:r>
              <a:rPr lang="en-US"/>
              <a:t>to insert</a:t>
            </a:r>
          </a:p>
          <a:p>
            <a:pPr marL="285750" marR="0" lvl="0" indent="-285750" algn="ctr" defTabSz="932742" rtl="0" eaLnBrk="1" fontAlgn="auto" latinLnBrk="0" hangingPunct="1">
              <a:lnSpc>
                <a:spcPct val="100000"/>
              </a:lnSpc>
              <a:spcBef>
                <a:spcPct val="20000"/>
              </a:spcBef>
              <a:spcAft>
                <a:spcPts val="0"/>
              </a:spcAft>
              <a:buClrTx/>
              <a:buSzPct val="90000"/>
              <a:tabLst/>
            </a:pPr>
            <a:endParaRPr lang="en-US"/>
          </a:p>
        </p:txBody>
      </p:sp>
    </p:spTree>
    <p:extLst>
      <p:ext uri="{BB962C8B-B14F-4D97-AF65-F5344CB8AC3E}">
        <p14:creationId xmlns:p14="http://schemas.microsoft.com/office/powerpoint/2010/main" val="287971081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95402086"/>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596279128"/>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4479294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82088463"/>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37305208"/>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157910089"/>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mp; Non-bulleted text">
    <p:bg>
      <p:bgPr>
        <a:solidFill>
          <a:schemeClr val="bg1">
            <a:lumMod val="9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a:xfrm>
            <a:off x="588263" y="498764"/>
            <a:ext cx="11018520" cy="553998"/>
          </a:xfrm>
        </p:spPr>
        <p:txBody>
          <a:bodyPr/>
          <a:lstStyle>
            <a:lvl1pPr>
              <a:defRPr sz="3600">
                <a:solidFill>
                  <a:srgbClr val="000000"/>
                </a:solidFill>
              </a:defRPr>
            </a:lvl1pPr>
          </a:lstStyle>
          <a:p>
            <a:r>
              <a:rPr lang="en-US"/>
              <a:t>Click to edit Master title style</a:t>
            </a:r>
          </a:p>
        </p:txBody>
      </p:sp>
      <p:sp>
        <p:nvSpPr>
          <p:cNvPr id="4" name="Text Placeholder 3"/>
          <p:cNvSpPr>
            <a:spLocks noGrp="1"/>
          </p:cNvSpPr>
          <p:nvPr>
            <p:ph type="body" sz="quarter" idx="10"/>
          </p:nvPr>
        </p:nvSpPr>
        <p:spPr>
          <a:xfrm>
            <a:off x="586390" y="1434370"/>
            <a:ext cx="11018520" cy="1083374"/>
          </a:xfrm>
        </p:spPr>
        <p:txBody>
          <a:bodyPr wrap="square">
            <a:spAutoFit/>
          </a:bodyPr>
          <a:lstStyle>
            <a:lvl1pPr marL="0" indent="0">
              <a:buNone/>
              <a:defRPr sz="2000" b="0" i="0">
                <a:solidFill>
                  <a:srgbClr val="000000"/>
                </a:solidFill>
                <a:latin typeface="+mn-lt"/>
                <a:cs typeface="Segoe UI" panose="020B0502040204020203" pitchFamily="34" charset="0"/>
              </a:defRPr>
            </a:lvl1pPr>
            <a:lvl2pPr marL="228600" indent="0">
              <a:buNone/>
              <a:defRPr sz="1600">
                <a:solidFill>
                  <a:srgbClr val="000000"/>
                </a:solidFill>
              </a:defRPr>
            </a:lvl2pPr>
            <a:lvl3pPr marL="457200" indent="0">
              <a:buNone/>
              <a:defRPr sz="1400">
                <a:solidFill>
                  <a:srgbClr val="000000"/>
                </a:solidFill>
              </a:defRPr>
            </a:lvl3pPr>
            <a:lvl4pPr marL="685800" indent="0">
              <a:buNone/>
              <a:defRPr sz="1200">
                <a:solidFill>
                  <a:srgbClr val="000000"/>
                </a:solidFill>
              </a:defRPr>
            </a:lvl4pPr>
            <a:lvl5pPr marL="914400" indent="0">
              <a:buNone/>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5" name="Footer Placeholder 10">
            <a:extLst>
              <a:ext uri="{FF2B5EF4-FFF2-40B4-BE49-F238E27FC236}">
                <a16:creationId xmlns:a16="http://schemas.microsoft.com/office/drawing/2014/main" id="{37A1A54A-CF38-9947-A8FB-BBD41DE025C0}"/>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312315171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82890165"/>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27461224"/>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86027167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6842382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9741423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6464294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11616075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6650372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5302470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6220276"/>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509155"/>
            <a:ext cx="11018520" cy="553998"/>
          </a:xfrm>
        </p:spPr>
        <p:txBody>
          <a:bodyPr/>
          <a:lstStyle>
            <a:lvl1pPr>
              <a:defRPr sz="36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584200" y="1435497"/>
            <a:ext cx="11018520" cy="1268039"/>
          </a:xfrm>
        </p:spPr>
        <p:txBody>
          <a:bodyPr/>
          <a:lstStyle>
            <a:lvl1pPr>
              <a:defRPr sz="2000">
                <a:solidFill>
                  <a:srgbClr val="000000"/>
                </a:solidFill>
                <a:latin typeface="+mn-lt"/>
              </a:defRPr>
            </a:lvl1pPr>
            <a:lvl2pPr>
              <a:defRPr sz="1600">
                <a:solidFill>
                  <a:srgbClr val="000000"/>
                </a:solidFill>
              </a:defRPr>
            </a:lvl2pPr>
            <a:lvl3pPr>
              <a:defRPr sz="1400">
                <a:solidFill>
                  <a:srgbClr val="000000"/>
                </a:solidFill>
              </a:defRPr>
            </a:lvl3pPr>
            <a:lvl4pPr>
              <a:defRPr sz="1200">
                <a:solidFill>
                  <a:srgbClr val="000000"/>
                </a:solidFill>
              </a:defRPr>
            </a:lvl4pPr>
            <a:lvl5pPr>
              <a:defRPr sz="100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10">
            <a:extLst>
              <a:ext uri="{FF2B5EF4-FFF2-40B4-BE49-F238E27FC236}">
                <a16:creationId xmlns:a16="http://schemas.microsoft.com/office/drawing/2014/main" id="{DD1BEEC7-5874-1E48-8B60-B1E5D9779C29}"/>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4024654011"/>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33965498"/>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Developer Code Layout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dirty="0">
                <a:solidFill>
                  <a:srgbClr val="FFFFFF"/>
                </a:solidFill>
                <a:latin typeface="+mj-lt"/>
              </a:defRPr>
            </a:lvl1pPr>
          </a:lstStyle>
          <a:p>
            <a:pPr marL="0" lvl="0" indent="0">
              <a:buNone/>
            </a:pPr>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537682718"/>
      </p:ext>
    </p:extLst>
  </p:cSld>
  <p:clrMapOvr>
    <a:masterClrMapping/>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Developer Co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615086263"/>
      </p:ext>
    </p:extLst>
  </p:cSld>
  <p:clrMapOvr>
    <a:masterClrMapping/>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Code Bottom">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13744846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ode Top">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16691194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Code Right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59299688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ode Left s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92036488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1">
                    <a:lumMod val="40000"/>
                    <a:lumOff val="60000"/>
                  </a:schemeClr>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7053251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userDrawn="1">
  <p:cSld name="Section Titl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149608829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Section Title graphic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5163831"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
        <p:nvSpPr>
          <p:cNvPr id="5" name="Rectangle 4">
            <a:extLst>
              <a:ext uri="{FF2B5EF4-FFF2-40B4-BE49-F238E27FC236}">
                <a16:creationId xmlns:a16="http://schemas.microsoft.com/office/drawing/2014/main" id="{7F1925CC-BA9D-4D40-B695-B957CD033741}"/>
              </a:ext>
            </a:extLst>
          </p:cNvPr>
          <p:cNvSpPr/>
          <p:nvPr userDrawn="1"/>
        </p:nvSpPr>
        <p:spPr bwMode="auto">
          <a:xfrm>
            <a:off x="6395722" y="0"/>
            <a:ext cx="5796278" cy="6858000"/>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95AE0640-138F-254C-8405-5BB88675B5E9}"/>
              </a:ext>
            </a:extLst>
          </p:cNvPr>
          <p:cNvPicPr>
            <a:picLocks noChangeAspect="1"/>
          </p:cNvPicPr>
          <p:nvPr userDrawn="1"/>
        </p:nvPicPr>
        <p:blipFill rotWithShape="1">
          <a:blip r:embed="rId2"/>
          <a:srcRect l="29496" t="732" r="19816" b="24421"/>
          <a:stretch/>
        </p:blipFill>
        <p:spPr>
          <a:xfrm>
            <a:off x="6395722" y="-1"/>
            <a:ext cx="5796278" cy="6858001"/>
          </a:xfrm>
          <a:prstGeom prst="rect">
            <a:avLst/>
          </a:prstGeom>
        </p:spPr>
      </p:pic>
    </p:spTree>
    <p:extLst>
      <p:ext uri="{BB962C8B-B14F-4D97-AF65-F5344CB8AC3E}">
        <p14:creationId xmlns:p14="http://schemas.microsoft.com/office/powerpoint/2010/main" val="42042209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98764"/>
            <a:ext cx="11018520" cy="553998"/>
          </a:xfrm>
        </p:spPr>
        <p:txBody>
          <a:bodyPr/>
          <a:lstStyle>
            <a:lvl1pPr>
              <a:defRPr sz="3600">
                <a:solidFill>
                  <a:srgbClr val="000000"/>
                </a:solidFill>
              </a:defRPr>
            </a:lvl1pPr>
          </a:lstStyle>
          <a:p>
            <a:r>
              <a:rPr lang="en-US"/>
              <a:t>Click to edit Master title style</a:t>
            </a:r>
          </a:p>
        </p:txBody>
      </p:sp>
      <p:sp>
        <p:nvSpPr>
          <p:cNvPr id="4" name="Text Placeholder 3"/>
          <p:cNvSpPr>
            <a:spLocks noGrp="1"/>
          </p:cNvSpPr>
          <p:nvPr>
            <p:ph type="body" sz="quarter" idx="10"/>
          </p:nvPr>
        </p:nvSpPr>
        <p:spPr>
          <a:xfrm>
            <a:off x="584200" y="1435100"/>
            <a:ext cx="5212080" cy="1268039"/>
          </a:xfrm>
        </p:spPr>
        <p:txBody>
          <a:bodyPr wrap="square">
            <a:spAutoFit/>
          </a:bodyPr>
          <a:lstStyle>
            <a:lvl1pPr marL="0" indent="0">
              <a:spcBef>
                <a:spcPts val="1224"/>
              </a:spcBef>
              <a:buClr>
                <a:schemeClr val="tx1"/>
              </a:buClr>
              <a:buFont typeface="Wingdings" panose="05000000000000000000" pitchFamily="2" charset="2"/>
              <a:buNone/>
              <a:defRPr sz="2000" b="0">
                <a:solidFill>
                  <a:srgbClr val="000000"/>
                </a:solidFill>
                <a:latin typeface="+mn-lt"/>
                <a:cs typeface="Segoe UI Semilight" panose="020B0402040204020203" pitchFamily="34" charset="0"/>
              </a:defRPr>
            </a:lvl1pPr>
            <a:lvl2pPr marL="255588" indent="0">
              <a:buFont typeface="Wingdings" panose="05000000000000000000" pitchFamily="2" charset="2"/>
              <a:buNone/>
              <a:defRPr sz="1600" b="0">
                <a:solidFill>
                  <a:srgbClr val="000000"/>
                </a:solidFill>
              </a:defRPr>
            </a:lvl2pPr>
            <a:lvl3pPr marL="450850" indent="0">
              <a:buFont typeface="Wingdings" panose="05000000000000000000" pitchFamily="2" charset="2"/>
              <a:buNone/>
              <a:tabLst/>
              <a:defRPr sz="1400" b="0">
                <a:solidFill>
                  <a:srgbClr val="000000"/>
                </a:solidFill>
              </a:defRPr>
            </a:lvl3pPr>
            <a:lvl4pPr marL="652462" indent="0">
              <a:buFont typeface="Wingdings" panose="05000000000000000000" pitchFamily="2" charset="2"/>
              <a:buNone/>
              <a:defRPr sz="1200" b="0">
                <a:solidFill>
                  <a:srgbClr val="000000"/>
                </a:solidFill>
              </a:defRPr>
            </a:lvl4pPr>
            <a:lvl5pPr marL="854075" indent="0">
              <a:buFont typeface="Wingdings" panose="05000000000000000000" pitchFamily="2" charset="2"/>
              <a:buNone/>
              <a:tabLst/>
              <a:defRPr sz="1000" b="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268039"/>
          </a:xfrm>
        </p:spPr>
        <p:txBody>
          <a:bodyPr wrap="square">
            <a:spAutoFit/>
          </a:bodyPr>
          <a:lstStyle>
            <a:lvl1pPr marL="0" indent="0">
              <a:spcBef>
                <a:spcPts val="1224"/>
              </a:spcBef>
              <a:buClr>
                <a:schemeClr val="tx1"/>
              </a:buClr>
              <a:buFont typeface="Wingdings" panose="05000000000000000000" pitchFamily="2" charset="2"/>
              <a:buNone/>
              <a:defRPr sz="2000" b="0">
                <a:solidFill>
                  <a:srgbClr val="000000"/>
                </a:solidFill>
                <a:latin typeface="+mn-lt"/>
                <a:cs typeface="Segoe UI Semilight" panose="020B0402040204020203" pitchFamily="34" charset="0"/>
              </a:defRPr>
            </a:lvl1pPr>
            <a:lvl2pPr marL="255588" indent="0">
              <a:buFont typeface="Wingdings" panose="05000000000000000000" pitchFamily="2" charset="2"/>
              <a:buNone/>
              <a:defRPr sz="1600" b="0">
                <a:solidFill>
                  <a:srgbClr val="000000"/>
                </a:solidFill>
              </a:defRPr>
            </a:lvl2pPr>
            <a:lvl3pPr marL="450850" indent="0">
              <a:buFont typeface="Wingdings" panose="05000000000000000000" pitchFamily="2" charset="2"/>
              <a:buNone/>
              <a:tabLst/>
              <a:defRPr sz="1400" b="0">
                <a:solidFill>
                  <a:srgbClr val="000000"/>
                </a:solidFill>
              </a:defRPr>
            </a:lvl3pPr>
            <a:lvl4pPr marL="652462" indent="0">
              <a:buFont typeface="Wingdings" panose="05000000000000000000" pitchFamily="2" charset="2"/>
              <a:buNone/>
              <a:defRPr sz="1200" b="0">
                <a:solidFill>
                  <a:srgbClr val="000000"/>
                </a:solidFill>
              </a:defRPr>
            </a:lvl4pPr>
            <a:lvl5pPr marL="854075" indent="0">
              <a:buFont typeface="Wingdings" panose="05000000000000000000" pitchFamily="2" charset="2"/>
              <a:buNone/>
              <a:tabLst/>
              <a:defRPr sz="1000" b="0">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10">
            <a:extLst>
              <a:ext uri="{FF2B5EF4-FFF2-40B4-BE49-F238E27FC236}">
                <a16:creationId xmlns:a16="http://schemas.microsoft.com/office/drawing/2014/main" id="{22BDE9B7-BF0F-DF45-BCD0-D6165D547D13}"/>
              </a:ext>
            </a:extLst>
          </p:cNvPr>
          <p:cNvSpPr>
            <a:spLocks noGrp="1"/>
          </p:cNvSpPr>
          <p:nvPr>
            <p:ph type="ftr" sz="quarter" idx="3"/>
          </p:nvPr>
        </p:nvSpPr>
        <p:spPr>
          <a:xfrm>
            <a:off x="584201" y="6456459"/>
            <a:ext cx="11025188" cy="107854"/>
          </a:xfrm>
          <a:prstGeom prst="rect">
            <a:avLst/>
          </a:prstGeom>
        </p:spPr>
        <p:txBody>
          <a:bodyPr/>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98799840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14381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086752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76668175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99FC9-F17C-EE2C-9E8D-1AC2FFE724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674547-BE04-3009-5C78-6DE7ABC29B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1BD9924-4F9A-CA3B-BE4E-40EB5069B3C2}"/>
              </a:ext>
            </a:extLst>
          </p:cNvPr>
          <p:cNvSpPr>
            <a:spLocks noGrp="1"/>
          </p:cNvSpPr>
          <p:nvPr>
            <p:ph type="dt" sz="half" idx="10"/>
          </p:nvPr>
        </p:nvSpPr>
        <p:spPr/>
        <p:txBody>
          <a:bodyPr/>
          <a:lstStyle/>
          <a:p>
            <a:fld id="{3309B447-DC46-8C4F-9B4D-9616BF6EBD2C}" type="datetimeFigureOut">
              <a:rPr lang="en-US" smtClean="0"/>
              <a:t>7/30/2026</a:t>
            </a:fld>
            <a:endParaRPr lang="en-US"/>
          </a:p>
        </p:txBody>
      </p:sp>
      <p:sp>
        <p:nvSpPr>
          <p:cNvPr id="5" name="Footer Placeholder 4">
            <a:extLst>
              <a:ext uri="{FF2B5EF4-FFF2-40B4-BE49-F238E27FC236}">
                <a16:creationId xmlns:a16="http://schemas.microsoft.com/office/drawing/2014/main" id="{08787AD5-DD39-1603-9636-AE8B7ECC0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1472A-2920-9CC9-261D-BE1FB2B41303}"/>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172320366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0E469-A0EB-B723-323E-73A93A8CF9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56FBA7-3E5C-AFED-FD64-6E0C631583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799985-4D7E-CD9A-18FD-53A71E896858}"/>
              </a:ext>
            </a:extLst>
          </p:cNvPr>
          <p:cNvSpPr>
            <a:spLocks noGrp="1"/>
          </p:cNvSpPr>
          <p:nvPr>
            <p:ph type="dt" sz="half" idx="10"/>
          </p:nvPr>
        </p:nvSpPr>
        <p:spPr/>
        <p:txBody>
          <a:bodyPr/>
          <a:lstStyle/>
          <a:p>
            <a:fld id="{3309B447-DC46-8C4F-9B4D-9616BF6EBD2C}" type="datetimeFigureOut">
              <a:rPr lang="en-US" smtClean="0"/>
              <a:t>7/30/2026</a:t>
            </a:fld>
            <a:endParaRPr lang="en-US"/>
          </a:p>
        </p:txBody>
      </p:sp>
      <p:sp>
        <p:nvSpPr>
          <p:cNvPr id="5" name="Footer Placeholder 4">
            <a:extLst>
              <a:ext uri="{FF2B5EF4-FFF2-40B4-BE49-F238E27FC236}">
                <a16:creationId xmlns:a16="http://schemas.microsoft.com/office/drawing/2014/main" id="{F6BFA084-8D54-3328-12F6-AA3A8C4763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0FAA62-52A0-3AA8-A75E-C61BE6976A5C}"/>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28584238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8433B-0883-358C-D781-A0F295FA2E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AA0F31-1C1B-216D-E7F1-47CB8BE7273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95C467-E18D-A9BE-D93C-97B82E67AEF4}"/>
              </a:ext>
            </a:extLst>
          </p:cNvPr>
          <p:cNvSpPr>
            <a:spLocks noGrp="1"/>
          </p:cNvSpPr>
          <p:nvPr>
            <p:ph type="dt" sz="half" idx="10"/>
          </p:nvPr>
        </p:nvSpPr>
        <p:spPr/>
        <p:txBody>
          <a:bodyPr/>
          <a:lstStyle/>
          <a:p>
            <a:fld id="{3309B447-DC46-8C4F-9B4D-9616BF6EBD2C}" type="datetimeFigureOut">
              <a:rPr lang="en-US" smtClean="0"/>
              <a:t>7/30/2026</a:t>
            </a:fld>
            <a:endParaRPr lang="en-US"/>
          </a:p>
        </p:txBody>
      </p:sp>
      <p:sp>
        <p:nvSpPr>
          <p:cNvPr id="5" name="Footer Placeholder 4">
            <a:extLst>
              <a:ext uri="{FF2B5EF4-FFF2-40B4-BE49-F238E27FC236}">
                <a16:creationId xmlns:a16="http://schemas.microsoft.com/office/drawing/2014/main" id="{5AC8B0BF-C8F6-0CFB-AE7C-D60A9F6B80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4D72AB-2041-5234-5FE3-57375CADA188}"/>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371978339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2A518-BB6C-84DD-B40E-D02A0F3313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39F23A-5043-EF5C-B230-E3E727A604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9682C3-B158-3065-276C-7D8E49C90F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868501-90B7-71F7-047E-16115BC2EE19}"/>
              </a:ext>
            </a:extLst>
          </p:cNvPr>
          <p:cNvSpPr>
            <a:spLocks noGrp="1"/>
          </p:cNvSpPr>
          <p:nvPr>
            <p:ph type="dt" sz="half" idx="10"/>
          </p:nvPr>
        </p:nvSpPr>
        <p:spPr/>
        <p:txBody>
          <a:bodyPr/>
          <a:lstStyle/>
          <a:p>
            <a:fld id="{3309B447-DC46-8C4F-9B4D-9616BF6EBD2C}" type="datetimeFigureOut">
              <a:rPr lang="en-US" smtClean="0"/>
              <a:t>7/30/2026</a:t>
            </a:fld>
            <a:endParaRPr lang="en-US"/>
          </a:p>
        </p:txBody>
      </p:sp>
      <p:sp>
        <p:nvSpPr>
          <p:cNvPr id="6" name="Footer Placeholder 5">
            <a:extLst>
              <a:ext uri="{FF2B5EF4-FFF2-40B4-BE49-F238E27FC236}">
                <a16:creationId xmlns:a16="http://schemas.microsoft.com/office/drawing/2014/main" id="{F3BCD894-C846-F6EB-09FA-7907A9877A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40A674-3142-CABD-4FCC-02F92A735FF1}"/>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180798277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DC2E5-D898-93FE-862C-DD8C7D9A6D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699D9D-10BD-6F67-23F1-C94305E066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090615-690D-E9CC-8679-7B439F9736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2F7C61-82E0-8A14-AECB-52A239F7E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0DC3A1-804F-31E1-396F-115275A6FC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842645-4F99-B0F2-4D94-962C344A2BF7}"/>
              </a:ext>
            </a:extLst>
          </p:cNvPr>
          <p:cNvSpPr>
            <a:spLocks noGrp="1"/>
          </p:cNvSpPr>
          <p:nvPr>
            <p:ph type="dt" sz="half" idx="10"/>
          </p:nvPr>
        </p:nvSpPr>
        <p:spPr/>
        <p:txBody>
          <a:bodyPr/>
          <a:lstStyle/>
          <a:p>
            <a:fld id="{3309B447-DC46-8C4F-9B4D-9616BF6EBD2C}" type="datetimeFigureOut">
              <a:rPr lang="en-US" smtClean="0"/>
              <a:t>7/30/2026</a:t>
            </a:fld>
            <a:endParaRPr lang="en-US"/>
          </a:p>
        </p:txBody>
      </p:sp>
      <p:sp>
        <p:nvSpPr>
          <p:cNvPr id="8" name="Footer Placeholder 7">
            <a:extLst>
              <a:ext uri="{FF2B5EF4-FFF2-40B4-BE49-F238E27FC236}">
                <a16:creationId xmlns:a16="http://schemas.microsoft.com/office/drawing/2014/main" id="{DEABF008-CFDB-8041-BDB9-1845FC5D89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0D0727-4B10-50EB-5575-2305A093DC2B}"/>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34720618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85789-06FE-C223-B025-4449B0E693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A538B0-5DD6-C828-7814-45CB1EC77344}"/>
              </a:ext>
            </a:extLst>
          </p:cNvPr>
          <p:cNvSpPr>
            <a:spLocks noGrp="1"/>
          </p:cNvSpPr>
          <p:nvPr>
            <p:ph type="dt" sz="half" idx="10"/>
          </p:nvPr>
        </p:nvSpPr>
        <p:spPr/>
        <p:txBody>
          <a:bodyPr/>
          <a:lstStyle/>
          <a:p>
            <a:fld id="{3309B447-DC46-8C4F-9B4D-9616BF6EBD2C}" type="datetimeFigureOut">
              <a:rPr lang="en-US" smtClean="0"/>
              <a:t>7/30/2026</a:t>
            </a:fld>
            <a:endParaRPr lang="en-US"/>
          </a:p>
        </p:txBody>
      </p:sp>
      <p:sp>
        <p:nvSpPr>
          <p:cNvPr id="4" name="Footer Placeholder 3">
            <a:extLst>
              <a:ext uri="{FF2B5EF4-FFF2-40B4-BE49-F238E27FC236}">
                <a16:creationId xmlns:a16="http://schemas.microsoft.com/office/drawing/2014/main" id="{D71EBCA9-5F97-FB92-A31E-5098AF4550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B491AA-0AB9-4B4F-EB4C-D055AC434740}"/>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342217397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10F94C-0D17-535E-3C29-4A0018B84517}"/>
              </a:ext>
            </a:extLst>
          </p:cNvPr>
          <p:cNvSpPr>
            <a:spLocks noGrp="1"/>
          </p:cNvSpPr>
          <p:nvPr>
            <p:ph type="dt" sz="half" idx="10"/>
          </p:nvPr>
        </p:nvSpPr>
        <p:spPr/>
        <p:txBody>
          <a:bodyPr/>
          <a:lstStyle/>
          <a:p>
            <a:fld id="{3309B447-DC46-8C4F-9B4D-9616BF6EBD2C}" type="datetimeFigureOut">
              <a:rPr lang="en-US" smtClean="0"/>
              <a:t>7/29/2026</a:t>
            </a:fld>
            <a:endParaRPr lang="en-US"/>
          </a:p>
        </p:txBody>
      </p:sp>
      <p:sp>
        <p:nvSpPr>
          <p:cNvPr id="3" name="Footer Placeholder 2">
            <a:extLst>
              <a:ext uri="{FF2B5EF4-FFF2-40B4-BE49-F238E27FC236}">
                <a16:creationId xmlns:a16="http://schemas.microsoft.com/office/drawing/2014/main" id="{29AD91A0-8907-E065-71E0-2E34CEAD50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61CB03-C889-5FC9-FE21-48764AFF9E77}"/>
              </a:ext>
            </a:extLst>
          </p:cNvPr>
          <p:cNvSpPr>
            <a:spLocks noGrp="1"/>
          </p:cNvSpPr>
          <p:nvPr>
            <p:ph type="sldNum" sz="quarter" idx="12"/>
          </p:nvPr>
        </p:nvSpPr>
        <p:spPr/>
        <p:txBody>
          <a:bodyPr/>
          <a:lstStyle/>
          <a:p>
            <a:fld id="{E0A82646-040C-9648-B286-BE6596E16675}" type="slidenum">
              <a:rPr lang="en-US" smtClean="0"/>
              <a:t>‹#›</a:t>
            </a:fld>
            <a:endParaRPr lang="en-US"/>
          </a:p>
        </p:txBody>
      </p:sp>
    </p:spTree>
    <p:extLst>
      <p:ext uri="{BB962C8B-B14F-4D97-AF65-F5344CB8AC3E}">
        <p14:creationId xmlns:p14="http://schemas.microsoft.com/office/powerpoint/2010/main" val="3302834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9" Type="http://schemas.openxmlformats.org/officeDocument/2006/relationships/slideLayout" Target="../slideLayouts/slideLayout75.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42" Type="http://schemas.openxmlformats.org/officeDocument/2006/relationships/slideLayout" Target="../slideLayouts/slideLayout78.xml"/><Relationship Id="rId47" Type="http://schemas.openxmlformats.org/officeDocument/2006/relationships/slideLayout" Target="../slideLayouts/slideLayout83.xml"/><Relationship Id="rId50" Type="http://schemas.openxmlformats.org/officeDocument/2006/relationships/slideLayout" Target="../slideLayouts/slideLayout86.xml"/><Relationship Id="rId55" Type="http://schemas.openxmlformats.org/officeDocument/2006/relationships/slideLayout" Target="../slideLayouts/slideLayout91.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9" Type="http://schemas.openxmlformats.org/officeDocument/2006/relationships/slideLayout" Target="../slideLayouts/slideLayout65.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slideLayout" Target="../slideLayouts/slideLayout73.xml"/><Relationship Id="rId40" Type="http://schemas.openxmlformats.org/officeDocument/2006/relationships/slideLayout" Target="../slideLayouts/slideLayout76.xml"/><Relationship Id="rId45" Type="http://schemas.openxmlformats.org/officeDocument/2006/relationships/slideLayout" Target="../slideLayouts/slideLayout81.xml"/><Relationship Id="rId53" Type="http://schemas.openxmlformats.org/officeDocument/2006/relationships/slideLayout" Target="../slideLayouts/slideLayout89.xml"/><Relationship Id="rId58" Type="http://schemas.openxmlformats.org/officeDocument/2006/relationships/image" Target="../media/image10.emf"/><Relationship Id="rId5" Type="http://schemas.openxmlformats.org/officeDocument/2006/relationships/slideLayout" Target="../slideLayouts/slideLayout41.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 Id="rId43" Type="http://schemas.openxmlformats.org/officeDocument/2006/relationships/slideLayout" Target="../slideLayouts/slideLayout79.xml"/><Relationship Id="rId48" Type="http://schemas.openxmlformats.org/officeDocument/2006/relationships/slideLayout" Target="../slideLayouts/slideLayout84.xml"/><Relationship Id="rId56" Type="http://schemas.openxmlformats.org/officeDocument/2006/relationships/slideLayout" Target="../slideLayouts/slideLayout92.xml"/><Relationship Id="rId8" Type="http://schemas.openxmlformats.org/officeDocument/2006/relationships/slideLayout" Target="../slideLayouts/slideLayout44.xml"/><Relationship Id="rId51" Type="http://schemas.openxmlformats.org/officeDocument/2006/relationships/slideLayout" Target="../slideLayouts/slideLayout87.xml"/><Relationship Id="rId3" Type="http://schemas.openxmlformats.org/officeDocument/2006/relationships/slideLayout" Target="../slideLayouts/slideLayout39.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slideLayout" Target="../slideLayouts/slideLayout74.xml"/><Relationship Id="rId46" Type="http://schemas.openxmlformats.org/officeDocument/2006/relationships/slideLayout" Target="../slideLayouts/slideLayout82.xml"/><Relationship Id="rId20" Type="http://schemas.openxmlformats.org/officeDocument/2006/relationships/slideLayout" Target="../slideLayouts/slideLayout56.xml"/><Relationship Id="rId41" Type="http://schemas.openxmlformats.org/officeDocument/2006/relationships/slideLayout" Target="../slideLayouts/slideLayout77.xml"/><Relationship Id="rId54" Type="http://schemas.openxmlformats.org/officeDocument/2006/relationships/slideLayout" Target="../slideLayouts/slideLayout90.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49" Type="http://schemas.openxmlformats.org/officeDocument/2006/relationships/slideLayout" Target="../slideLayouts/slideLayout85.xml"/><Relationship Id="rId57" Type="http://schemas.openxmlformats.org/officeDocument/2006/relationships/theme" Target="../theme/theme2.xml"/><Relationship Id="rId10" Type="http://schemas.openxmlformats.org/officeDocument/2006/relationships/slideLayout" Target="../slideLayouts/slideLayout46.xml"/><Relationship Id="rId31" Type="http://schemas.openxmlformats.org/officeDocument/2006/relationships/slideLayout" Target="../slideLayouts/slideLayout67.xml"/><Relationship Id="rId44" Type="http://schemas.openxmlformats.org/officeDocument/2006/relationships/slideLayout" Target="../slideLayouts/slideLayout80.xml"/><Relationship Id="rId52" Type="http://schemas.openxmlformats.org/officeDocument/2006/relationships/slideLayout" Target="../slideLayouts/slideLayout8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theme" Target="../theme/theme3.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theme" Target="../theme/theme4.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74816" y="510988"/>
            <a:ext cx="11018520" cy="430887"/>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268039"/>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9" name="NEW Brand Colors 2018">
            <a:extLst>
              <a:ext uri="{FF2B5EF4-FFF2-40B4-BE49-F238E27FC236}">
                <a16:creationId xmlns:a16="http://schemas.microsoft.com/office/drawing/2014/main" id="{9D5783B5-1069-4509-929A-C02C0B0887F7}"/>
              </a:ext>
            </a:extLst>
          </p:cNvPr>
          <p:cNvPicPr>
            <a:picLocks noChangeAspect="1"/>
          </p:cNvPicPr>
          <p:nvPr userDrawn="1"/>
        </p:nvPicPr>
        <p:blipFill>
          <a:blip r:embed="rId38"/>
          <a:stretch>
            <a:fillRect/>
          </a:stretch>
        </p:blipFill>
        <p:spPr>
          <a:xfrm rot="5400000">
            <a:off x="9288988" y="2942644"/>
            <a:ext cx="6858000" cy="972712"/>
          </a:xfrm>
          <a:prstGeom prst="rect">
            <a:avLst/>
          </a:prstGeom>
        </p:spPr>
      </p:pic>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53926731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 id="2147483710" r:id="rId28"/>
    <p:sldLayoutId id="2147483711" r:id="rId29"/>
    <p:sldLayoutId id="2147483712" r:id="rId30"/>
    <p:sldLayoutId id="2147483713" r:id="rId31"/>
    <p:sldLayoutId id="2147483714" r:id="rId32"/>
    <p:sldLayoutId id="2147483717" r:id="rId33"/>
    <p:sldLayoutId id="2147483673" r:id="rId34"/>
    <p:sldLayoutId id="2147483674" r:id="rId35"/>
    <p:sldLayoutId id="2147483680" r:id="rId36"/>
  </p:sldLayoutIdLst>
  <p:transition>
    <p:fade/>
  </p:transition>
  <p:hf sldNum="0" hdr="0" ftr="0" dt="0"/>
  <p:txStyles>
    <p:titleStyle>
      <a:lvl1pPr algn="l" defTabSz="932742" rtl="0" eaLnBrk="1" latinLnBrk="0" hangingPunct="1">
        <a:lnSpc>
          <a:spcPct val="100000"/>
        </a:lnSpc>
        <a:spcBef>
          <a:spcPct val="0"/>
        </a:spcBef>
        <a:buNone/>
        <a:defRPr lang="en-US" sz="2800" b="0" kern="1200" cap="none" spc="-50" baseline="0" dirty="0" smtClean="0">
          <a:ln w="3175">
            <a:noFill/>
          </a:ln>
          <a:solidFill>
            <a:srgbClr val="000000"/>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rgbClr val="000000"/>
          </a:solidFill>
          <a:latin typeface="+mn-lt"/>
          <a:ea typeface="+mn-ea"/>
          <a:cs typeface="Segoe UI Semilight" panose="020B04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rgbClr val="000000"/>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rgbClr val="000000"/>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kern="1200" spc="0" baseline="0">
          <a:solidFill>
            <a:srgbClr val="000000"/>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solidFill>
            <a:srgbClr val="000000"/>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blackWhite">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58"/>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147679859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3" r:id="rId25"/>
    <p:sldLayoutId id="2147483744" r:id="rId26"/>
    <p:sldLayoutId id="2147483745" r:id="rId27"/>
    <p:sldLayoutId id="2147483746" r:id="rId28"/>
    <p:sldLayoutId id="2147483747" r:id="rId29"/>
    <p:sldLayoutId id="2147483748" r:id="rId30"/>
    <p:sldLayoutId id="2147483749" r:id="rId31"/>
    <p:sldLayoutId id="2147483750" r:id="rId32"/>
    <p:sldLayoutId id="2147483751" r:id="rId33"/>
    <p:sldLayoutId id="2147483752" r:id="rId34"/>
    <p:sldLayoutId id="2147483753" r:id="rId35"/>
    <p:sldLayoutId id="2147483754" r:id="rId36"/>
    <p:sldLayoutId id="2147483755" r:id="rId37"/>
    <p:sldLayoutId id="2147483756" r:id="rId38"/>
    <p:sldLayoutId id="2147483757" r:id="rId39"/>
    <p:sldLayoutId id="2147483758" r:id="rId40"/>
    <p:sldLayoutId id="2147483759" r:id="rId41"/>
    <p:sldLayoutId id="2147483760" r:id="rId42"/>
    <p:sldLayoutId id="2147483761" r:id="rId43"/>
    <p:sldLayoutId id="2147483762" r:id="rId44"/>
    <p:sldLayoutId id="2147483763" r:id="rId45"/>
    <p:sldLayoutId id="2147483764" r:id="rId46"/>
    <p:sldLayoutId id="2147483765" r:id="rId47"/>
    <p:sldLayoutId id="2147483766" r:id="rId48"/>
    <p:sldLayoutId id="2147483767" r:id="rId49"/>
    <p:sldLayoutId id="2147483768" r:id="rId50"/>
    <p:sldLayoutId id="2147483769" r:id="rId51"/>
    <p:sldLayoutId id="2147483770" r:id="rId52"/>
    <p:sldLayoutId id="2147483771" r:id="rId53"/>
    <p:sldLayoutId id="2147483772" r:id="rId54"/>
    <p:sldLayoutId id="2147483773" r:id="rId55"/>
    <p:sldLayoutId id="2147483774" r:id="rId56"/>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007A17-02ED-DFEC-A6CB-FE35C0B1F7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CF970E-8B87-099A-A9FA-E736144BD3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A1D22C-9401-391F-45A0-90F58B55D4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309B447-DC46-8C4F-9B4D-9616BF6EBD2C}" type="datetimeFigureOut">
              <a:rPr lang="en-US" smtClean="0"/>
              <a:t>7/29/2026</a:t>
            </a:fld>
            <a:endParaRPr lang="en-US"/>
          </a:p>
        </p:txBody>
      </p:sp>
      <p:sp>
        <p:nvSpPr>
          <p:cNvPr id="5" name="Footer Placeholder 4">
            <a:extLst>
              <a:ext uri="{FF2B5EF4-FFF2-40B4-BE49-F238E27FC236}">
                <a16:creationId xmlns:a16="http://schemas.microsoft.com/office/drawing/2014/main" id="{80499DEE-7E75-0934-A34D-C33CE10E71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926D769-E1D2-F659-DB7D-87ABC88D97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0A82646-040C-9648-B286-BE6596E16675}" type="slidenum">
              <a:rPr lang="en-US" smtClean="0"/>
              <a:t>‹#›</a:t>
            </a:fld>
            <a:endParaRPr lang="en-US"/>
          </a:p>
        </p:txBody>
      </p:sp>
    </p:spTree>
    <p:extLst>
      <p:ext uri="{BB962C8B-B14F-4D97-AF65-F5344CB8AC3E}">
        <p14:creationId xmlns:p14="http://schemas.microsoft.com/office/powerpoint/2010/main" val="1304982278"/>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573823455"/>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38.emf"/></Relationships>
</file>

<file path=ppt/slides/_rels/slide10.xml.rels><?xml version="1.0" encoding="UTF-8" standalone="yes"?>
<Relationships xmlns="http://schemas.openxmlformats.org/package/2006/relationships"><Relationship Id="rId3" Type="http://schemas.openxmlformats.org/officeDocument/2006/relationships/hyperlink" Target="https://techcommunity.microsoft.com/blog/viva_engage_blog/what%E2%80%99s-new-and-next-in-engage-june-2026/4525286"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99.xml"/></Relationships>
</file>

<file path=ppt/slides/_rels/slide1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99.xm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99.xml"/></Relationships>
</file>

<file path=ppt/slides/_rels/slide1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9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4.png"/><Relationship Id="rId4"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99.xml"/></Relationships>
</file>

<file path=ppt/slides/_rels/slide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5.xml"/><Relationship Id="rId4" Type="http://schemas.openxmlformats.org/officeDocument/2006/relationships/image" Target="../media/image41.png"/></Relationships>
</file>

<file path=ppt/slides/_rels/slide2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9.xml"/></Relationships>
</file>

<file path=ppt/slides/_rels/slide2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99.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1.xml"/><Relationship Id="rId1" Type="http://schemas.openxmlformats.org/officeDocument/2006/relationships/slideLayout" Target="../slideLayouts/slideLayout9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99.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3.png"/><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99.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3.png"/><Relationship Id="rId4" Type="http://schemas.openxmlformats.org/officeDocument/2006/relationships/image" Target="../media/image64.png"/></Relationships>
</file>

<file path=ppt/slides/_rels/slide2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99.xml"/></Relationships>
</file>

<file path=ppt/slides/_rels/slide3.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hyperlink" Target="https://aka.ms/CodeofConduct"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99.xml"/></Relationships>
</file>

<file path=ppt/slides/_rels/slide31.xml.rels><?xml version="1.0" encoding="UTF-8" standalone="yes"?>
<Relationships xmlns="http://schemas.openxmlformats.org/package/2006/relationships"><Relationship Id="rId8" Type="http://schemas.openxmlformats.org/officeDocument/2006/relationships/hyperlink" Target="https://www.communitydays.org/event/2026-09-28/european-microsoft-fabric-plus-sql-community-conference-2026" TargetMode="External"/><Relationship Id="rId13" Type="http://schemas.openxmlformats.org/officeDocument/2006/relationships/hyperlink" Target="https://nam06.safelinks.protection.outlook.com/?url=https%3A%2F%2Fpilotl.ink%2Fr%3Fi%3Dmicrosoft%26e%3Dabrlkrudjdxkod64s4agay7znlbcf3jdp27qmbi2ix6qxcms73xnn6qiwb7otghwyo24ttvgaaqgfijypvpfqv5msksnji5zbkngsndrxawblkwz&amp;data=05%7C01%7Ctifflee%40microsoft.com%7Cd2ce86c823804e44c8ef08db16d37e44%7C72f988bf86f141af91ab2d7cd011db47%7C1%7C0%7C638128870895394100%7CUnknown%7CTWFpbGZsb3d8eyJWIjoiMC4wLjAwMDAiLCJQIjoiV2luMzIiLCJBTiI6Ik1haWwiLCJXVCI6Mn0%3D%7C1000%7C%7C%7C&amp;sdata=ioNKaa6P2XENQSj7IQmpdQ%2F2bIAv2xWMRrUxCfzAwQw%3D&amp;reserved=0" TargetMode="External"/><Relationship Id="rId3" Type="http://schemas.openxmlformats.org/officeDocument/2006/relationships/hyperlink" Target="https://www.communitydays.org/event/2026-07-31/m365-community-days-nyc" TargetMode="External"/><Relationship Id="rId7" Type="http://schemas.openxmlformats.org/officeDocument/2006/relationships/hyperlink" Target="https://www.communitydays.org/event/2026-09-16/the-ai-native-workplace-summit-2026" TargetMode="External"/><Relationship Id="rId12" Type="http://schemas.openxmlformats.org/officeDocument/2006/relationships/hyperlink" Target="https://www.microsoft.com/events"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www.communitydays.org/event/2026-09-11/nashville-microsoft-community-day" TargetMode="External"/><Relationship Id="rId11" Type="http://schemas.openxmlformats.org/officeDocument/2006/relationships/hyperlink" Target="https://www.communitydays.org/event/2026-11-30/espc26" TargetMode="External"/><Relationship Id="rId5" Type="http://schemas.openxmlformats.org/officeDocument/2006/relationships/hyperlink" Target="https://www.communitydays.org/event/2026-09-03/vancouver-microsoft-365-summit" TargetMode="External"/><Relationship Id="rId10" Type="http://schemas.openxmlformats.org/officeDocument/2006/relationships/hyperlink" Target="https://ignite.microsoft.com/home" TargetMode="External"/><Relationship Id="rId4" Type="http://schemas.openxmlformats.org/officeDocument/2006/relationships/hyperlink" Target="https://www.communitydays.org/event/2026-08-24/seattle-techcon-365-or-datacon-or-pwrcon" TargetMode="External"/><Relationship Id="rId9" Type="http://schemas.openxmlformats.org/officeDocument/2006/relationships/hyperlink" Target="https://www.communitydays.org/event/2026-11-02/techcon-365-dalla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hyperlink" Target="https://techcommunity.microsoft.com/category/drivingadoption/events/drivingadoptionevents" TargetMode="External"/><Relationship Id="rId1" Type="http://schemas.openxmlformats.org/officeDocument/2006/relationships/slideLayout" Target="../slideLayouts/slideLayout5.xml"/><Relationship Id="rId4" Type="http://schemas.openxmlformats.org/officeDocument/2006/relationships/hyperlink" Target="https://aka.ms/Microsoft365ChampionCallFeedback"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aka.ms/M365Champions" TargetMode="External"/><Relationship Id="rId3" Type="http://schemas.openxmlformats.org/officeDocument/2006/relationships/image" Target="../media/image68.png"/><Relationship Id="rId7" Type="http://schemas.openxmlformats.org/officeDocument/2006/relationships/hyperlink" Target="https://aka.ms/DrivingAdoption" TargetMode="External"/><Relationship Id="rId2" Type="http://schemas.openxmlformats.org/officeDocument/2006/relationships/image" Target="../media/image4.png"/><Relationship Id="rId1" Type="http://schemas.openxmlformats.org/officeDocument/2006/relationships/slideLayout" Target="../slideLayouts/slideLayout9.xml"/><Relationship Id="rId6" Type="http://schemas.openxmlformats.org/officeDocument/2006/relationships/hyperlink" Target="https://aka.ms/Microsoft365ChampionCallFeedback" TargetMode="External"/><Relationship Id="rId5" Type="http://schemas.openxmlformats.org/officeDocument/2006/relationships/image" Target="../media/image70.png"/><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3" Type="http://schemas.openxmlformats.org/officeDocument/2006/relationships/hyperlink" Target="https://aka.ms/becomeachampion" TargetMode="External"/><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aka.ms/CustomerHubSessions" TargetMode="External"/><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aka.ms/Championstory" TargetMode="External"/><Relationship Id="rId2" Type="http://schemas.openxmlformats.org/officeDocument/2006/relationships/notesSlide" Target="../notesSlides/notesSlide3.xml"/><Relationship Id="rId1" Type="http://schemas.openxmlformats.org/officeDocument/2006/relationships/slideLayout" Target="../slideLayouts/slideLayout111.xml"/><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8" Type="http://schemas.openxmlformats.org/officeDocument/2006/relationships/hyperlink" Target="https://adoption.microsoft.com/copilot/prompt-gallery/" TargetMode="External"/><Relationship Id="rId3" Type="http://schemas.openxmlformats.org/officeDocument/2006/relationships/hyperlink" Target="https://adoption.microsoft.com/microsoft-teams/frontline-workers/demo" TargetMode="External"/><Relationship Id="rId7" Type="http://schemas.openxmlformats.org/officeDocument/2006/relationships/hyperlink" Target="https://adoption.microsoft.com/copilot/cowork"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hyperlink" Target="https://aka.ms/CopilotCoworkAMA" TargetMode="External"/><Relationship Id="rId11" Type="http://schemas.openxmlformats.org/officeDocument/2006/relationships/image" Target="../media/image46.png"/><Relationship Id="rId5" Type="http://schemas.openxmlformats.org/officeDocument/2006/relationships/hyperlink" Target="https://adoption.microsoft.com/files/cowork/AIEvaluationFramework.pdf" TargetMode="External"/><Relationship Id="rId10" Type="http://schemas.openxmlformats.org/officeDocument/2006/relationships/hyperlink" Target="https://adoption.microsoft.com/release-notes/" TargetMode="External"/><Relationship Id="rId4" Type="http://schemas.openxmlformats.org/officeDocument/2006/relationships/hyperlink" Target="https://adoption.microsoft.com/microsoft-teams/new-meeting-controls-experience/" TargetMode="External"/><Relationship Id="rId9" Type="http://schemas.openxmlformats.org/officeDocument/2006/relationships/hyperlink" Target="https://adoption.microsoft.com/ai-agents/transformation-storie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aka.ms/CopilotCoworkAMA"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47.jpeg"/></Relationships>
</file>

<file path=ppt/slides/_rels/slide9.xml.rels><?xml version="1.0" encoding="UTF-8" standalone="yes"?>
<Relationships xmlns="http://schemas.openxmlformats.org/package/2006/relationships"><Relationship Id="rId3" Type="http://schemas.openxmlformats.org/officeDocument/2006/relationships/hyperlink" Target="https://techcommunity.microsoft.com/blog/microsoftformsblog/evolving-the-copilot-experience-in-microsoft-forms/4534667"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he office Clippy, who is a paperclip. Placeholder noting that this call will begin soon">
            <a:extLst>
              <a:ext uri="{FF2B5EF4-FFF2-40B4-BE49-F238E27FC236}">
                <a16:creationId xmlns:a16="http://schemas.microsoft.com/office/drawing/2014/main" id="{8BFD10E6-CE17-E334-FA68-A1FC0E66CCC7}"/>
              </a:ext>
            </a:extLst>
          </p:cNvPr>
          <p:cNvPicPr>
            <a:picLocks noChangeAspect="1"/>
          </p:cNvPicPr>
          <p:nvPr/>
        </p:nvPicPr>
        <p:blipFill>
          <a:blip r:embed="rId3"/>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968FDA68-FEF8-4011-B3B8-E10F940DA2A8}"/>
              </a:ext>
              <a:ext uri="{C183D7F6-B498-43B3-948B-1728B52AA6E4}">
                <adec:decorative xmlns:adec="http://schemas.microsoft.com/office/drawing/2017/decorative" val="1"/>
              </a:ext>
            </a:extLst>
          </p:cNvPr>
          <p:cNvSpPr/>
          <p:nvPr/>
        </p:nvSpPr>
        <p:spPr bwMode="auto">
          <a:xfrm>
            <a:off x="0" y="0"/>
            <a:ext cx="7482468" cy="6858000"/>
          </a:xfrm>
          <a:prstGeom prst="rect">
            <a:avLst/>
          </a:prstGeom>
          <a:solidFill>
            <a:schemeClr val="tx1">
              <a:alpha val="69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Segoe UI" pitchFamily="34" charset="0"/>
              <a:cs typeface="Segoe UI" pitchFamily="34" charset="0"/>
            </a:endParaRPr>
          </a:p>
        </p:txBody>
      </p:sp>
      <p:sp>
        <p:nvSpPr>
          <p:cNvPr id="4" name="Title 3">
            <a:extLst>
              <a:ext uri="{FF2B5EF4-FFF2-40B4-BE49-F238E27FC236}">
                <a16:creationId xmlns:a16="http://schemas.microsoft.com/office/drawing/2014/main" id="{87BFCA2E-5A85-481E-AE14-689A40049DFA}"/>
              </a:ext>
            </a:extLst>
          </p:cNvPr>
          <p:cNvSpPr>
            <a:spLocks noGrp="1"/>
          </p:cNvSpPr>
          <p:nvPr>
            <p:ph type="title" idx="4294967295"/>
          </p:nvPr>
        </p:nvSpPr>
        <p:spPr>
          <a:xfrm>
            <a:off x="576775" y="760413"/>
            <a:ext cx="7229475" cy="1116012"/>
          </a:xfrm>
        </p:spPr>
        <p:txBody>
          <a:bodyPr lIns="91440">
            <a:noAutofit/>
          </a:bodyPr>
          <a:lstStyle/>
          <a:p>
            <a:r>
              <a:rPr lang="en-US" sz="3600" dirty="0">
                <a:solidFill>
                  <a:schemeClr val="bg1"/>
                </a:solidFill>
                <a:latin typeface="Segoe UI Semibold" panose="020B0702040204020203" pitchFamily="34" charset="0"/>
                <a:cs typeface="Segoe UI Semibold" panose="020B0702040204020203" pitchFamily="34" charset="0"/>
              </a:rPr>
              <a:t>We will begin the call at five minutes past the hour.</a:t>
            </a:r>
          </a:p>
        </p:txBody>
      </p:sp>
      <p:sp>
        <p:nvSpPr>
          <p:cNvPr id="5" name="Text Placeholder 4">
            <a:extLst>
              <a:ext uri="{FF2B5EF4-FFF2-40B4-BE49-F238E27FC236}">
                <a16:creationId xmlns:a16="http://schemas.microsoft.com/office/drawing/2014/main" id="{D5087D83-A467-4E43-A8CF-BB7A204A1E2F}"/>
              </a:ext>
            </a:extLst>
          </p:cNvPr>
          <p:cNvSpPr>
            <a:spLocks noGrp="1"/>
          </p:cNvSpPr>
          <p:nvPr>
            <p:ph type="body" sz="quarter" idx="4294967295"/>
          </p:nvPr>
        </p:nvSpPr>
        <p:spPr>
          <a:xfrm>
            <a:off x="576775" y="2384425"/>
            <a:ext cx="7229475" cy="677108"/>
          </a:xfrm>
        </p:spPr>
        <p:txBody>
          <a:bodyPr vert="horz" wrap="square" lIns="91440" tIns="0" rIns="0" bIns="0" rtlCol="0" anchor="t">
            <a:spAutoFit/>
          </a:bodyPr>
          <a:lstStyle/>
          <a:p>
            <a:pPr marL="0" indent="0">
              <a:buNone/>
            </a:pPr>
            <a:r>
              <a:rPr lang="en-US">
                <a:solidFill>
                  <a:schemeClr val="bg1"/>
                </a:solidFill>
                <a:latin typeface="Segoe UI"/>
                <a:cs typeface="Segoe UI"/>
              </a:rPr>
              <a:t>Microsoft 365 Champion Community Call</a:t>
            </a:r>
          </a:p>
          <a:p>
            <a:pPr marL="0" indent="0">
              <a:buNone/>
            </a:pPr>
            <a:r>
              <a:rPr lang="en-US">
                <a:solidFill>
                  <a:schemeClr val="bg1"/>
                </a:solidFill>
                <a:latin typeface="Segoe UI"/>
                <a:cs typeface="Segoe UI"/>
              </a:rPr>
              <a:t>July 2026</a:t>
            </a:r>
          </a:p>
        </p:txBody>
      </p:sp>
      <p:pic>
        <p:nvPicPr>
          <p:cNvPr id="12" name="MS logo white - EMF" descr="Microsoft logo white text version">
            <a:extLst>
              <a:ext uri="{FF2B5EF4-FFF2-40B4-BE49-F238E27FC236}">
                <a16:creationId xmlns:a16="http://schemas.microsoft.com/office/drawing/2014/main" id="{47A78A17-1889-40AC-A2A1-6C7086AB9F72}"/>
              </a:ext>
            </a:extLst>
          </p:cNvPr>
          <p:cNvPicPr>
            <a:picLocks noChangeAspect="1"/>
          </p:cNvPicPr>
          <p:nvPr/>
        </p:nvPicPr>
        <p:blipFill rotWithShape="1">
          <a:blip r:embed="rId4"/>
          <a:srcRect r="78155"/>
          <a:stretch/>
        </p:blipFill>
        <p:spPr bwMode="black">
          <a:xfrm>
            <a:off x="634701" y="4864052"/>
            <a:ext cx="298450" cy="292608"/>
          </a:xfrm>
          <a:prstGeom prst="rect">
            <a:avLst/>
          </a:prstGeom>
        </p:spPr>
      </p:pic>
      <p:sp>
        <p:nvSpPr>
          <p:cNvPr id="8" name="TextBox 7">
            <a:extLst>
              <a:ext uri="{FF2B5EF4-FFF2-40B4-BE49-F238E27FC236}">
                <a16:creationId xmlns:a16="http://schemas.microsoft.com/office/drawing/2014/main" id="{3A3BBA6A-F47B-4C17-B8F7-86729DDA4E6C}"/>
              </a:ext>
            </a:extLst>
          </p:cNvPr>
          <p:cNvSpPr txBox="1"/>
          <p:nvPr/>
        </p:nvSpPr>
        <p:spPr>
          <a:xfrm>
            <a:off x="827188" y="4748745"/>
            <a:ext cx="6366235" cy="523222"/>
          </a:xfrm>
          <a:prstGeom prst="rect">
            <a:avLst/>
          </a:prstGeom>
          <a:noFill/>
        </p:spPr>
        <p:txBody>
          <a:bodyPr wrap="square" lIns="91440" tIns="45721" rIns="91440" bIns="45721" rtlCol="0" anchor="t">
            <a:spAutoFit/>
          </a:bodyPr>
          <a:lstStyle/>
          <a:p>
            <a:pPr marL="0" marR="0" lvl="0" indent="0" algn="r" defTabSz="914411"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Segoe UI Semibold"/>
                <a:ea typeface="+mn-ea"/>
                <a:cs typeface="Segoe UI Semibold"/>
              </a:rPr>
              <a:t>Microsoft 365 Champion Community </a:t>
            </a:r>
            <a:endParaRPr kumimoji="0" lang="en-US" sz="2800" b="0" i="0" u="none" strike="noStrike" kern="1200" cap="none" spc="0" normalizeH="0" baseline="0" noProof="0">
              <a:ln>
                <a:noFill/>
              </a:ln>
              <a:solidFill>
                <a:srgbClr val="FFFFFF"/>
              </a:solidFill>
              <a:effectLst/>
              <a:uLnTx/>
              <a:uFillTx/>
              <a:latin typeface="Segoe UI Semibold" panose="020B0702040204020203" pitchFamily="34" charset="0"/>
              <a:ea typeface="+mn-ea"/>
              <a:cs typeface="Segoe UI Semibold" panose="020B0702040204020203" pitchFamily="34" charset="0"/>
            </a:endParaRPr>
          </a:p>
        </p:txBody>
      </p:sp>
      <p:sp>
        <p:nvSpPr>
          <p:cNvPr id="10" name="TextBox 9">
            <a:extLst>
              <a:ext uri="{FF2B5EF4-FFF2-40B4-BE49-F238E27FC236}">
                <a16:creationId xmlns:a16="http://schemas.microsoft.com/office/drawing/2014/main" id="{2932D574-8E5C-4D28-BAC7-E4F500C9FB78}"/>
              </a:ext>
            </a:extLst>
          </p:cNvPr>
          <p:cNvSpPr txBox="1"/>
          <p:nvPr/>
        </p:nvSpPr>
        <p:spPr>
          <a:xfrm>
            <a:off x="860641" y="5306599"/>
            <a:ext cx="4742350" cy="369462"/>
          </a:xfrm>
          <a:prstGeom prst="rect">
            <a:avLst/>
          </a:prstGeom>
          <a:noFill/>
        </p:spPr>
        <p:txBody>
          <a:bodyPr wrap="square" lIns="91440" tIns="45721" rIns="91440" bIns="45721" rtlCol="0" anchor="t">
            <a:spAutoFit/>
          </a:bodyPr>
          <a:lstStyle/>
          <a:p>
            <a:pPr marL="0" marR="0" lvl="0" indent="0" algn="r" defTabSz="914411" rtl="0" eaLnBrk="1" fontAlgn="auto" latinLnBrk="0" hangingPunct="1">
              <a:lnSpc>
                <a:spcPct val="100000"/>
              </a:lnSpc>
              <a:spcBef>
                <a:spcPts val="0"/>
              </a:spcBef>
              <a:spcAft>
                <a:spcPts val="0"/>
              </a:spcAft>
              <a:buClrTx/>
              <a:buSzTx/>
              <a:buFontTx/>
              <a:buNone/>
              <a:tabLst/>
              <a:defRPr/>
            </a:pPr>
            <a:r>
              <a:rPr kumimoji="0" lang="en-US" sz="1801" b="0" i="0" u="none" strike="noStrike" kern="1200" cap="none" spc="0" normalizeH="0" baseline="0" noProof="0">
                <a:ln>
                  <a:noFill/>
                </a:ln>
                <a:solidFill>
                  <a:srgbClr val="E6E6E6"/>
                </a:solidFill>
                <a:effectLst/>
                <a:uLnTx/>
                <a:uFillTx/>
                <a:latin typeface="Segoe UI Light"/>
                <a:ea typeface="+mn-ea"/>
                <a:cs typeface="Segoe UI Light"/>
              </a:rPr>
              <a:t>Learn more. Do more. Achieve more, together.</a:t>
            </a:r>
          </a:p>
        </p:txBody>
      </p:sp>
    </p:spTree>
    <p:extLst>
      <p:ext uri="{BB962C8B-B14F-4D97-AF65-F5344CB8AC3E}">
        <p14:creationId xmlns:p14="http://schemas.microsoft.com/office/powerpoint/2010/main" val="2449781333"/>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E98B2-01D5-2A83-F7F2-8FBB41515C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E94E0D-4A7E-30C0-7C33-B23CC60E6DF6}"/>
              </a:ext>
            </a:extLst>
          </p:cNvPr>
          <p:cNvSpPr>
            <a:spLocks noGrp="1"/>
          </p:cNvSpPr>
          <p:nvPr>
            <p:ph type="title"/>
          </p:nvPr>
        </p:nvSpPr>
        <p:spPr/>
        <p:txBody>
          <a:bodyPr/>
          <a:lstStyle/>
          <a:p>
            <a:r>
              <a:rPr lang="en-US" dirty="0"/>
              <a:t>Top Microsoft 365 updates</a:t>
            </a:r>
          </a:p>
        </p:txBody>
      </p:sp>
      <p:sp>
        <p:nvSpPr>
          <p:cNvPr id="4" name="Text Placeholder 3">
            <a:extLst>
              <a:ext uri="{FF2B5EF4-FFF2-40B4-BE49-F238E27FC236}">
                <a16:creationId xmlns:a16="http://schemas.microsoft.com/office/drawing/2014/main" id="{C3288984-33D0-39CD-CD7A-91454CE667D6}"/>
              </a:ext>
            </a:extLst>
          </p:cNvPr>
          <p:cNvSpPr>
            <a:spLocks noGrp="1"/>
          </p:cNvSpPr>
          <p:nvPr>
            <p:ph type="body" sz="quarter" idx="12"/>
          </p:nvPr>
        </p:nvSpPr>
        <p:spPr/>
        <p:txBody>
          <a:bodyPr/>
          <a:lstStyle/>
          <a:p>
            <a:r>
              <a:rPr lang="en-US"/>
              <a:t>Microsoft Engage</a:t>
            </a:r>
          </a:p>
        </p:txBody>
      </p:sp>
      <p:sp>
        <p:nvSpPr>
          <p:cNvPr id="5" name="Text Placeholder 4">
            <a:extLst>
              <a:ext uri="{FF2B5EF4-FFF2-40B4-BE49-F238E27FC236}">
                <a16:creationId xmlns:a16="http://schemas.microsoft.com/office/drawing/2014/main" id="{CE8478F2-6E88-E821-46BF-F74EF9E2C323}"/>
              </a:ext>
            </a:extLst>
          </p:cNvPr>
          <p:cNvSpPr>
            <a:spLocks noGrp="1"/>
          </p:cNvSpPr>
          <p:nvPr>
            <p:ph type="body" sz="quarter" idx="13"/>
          </p:nvPr>
        </p:nvSpPr>
        <p:spPr>
          <a:xfrm>
            <a:off x="523241" y="1957695"/>
            <a:ext cx="5400162" cy="2683812"/>
          </a:xfrm>
        </p:spPr>
        <p:txBody>
          <a:bodyPr/>
          <a:lstStyle/>
          <a:p>
            <a:r>
              <a:rPr lang="en-US" sz="2000" b="1">
                <a:latin typeface="Segoe UI Semibold" panose="020B0702040204020203" pitchFamily="34" charset="0"/>
                <a:cs typeface="Segoe UI Semibold" panose="020B0702040204020203" pitchFamily="34" charset="0"/>
              </a:rPr>
              <a:t>Agents in Viva Engage communities: Your AI-powered community expert</a:t>
            </a:r>
          </a:p>
          <a:p>
            <a:endParaRPr lang="en-US" sz="1400"/>
          </a:p>
          <a:p>
            <a:r>
              <a:rPr lang="en-US" sz="1400"/>
              <a:t>Microsoft 365 Copilot can give every Engage community its own agent, grounded in the conversations and content that matter most to your community. It’s designed to provide time-savings, facilitate trusted knowledge sharing, and make expertise readily available in organizations so that communities can thrive with less effort. Read on to discover how an AI-powered community expert can foster community engagement and growth.</a:t>
            </a:r>
            <a:endParaRPr lang="en-US" sz="1400">
              <a:solidFill>
                <a:srgbClr val="333333"/>
              </a:solidFill>
              <a:cs typeface="Segoe UI"/>
            </a:endParaRPr>
          </a:p>
          <a:p>
            <a:r>
              <a:rPr lang="en-US" sz="1400">
                <a:solidFill>
                  <a:srgbClr val="333333"/>
                </a:solidFill>
                <a:cs typeface="Segoe UI"/>
              </a:rPr>
              <a:t>Click </a:t>
            </a:r>
            <a:r>
              <a:rPr lang="en-US" sz="1400">
                <a:solidFill>
                  <a:srgbClr val="333333"/>
                </a:solidFill>
                <a:cs typeface="Segoe UI"/>
                <a:hlinkClick r:id="rId3"/>
              </a:rPr>
              <a:t>here</a:t>
            </a:r>
            <a:r>
              <a:rPr lang="en-US" sz="1400">
                <a:solidFill>
                  <a:srgbClr val="333333"/>
                </a:solidFill>
                <a:cs typeface="Segoe UI"/>
              </a:rPr>
              <a:t> to learn more.</a:t>
            </a:r>
            <a:endParaRPr lang="en-US" sz="1400">
              <a:cs typeface="Segoe UI"/>
            </a:endParaRPr>
          </a:p>
        </p:txBody>
      </p:sp>
      <p:pic>
        <p:nvPicPr>
          <p:cNvPr id="6" name="Picture 2">
            <a:extLst>
              <a:ext uri="{FF2B5EF4-FFF2-40B4-BE49-F238E27FC236}">
                <a16:creationId xmlns:a16="http://schemas.microsoft.com/office/drawing/2014/main" id="{927E836B-CD69-6030-8FE5-559BBADB92D8}"/>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73" r="1473"/>
          <a:stretch/>
        </p:blipFill>
        <p:spPr bwMode="auto">
          <a:xfrm>
            <a:off x="6268598" y="2119944"/>
            <a:ext cx="5400162" cy="3129824"/>
          </a:xfrm>
          <a:prstGeom prst="roundRect">
            <a:avLst>
              <a:gd name="adj" fmla="val 2971"/>
            </a:avLst>
          </a:prstGeom>
          <a:solidFill>
            <a:schemeClr val="bg2"/>
          </a:solidFill>
        </p:spPr>
      </p:pic>
    </p:spTree>
    <p:extLst>
      <p:ext uri="{BB962C8B-B14F-4D97-AF65-F5344CB8AC3E}">
        <p14:creationId xmlns:p14="http://schemas.microsoft.com/office/powerpoint/2010/main" val="428166134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542B2-3AA1-A21E-4B5A-8BAD1650E4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6F7F92-5C70-7EAC-FC74-43CAEAFB178A}"/>
              </a:ext>
            </a:extLst>
          </p:cNvPr>
          <p:cNvSpPr>
            <a:spLocks noGrp="1"/>
          </p:cNvSpPr>
          <p:nvPr>
            <p:ph type="title"/>
          </p:nvPr>
        </p:nvSpPr>
        <p:spPr>
          <a:xfrm>
            <a:off x="584200" y="2536580"/>
            <a:ext cx="6481618" cy="997196"/>
          </a:xfrm>
        </p:spPr>
        <p:txBody>
          <a:bodyPr/>
          <a:lstStyle/>
          <a:p>
            <a:pPr>
              <a:lnSpc>
                <a:spcPct val="90000"/>
              </a:lnSpc>
              <a:spcBef>
                <a:spcPts val="1000"/>
              </a:spcBef>
            </a:pPr>
            <a:r>
              <a:rPr lang="en-US">
                <a:latin typeface="Segoe UI Semibold" panose="020B0702040204020203" pitchFamily="34" charset="0"/>
                <a:cs typeface="Segoe UI Semibold" panose="020B0702040204020203" pitchFamily="34" charset="0"/>
              </a:rPr>
              <a:t>Microsoft Teams Meeting controls</a:t>
            </a:r>
          </a:p>
        </p:txBody>
      </p:sp>
      <p:sp>
        <p:nvSpPr>
          <p:cNvPr id="3" name="Text Placeholder 2">
            <a:extLst>
              <a:ext uri="{FF2B5EF4-FFF2-40B4-BE49-F238E27FC236}">
                <a16:creationId xmlns:a16="http://schemas.microsoft.com/office/drawing/2014/main" id="{EAB5A0BC-3FBF-248E-DDA2-C9F4229F0411}"/>
              </a:ext>
            </a:extLst>
          </p:cNvPr>
          <p:cNvSpPr>
            <a:spLocks noGrp="1"/>
          </p:cNvSpPr>
          <p:nvPr>
            <p:ph type="body" sz="quarter" idx="12"/>
          </p:nvPr>
        </p:nvSpPr>
        <p:spPr>
          <a:xfrm>
            <a:off x="584200" y="3962400"/>
            <a:ext cx="5084064" cy="492443"/>
          </a:xfrm>
        </p:spPr>
        <p:txBody>
          <a:bodyPr vert="horz" wrap="square" lIns="0" tIns="0" rIns="0" bIns="0" rtlCol="0" anchor="t">
            <a:spAutoFit/>
          </a:bodyPr>
          <a:lstStyle/>
          <a:p>
            <a:r>
              <a:rPr lang="en-US"/>
              <a:t>Michelle Maislen: Principal Product Manager</a:t>
            </a:r>
          </a:p>
          <a:p>
            <a:r>
              <a:rPr lang="en-US"/>
              <a:t>Ryan Miller: UX Researcher</a:t>
            </a:r>
          </a:p>
        </p:txBody>
      </p:sp>
    </p:spTree>
    <p:extLst>
      <p:ext uri="{BB962C8B-B14F-4D97-AF65-F5344CB8AC3E}">
        <p14:creationId xmlns:p14="http://schemas.microsoft.com/office/powerpoint/2010/main" val="367551978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FA27A-AFA1-D7CA-F9BE-D97603CB94C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4DBB429-4486-0181-773D-9F1AD135F52A}"/>
              </a:ext>
            </a:extLst>
          </p:cNvPr>
          <p:cNvSpPr>
            <a:spLocks noGrp="1"/>
          </p:cNvSpPr>
          <p:nvPr>
            <p:ph type="title"/>
          </p:nvPr>
        </p:nvSpPr>
        <p:spPr>
          <a:xfrm>
            <a:off x="223266" y="2534004"/>
            <a:ext cx="6037834" cy="1000402"/>
          </a:xfrm>
        </p:spPr>
        <p:txBody>
          <a:bodyPr/>
          <a:lstStyle/>
          <a:p>
            <a:r>
              <a:rPr lang="en-US">
                <a:latin typeface="Segoe UI" panose="020B0502040204020203" pitchFamily="34" charset="0"/>
              </a:rPr>
              <a:t>Redesigned Meeting Controls</a:t>
            </a:r>
            <a:br>
              <a:rPr lang="en-US">
                <a:latin typeface="Segoe UI" panose="020B0502040204020203" pitchFamily="34" charset="0"/>
              </a:rPr>
            </a:br>
            <a:r>
              <a:rPr lang="en-US">
                <a:latin typeface="Segoe UI" panose="020B0502040204020203" pitchFamily="34" charset="0"/>
              </a:rPr>
              <a:t>overview</a:t>
            </a:r>
          </a:p>
        </p:txBody>
      </p:sp>
    </p:spTree>
    <p:extLst>
      <p:ext uri="{BB962C8B-B14F-4D97-AF65-F5344CB8AC3E}">
        <p14:creationId xmlns:p14="http://schemas.microsoft.com/office/powerpoint/2010/main" val="91884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65FDE2-E57E-0C57-8667-30520C029EF9}"/>
              </a:ext>
            </a:extLst>
          </p:cNvPr>
          <p:cNvSpPr txBox="1">
            <a:spLocks noGrp="1"/>
          </p:cNvSpPr>
          <p:nvPr>
            <p:ph type="title" idx="4294967295"/>
          </p:nvPr>
        </p:nvSpPr>
        <p:spPr>
          <a:xfrm>
            <a:off x="537827" y="564431"/>
            <a:ext cx="8854748"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Overview: Cleaner layout for meeting controls</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2" name="TextBox 21">
            <a:extLst>
              <a:ext uri="{FF2B5EF4-FFF2-40B4-BE49-F238E27FC236}">
                <a16:creationId xmlns:a16="http://schemas.microsoft.com/office/drawing/2014/main" id="{CFD84A33-D3D6-6565-BB0F-D331E326E80E}"/>
              </a:ext>
            </a:extLst>
          </p:cNvPr>
          <p:cNvSpPr txBox="1"/>
          <p:nvPr/>
        </p:nvSpPr>
        <p:spPr>
          <a:xfrm>
            <a:off x="1010027" y="1794684"/>
            <a:ext cx="408140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50" normalizeH="0" baseline="0" noProof="0">
                <a:ln w="3175">
                  <a:noFill/>
                </a:ln>
                <a:solidFill>
                  <a:srgbClr val="34258E"/>
                </a:solidFill>
                <a:effectLst/>
                <a:uLnTx/>
                <a:uFillTx/>
                <a:latin typeface="Segoe UI Semibold"/>
                <a:ea typeface="+mn-ea"/>
                <a:cs typeface="Segoe UI Semilight" panose="020B0402040204020203" pitchFamily="34" charset="0"/>
              </a:rPr>
              <a:t>Current </a:t>
            </a:r>
          </a:p>
        </p:txBody>
      </p:sp>
      <p:pic>
        <p:nvPicPr>
          <p:cNvPr id="3" name="Picture 2" descr="The image displays the current user interface of a Teams meeting meeting controls in a row along the top right corner and with a grid of participants, featuring various tools for communication, audio, and video settings.">
            <a:extLst>
              <a:ext uri="{FF2B5EF4-FFF2-40B4-BE49-F238E27FC236}">
                <a16:creationId xmlns:a16="http://schemas.microsoft.com/office/drawing/2014/main" id="{5F2FE1E0-0EBA-B02C-1879-8524FB4D1FFE}"/>
              </a:ext>
            </a:extLst>
          </p:cNvPr>
          <p:cNvPicPr>
            <a:picLocks noChangeAspect="1"/>
          </p:cNvPicPr>
          <p:nvPr/>
        </p:nvPicPr>
        <p:blipFill>
          <a:blip r:embed="rId2"/>
          <a:stretch>
            <a:fillRect/>
          </a:stretch>
        </p:blipFill>
        <p:spPr>
          <a:xfrm>
            <a:off x="344990" y="2489441"/>
            <a:ext cx="5411485" cy="3138662"/>
          </a:xfrm>
          <a:prstGeom prst="rect">
            <a:avLst/>
          </a:prstGeom>
        </p:spPr>
      </p:pic>
      <p:sp>
        <p:nvSpPr>
          <p:cNvPr id="5" name="TextBox 4">
            <a:extLst>
              <a:ext uri="{FF2B5EF4-FFF2-40B4-BE49-F238E27FC236}">
                <a16:creationId xmlns:a16="http://schemas.microsoft.com/office/drawing/2014/main" id="{AF46E58A-5E66-5A16-E0E5-717E01230D08}"/>
              </a:ext>
            </a:extLst>
          </p:cNvPr>
          <p:cNvSpPr txBox="1"/>
          <p:nvPr/>
        </p:nvSpPr>
        <p:spPr>
          <a:xfrm>
            <a:off x="7019117" y="1791359"/>
            <a:ext cx="431965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50" normalizeH="0" baseline="0" noProof="0">
                <a:ln w="3175">
                  <a:noFill/>
                </a:ln>
                <a:solidFill>
                  <a:srgbClr val="34258E"/>
                </a:solidFill>
                <a:effectLst/>
                <a:uLnTx/>
                <a:uFillTx/>
                <a:latin typeface="Segoe UI Semibold"/>
                <a:ea typeface="+mn-ea"/>
                <a:cs typeface="Segoe UI Semilight" panose="020B0402040204020203" pitchFamily="34" charset="0"/>
              </a:rPr>
              <a:t>Redesigned </a:t>
            </a:r>
          </a:p>
        </p:txBody>
      </p:sp>
      <p:pic>
        <p:nvPicPr>
          <p:cNvPr id="17" name="Picture 16" descr="Screenshot of a Teams Meeting displaying the new meeting controls. The new interface includes a top menu bar in the center with icons for microphone, camera, screen sharing, chat, and a More, with more options like recording, transcription, captions, and settings. The Leave meeting button is on the far right and separated from the center menu bar.">
            <a:extLst>
              <a:ext uri="{FF2B5EF4-FFF2-40B4-BE49-F238E27FC236}">
                <a16:creationId xmlns:a16="http://schemas.microsoft.com/office/drawing/2014/main" id="{CC3C7695-6F45-45CD-D9B0-0CCF4166A207}"/>
              </a:ext>
            </a:extLst>
          </p:cNvPr>
          <p:cNvPicPr>
            <a:picLocks noChangeAspect="1"/>
          </p:cNvPicPr>
          <p:nvPr/>
        </p:nvPicPr>
        <p:blipFill>
          <a:blip r:embed="rId3"/>
          <a:srcRect/>
          <a:stretch/>
        </p:blipFill>
        <p:spPr>
          <a:xfrm>
            <a:off x="6333886" y="2489441"/>
            <a:ext cx="5513124" cy="3060459"/>
          </a:xfrm>
          <a:prstGeom prst="rect">
            <a:avLst/>
          </a:prstGeom>
        </p:spPr>
      </p:pic>
      <p:cxnSp>
        <p:nvCxnSpPr>
          <p:cNvPr id="19" name="Straight Connector 18">
            <a:extLst>
              <a:ext uri="{FF2B5EF4-FFF2-40B4-BE49-F238E27FC236}">
                <a16:creationId xmlns:a16="http://schemas.microsoft.com/office/drawing/2014/main" id="{0208975B-35BC-994B-47F0-6808B7DC6D5F}"/>
              </a:ext>
              <a:ext uri="{C183D7F6-B498-43B3-948B-1728B52AA6E4}">
                <adec:decorative xmlns:adec="http://schemas.microsoft.com/office/drawing/2017/decorative" val="1"/>
              </a:ext>
            </a:extLst>
          </p:cNvPr>
          <p:cNvCxnSpPr>
            <a:cxnSpLocks/>
          </p:cNvCxnSpPr>
          <p:nvPr/>
        </p:nvCxnSpPr>
        <p:spPr>
          <a:xfrm flipV="1">
            <a:off x="6096000" y="1597981"/>
            <a:ext cx="0" cy="5260019"/>
          </a:xfrm>
          <a:prstGeom prst="line">
            <a:avLst/>
          </a:prstGeom>
          <a:ln w="19050">
            <a:solidFill>
              <a:srgbClr val="34258E"/>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6368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92FA4-25EF-0EE0-52AB-66C1E2F85300}"/>
            </a:ext>
          </a:extLst>
        </p:cNvPr>
        <p:cNvGrpSpPr/>
        <p:nvPr/>
      </p:nvGrpSpPr>
      <p:grpSpPr>
        <a:xfrm>
          <a:off x="0" y="0"/>
          <a:ext cx="0" cy="0"/>
          <a:chOff x="0" y="0"/>
          <a:chExt cx="0" cy="0"/>
        </a:xfrm>
      </p:grpSpPr>
      <p:sp>
        <p:nvSpPr>
          <p:cNvPr id="7" name="Title 3">
            <a:extLst>
              <a:ext uri="{FF2B5EF4-FFF2-40B4-BE49-F238E27FC236}">
                <a16:creationId xmlns:a16="http://schemas.microsoft.com/office/drawing/2014/main" id="{A9D4BDD0-BF63-3483-0489-E9F4461E525F}"/>
              </a:ext>
            </a:extLst>
          </p:cNvPr>
          <p:cNvSpPr txBox="1">
            <a:spLocks noGrp="1"/>
          </p:cNvSpPr>
          <p:nvPr>
            <p:ph type="title" idx="4294967295"/>
          </p:nvPr>
        </p:nvSpPr>
        <p:spPr>
          <a:xfrm>
            <a:off x="537827" y="564431"/>
            <a:ext cx="8854748"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Overview: Cleaner layout for meeting controls</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3" name="TextBox 22">
            <a:extLst>
              <a:ext uri="{FF2B5EF4-FFF2-40B4-BE49-F238E27FC236}">
                <a16:creationId xmlns:a16="http://schemas.microsoft.com/office/drawing/2014/main" id="{437188D5-BFC3-D70B-4F5B-0A3F46DE455B}"/>
              </a:ext>
            </a:extLst>
          </p:cNvPr>
          <p:cNvSpPr txBox="1"/>
          <p:nvPr/>
        </p:nvSpPr>
        <p:spPr>
          <a:xfrm>
            <a:off x="536129" y="1578465"/>
            <a:ext cx="3743202"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The redesigned meeting controls layout makes key actions easier to find and helps reduce accidental clicks. </a:t>
            </a:r>
          </a:p>
        </p:txBody>
      </p:sp>
      <p:grpSp>
        <p:nvGrpSpPr>
          <p:cNvPr id="2" name="Group 1" descr="Number 1">
            <a:extLst>
              <a:ext uri="{FF2B5EF4-FFF2-40B4-BE49-F238E27FC236}">
                <a16:creationId xmlns:a16="http://schemas.microsoft.com/office/drawing/2014/main" id="{13B1C12C-99F7-82B7-E461-44469C1C270E}"/>
              </a:ext>
            </a:extLst>
          </p:cNvPr>
          <p:cNvGrpSpPr>
            <a:grpSpLocks noChangeAspect="1"/>
          </p:cNvGrpSpPr>
          <p:nvPr/>
        </p:nvGrpSpPr>
        <p:grpSpPr>
          <a:xfrm>
            <a:off x="305421" y="2835199"/>
            <a:ext cx="376622" cy="229646"/>
            <a:chOff x="8749823" y="1310763"/>
            <a:chExt cx="261913" cy="159702"/>
          </a:xfrm>
        </p:grpSpPr>
        <p:sp>
          <p:nvSpPr>
            <p:cNvPr id="3" name="Oval 2">
              <a:extLst>
                <a:ext uri="{FF2B5EF4-FFF2-40B4-BE49-F238E27FC236}">
                  <a16:creationId xmlns:a16="http://schemas.microsoft.com/office/drawing/2014/main" id="{C26FB7C9-7395-8B42-9EB7-C0993ABA80C2}"/>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37ADABBC-99E8-0A91-B36D-7E208FEF4332}"/>
                </a:ext>
              </a:extLst>
            </p:cNvPr>
            <p:cNvSpPr txBox="1"/>
            <p:nvPr/>
          </p:nvSpPr>
          <p:spPr>
            <a:xfrm>
              <a:off x="8749823" y="1310763"/>
              <a:ext cx="261913" cy="1315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sp>
        <p:nvSpPr>
          <p:cNvPr id="12" name="TextBox 11">
            <a:extLst>
              <a:ext uri="{FF2B5EF4-FFF2-40B4-BE49-F238E27FC236}">
                <a16:creationId xmlns:a16="http://schemas.microsoft.com/office/drawing/2014/main" id="{AD55600A-F231-3B51-DA6B-3FD201BA9827}"/>
              </a:ext>
            </a:extLst>
          </p:cNvPr>
          <p:cNvSpPr txBox="1"/>
          <p:nvPr/>
        </p:nvSpPr>
        <p:spPr>
          <a:xfrm>
            <a:off x="536129" y="2782429"/>
            <a:ext cx="3743202"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Stay focused on the essentials</a:t>
            </a:r>
            <a:b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Mic, camera, and share </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are now centered, with mic placed before camera for a more predictable flow.</a:t>
            </a:r>
          </a:p>
        </p:txBody>
      </p:sp>
      <p:grpSp>
        <p:nvGrpSpPr>
          <p:cNvPr id="9" name="Group 8" descr="Number 2">
            <a:extLst>
              <a:ext uri="{FF2B5EF4-FFF2-40B4-BE49-F238E27FC236}">
                <a16:creationId xmlns:a16="http://schemas.microsoft.com/office/drawing/2014/main" id="{A2BC84FD-AD00-CBA1-C81E-75939B6F7617}"/>
              </a:ext>
            </a:extLst>
          </p:cNvPr>
          <p:cNvGrpSpPr>
            <a:grpSpLocks noChangeAspect="1"/>
          </p:cNvGrpSpPr>
          <p:nvPr/>
        </p:nvGrpSpPr>
        <p:grpSpPr>
          <a:xfrm>
            <a:off x="305421" y="4328214"/>
            <a:ext cx="376622" cy="246221"/>
            <a:chOff x="8749823" y="1312850"/>
            <a:chExt cx="261913" cy="171229"/>
          </a:xfrm>
        </p:grpSpPr>
        <p:sp>
          <p:nvSpPr>
            <p:cNvPr id="10" name="Oval 9">
              <a:extLst>
                <a:ext uri="{FF2B5EF4-FFF2-40B4-BE49-F238E27FC236}">
                  <a16:creationId xmlns:a16="http://schemas.microsoft.com/office/drawing/2014/main" id="{714997D2-884E-1DCE-CECB-4548DB64D888}"/>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6C1EF060-CAD4-B307-3A36-0872A9CF2A8A}"/>
                </a:ext>
              </a:extLst>
            </p:cNvPr>
            <p:cNvSpPr txBox="1"/>
            <p:nvPr/>
          </p:nvSpPr>
          <p:spPr>
            <a:xfrm>
              <a:off x="8749823" y="1312850"/>
              <a:ext cx="261913" cy="1712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sp>
        <p:nvSpPr>
          <p:cNvPr id="15" name="TextBox 14">
            <a:extLst>
              <a:ext uri="{FF2B5EF4-FFF2-40B4-BE49-F238E27FC236}">
                <a16:creationId xmlns:a16="http://schemas.microsoft.com/office/drawing/2014/main" id="{5459E087-6102-4294-BB92-A3722E6649BA}"/>
              </a:ext>
            </a:extLst>
          </p:cNvPr>
          <p:cNvSpPr txBox="1"/>
          <p:nvPr/>
        </p:nvSpPr>
        <p:spPr>
          <a:xfrm>
            <a:off x="493732" y="4264240"/>
            <a:ext cx="3743202"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Find tools faster</a:t>
            </a:r>
            <a:b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Chat, reactions, apps, agents, and AI tools</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are grouped together for quick access during meetings.</a:t>
            </a:r>
          </a:p>
        </p:txBody>
      </p:sp>
      <p:grpSp>
        <p:nvGrpSpPr>
          <p:cNvPr id="6" name="Group 5" descr="Screenshot of a Teams Meeting displaying the new meeting controls. The number 1 at the top shows a bracket encompassing the essentials: mic, camera, and share controls. The number 2 shows a bracket encompassing the remaining tools, such as react, chat, people, Copilot, and a More menu.">
            <a:extLst>
              <a:ext uri="{FF2B5EF4-FFF2-40B4-BE49-F238E27FC236}">
                <a16:creationId xmlns:a16="http://schemas.microsoft.com/office/drawing/2014/main" id="{A97A3463-3B10-1602-02E9-5576CF11E101}"/>
              </a:ext>
            </a:extLst>
          </p:cNvPr>
          <p:cNvGrpSpPr/>
          <p:nvPr/>
        </p:nvGrpSpPr>
        <p:grpSpPr>
          <a:xfrm>
            <a:off x="4750044" y="1228366"/>
            <a:ext cx="7212739" cy="4480052"/>
            <a:chOff x="4750044" y="1228366"/>
            <a:chExt cx="7212739" cy="4480052"/>
          </a:xfrm>
        </p:grpSpPr>
        <p:pic>
          <p:nvPicPr>
            <p:cNvPr id="5" name="Picture 4" descr="Screenshot of a Teams Meeting displaying the new meeting controls. The number 1 shows a bracket encompassing the essentials: mic, camera, and share controls. The number 2 shows a bracket encompassing the remaining tools, such as react, chat, people, Copilot, and a More menu.">
              <a:extLst>
                <a:ext uri="{FF2B5EF4-FFF2-40B4-BE49-F238E27FC236}">
                  <a16:creationId xmlns:a16="http://schemas.microsoft.com/office/drawing/2014/main" id="{1401DB60-D0F8-63A3-B87E-4760396C924A}"/>
                </a:ext>
              </a:extLst>
            </p:cNvPr>
            <p:cNvPicPr>
              <a:picLocks noChangeAspect="1"/>
            </p:cNvPicPr>
            <p:nvPr/>
          </p:nvPicPr>
          <p:blipFill>
            <a:blip r:embed="rId2"/>
            <a:srcRect/>
            <a:stretch/>
          </p:blipFill>
          <p:spPr>
            <a:xfrm>
              <a:off x="4750044" y="1578465"/>
              <a:ext cx="7212739" cy="4129953"/>
            </a:xfrm>
            <a:prstGeom prst="rect">
              <a:avLst/>
            </a:prstGeom>
          </p:spPr>
        </p:pic>
        <p:grpSp>
          <p:nvGrpSpPr>
            <p:cNvPr id="18" name="Group 17">
              <a:extLst>
                <a:ext uri="{FF2B5EF4-FFF2-40B4-BE49-F238E27FC236}">
                  <a16:creationId xmlns:a16="http://schemas.microsoft.com/office/drawing/2014/main" id="{BA994515-9696-0B30-76E7-9887090E9533}"/>
                </a:ext>
              </a:extLst>
            </p:cNvPr>
            <p:cNvGrpSpPr/>
            <p:nvPr/>
          </p:nvGrpSpPr>
          <p:grpSpPr>
            <a:xfrm>
              <a:off x="8752095" y="1230746"/>
              <a:ext cx="261913" cy="200055"/>
              <a:chOff x="8725590" y="1295715"/>
              <a:chExt cx="261913" cy="200055"/>
            </a:xfrm>
          </p:grpSpPr>
          <p:sp>
            <p:nvSpPr>
              <p:cNvPr id="14" name="Oval 13">
                <a:extLst>
                  <a:ext uri="{FF2B5EF4-FFF2-40B4-BE49-F238E27FC236}">
                    <a16:creationId xmlns:a16="http://schemas.microsoft.com/office/drawing/2014/main" id="{C5EA114D-732A-278B-9AC2-933D7ABC9CA6}"/>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B1BD810F-B309-F18F-3EE1-A1B972433731}"/>
                  </a:ext>
                </a:extLst>
              </p:cNvPr>
              <p:cNvSpPr txBox="1"/>
              <p:nvPr/>
            </p:nvSpPr>
            <p:spPr>
              <a:xfrm>
                <a:off x="8725590" y="129571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grpSp>
          <p:nvGrpSpPr>
            <p:cNvPr id="19" name="Group 18">
              <a:extLst>
                <a:ext uri="{FF2B5EF4-FFF2-40B4-BE49-F238E27FC236}">
                  <a16:creationId xmlns:a16="http://schemas.microsoft.com/office/drawing/2014/main" id="{A64E18E1-64AB-6C5A-EE6B-EF971D77E141}"/>
                </a:ext>
              </a:extLst>
            </p:cNvPr>
            <p:cNvGrpSpPr/>
            <p:nvPr/>
          </p:nvGrpSpPr>
          <p:grpSpPr>
            <a:xfrm>
              <a:off x="7433308" y="1228366"/>
              <a:ext cx="261913" cy="200055"/>
              <a:chOff x="8724784" y="1293335"/>
              <a:chExt cx="261913" cy="200055"/>
            </a:xfrm>
          </p:grpSpPr>
          <p:sp>
            <p:nvSpPr>
              <p:cNvPr id="20" name="Oval 19">
                <a:extLst>
                  <a:ext uri="{FF2B5EF4-FFF2-40B4-BE49-F238E27FC236}">
                    <a16:creationId xmlns:a16="http://schemas.microsoft.com/office/drawing/2014/main" id="{34A81334-898F-FBEB-BC57-0E7E15BA7C3D}"/>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TextBox 20">
                <a:extLst>
                  <a:ext uri="{FF2B5EF4-FFF2-40B4-BE49-F238E27FC236}">
                    <a16:creationId xmlns:a16="http://schemas.microsoft.com/office/drawing/2014/main" id="{D870E7E2-53A9-C06F-E66D-A0BD55598FB6}"/>
                  </a:ext>
                </a:extLst>
              </p:cNvPr>
              <p:cNvSpPr txBox="1"/>
              <p:nvPr/>
            </p:nvSpPr>
            <p:spPr>
              <a:xfrm>
                <a:off x="8724784" y="129333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sp>
          <p:nvSpPr>
            <p:cNvPr id="26" name="Left Bracket 25">
              <a:extLst>
                <a:ext uri="{FF2B5EF4-FFF2-40B4-BE49-F238E27FC236}">
                  <a16:creationId xmlns:a16="http://schemas.microsoft.com/office/drawing/2014/main" id="{F2E612F1-C53C-DEB4-2F18-C18BC8EBF6FD}"/>
                </a:ext>
              </a:extLst>
            </p:cNvPr>
            <p:cNvSpPr/>
            <p:nvPr/>
          </p:nvSpPr>
          <p:spPr>
            <a:xfrm rot="5400000">
              <a:off x="7523118" y="1095789"/>
              <a:ext cx="45719" cy="832589"/>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7" name="Left Bracket 26">
              <a:extLst>
                <a:ext uri="{FF2B5EF4-FFF2-40B4-BE49-F238E27FC236}">
                  <a16:creationId xmlns:a16="http://schemas.microsoft.com/office/drawing/2014/main" id="{599CAF22-B81D-F6B3-0E0F-90F3DB425859}"/>
                </a:ext>
              </a:extLst>
            </p:cNvPr>
            <p:cNvSpPr/>
            <p:nvPr/>
          </p:nvSpPr>
          <p:spPr>
            <a:xfrm rot="5400000">
              <a:off x="8843524" y="810085"/>
              <a:ext cx="45719" cy="1404000"/>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287421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12D40-2DE7-851D-EAB0-C4A7CAAF88E8}"/>
            </a:ext>
          </a:extLst>
        </p:cNvPr>
        <p:cNvGrpSpPr/>
        <p:nvPr/>
      </p:nvGrpSpPr>
      <p:grpSpPr>
        <a:xfrm>
          <a:off x="0" y="0"/>
          <a:ext cx="0" cy="0"/>
          <a:chOff x="0" y="0"/>
          <a:chExt cx="0" cy="0"/>
        </a:xfrm>
      </p:grpSpPr>
      <p:sp>
        <p:nvSpPr>
          <p:cNvPr id="3" name="Title 3">
            <a:extLst>
              <a:ext uri="{FF2B5EF4-FFF2-40B4-BE49-F238E27FC236}">
                <a16:creationId xmlns:a16="http://schemas.microsoft.com/office/drawing/2014/main" id="{72824C91-428D-F0C4-0D3E-F7FB6A766828}"/>
              </a:ext>
            </a:extLst>
          </p:cNvPr>
          <p:cNvSpPr txBox="1">
            <a:spLocks noGrp="1"/>
          </p:cNvSpPr>
          <p:nvPr>
            <p:ph type="title" idx="4294967295"/>
          </p:nvPr>
        </p:nvSpPr>
        <p:spPr>
          <a:xfrm>
            <a:off x="537827" y="564431"/>
            <a:ext cx="8854748"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Overview: Cleaner layout for meeting controls</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19" name="Group 18" descr="Number 3">
            <a:extLst>
              <a:ext uri="{FF2B5EF4-FFF2-40B4-BE49-F238E27FC236}">
                <a16:creationId xmlns:a16="http://schemas.microsoft.com/office/drawing/2014/main" id="{21F08B45-DD52-0ED9-476E-E9028605E776}"/>
              </a:ext>
            </a:extLst>
          </p:cNvPr>
          <p:cNvGrpSpPr>
            <a:grpSpLocks noChangeAspect="1"/>
          </p:cNvGrpSpPr>
          <p:nvPr/>
        </p:nvGrpSpPr>
        <p:grpSpPr>
          <a:xfrm>
            <a:off x="278514" y="1907750"/>
            <a:ext cx="376622" cy="246221"/>
            <a:chOff x="8749821" y="1314938"/>
            <a:chExt cx="261913" cy="171229"/>
          </a:xfrm>
        </p:grpSpPr>
        <p:sp>
          <p:nvSpPr>
            <p:cNvPr id="20" name="Oval 19">
              <a:extLst>
                <a:ext uri="{FF2B5EF4-FFF2-40B4-BE49-F238E27FC236}">
                  <a16:creationId xmlns:a16="http://schemas.microsoft.com/office/drawing/2014/main" id="{20A5F947-AAC9-0802-5811-7C8B1D738710}"/>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TextBox 20">
              <a:extLst>
                <a:ext uri="{FF2B5EF4-FFF2-40B4-BE49-F238E27FC236}">
                  <a16:creationId xmlns:a16="http://schemas.microsoft.com/office/drawing/2014/main" id="{B45FB702-984B-AA99-99A7-61BD3870430D}"/>
                </a:ext>
              </a:extLst>
            </p:cNvPr>
            <p:cNvSpPr txBox="1"/>
            <p:nvPr/>
          </p:nvSpPr>
          <p:spPr>
            <a:xfrm>
              <a:off x="8749821" y="1314938"/>
              <a:ext cx="261913" cy="1712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3</a:t>
              </a:r>
            </a:p>
          </p:txBody>
        </p:sp>
      </p:grpSp>
      <p:sp>
        <p:nvSpPr>
          <p:cNvPr id="29" name="TextBox 28">
            <a:extLst>
              <a:ext uri="{FF2B5EF4-FFF2-40B4-BE49-F238E27FC236}">
                <a16:creationId xmlns:a16="http://schemas.microsoft.com/office/drawing/2014/main" id="{FA364F07-5963-40D8-31C2-B118A26BE002}"/>
              </a:ext>
            </a:extLst>
          </p:cNvPr>
          <p:cNvSpPr txBox="1"/>
          <p:nvPr/>
        </p:nvSpPr>
        <p:spPr>
          <a:xfrm>
            <a:off x="557914" y="1860665"/>
            <a:ext cx="3683886" cy="18158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Find tools faster</a:t>
            </a:r>
            <a:endPar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The </a:t>
            </a: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More actions </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menu is now easier to scan, with related actions grouped into clear sections. Buttons turn purple when active, giving users a clear visual cue that a setting or action is currently on.</a:t>
            </a:r>
          </a:p>
        </p:txBody>
      </p:sp>
      <p:grpSp>
        <p:nvGrpSpPr>
          <p:cNvPr id="22" name="Group 21" descr="Number 4">
            <a:extLst>
              <a:ext uri="{FF2B5EF4-FFF2-40B4-BE49-F238E27FC236}">
                <a16:creationId xmlns:a16="http://schemas.microsoft.com/office/drawing/2014/main" id="{21DE6AA3-7B11-E7A1-006A-D81BF811DA49}"/>
              </a:ext>
            </a:extLst>
          </p:cNvPr>
          <p:cNvGrpSpPr>
            <a:grpSpLocks noChangeAspect="1"/>
          </p:cNvGrpSpPr>
          <p:nvPr/>
        </p:nvGrpSpPr>
        <p:grpSpPr>
          <a:xfrm>
            <a:off x="278514" y="4104850"/>
            <a:ext cx="376622" cy="246221"/>
            <a:chOff x="8749821" y="1314938"/>
            <a:chExt cx="261913" cy="171229"/>
          </a:xfrm>
        </p:grpSpPr>
        <p:sp>
          <p:nvSpPr>
            <p:cNvPr id="23" name="Oval 22">
              <a:extLst>
                <a:ext uri="{FF2B5EF4-FFF2-40B4-BE49-F238E27FC236}">
                  <a16:creationId xmlns:a16="http://schemas.microsoft.com/office/drawing/2014/main" id="{DA65C2AE-077C-AF43-E5C2-EF3F6625EF59}"/>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TextBox 23">
              <a:extLst>
                <a:ext uri="{FF2B5EF4-FFF2-40B4-BE49-F238E27FC236}">
                  <a16:creationId xmlns:a16="http://schemas.microsoft.com/office/drawing/2014/main" id="{F54B87A4-E2A5-3D69-A9E4-CF55A7D0219C}"/>
                </a:ext>
              </a:extLst>
            </p:cNvPr>
            <p:cNvSpPr txBox="1"/>
            <p:nvPr/>
          </p:nvSpPr>
          <p:spPr>
            <a:xfrm>
              <a:off x="8749821" y="1314938"/>
              <a:ext cx="261913" cy="1712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4</a:t>
              </a:r>
            </a:p>
          </p:txBody>
        </p:sp>
      </p:grpSp>
      <p:sp>
        <p:nvSpPr>
          <p:cNvPr id="7" name="TextBox 6">
            <a:extLst>
              <a:ext uri="{FF2B5EF4-FFF2-40B4-BE49-F238E27FC236}">
                <a16:creationId xmlns:a16="http://schemas.microsoft.com/office/drawing/2014/main" id="{9F4048B9-1E07-E4C2-B20E-66A6BC7921C7}"/>
              </a:ext>
            </a:extLst>
          </p:cNvPr>
          <p:cNvSpPr txBox="1"/>
          <p:nvPr/>
        </p:nvSpPr>
        <p:spPr>
          <a:xfrm>
            <a:off x="537515" y="4027395"/>
            <a:ext cx="3683886"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Access settings in one place</a:t>
            </a:r>
            <a:b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View, join, settings, and help</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options are grouped together at the bottom of the menu.</a:t>
            </a:r>
          </a:p>
        </p:txBody>
      </p:sp>
      <p:grpSp>
        <p:nvGrpSpPr>
          <p:cNvPr id="2" name="Group 1" descr="Screenshot of a Teams Meeting displaying the new meeting controls. The number 3 shows a bracket encompassing the More menu: recording, transcribing, captions, and more. The number 4 shows a bracket encompassing the view, join, settings, and help options.">
            <a:extLst>
              <a:ext uri="{FF2B5EF4-FFF2-40B4-BE49-F238E27FC236}">
                <a16:creationId xmlns:a16="http://schemas.microsoft.com/office/drawing/2014/main" id="{2D4BDFBD-4772-A3E9-547E-4DC83E74DE35}"/>
              </a:ext>
            </a:extLst>
          </p:cNvPr>
          <p:cNvGrpSpPr/>
          <p:nvPr/>
        </p:nvGrpSpPr>
        <p:grpSpPr>
          <a:xfrm>
            <a:off x="4672206" y="869431"/>
            <a:ext cx="7241280" cy="4504685"/>
            <a:chOff x="4672206" y="869431"/>
            <a:chExt cx="7241280" cy="4504685"/>
          </a:xfrm>
        </p:grpSpPr>
        <p:pic>
          <p:nvPicPr>
            <p:cNvPr id="5" name="Picture 4">
              <a:extLst>
                <a:ext uri="{FF2B5EF4-FFF2-40B4-BE49-F238E27FC236}">
                  <a16:creationId xmlns:a16="http://schemas.microsoft.com/office/drawing/2014/main" id="{390BE54A-8752-28C7-3B06-3709936E9493}"/>
                </a:ext>
              </a:extLst>
            </p:cNvPr>
            <p:cNvPicPr>
              <a:picLocks noChangeAspect="1"/>
            </p:cNvPicPr>
            <p:nvPr/>
          </p:nvPicPr>
          <p:blipFill>
            <a:blip r:embed="rId3"/>
            <a:srcRect/>
            <a:stretch/>
          </p:blipFill>
          <p:spPr>
            <a:xfrm>
              <a:off x="4672206" y="1227820"/>
              <a:ext cx="7241280" cy="4146296"/>
            </a:xfrm>
            <a:prstGeom prst="rect">
              <a:avLst/>
            </a:prstGeom>
          </p:spPr>
        </p:pic>
        <p:sp>
          <p:nvSpPr>
            <p:cNvPr id="4" name="Left Bracket 3">
              <a:extLst>
                <a:ext uri="{FF2B5EF4-FFF2-40B4-BE49-F238E27FC236}">
                  <a16:creationId xmlns:a16="http://schemas.microsoft.com/office/drawing/2014/main" id="{DC465C60-D5A9-84BE-1878-688D11298266}"/>
                </a:ext>
              </a:extLst>
            </p:cNvPr>
            <p:cNvSpPr/>
            <p:nvPr/>
          </p:nvSpPr>
          <p:spPr>
            <a:xfrm rot="5400000">
              <a:off x="9963281" y="428738"/>
              <a:ext cx="78772" cy="1473541"/>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9" name="Group 8">
              <a:extLst>
                <a:ext uri="{FF2B5EF4-FFF2-40B4-BE49-F238E27FC236}">
                  <a16:creationId xmlns:a16="http://schemas.microsoft.com/office/drawing/2014/main" id="{69C8A2AB-F83A-C488-2FD5-D700AA9AE507}"/>
                </a:ext>
              </a:extLst>
            </p:cNvPr>
            <p:cNvGrpSpPr/>
            <p:nvPr/>
          </p:nvGrpSpPr>
          <p:grpSpPr>
            <a:xfrm>
              <a:off x="9914149" y="869431"/>
              <a:ext cx="261913" cy="200055"/>
              <a:chOff x="8724784" y="1293335"/>
              <a:chExt cx="261913" cy="200055"/>
            </a:xfrm>
          </p:grpSpPr>
          <p:sp>
            <p:nvSpPr>
              <p:cNvPr id="10" name="Oval 9">
                <a:extLst>
                  <a:ext uri="{FF2B5EF4-FFF2-40B4-BE49-F238E27FC236}">
                    <a16:creationId xmlns:a16="http://schemas.microsoft.com/office/drawing/2014/main" id="{11141568-AC5F-FE3B-3279-687920DACAD2}"/>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036A2D5E-C333-0AE1-05EF-3814CCEA74C2}"/>
                  </a:ext>
                </a:extLst>
              </p:cNvPr>
              <p:cNvSpPr txBox="1"/>
              <p:nvPr/>
            </p:nvSpPr>
            <p:spPr>
              <a:xfrm>
                <a:off x="8724784" y="129333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3</a:t>
                </a:r>
              </a:p>
            </p:txBody>
          </p:sp>
        </p:grpSp>
        <p:sp>
          <p:nvSpPr>
            <p:cNvPr id="14" name="Left Bracket 13">
              <a:extLst>
                <a:ext uri="{FF2B5EF4-FFF2-40B4-BE49-F238E27FC236}">
                  <a16:creationId xmlns:a16="http://schemas.microsoft.com/office/drawing/2014/main" id="{6305B963-AB5D-D25E-C4B8-59CC1623DA92}"/>
                </a:ext>
              </a:extLst>
            </p:cNvPr>
            <p:cNvSpPr/>
            <p:nvPr/>
          </p:nvSpPr>
          <p:spPr>
            <a:xfrm flipH="1">
              <a:off x="9914149" y="3304418"/>
              <a:ext cx="71226" cy="676275"/>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5" name="Group 14">
              <a:extLst>
                <a:ext uri="{FF2B5EF4-FFF2-40B4-BE49-F238E27FC236}">
                  <a16:creationId xmlns:a16="http://schemas.microsoft.com/office/drawing/2014/main" id="{C5B1B0F4-B09B-83F1-04CA-C66DD2454AC4}"/>
                </a:ext>
              </a:extLst>
            </p:cNvPr>
            <p:cNvGrpSpPr/>
            <p:nvPr/>
          </p:nvGrpSpPr>
          <p:grpSpPr>
            <a:xfrm>
              <a:off x="9996308" y="3507269"/>
              <a:ext cx="261913" cy="200055"/>
              <a:chOff x="8724784" y="1293335"/>
              <a:chExt cx="261913" cy="200055"/>
            </a:xfrm>
          </p:grpSpPr>
          <p:sp>
            <p:nvSpPr>
              <p:cNvPr id="16" name="Oval 15">
                <a:extLst>
                  <a:ext uri="{FF2B5EF4-FFF2-40B4-BE49-F238E27FC236}">
                    <a16:creationId xmlns:a16="http://schemas.microsoft.com/office/drawing/2014/main" id="{41D4534E-4E5E-0386-8B53-D5A8690E764B}"/>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4D3CDE31-6390-9781-99A7-590D0CE3A1D2}"/>
                  </a:ext>
                </a:extLst>
              </p:cNvPr>
              <p:cNvSpPr txBox="1"/>
              <p:nvPr/>
            </p:nvSpPr>
            <p:spPr>
              <a:xfrm>
                <a:off x="8724784" y="129333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4</a:t>
                </a:r>
              </a:p>
            </p:txBody>
          </p:sp>
        </p:grpSp>
      </p:grpSp>
    </p:spTree>
    <p:extLst>
      <p:ext uri="{BB962C8B-B14F-4D97-AF65-F5344CB8AC3E}">
        <p14:creationId xmlns:p14="http://schemas.microsoft.com/office/powerpoint/2010/main" val="1364096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3">
            <a:extLst>
              <a:ext uri="{FF2B5EF4-FFF2-40B4-BE49-F238E27FC236}">
                <a16:creationId xmlns:a16="http://schemas.microsoft.com/office/drawing/2014/main" id="{ACC411E8-2F43-05D5-EDEB-9C1B81CC640B}"/>
              </a:ext>
            </a:extLst>
          </p:cNvPr>
          <p:cNvSpPr txBox="1">
            <a:spLocks noGrp="1"/>
          </p:cNvSpPr>
          <p:nvPr>
            <p:ph type="title" idx="4294967295"/>
          </p:nvPr>
        </p:nvSpPr>
        <p:spPr>
          <a:xfrm>
            <a:off x="537827" y="564431"/>
            <a:ext cx="8854748"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Overview: Cleaner layout for meeting controls</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12" name="Group 11" descr="Number 5">
            <a:extLst>
              <a:ext uri="{FF2B5EF4-FFF2-40B4-BE49-F238E27FC236}">
                <a16:creationId xmlns:a16="http://schemas.microsoft.com/office/drawing/2014/main" id="{50074A24-A870-5DD8-97A8-E1FB76EA77C7}"/>
              </a:ext>
            </a:extLst>
          </p:cNvPr>
          <p:cNvGrpSpPr>
            <a:grpSpLocks noChangeAspect="1"/>
          </p:cNvGrpSpPr>
          <p:nvPr/>
        </p:nvGrpSpPr>
        <p:grpSpPr>
          <a:xfrm>
            <a:off x="248267" y="2079200"/>
            <a:ext cx="376622" cy="246221"/>
            <a:chOff x="8749821" y="1314938"/>
            <a:chExt cx="261913" cy="171229"/>
          </a:xfrm>
        </p:grpSpPr>
        <p:sp>
          <p:nvSpPr>
            <p:cNvPr id="13" name="Oval 12">
              <a:extLst>
                <a:ext uri="{FF2B5EF4-FFF2-40B4-BE49-F238E27FC236}">
                  <a16:creationId xmlns:a16="http://schemas.microsoft.com/office/drawing/2014/main" id="{79A5E78B-B78C-989D-65A0-AC043662A67A}"/>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TextBox 13">
              <a:extLst>
                <a:ext uri="{FF2B5EF4-FFF2-40B4-BE49-F238E27FC236}">
                  <a16:creationId xmlns:a16="http://schemas.microsoft.com/office/drawing/2014/main" id="{8853D45F-AD90-E26E-ABA9-7E1A42B816EF}"/>
                </a:ext>
              </a:extLst>
            </p:cNvPr>
            <p:cNvSpPr txBox="1"/>
            <p:nvPr/>
          </p:nvSpPr>
          <p:spPr>
            <a:xfrm>
              <a:off x="8749821" y="1314938"/>
              <a:ext cx="261913" cy="1712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5</a:t>
              </a:r>
            </a:p>
          </p:txBody>
        </p:sp>
      </p:grpSp>
      <p:sp>
        <p:nvSpPr>
          <p:cNvPr id="23" name="TextBox 22">
            <a:extLst>
              <a:ext uri="{FF2B5EF4-FFF2-40B4-BE49-F238E27FC236}">
                <a16:creationId xmlns:a16="http://schemas.microsoft.com/office/drawing/2014/main" id="{F24ED520-DAE1-9B4F-B671-283266FDD4D2}"/>
              </a:ext>
            </a:extLst>
          </p:cNvPr>
          <p:cNvSpPr txBox="1"/>
          <p:nvPr/>
        </p:nvSpPr>
        <p:spPr>
          <a:xfrm>
            <a:off x="518777" y="2028615"/>
            <a:ext cx="374320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Avoid accidental exits</a:t>
            </a:r>
            <a:b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The </a:t>
            </a: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Leave</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meeting</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control is separated on the far right to reduce the risk of leaving or ending a meeting unintentionally.</a:t>
            </a:r>
            <a:endPar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endParaRPr>
          </a:p>
        </p:txBody>
      </p:sp>
      <p:grpSp>
        <p:nvGrpSpPr>
          <p:cNvPr id="16" name="Group 15" descr="Number 6">
            <a:extLst>
              <a:ext uri="{FF2B5EF4-FFF2-40B4-BE49-F238E27FC236}">
                <a16:creationId xmlns:a16="http://schemas.microsoft.com/office/drawing/2014/main" id="{CBA3B4E6-9D19-26B8-2705-771F00C491E5}"/>
              </a:ext>
            </a:extLst>
          </p:cNvPr>
          <p:cNvGrpSpPr>
            <a:grpSpLocks noChangeAspect="1"/>
          </p:cNvGrpSpPr>
          <p:nvPr/>
        </p:nvGrpSpPr>
        <p:grpSpPr>
          <a:xfrm>
            <a:off x="270473" y="3795837"/>
            <a:ext cx="376622" cy="246221"/>
            <a:chOff x="8749821" y="1314938"/>
            <a:chExt cx="261913" cy="171229"/>
          </a:xfrm>
        </p:grpSpPr>
        <p:sp>
          <p:nvSpPr>
            <p:cNvPr id="17" name="Oval 16">
              <a:extLst>
                <a:ext uri="{FF2B5EF4-FFF2-40B4-BE49-F238E27FC236}">
                  <a16:creationId xmlns:a16="http://schemas.microsoft.com/office/drawing/2014/main" id="{56D1065F-3D79-2CCB-4B81-CAA82B333254}"/>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E06A878E-EF9C-B5C4-1EDC-73F93DF59B9B}"/>
                </a:ext>
              </a:extLst>
            </p:cNvPr>
            <p:cNvSpPr txBox="1"/>
            <p:nvPr/>
          </p:nvSpPr>
          <p:spPr>
            <a:xfrm>
              <a:off x="8749821" y="1314938"/>
              <a:ext cx="261913" cy="1712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6</a:t>
              </a:r>
            </a:p>
          </p:txBody>
        </p:sp>
      </p:grpSp>
      <p:sp>
        <p:nvSpPr>
          <p:cNvPr id="20" name="TextBox 19">
            <a:extLst>
              <a:ext uri="{FF2B5EF4-FFF2-40B4-BE49-F238E27FC236}">
                <a16:creationId xmlns:a16="http://schemas.microsoft.com/office/drawing/2014/main" id="{62B246B3-7B14-974E-8215-1B0FF71EF00E}"/>
              </a:ext>
            </a:extLst>
          </p:cNvPr>
          <p:cNvSpPr txBox="1"/>
          <p:nvPr/>
        </p:nvSpPr>
        <p:spPr>
          <a:xfrm>
            <a:off x="537827" y="3731519"/>
            <a:ext cx="374320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Keep meeting status visible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Meeting status indicators remain unchanged, including </a:t>
            </a: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encryption, recording, transcription, AI status, and meeting timer.</a:t>
            </a:r>
          </a:p>
        </p:txBody>
      </p:sp>
      <p:grpSp>
        <p:nvGrpSpPr>
          <p:cNvPr id="7" name="Group 6" descr="Screenshot of a Teams Meeting displaying the new meeting controls. The number 5 in the far right corner shows a bracket encompassing the Leave meeting control. The number 6 in the far left corner shows a bracket encompassing the meeting status indicators that remain unchanged.">
            <a:extLst>
              <a:ext uri="{FF2B5EF4-FFF2-40B4-BE49-F238E27FC236}">
                <a16:creationId xmlns:a16="http://schemas.microsoft.com/office/drawing/2014/main" id="{19D46CDE-4D5F-714F-A2BC-F4B32E6EDA6B}"/>
              </a:ext>
            </a:extLst>
          </p:cNvPr>
          <p:cNvGrpSpPr/>
          <p:nvPr/>
        </p:nvGrpSpPr>
        <p:grpSpPr>
          <a:xfrm>
            <a:off x="4730994" y="1033389"/>
            <a:ext cx="7212739" cy="4460587"/>
            <a:chOff x="4730994" y="1033389"/>
            <a:chExt cx="7212739" cy="4460587"/>
          </a:xfrm>
        </p:grpSpPr>
        <p:pic>
          <p:nvPicPr>
            <p:cNvPr id="5" name="Picture 4">
              <a:extLst>
                <a:ext uri="{FF2B5EF4-FFF2-40B4-BE49-F238E27FC236}">
                  <a16:creationId xmlns:a16="http://schemas.microsoft.com/office/drawing/2014/main" id="{B1D8A70A-BF0E-C2CF-791D-C8DD90BBDCF4}"/>
                </a:ext>
              </a:extLst>
            </p:cNvPr>
            <p:cNvPicPr>
              <a:picLocks noChangeAspect="1"/>
            </p:cNvPicPr>
            <p:nvPr/>
          </p:nvPicPr>
          <p:blipFill>
            <a:blip r:embed="rId2"/>
            <a:srcRect/>
            <a:stretch/>
          </p:blipFill>
          <p:spPr>
            <a:xfrm>
              <a:off x="4730994" y="1364023"/>
              <a:ext cx="7212739" cy="4129953"/>
            </a:xfrm>
            <a:prstGeom prst="rect">
              <a:avLst/>
            </a:prstGeom>
          </p:spPr>
        </p:pic>
        <p:grpSp>
          <p:nvGrpSpPr>
            <p:cNvPr id="2" name="Group 1">
              <a:extLst>
                <a:ext uri="{FF2B5EF4-FFF2-40B4-BE49-F238E27FC236}">
                  <a16:creationId xmlns:a16="http://schemas.microsoft.com/office/drawing/2014/main" id="{01F8567A-CF61-FED1-6E77-E75800DA5298}"/>
                </a:ext>
              </a:extLst>
            </p:cNvPr>
            <p:cNvGrpSpPr/>
            <p:nvPr/>
          </p:nvGrpSpPr>
          <p:grpSpPr>
            <a:xfrm>
              <a:off x="11545289" y="1033389"/>
              <a:ext cx="261913" cy="200055"/>
              <a:chOff x="8724784" y="1293335"/>
              <a:chExt cx="261913" cy="200055"/>
            </a:xfrm>
          </p:grpSpPr>
          <p:sp>
            <p:nvSpPr>
              <p:cNvPr id="3" name="Oval 2">
                <a:extLst>
                  <a:ext uri="{FF2B5EF4-FFF2-40B4-BE49-F238E27FC236}">
                    <a16:creationId xmlns:a16="http://schemas.microsoft.com/office/drawing/2014/main" id="{97404A28-5109-0A82-FB2C-2604BFB9BA3A}"/>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A59019B6-39A0-9FB4-44AF-821CCACA5BCF}"/>
                  </a:ext>
                </a:extLst>
              </p:cNvPr>
              <p:cNvSpPr txBox="1"/>
              <p:nvPr/>
            </p:nvSpPr>
            <p:spPr>
              <a:xfrm>
                <a:off x="8724784" y="129333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5</a:t>
                </a:r>
              </a:p>
            </p:txBody>
          </p:sp>
        </p:grpSp>
        <p:grpSp>
          <p:nvGrpSpPr>
            <p:cNvPr id="6" name="Group 5">
              <a:extLst>
                <a:ext uri="{FF2B5EF4-FFF2-40B4-BE49-F238E27FC236}">
                  <a16:creationId xmlns:a16="http://schemas.microsoft.com/office/drawing/2014/main" id="{EC76BCFA-A9F0-6828-6AA8-4FD610076846}"/>
                </a:ext>
              </a:extLst>
            </p:cNvPr>
            <p:cNvGrpSpPr/>
            <p:nvPr/>
          </p:nvGrpSpPr>
          <p:grpSpPr>
            <a:xfrm>
              <a:off x="5153658" y="1037170"/>
              <a:ext cx="261913" cy="200055"/>
              <a:chOff x="8724784" y="1297114"/>
              <a:chExt cx="261913" cy="200055"/>
            </a:xfrm>
          </p:grpSpPr>
          <p:sp>
            <p:nvSpPr>
              <p:cNvPr id="8" name="Oval 7">
                <a:extLst>
                  <a:ext uri="{FF2B5EF4-FFF2-40B4-BE49-F238E27FC236}">
                    <a16:creationId xmlns:a16="http://schemas.microsoft.com/office/drawing/2014/main" id="{FAD41539-640E-BD21-C66A-7A1ACED35F73}"/>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7ECEC896-0986-6E5B-35C1-E2F7ED02B9BA}"/>
                  </a:ext>
                </a:extLst>
              </p:cNvPr>
              <p:cNvSpPr txBox="1"/>
              <p:nvPr/>
            </p:nvSpPr>
            <p:spPr>
              <a:xfrm>
                <a:off x="8724784" y="1297114"/>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6</a:t>
                </a:r>
              </a:p>
            </p:txBody>
          </p:sp>
        </p:grpSp>
        <p:sp>
          <p:nvSpPr>
            <p:cNvPr id="10" name="Left Bracket 9">
              <a:extLst>
                <a:ext uri="{FF2B5EF4-FFF2-40B4-BE49-F238E27FC236}">
                  <a16:creationId xmlns:a16="http://schemas.microsoft.com/office/drawing/2014/main" id="{C2EB4043-1EB4-F3AA-6AF6-BF498EB40DA9}"/>
                </a:ext>
              </a:extLst>
            </p:cNvPr>
            <p:cNvSpPr/>
            <p:nvPr/>
          </p:nvSpPr>
          <p:spPr>
            <a:xfrm rot="5400000">
              <a:off x="5243468" y="900814"/>
              <a:ext cx="45719" cy="832589"/>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Left Bracket 10">
              <a:extLst>
                <a:ext uri="{FF2B5EF4-FFF2-40B4-BE49-F238E27FC236}">
                  <a16:creationId xmlns:a16="http://schemas.microsoft.com/office/drawing/2014/main" id="{04D4A67D-C953-10EC-CA0B-94B280FD48AC}"/>
                </a:ext>
              </a:extLst>
            </p:cNvPr>
            <p:cNvSpPr/>
            <p:nvPr/>
          </p:nvSpPr>
          <p:spPr>
            <a:xfrm rot="5400000">
              <a:off x="11644732" y="1181117"/>
              <a:ext cx="45719" cy="271984"/>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957102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B25D0-6686-23F8-DEAA-A22933268AA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88026C5-D05D-636A-882A-8B6C57B09C13}"/>
              </a:ext>
            </a:extLst>
          </p:cNvPr>
          <p:cNvSpPr>
            <a:spLocks noGrp="1"/>
          </p:cNvSpPr>
          <p:nvPr>
            <p:ph type="title"/>
          </p:nvPr>
        </p:nvSpPr>
        <p:spPr>
          <a:xfrm>
            <a:off x="585216" y="3035808"/>
            <a:ext cx="5163831" cy="498598"/>
          </a:xfrm>
        </p:spPr>
        <p:txBody>
          <a:bodyPr/>
          <a:lstStyle/>
          <a:p>
            <a:r>
              <a:rPr lang="en-US" dirty="0">
                <a:latin typeface="Segoe UI" panose="020B0502040204020203" pitchFamily="34" charset="0"/>
              </a:rPr>
              <a:t>What has moved?</a:t>
            </a:r>
          </a:p>
        </p:txBody>
      </p:sp>
    </p:spTree>
    <p:extLst>
      <p:ext uri="{BB962C8B-B14F-4D97-AF65-F5344CB8AC3E}">
        <p14:creationId xmlns:p14="http://schemas.microsoft.com/office/powerpoint/2010/main" val="2215545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9B241-7BE8-F7E3-5613-AC19282142E6}"/>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F7A3F26D-1246-A061-9180-A7B320CD06BE}"/>
              </a:ext>
            </a:extLst>
          </p:cNvPr>
          <p:cNvSpPr txBox="1">
            <a:spLocks noGrp="1"/>
          </p:cNvSpPr>
          <p:nvPr>
            <p:ph type="title" idx="4294967295"/>
          </p:nvPr>
        </p:nvSpPr>
        <p:spPr>
          <a:xfrm>
            <a:off x="609765" y="653353"/>
            <a:ext cx="7558777"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Raise hand is now in the React menu</a:t>
            </a:r>
          </a:p>
        </p:txBody>
      </p:sp>
      <p:sp>
        <p:nvSpPr>
          <p:cNvPr id="2" name="TextBox 1">
            <a:extLst>
              <a:ext uri="{FF2B5EF4-FFF2-40B4-BE49-F238E27FC236}">
                <a16:creationId xmlns:a16="http://schemas.microsoft.com/office/drawing/2014/main" id="{D39B6316-2325-AD5F-F5B0-3FC0D7B1115E}"/>
              </a:ext>
            </a:extLst>
          </p:cNvPr>
          <p:cNvSpPr txBox="1"/>
          <p:nvPr/>
        </p:nvSpPr>
        <p:spPr>
          <a:xfrm>
            <a:off x="600973" y="1900107"/>
            <a:ext cx="3659877" cy="353943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Raise hand </a:t>
            </a: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is now located in the </a:t>
            </a:r>
            <a:r>
              <a:rPr kumimoji="0" lang="en-US" sz="1600" b="0"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React</a:t>
            </a: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menu by default to help reduce accidental clicks.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Keep Raise hand within reach</a:t>
            </a:r>
            <a:b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If you use raise your hand often, drag it out of the React menu and pin it to the main meeting controls area.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Move it back anytime</a:t>
            </a:r>
            <a:br>
              <a:rPr kumimoji="0" lang="en-US" sz="1600" b="0"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To return Raise hand to the React menu, drag it back over </a:t>
            </a:r>
            <a:r>
              <a:rPr kumimoji="0" lang="en-US" sz="1600" b="0"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More actions</a:t>
            </a: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t>
            </a:r>
          </a:p>
        </p:txBody>
      </p:sp>
      <p:pic>
        <p:nvPicPr>
          <p:cNvPr id="3" name="Raise-Menu-V4" descr="Video showing you can drag and drop the Raise hand control and pin it in the main meeting controls area.">
            <a:hlinkClick r:id="" action="ppaction://media"/>
            <a:extLst>
              <a:ext uri="{FF2B5EF4-FFF2-40B4-BE49-F238E27FC236}">
                <a16:creationId xmlns:a16="http://schemas.microsoft.com/office/drawing/2014/main" id="{5128FA7E-C921-C222-7CD1-58BA491565E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370041" y="2106651"/>
            <a:ext cx="7506050" cy="3214649"/>
          </a:xfrm>
          <a:prstGeom prst="roundRect">
            <a:avLst/>
          </a:prstGeom>
        </p:spPr>
      </p:pic>
    </p:spTree>
    <p:extLst>
      <p:ext uri="{BB962C8B-B14F-4D97-AF65-F5344CB8AC3E}">
        <p14:creationId xmlns:p14="http://schemas.microsoft.com/office/powerpoint/2010/main" val="366818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1C7D8-8646-D76A-E4B0-2D521CD440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2A8BCDD-505E-A5D8-3EA5-C7D4908556E2}"/>
              </a:ext>
            </a:extLst>
          </p:cNvPr>
          <p:cNvSpPr txBox="1">
            <a:spLocks noGrp="1"/>
          </p:cNvSpPr>
          <p:nvPr>
            <p:ph type="title" idx="4294967295"/>
          </p:nvPr>
        </p:nvSpPr>
        <p:spPr>
          <a:xfrm>
            <a:off x="606547" y="643102"/>
            <a:ext cx="771625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Meeting tools are now in More actions</a:t>
            </a:r>
          </a:p>
        </p:txBody>
      </p:sp>
      <p:grpSp>
        <p:nvGrpSpPr>
          <p:cNvPr id="16" name="Group 15" descr="Number 1">
            <a:extLst>
              <a:ext uri="{FF2B5EF4-FFF2-40B4-BE49-F238E27FC236}">
                <a16:creationId xmlns:a16="http://schemas.microsoft.com/office/drawing/2014/main" id="{4CAD5698-F213-FAF4-96E5-CF30F2791356}"/>
              </a:ext>
            </a:extLst>
          </p:cNvPr>
          <p:cNvGrpSpPr>
            <a:grpSpLocks noChangeAspect="1"/>
          </p:cNvGrpSpPr>
          <p:nvPr/>
        </p:nvGrpSpPr>
        <p:grpSpPr>
          <a:xfrm>
            <a:off x="330818" y="1836847"/>
            <a:ext cx="376622" cy="223642"/>
            <a:chOff x="8749821" y="1314938"/>
            <a:chExt cx="261913" cy="155527"/>
          </a:xfrm>
        </p:grpSpPr>
        <p:sp>
          <p:nvSpPr>
            <p:cNvPr id="18" name="Oval 17">
              <a:extLst>
                <a:ext uri="{FF2B5EF4-FFF2-40B4-BE49-F238E27FC236}">
                  <a16:creationId xmlns:a16="http://schemas.microsoft.com/office/drawing/2014/main" id="{7FFC4F88-1783-2A14-32A6-280C971B0565}"/>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TextBox 18">
              <a:extLst>
                <a:ext uri="{FF2B5EF4-FFF2-40B4-BE49-F238E27FC236}">
                  <a16:creationId xmlns:a16="http://schemas.microsoft.com/office/drawing/2014/main" id="{EB627AF5-B7BA-F262-7668-5BE3BAFDB2CE}"/>
                </a:ext>
              </a:extLst>
            </p:cNvPr>
            <p:cNvSpPr txBox="1"/>
            <p:nvPr/>
          </p:nvSpPr>
          <p:spPr>
            <a:xfrm>
              <a:off x="8749821" y="1314938"/>
              <a:ext cx="261913" cy="1315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sp>
        <p:nvSpPr>
          <p:cNvPr id="2" name="TextBox 1">
            <a:extLst>
              <a:ext uri="{FF2B5EF4-FFF2-40B4-BE49-F238E27FC236}">
                <a16:creationId xmlns:a16="http://schemas.microsoft.com/office/drawing/2014/main" id="{A504C44D-679C-C927-E493-41F058D83062}"/>
              </a:ext>
            </a:extLst>
          </p:cNvPr>
          <p:cNvSpPr txBox="1"/>
          <p:nvPr/>
        </p:nvSpPr>
        <p:spPr>
          <a:xfrm>
            <a:off x="606547" y="1782395"/>
            <a:ext cx="3695787" cy="156966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Some controls have moved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Meeting tools such as View, Notes, Rooms, and Apps have moved into the </a:t>
            </a: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More actions </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menu to keep the main meeting controls area cleaner and easier to scan.</a:t>
            </a:r>
          </a:p>
        </p:txBody>
      </p:sp>
      <p:grpSp>
        <p:nvGrpSpPr>
          <p:cNvPr id="20" name="Group 19" descr="Number 2">
            <a:extLst>
              <a:ext uri="{FF2B5EF4-FFF2-40B4-BE49-F238E27FC236}">
                <a16:creationId xmlns:a16="http://schemas.microsoft.com/office/drawing/2014/main" id="{088233D3-EF7B-ACA1-CEBB-2896A3AA4545}"/>
              </a:ext>
            </a:extLst>
          </p:cNvPr>
          <p:cNvGrpSpPr>
            <a:grpSpLocks noChangeAspect="1"/>
          </p:cNvGrpSpPr>
          <p:nvPr/>
        </p:nvGrpSpPr>
        <p:grpSpPr>
          <a:xfrm>
            <a:off x="330818" y="3787350"/>
            <a:ext cx="376622" cy="246221"/>
            <a:chOff x="8749821" y="1314938"/>
            <a:chExt cx="261913" cy="171229"/>
          </a:xfrm>
        </p:grpSpPr>
        <p:sp>
          <p:nvSpPr>
            <p:cNvPr id="21" name="Oval 20">
              <a:extLst>
                <a:ext uri="{FF2B5EF4-FFF2-40B4-BE49-F238E27FC236}">
                  <a16:creationId xmlns:a16="http://schemas.microsoft.com/office/drawing/2014/main" id="{A1AAA1B3-7B42-BC62-7D7B-62B556157951}"/>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TextBox 21">
              <a:extLst>
                <a:ext uri="{FF2B5EF4-FFF2-40B4-BE49-F238E27FC236}">
                  <a16:creationId xmlns:a16="http://schemas.microsoft.com/office/drawing/2014/main" id="{8F1BCB48-06DA-C7F4-0A07-6CB9760FAEBC}"/>
                </a:ext>
              </a:extLst>
            </p:cNvPr>
            <p:cNvSpPr txBox="1"/>
            <p:nvPr/>
          </p:nvSpPr>
          <p:spPr>
            <a:xfrm>
              <a:off x="8749821" y="1314938"/>
              <a:ext cx="261913" cy="1712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sp>
        <p:nvSpPr>
          <p:cNvPr id="24" name="TextBox 23">
            <a:extLst>
              <a:ext uri="{FF2B5EF4-FFF2-40B4-BE49-F238E27FC236}">
                <a16:creationId xmlns:a16="http://schemas.microsoft.com/office/drawing/2014/main" id="{217DB2D1-775F-51F9-F47D-F201A7E01795}"/>
              </a:ext>
            </a:extLst>
          </p:cNvPr>
          <p:cNvSpPr txBox="1"/>
          <p:nvPr/>
        </p:nvSpPr>
        <p:spPr>
          <a:xfrm>
            <a:off x="606546" y="3737532"/>
            <a:ext cx="3695787" cy="107721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Find tools in one place</a:t>
            </a:r>
            <a:b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Open </a:t>
            </a: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More actions </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to find these meeting tools alongside apps, agents, and other meeting capabilities.</a:t>
            </a:r>
          </a:p>
        </p:txBody>
      </p:sp>
      <p:grpSp>
        <p:nvGrpSpPr>
          <p:cNvPr id="3" name="Group 2" descr="Screenshot of a Teams Meeting displaying the previous meeting controls experience. The number 1 shows a bracket encompassing the View, Notes, Rooms, and Apps tools will move in the new experience.">
            <a:extLst>
              <a:ext uri="{FF2B5EF4-FFF2-40B4-BE49-F238E27FC236}">
                <a16:creationId xmlns:a16="http://schemas.microsoft.com/office/drawing/2014/main" id="{C1E28A13-D45C-7CB8-49E9-85D7C9002684}"/>
              </a:ext>
            </a:extLst>
          </p:cNvPr>
          <p:cNvGrpSpPr/>
          <p:nvPr/>
        </p:nvGrpSpPr>
        <p:grpSpPr>
          <a:xfrm>
            <a:off x="4754161" y="1438645"/>
            <a:ext cx="7266390" cy="1115001"/>
            <a:chOff x="4754161" y="1438645"/>
            <a:chExt cx="7266390" cy="1115001"/>
          </a:xfrm>
        </p:grpSpPr>
        <p:pic>
          <p:nvPicPr>
            <p:cNvPr id="9" name="Picture 8">
              <a:extLst>
                <a:ext uri="{FF2B5EF4-FFF2-40B4-BE49-F238E27FC236}">
                  <a16:creationId xmlns:a16="http://schemas.microsoft.com/office/drawing/2014/main" id="{631C1465-A4EB-BDC7-54A5-DAB2E0981B12}"/>
                </a:ext>
              </a:extLst>
            </p:cNvPr>
            <p:cNvPicPr>
              <a:picLocks noChangeAspect="1"/>
            </p:cNvPicPr>
            <p:nvPr/>
          </p:nvPicPr>
          <p:blipFill>
            <a:blip r:embed="rId2"/>
            <a:srcRect b="76597"/>
            <a:stretch>
              <a:fillRect/>
            </a:stretch>
          </p:blipFill>
          <p:spPr>
            <a:xfrm>
              <a:off x="4754161" y="1567332"/>
              <a:ext cx="7266390" cy="986314"/>
            </a:xfrm>
            <a:prstGeom prst="rect">
              <a:avLst/>
            </a:prstGeom>
          </p:spPr>
        </p:pic>
        <p:sp>
          <p:nvSpPr>
            <p:cNvPr id="4" name="Left Bracket 3">
              <a:extLst>
                <a:ext uri="{FF2B5EF4-FFF2-40B4-BE49-F238E27FC236}">
                  <a16:creationId xmlns:a16="http://schemas.microsoft.com/office/drawing/2014/main" id="{5A6370BC-EC9F-5AB0-EB2E-FDADE3F12550}"/>
                </a:ext>
              </a:extLst>
            </p:cNvPr>
            <p:cNvSpPr/>
            <p:nvPr/>
          </p:nvSpPr>
          <p:spPr>
            <a:xfrm rot="5400000">
              <a:off x="9278057" y="1154622"/>
              <a:ext cx="45719" cy="1108561"/>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5" name="Group 4">
              <a:extLst>
                <a:ext uri="{FF2B5EF4-FFF2-40B4-BE49-F238E27FC236}">
                  <a16:creationId xmlns:a16="http://schemas.microsoft.com/office/drawing/2014/main" id="{BEACE737-2699-3262-9B0B-A45C41E6F588}"/>
                </a:ext>
              </a:extLst>
            </p:cNvPr>
            <p:cNvGrpSpPr/>
            <p:nvPr/>
          </p:nvGrpSpPr>
          <p:grpSpPr>
            <a:xfrm>
              <a:off x="9190843" y="1438645"/>
              <a:ext cx="261913" cy="200055"/>
              <a:chOff x="8724784" y="1293335"/>
              <a:chExt cx="261913" cy="200055"/>
            </a:xfrm>
          </p:grpSpPr>
          <p:sp>
            <p:nvSpPr>
              <p:cNvPr id="7" name="Oval 6">
                <a:extLst>
                  <a:ext uri="{FF2B5EF4-FFF2-40B4-BE49-F238E27FC236}">
                    <a16:creationId xmlns:a16="http://schemas.microsoft.com/office/drawing/2014/main" id="{BA5A1EFF-11EF-2686-0B7C-5AD8193753DF}"/>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F5B22109-91FB-AE77-AEBF-A616C9726C35}"/>
                  </a:ext>
                </a:extLst>
              </p:cNvPr>
              <p:cNvSpPr txBox="1"/>
              <p:nvPr/>
            </p:nvSpPr>
            <p:spPr>
              <a:xfrm>
                <a:off x="8724784" y="129333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grpSp>
      <p:grpSp>
        <p:nvGrpSpPr>
          <p:cNvPr id="10" name="Group 9" descr="Screenshot of a Teams Meeting displaying the new meeting controls experience. The number 2 shows a bracket encompassing the More menu where the other meeting tools have moved to.">
            <a:extLst>
              <a:ext uri="{FF2B5EF4-FFF2-40B4-BE49-F238E27FC236}">
                <a16:creationId xmlns:a16="http://schemas.microsoft.com/office/drawing/2014/main" id="{9E95A355-CBEF-3990-7EC7-29F2CFEB4FD9}"/>
              </a:ext>
            </a:extLst>
          </p:cNvPr>
          <p:cNvGrpSpPr/>
          <p:nvPr/>
        </p:nvGrpSpPr>
        <p:grpSpPr>
          <a:xfrm>
            <a:off x="4760510" y="2753872"/>
            <a:ext cx="7215590" cy="2792452"/>
            <a:chOff x="4760510" y="2753872"/>
            <a:chExt cx="7215590" cy="2792452"/>
          </a:xfrm>
        </p:grpSpPr>
        <p:pic>
          <p:nvPicPr>
            <p:cNvPr id="11" name="Picture 10">
              <a:extLst>
                <a:ext uri="{FF2B5EF4-FFF2-40B4-BE49-F238E27FC236}">
                  <a16:creationId xmlns:a16="http://schemas.microsoft.com/office/drawing/2014/main" id="{077E88BC-C0FC-A92A-AAAD-1AF759C4D911}"/>
                </a:ext>
              </a:extLst>
            </p:cNvPr>
            <p:cNvPicPr>
              <a:picLocks noChangeAspect="1"/>
            </p:cNvPicPr>
            <p:nvPr/>
          </p:nvPicPr>
          <p:blipFill>
            <a:blip r:embed="rId3"/>
            <a:srcRect b="33554"/>
            <a:stretch>
              <a:fillRect/>
            </a:stretch>
          </p:blipFill>
          <p:spPr>
            <a:xfrm>
              <a:off x="4760510" y="2801044"/>
              <a:ext cx="7215590" cy="2745280"/>
            </a:xfrm>
            <a:prstGeom prst="rect">
              <a:avLst/>
            </a:prstGeom>
          </p:spPr>
        </p:pic>
        <p:sp>
          <p:nvSpPr>
            <p:cNvPr id="12" name="Left Bracket 11">
              <a:extLst>
                <a:ext uri="{FF2B5EF4-FFF2-40B4-BE49-F238E27FC236}">
                  <a16:creationId xmlns:a16="http://schemas.microsoft.com/office/drawing/2014/main" id="{02F7625D-6510-2D3C-4910-14A8617BB92A}"/>
                </a:ext>
              </a:extLst>
            </p:cNvPr>
            <p:cNvSpPr/>
            <p:nvPr/>
          </p:nvSpPr>
          <p:spPr>
            <a:xfrm rot="5400000">
              <a:off x="9501237" y="2877971"/>
              <a:ext cx="45719" cy="292318"/>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3" name="Group 12">
              <a:extLst>
                <a:ext uri="{FF2B5EF4-FFF2-40B4-BE49-F238E27FC236}">
                  <a16:creationId xmlns:a16="http://schemas.microsoft.com/office/drawing/2014/main" id="{D6ED0D47-5DBF-886F-28AE-A7A10875BABC}"/>
                </a:ext>
              </a:extLst>
            </p:cNvPr>
            <p:cNvGrpSpPr/>
            <p:nvPr/>
          </p:nvGrpSpPr>
          <p:grpSpPr>
            <a:xfrm>
              <a:off x="9393139" y="2753872"/>
              <a:ext cx="261913" cy="200055"/>
              <a:chOff x="8724784" y="1293335"/>
              <a:chExt cx="261913" cy="200055"/>
            </a:xfrm>
          </p:grpSpPr>
          <p:sp>
            <p:nvSpPr>
              <p:cNvPr id="14" name="Oval 13">
                <a:extLst>
                  <a:ext uri="{FF2B5EF4-FFF2-40B4-BE49-F238E27FC236}">
                    <a16:creationId xmlns:a16="http://schemas.microsoft.com/office/drawing/2014/main" id="{E9E921E8-0C19-B2A5-AA01-95D3F4129191}"/>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TextBox 14">
                <a:extLst>
                  <a:ext uri="{FF2B5EF4-FFF2-40B4-BE49-F238E27FC236}">
                    <a16:creationId xmlns:a16="http://schemas.microsoft.com/office/drawing/2014/main" id="{A389A60A-52E5-CBD5-BD6E-D1B50DF51599}"/>
                  </a:ext>
                </a:extLst>
              </p:cNvPr>
              <p:cNvSpPr txBox="1"/>
              <p:nvPr/>
            </p:nvSpPr>
            <p:spPr>
              <a:xfrm>
                <a:off x="8724784" y="129333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grpSp>
    </p:spTree>
    <p:extLst>
      <p:ext uri="{BB962C8B-B14F-4D97-AF65-F5344CB8AC3E}">
        <p14:creationId xmlns:p14="http://schemas.microsoft.com/office/powerpoint/2010/main" val="1399742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BF01188-9D10-E577-7ACE-7FA45ED2B967}"/>
              </a:ext>
            </a:extLst>
          </p:cNvPr>
          <p:cNvSpPr txBox="1">
            <a:spLocks noGrp="1"/>
          </p:cNvSpPr>
          <p:nvPr>
            <p:ph type="title" idx="4294967295"/>
          </p:nvPr>
        </p:nvSpPr>
        <p:spPr>
          <a:xfrm>
            <a:off x="580454" y="1962677"/>
            <a:ext cx="10280586"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chemeClr val="bg1"/>
                </a:solidFill>
                <a:effectLst/>
                <a:uLnTx/>
                <a:uFillTx/>
                <a:latin typeface="Segoe UI Semibold"/>
                <a:ea typeface="+mn-ea"/>
                <a:cs typeface="+mn-cs"/>
              </a:rPr>
              <a:t>Microsoft 365 Champion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chemeClr val="bg1"/>
                </a:solidFill>
                <a:effectLst/>
                <a:uLnTx/>
                <a:uFillTx/>
                <a:latin typeface="Segoe UI Semibold"/>
                <a:ea typeface="+mn-ea"/>
                <a:cs typeface="+mn-cs"/>
              </a:rPr>
              <a:t>community call</a:t>
            </a:r>
            <a:endParaRPr kumimoji="0" lang="en-US" sz="5400" b="0" i="0" u="none" strike="noStrike" kern="1200" cap="none" spc="600" normalizeH="0" baseline="0" noProof="0">
              <a:ln>
                <a:noFill/>
              </a:ln>
              <a:solidFill>
                <a:schemeClr val="bg1"/>
              </a:solidFill>
              <a:effectLst/>
              <a:uLnTx/>
              <a:uFillTx/>
              <a:latin typeface="Segoe UI"/>
              <a:ea typeface="+mn-ea"/>
              <a:cs typeface="+mn-cs"/>
            </a:endParaRPr>
          </a:p>
        </p:txBody>
      </p:sp>
      <p:pic>
        <p:nvPicPr>
          <p:cNvPr id="3" name="Picture 2" descr="Microsoft logo.  ">
            <a:extLst>
              <a:ext uri="{FF2B5EF4-FFF2-40B4-BE49-F238E27FC236}">
                <a16:creationId xmlns:a16="http://schemas.microsoft.com/office/drawing/2014/main" id="{2B642A22-4480-082A-9378-0F215FE14CA2}"/>
              </a:ext>
            </a:extLst>
          </p:cNvPr>
          <p:cNvPicPr>
            <a:picLocks noChangeAspect="1"/>
          </p:cNvPicPr>
          <p:nvPr/>
        </p:nvPicPr>
        <p:blipFill>
          <a:blip r:embed="rId3"/>
          <a:stretch>
            <a:fillRect/>
          </a:stretch>
        </p:blipFill>
        <p:spPr>
          <a:xfrm>
            <a:off x="199172" y="35331"/>
            <a:ext cx="3084379" cy="1383174"/>
          </a:xfrm>
          <a:prstGeom prst="rect">
            <a:avLst/>
          </a:prstGeom>
        </p:spPr>
      </p:pic>
      <p:sp>
        <p:nvSpPr>
          <p:cNvPr id="6" name="Rounded Rectangle 5">
            <a:extLst>
              <a:ext uri="{FF2B5EF4-FFF2-40B4-BE49-F238E27FC236}">
                <a16:creationId xmlns:a16="http://schemas.microsoft.com/office/drawing/2014/main" id="{68DFF712-BC22-753B-6F70-A24F0DD436B3}"/>
              </a:ext>
              <a:ext uri="{C183D7F6-B498-43B3-948B-1728B52AA6E4}">
                <adec:decorative xmlns:adec="http://schemas.microsoft.com/office/drawing/2017/decorative" val="1"/>
              </a:ext>
            </a:extLst>
          </p:cNvPr>
          <p:cNvSpPr/>
          <p:nvPr/>
        </p:nvSpPr>
        <p:spPr>
          <a:xfrm>
            <a:off x="580454" y="4445841"/>
            <a:ext cx="4146291" cy="936122"/>
          </a:xfrm>
          <a:prstGeom prst="roundRect">
            <a:avLst>
              <a:gd name="adj" fmla="val 50000"/>
            </a:avLst>
          </a:prstGeom>
          <a:solidFill>
            <a:srgbClr val="F250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8" name="Picture 7">
            <a:extLst>
              <a:ext uri="{FF2B5EF4-FFF2-40B4-BE49-F238E27FC236}">
                <a16:creationId xmlns:a16="http://schemas.microsoft.com/office/drawing/2014/main" id="{82A169C0-D3C4-0142-D4AA-829F6FB28FB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7003" y="4663475"/>
            <a:ext cx="532553" cy="500853"/>
          </a:xfrm>
          <a:prstGeom prst="rect">
            <a:avLst/>
          </a:prstGeom>
        </p:spPr>
      </p:pic>
      <p:sp>
        <p:nvSpPr>
          <p:cNvPr id="12" name="TextBox 11">
            <a:extLst>
              <a:ext uri="{FF2B5EF4-FFF2-40B4-BE49-F238E27FC236}">
                <a16:creationId xmlns:a16="http://schemas.microsoft.com/office/drawing/2014/main" id="{ED8A1AB5-2D60-3569-1D67-9F967F1BC395}"/>
              </a:ext>
            </a:extLst>
          </p:cNvPr>
          <p:cNvSpPr txBox="1"/>
          <p:nvPr/>
        </p:nvSpPr>
        <p:spPr>
          <a:xfrm>
            <a:off x="1530383" y="4652291"/>
            <a:ext cx="2943144" cy="52322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Segoe UI Semibold"/>
                <a:ea typeface="+mn-ea"/>
                <a:cs typeface="Segoe UI Semibold"/>
              </a:rPr>
              <a:t>July 2026</a:t>
            </a:r>
          </a:p>
        </p:txBody>
      </p:sp>
    </p:spTree>
    <p:extLst>
      <p:ext uri="{BB962C8B-B14F-4D97-AF65-F5344CB8AC3E}">
        <p14:creationId xmlns:p14="http://schemas.microsoft.com/office/powerpoint/2010/main" val="378504517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4E0AB-B796-576F-6FA6-C75441E01C9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7EADE0E-8F06-C546-1456-EDF2A2ECABC6}"/>
              </a:ext>
            </a:extLst>
          </p:cNvPr>
          <p:cNvSpPr txBox="1">
            <a:spLocks noGrp="1"/>
          </p:cNvSpPr>
          <p:nvPr>
            <p:ph type="title" idx="4294967295"/>
          </p:nvPr>
        </p:nvSpPr>
        <p:spPr>
          <a:xfrm>
            <a:off x="641243" y="663651"/>
            <a:ext cx="6667607"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AI Tools are still easy to find</a:t>
            </a:r>
          </a:p>
        </p:txBody>
      </p:sp>
      <p:grpSp>
        <p:nvGrpSpPr>
          <p:cNvPr id="15" name="Group 14" descr="Number 1">
            <a:extLst>
              <a:ext uri="{FF2B5EF4-FFF2-40B4-BE49-F238E27FC236}">
                <a16:creationId xmlns:a16="http://schemas.microsoft.com/office/drawing/2014/main" id="{10CE79ED-1A33-2082-AC36-98002C1113CB}"/>
              </a:ext>
            </a:extLst>
          </p:cNvPr>
          <p:cNvGrpSpPr>
            <a:grpSpLocks noChangeAspect="1"/>
          </p:cNvGrpSpPr>
          <p:nvPr/>
        </p:nvGrpSpPr>
        <p:grpSpPr>
          <a:xfrm>
            <a:off x="359064" y="2242856"/>
            <a:ext cx="376622" cy="223642"/>
            <a:chOff x="8749821" y="1314938"/>
            <a:chExt cx="261913" cy="155527"/>
          </a:xfrm>
        </p:grpSpPr>
        <p:sp>
          <p:nvSpPr>
            <p:cNvPr id="17" name="Oval 16">
              <a:extLst>
                <a:ext uri="{FF2B5EF4-FFF2-40B4-BE49-F238E27FC236}">
                  <a16:creationId xmlns:a16="http://schemas.microsoft.com/office/drawing/2014/main" id="{BBFDF26C-2177-2CB6-3ABA-17C7E1C7A122}"/>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CA741F37-0779-B08A-9D6F-21EB777A501D}"/>
                </a:ext>
              </a:extLst>
            </p:cNvPr>
            <p:cNvSpPr txBox="1"/>
            <p:nvPr/>
          </p:nvSpPr>
          <p:spPr>
            <a:xfrm>
              <a:off x="8749821" y="1314938"/>
              <a:ext cx="261913" cy="1315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sp>
        <p:nvSpPr>
          <p:cNvPr id="2" name="TextBox 1">
            <a:extLst>
              <a:ext uri="{FF2B5EF4-FFF2-40B4-BE49-F238E27FC236}">
                <a16:creationId xmlns:a16="http://schemas.microsoft.com/office/drawing/2014/main" id="{667DBA57-48C4-A8A6-8C30-AC185F7A0389}"/>
              </a:ext>
            </a:extLst>
          </p:cNvPr>
          <p:cNvSpPr txBox="1"/>
          <p:nvPr/>
        </p:nvSpPr>
        <p:spPr>
          <a:xfrm>
            <a:off x="641243" y="2208050"/>
            <a:ext cx="3625957" cy="107721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Access Copilot from the main controls</a:t>
            </a:r>
            <a:b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Copilot</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is available directly from the main meeting controls area.</a:t>
            </a:r>
          </a:p>
        </p:txBody>
      </p:sp>
      <p:grpSp>
        <p:nvGrpSpPr>
          <p:cNvPr id="21" name="Group 20" descr="Number 2">
            <a:extLst>
              <a:ext uri="{FF2B5EF4-FFF2-40B4-BE49-F238E27FC236}">
                <a16:creationId xmlns:a16="http://schemas.microsoft.com/office/drawing/2014/main" id="{B8E5CEC3-9BB2-C9C7-BF4E-3108C88595F5}"/>
              </a:ext>
            </a:extLst>
          </p:cNvPr>
          <p:cNvGrpSpPr>
            <a:grpSpLocks noChangeAspect="1"/>
          </p:cNvGrpSpPr>
          <p:nvPr/>
        </p:nvGrpSpPr>
        <p:grpSpPr>
          <a:xfrm>
            <a:off x="341562" y="3723850"/>
            <a:ext cx="376622" cy="246221"/>
            <a:chOff x="8749821" y="1314938"/>
            <a:chExt cx="261913" cy="171229"/>
          </a:xfrm>
        </p:grpSpPr>
        <p:sp>
          <p:nvSpPr>
            <p:cNvPr id="22" name="Oval 21">
              <a:extLst>
                <a:ext uri="{FF2B5EF4-FFF2-40B4-BE49-F238E27FC236}">
                  <a16:creationId xmlns:a16="http://schemas.microsoft.com/office/drawing/2014/main" id="{683E7671-A380-1413-7474-4CFAE8619B4C}"/>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TextBox 22">
              <a:extLst>
                <a:ext uri="{FF2B5EF4-FFF2-40B4-BE49-F238E27FC236}">
                  <a16:creationId xmlns:a16="http://schemas.microsoft.com/office/drawing/2014/main" id="{5E9861BC-49EC-79F2-C385-723FB0C2C27C}"/>
                </a:ext>
              </a:extLst>
            </p:cNvPr>
            <p:cNvSpPr txBox="1"/>
            <p:nvPr/>
          </p:nvSpPr>
          <p:spPr>
            <a:xfrm>
              <a:off x="8749821" y="1314938"/>
              <a:ext cx="261913" cy="1712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sp>
        <p:nvSpPr>
          <p:cNvPr id="16" name="TextBox 15">
            <a:extLst>
              <a:ext uri="{FF2B5EF4-FFF2-40B4-BE49-F238E27FC236}">
                <a16:creationId xmlns:a16="http://schemas.microsoft.com/office/drawing/2014/main" id="{4676A8D1-0069-468E-C823-DBBA55230D5E}"/>
              </a:ext>
            </a:extLst>
          </p:cNvPr>
          <p:cNvSpPr txBox="1"/>
          <p:nvPr/>
        </p:nvSpPr>
        <p:spPr>
          <a:xfrm>
            <a:off x="641242" y="3659163"/>
            <a:ext cx="3625957" cy="107721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Find more AI tools in More actions</a:t>
            </a:r>
            <a:b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Facilitator and Interpreter </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are available in the </a:t>
            </a: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More actions </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menu alongside other meeting capabilities.</a:t>
            </a:r>
          </a:p>
        </p:txBody>
      </p:sp>
      <p:grpSp>
        <p:nvGrpSpPr>
          <p:cNvPr id="11" name="Group 10" descr="Screenshot of a Teams Meeting displaying the new meeting controls experience. The number 1 highlights the Copilot button is available in the main meeting controls area. The number 2 shows a bracket encompassing more AI tools in the More menu, such as Facilitator and Interpreter.">
            <a:extLst>
              <a:ext uri="{FF2B5EF4-FFF2-40B4-BE49-F238E27FC236}">
                <a16:creationId xmlns:a16="http://schemas.microsoft.com/office/drawing/2014/main" id="{9CD331B1-B568-B7B0-F129-B63CE9A83B10}"/>
              </a:ext>
            </a:extLst>
          </p:cNvPr>
          <p:cNvGrpSpPr/>
          <p:nvPr/>
        </p:nvGrpSpPr>
        <p:grpSpPr>
          <a:xfrm>
            <a:off x="4744633" y="1457695"/>
            <a:ext cx="7180567" cy="4206505"/>
            <a:chOff x="4744633" y="1457695"/>
            <a:chExt cx="7180567" cy="4206505"/>
          </a:xfrm>
        </p:grpSpPr>
        <p:pic>
          <p:nvPicPr>
            <p:cNvPr id="5" name="Picture 4">
              <a:extLst>
                <a:ext uri="{FF2B5EF4-FFF2-40B4-BE49-F238E27FC236}">
                  <a16:creationId xmlns:a16="http://schemas.microsoft.com/office/drawing/2014/main" id="{5C3CFFBC-F204-DE2B-EA69-8FE93355038B}"/>
                </a:ext>
              </a:extLst>
            </p:cNvPr>
            <p:cNvPicPr>
              <a:picLocks noChangeAspect="1"/>
            </p:cNvPicPr>
            <p:nvPr/>
          </p:nvPicPr>
          <p:blipFill>
            <a:blip r:embed="rId2"/>
            <a:srcRect/>
            <a:stretch/>
          </p:blipFill>
          <p:spPr>
            <a:xfrm>
              <a:off x="4744633" y="1552668"/>
              <a:ext cx="7180567" cy="4111532"/>
            </a:xfrm>
            <a:prstGeom prst="rect">
              <a:avLst/>
            </a:prstGeom>
          </p:spPr>
        </p:pic>
        <p:sp>
          <p:nvSpPr>
            <p:cNvPr id="3" name="Left Bracket 2">
              <a:extLst>
                <a:ext uri="{FF2B5EF4-FFF2-40B4-BE49-F238E27FC236}">
                  <a16:creationId xmlns:a16="http://schemas.microsoft.com/office/drawing/2014/main" id="{199BEC92-0E4F-5840-1213-4E2F8C8E102D}"/>
                </a:ext>
              </a:extLst>
            </p:cNvPr>
            <p:cNvSpPr/>
            <p:nvPr/>
          </p:nvSpPr>
          <p:spPr>
            <a:xfrm rot="5400000">
              <a:off x="9157408" y="1598492"/>
              <a:ext cx="45719" cy="308464"/>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4" name="Group 3">
              <a:extLst>
                <a:ext uri="{FF2B5EF4-FFF2-40B4-BE49-F238E27FC236}">
                  <a16:creationId xmlns:a16="http://schemas.microsoft.com/office/drawing/2014/main" id="{A453C635-054E-898F-85FF-3888B53024D6}"/>
                </a:ext>
              </a:extLst>
            </p:cNvPr>
            <p:cNvGrpSpPr/>
            <p:nvPr/>
          </p:nvGrpSpPr>
          <p:grpSpPr>
            <a:xfrm>
              <a:off x="9065432" y="1457695"/>
              <a:ext cx="261913" cy="200055"/>
              <a:chOff x="8724784" y="1293335"/>
              <a:chExt cx="261913" cy="200055"/>
            </a:xfrm>
          </p:grpSpPr>
          <p:sp>
            <p:nvSpPr>
              <p:cNvPr id="7" name="Oval 6">
                <a:extLst>
                  <a:ext uri="{FF2B5EF4-FFF2-40B4-BE49-F238E27FC236}">
                    <a16:creationId xmlns:a16="http://schemas.microsoft.com/office/drawing/2014/main" id="{7AE8925D-4525-E729-7AB0-F52CC787DB73}"/>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5E40A2BF-8971-557D-22FB-D8F4458EBE54}"/>
                  </a:ext>
                </a:extLst>
              </p:cNvPr>
              <p:cNvSpPr txBox="1"/>
              <p:nvPr/>
            </p:nvSpPr>
            <p:spPr>
              <a:xfrm>
                <a:off x="8724784" y="129333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sp>
          <p:nvSpPr>
            <p:cNvPr id="9" name="Left Bracket 8">
              <a:extLst>
                <a:ext uri="{FF2B5EF4-FFF2-40B4-BE49-F238E27FC236}">
                  <a16:creationId xmlns:a16="http://schemas.microsoft.com/office/drawing/2014/main" id="{307DEBC9-B7F3-7604-AD88-DF2B4AFD3D86}"/>
                </a:ext>
              </a:extLst>
            </p:cNvPr>
            <p:cNvSpPr/>
            <p:nvPr/>
          </p:nvSpPr>
          <p:spPr>
            <a:xfrm rot="5400000">
              <a:off x="9814081" y="2140868"/>
              <a:ext cx="45719" cy="619131"/>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0" name="Group 9">
              <a:extLst>
                <a:ext uri="{FF2B5EF4-FFF2-40B4-BE49-F238E27FC236}">
                  <a16:creationId xmlns:a16="http://schemas.microsoft.com/office/drawing/2014/main" id="{5331A135-B73A-AE95-900F-4D18C7C697C9}"/>
                </a:ext>
              </a:extLst>
            </p:cNvPr>
            <p:cNvGrpSpPr/>
            <p:nvPr/>
          </p:nvGrpSpPr>
          <p:grpSpPr>
            <a:xfrm>
              <a:off x="9718683" y="2196597"/>
              <a:ext cx="261913" cy="200055"/>
              <a:chOff x="8724784" y="1293335"/>
              <a:chExt cx="261913" cy="200055"/>
            </a:xfrm>
          </p:grpSpPr>
          <p:sp>
            <p:nvSpPr>
              <p:cNvPr id="13" name="Oval 12">
                <a:extLst>
                  <a:ext uri="{FF2B5EF4-FFF2-40B4-BE49-F238E27FC236}">
                    <a16:creationId xmlns:a16="http://schemas.microsoft.com/office/drawing/2014/main" id="{C6493BE2-5D69-9DD4-4299-A18611D94DCE}"/>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TextBox 13">
                <a:extLst>
                  <a:ext uri="{FF2B5EF4-FFF2-40B4-BE49-F238E27FC236}">
                    <a16:creationId xmlns:a16="http://schemas.microsoft.com/office/drawing/2014/main" id="{4C443C26-B202-143B-B424-7A4E60C24960}"/>
                  </a:ext>
                </a:extLst>
              </p:cNvPr>
              <p:cNvSpPr txBox="1"/>
              <p:nvPr/>
            </p:nvSpPr>
            <p:spPr>
              <a:xfrm>
                <a:off x="8724784" y="129333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grpSp>
    </p:spTree>
    <p:extLst>
      <p:ext uri="{BB962C8B-B14F-4D97-AF65-F5344CB8AC3E}">
        <p14:creationId xmlns:p14="http://schemas.microsoft.com/office/powerpoint/2010/main" val="273187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D8C53-7B17-B57C-5DDC-43F8BD3CC9D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18AB02B-70AF-AF9B-7702-A5EB8E624B1D}"/>
              </a:ext>
            </a:extLst>
          </p:cNvPr>
          <p:cNvSpPr txBox="1">
            <a:spLocks noGrp="1"/>
          </p:cNvSpPr>
          <p:nvPr>
            <p:ph type="title" idx="4294967295"/>
          </p:nvPr>
        </p:nvSpPr>
        <p:spPr>
          <a:xfrm>
            <a:off x="666242" y="648592"/>
            <a:ext cx="5785357"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Meeting info is now in Join Info</a:t>
            </a:r>
          </a:p>
        </p:txBody>
      </p:sp>
      <p:grpSp>
        <p:nvGrpSpPr>
          <p:cNvPr id="9" name="Group 8" descr="Number 1">
            <a:extLst>
              <a:ext uri="{FF2B5EF4-FFF2-40B4-BE49-F238E27FC236}">
                <a16:creationId xmlns:a16="http://schemas.microsoft.com/office/drawing/2014/main" id="{66F2AAE2-62CB-CC2C-7497-DBB0FFD43828}"/>
              </a:ext>
            </a:extLst>
          </p:cNvPr>
          <p:cNvGrpSpPr>
            <a:grpSpLocks noChangeAspect="1"/>
          </p:cNvGrpSpPr>
          <p:nvPr/>
        </p:nvGrpSpPr>
        <p:grpSpPr>
          <a:xfrm>
            <a:off x="338582" y="3129738"/>
            <a:ext cx="376622" cy="223642"/>
            <a:chOff x="8749821" y="1314938"/>
            <a:chExt cx="261913" cy="155527"/>
          </a:xfrm>
        </p:grpSpPr>
        <p:sp>
          <p:nvSpPr>
            <p:cNvPr id="10" name="Oval 9">
              <a:extLst>
                <a:ext uri="{FF2B5EF4-FFF2-40B4-BE49-F238E27FC236}">
                  <a16:creationId xmlns:a16="http://schemas.microsoft.com/office/drawing/2014/main" id="{67BF3C8C-BF2E-C9EE-C382-1489C83F7F9F}"/>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5CA7F842-6BC6-65E9-40D4-A7CAA43A1163}"/>
                </a:ext>
              </a:extLst>
            </p:cNvPr>
            <p:cNvSpPr txBox="1"/>
            <p:nvPr/>
          </p:nvSpPr>
          <p:spPr>
            <a:xfrm>
              <a:off x="8749821" y="1314938"/>
              <a:ext cx="261913" cy="1315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sp>
        <p:nvSpPr>
          <p:cNvPr id="2" name="TextBox 1">
            <a:extLst>
              <a:ext uri="{FF2B5EF4-FFF2-40B4-BE49-F238E27FC236}">
                <a16:creationId xmlns:a16="http://schemas.microsoft.com/office/drawing/2014/main" id="{6BBF79F4-1BF2-1B77-DC64-4ADE04816AF2}"/>
              </a:ext>
            </a:extLst>
          </p:cNvPr>
          <p:cNvSpPr txBox="1"/>
          <p:nvPr/>
        </p:nvSpPr>
        <p:spPr>
          <a:xfrm>
            <a:off x="583092" y="3068184"/>
            <a:ext cx="3688620"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Find join details in one place</a:t>
            </a:r>
            <a:b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Meeting info, Call me, and Call health</a:t>
            </a:r>
            <a:r>
              <a:rPr kumimoji="0" lang="en-US" sz="1600" b="1"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 </a:t>
            </a: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are now grouped under Join info in the </a:t>
            </a:r>
            <a:r>
              <a:rPr kumimoji="0" lang="en-US" sz="1600" b="0"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More actions </a:t>
            </a: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menu.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p:txBody>
      </p:sp>
      <p:grpSp>
        <p:nvGrpSpPr>
          <p:cNvPr id="12" name="Group 11" descr="Screenshot of a Teams Meeting displaying the new meeting controls experience. The number 1 shows the Meeting info, Calll me, and Call health are now grouped under the Join info in the More actions menu.">
            <a:extLst>
              <a:ext uri="{FF2B5EF4-FFF2-40B4-BE49-F238E27FC236}">
                <a16:creationId xmlns:a16="http://schemas.microsoft.com/office/drawing/2014/main" id="{EA2605A9-20CD-3EF0-56D9-F878E9A97658}"/>
              </a:ext>
            </a:extLst>
          </p:cNvPr>
          <p:cNvGrpSpPr/>
          <p:nvPr/>
        </p:nvGrpSpPr>
        <p:grpSpPr>
          <a:xfrm>
            <a:off x="5366886" y="1525265"/>
            <a:ext cx="4500220" cy="4599431"/>
            <a:chOff x="5366886" y="1525265"/>
            <a:chExt cx="4500220" cy="4599431"/>
          </a:xfrm>
        </p:grpSpPr>
        <p:pic>
          <p:nvPicPr>
            <p:cNvPr id="5" name="Picture 4">
              <a:extLst>
                <a:ext uri="{FF2B5EF4-FFF2-40B4-BE49-F238E27FC236}">
                  <a16:creationId xmlns:a16="http://schemas.microsoft.com/office/drawing/2014/main" id="{DE604EC3-FC8B-9793-1EBC-183154421742}"/>
                </a:ext>
              </a:extLst>
            </p:cNvPr>
            <p:cNvPicPr>
              <a:picLocks noChangeAspect="1"/>
            </p:cNvPicPr>
            <p:nvPr/>
          </p:nvPicPr>
          <p:blipFill>
            <a:blip r:embed="rId2"/>
            <a:srcRect l="48577"/>
            <a:stretch>
              <a:fillRect/>
            </a:stretch>
          </p:blipFill>
          <p:spPr>
            <a:xfrm>
              <a:off x="5736458" y="1525265"/>
              <a:ext cx="4130648" cy="4599431"/>
            </a:xfrm>
            <a:prstGeom prst="rect">
              <a:avLst/>
            </a:prstGeom>
          </p:spPr>
        </p:pic>
        <p:sp>
          <p:nvSpPr>
            <p:cNvPr id="3" name="Left Bracket 2">
              <a:extLst>
                <a:ext uri="{FF2B5EF4-FFF2-40B4-BE49-F238E27FC236}">
                  <a16:creationId xmlns:a16="http://schemas.microsoft.com/office/drawing/2014/main" id="{AB7C52E9-77C9-413A-7F1E-ADC8F313BD2A}"/>
                </a:ext>
              </a:extLst>
            </p:cNvPr>
            <p:cNvSpPr/>
            <p:nvPr/>
          </p:nvSpPr>
          <p:spPr>
            <a:xfrm>
              <a:off x="5595959" y="4014437"/>
              <a:ext cx="65681" cy="659163"/>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4" name="Group 3">
              <a:extLst>
                <a:ext uri="{FF2B5EF4-FFF2-40B4-BE49-F238E27FC236}">
                  <a16:creationId xmlns:a16="http://schemas.microsoft.com/office/drawing/2014/main" id="{F062E7AB-ABBD-29D7-2855-BAA4310EEC03}"/>
                </a:ext>
              </a:extLst>
            </p:cNvPr>
            <p:cNvGrpSpPr/>
            <p:nvPr/>
          </p:nvGrpSpPr>
          <p:grpSpPr>
            <a:xfrm>
              <a:off x="5366886" y="4214493"/>
              <a:ext cx="261913" cy="200055"/>
              <a:chOff x="8724784" y="1293335"/>
              <a:chExt cx="261913" cy="200055"/>
            </a:xfrm>
          </p:grpSpPr>
          <p:sp>
            <p:nvSpPr>
              <p:cNvPr id="7" name="Oval 6">
                <a:extLst>
                  <a:ext uri="{FF2B5EF4-FFF2-40B4-BE49-F238E27FC236}">
                    <a16:creationId xmlns:a16="http://schemas.microsoft.com/office/drawing/2014/main" id="{09C255C9-BCE4-B736-61EB-2B3D2423E7A2}"/>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41642FB8-C360-BAB7-C49F-2D4D50AEDBD4}"/>
                  </a:ext>
                </a:extLst>
              </p:cNvPr>
              <p:cNvSpPr txBox="1"/>
              <p:nvPr/>
            </p:nvSpPr>
            <p:spPr>
              <a:xfrm>
                <a:off x="8724784" y="129333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grpSp>
    </p:spTree>
    <p:extLst>
      <p:ext uri="{BB962C8B-B14F-4D97-AF65-F5344CB8AC3E}">
        <p14:creationId xmlns:p14="http://schemas.microsoft.com/office/powerpoint/2010/main" val="3569369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8CFBC-6139-112D-9ACF-643A4A757A8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BF470EF-545F-1E57-013A-928944A41333}"/>
              </a:ext>
            </a:extLst>
          </p:cNvPr>
          <p:cNvSpPr>
            <a:spLocks noGrp="1"/>
          </p:cNvSpPr>
          <p:nvPr>
            <p:ph type="title"/>
          </p:nvPr>
        </p:nvSpPr>
        <p:spPr>
          <a:xfrm>
            <a:off x="585216" y="2537210"/>
            <a:ext cx="5163831" cy="997196"/>
          </a:xfrm>
        </p:spPr>
        <p:txBody>
          <a:bodyPr/>
          <a:lstStyle/>
          <a:p>
            <a:r>
              <a:rPr lang="en-US">
                <a:latin typeface="Segoe UI" panose="020B0502040204020203" pitchFamily="34" charset="0"/>
              </a:rPr>
              <a:t>What are the new features? </a:t>
            </a:r>
          </a:p>
        </p:txBody>
      </p:sp>
    </p:spTree>
    <p:extLst>
      <p:ext uri="{BB962C8B-B14F-4D97-AF65-F5344CB8AC3E}">
        <p14:creationId xmlns:p14="http://schemas.microsoft.com/office/powerpoint/2010/main" val="263689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F140E-D7EB-9360-2CB3-C9F8C1C3669A}"/>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713F5B4-9032-5165-F9CD-D551AEA61C8D}"/>
              </a:ext>
            </a:extLst>
          </p:cNvPr>
          <p:cNvSpPr txBox="1">
            <a:spLocks noGrp="1"/>
          </p:cNvSpPr>
          <p:nvPr>
            <p:ph type="title" idx="4294967295"/>
          </p:nvPr>
        </p:nvSpPr>
        <p:spPr>
          <a:xfrm>
            <a:off x="651114" y="638987"/>
            <a:ext cx="963002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Customize your meeting controls with drag &amp; drop</a:t>
            </a:r>
          </a:p>
        </p:txBody>
      </p:sp>
      <p:grpSp>
        <p:nvGrpSpPr>
          <p:cNvPr id="22" name="Group 21" descr="Number 1">
            <a:extLst>
              <a:ext uri="{FF2B5EF4-FFF2-40B4-BE49-F238E27FC236}">
                <a16:creationId xmlns:a16="http://schemas.microsoft.com/office/drawing/2014/main" id="{9C387139-3D98-14E9-198C-B56BF7ACF88D}"/>
              </a:ext>
            </a:extLst>
          </p:cNvPr>
          <p:cNvGrpSpPr>
            <a:grpSpLocks noChangeAspect="1"/>
          </p:cNvGrpSpPr>
          <p:nvPr/>
        </p:nvGrpSpPr>
        <p:grpSpPr>
          <a:xfrm>
            <a:off x="358524" y="1660099"/>
            <a:ext cx="376622" cy="223642"/>
            <a:chOff x="8749821" y="1314938"/>
            <a:chExt cx="261913" cy="155527"/>
          </a:xfrm>
        </p:grpSpPr>
        <p:sp>
          <p:nvSpPr>
            <p:cNvPr id="23" name="Oval 22">
              <a:extLst>
                <a:ext uri="{FF2B5EF4-FFF2-40B4-BE49-F238E27FC236}">
                  <a16:creationId xmlns:a16="http://schemas.microsoft.com/office/drawing/2014/main" id="{7E41A2F0-8767-17CC-E494-5D816FE29C1D}"/>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TextBox 23">
              <a:extLst>
                <a:ext uri="{FF2B5EF4-FFF2-40B4-BE49-F238E27FC236}">
                  <a16:creationId xmlns:a16="http://schemas.microsoft.com/office/drawing/2014/main" id="{A8B88DC0-C0F3-5C39-7C9A-A4FECE203891}"/>
                </a:ext>
              </a:extLst>
            </p:cNvPr>
            <p:cNvSpPr txBox="1"/>
            <p:nvPr/>
          </p:nvSpPr>
          <p:spPr>
            <a:xfrm>
              <a:off x="8749821" y="1314938"/>
              <a:ext cx="261913" cy="1315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sp>
        <p:nvSpPr>
          <p:cNvPr id="4" name="TextBox 3">
            <a:extLst>
              <a:ext uri="{FF2B5EF4-FFF2-40B4-BE49-F238E27FC236}">
                <a16:creationId xmlns:a16="http://schemas.microsoft.com/office/drawing/2014/main" id="{CC67A3B8-7259-E305-96E1-31D95F9832C9}"/>
              </a:ext>
            </a:extLst>
          </p:cNvPr>
          <p:cNvSpPr txBox="1"/>
          <p:nvPr/>
        </p:nvSpPr>
        <p:spPr>
          <a:xfrm>
            <a:off x="618874" y="1615434"/>
            <a:ext cx="3661026" cy="107721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Pin tools for quick access</a:t>
            </a:r>
            <a:b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Drag controls from </a:t>
            </a: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More actions </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to the main meeting controls area to access them quickly.</a:t>
            </a:r>
          </a:p>
        </p:txBody>
      </p:sp>
      <p:grpSp>
        <p:nvGrpSpPr>
          <p:cNvPr id="25" name="Group 24" descr="Number 2">
            <a:extLst>
              <a:ext uri="{FF2B5EF4-FFF2-40B4-BE49-F238E27FC236}">
                <a16:creationId xmlns:a16="http://schemas.microsoft.com/office/drawing/2014/main" id="{378B7AA1-AE51-ACE8-C27D-094D41B3AADB}"/>
              </a:ext>
            </a:extLst>
          </p:cNvPr>
          <p:cNvGrpSpPr>
            <a:grpSpLocks noChangeAspect="1"/>
          </p:cNvGrpSpPr>
          <p:nvPr/>
        </p:nvGrpSpPr>
        <p:grpSpPr>
          <a:xfrm>
            <a:off x="371224" y="2891036"/>
            <a:ext cx="376622" cy="246221"/>
            <a:chOff x="8749821" y="1314938"/>
            <a:chExt cx="261913" cy="171229"/>
          </a:xfrm>
        </p:grpSpPr>
        <p:sp>
          <p:nvSpPr>
            <p:cNvPr id="26" name="Oval 25">
              <a:extLst>
                <a:ext uri="{FF2B5EF4-FFF2-40B4-BE49-F238E27FC236}">
                  <a16:creationId xmlns:a16="http://schemas.microsoft.com/office/drawing/2014/main" id="{90885125-3422-F768-6E36-B4E9A24CA9B9}"/>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TextBox 26">
              <a:extLst>
                <a:ext uri="{FF2B5EF4-FFF2-40B4-BE49-F238E27FC236}">
                  <a16:creationId xmlns:a16="http://schemas.microsoft.com/office/drawing/2014/main" id="{79AE215C-2507-3DD8-54C0-5B78A2E3CDCE}"/>
                </a:ext>
              </a:extLst>
            </p:cNvPr>
            <p:cNvSpPr txBox="1"/>
            <p:nvPr/>
          </p:nvSpPr>
          <p:spPr>
            <a:xfrm>
              <a:off x="8749821" y="1314938"/>
              <a:ext cx="261913" cy="1712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sp>
        <p:nvSpPr>
          <p:cNvPr id="8" name="TextBox 7">
            <a:extLst>
              <a:ext uri="{FF2B5EF4-FFF2-40B4-BE49-F238E27FC236}">
                <a16:creationId xmlns:a16="http://schemas.microsoft.com/office/drawing/2014/main" id="{715D62EA-F630-0953-E7DD-8472AB6A5E12}"/>
              </a:ext>
            </a:extLst>
          </p:cNvPr>
          <p:cNvSpPr txBox="1"/>
          <p:nvPr/>
        </p:nvSpPr>
        <p:spPr>
          <a:xfrm>
            <a:off x="604258" y="2826127"/>
            <a:ext cx="3661026"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Rearrange your tools</a:t>
            </a:r>
            <a:b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Drag controls into the order that works best for you. Core meeting controls, like mic, camera, and share, stay fixed.</a:t>
            </a:r>
          </a:p>
        </p:txBody>
      </p:sp>
      <p:grpSp>
        <p:nvGrpSpPr>
          <p:cNvPr id="28" name="Group 27" descr="Number 3">
            <a:extLst>
              <a:ext uri="{FF2B5EF4-FFF2-40B4-BE49-F238E27FC236}">
                <a16:creationId xmlns:a16="http://schemas.microsoft.com/office/drawing/2014/main" id="{C4955F4E-01EE-EF08-BE10-22EB34416852}"/>
              </a:ext>
            </a:extLst>
          </p:cNvPr>
          <p:cNvGrpSpPr>
            <a:grpSpLocks noChangeAspect="1"/>
          </p:cNvGrpSpPr>
          <p:nvPr/>
        </p:nvGrpSpPr>
        <p:grpSpPr>
          <a:xfrm>
            <a:off x="358524" y="4362411"/>
            <a:ext cx="376622" cy="246221"/>
            <a:chOff x="8749821" y="1314938"/>
            <a:chExt cx="261913" cy="171229"/>
          </a:xfrm>
        </p:grpSpPr>
        <p:sp>
          <p:nvSpPr>
            <p:cNvPr id="29" name="Oval 28">
              <a:extLst>
                <a:ext uri="{FF2B5EF4-FFF2-40B4-BE49-F238E27FC236}">
                  <a16:creationId xmlns:a16="http://schemas.microsoft.com/office/drawing/2014/main" id="{70A4E60D-0F9A-5E37-4EB6-ABA6FB7CAF12}"/>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TextBox 29">
              <a:extLst>
                <a:ext uri="{FF2B5EF4-FFF2-40B4-BE49-F238E27FC236}">
                  <a16:creationId xmlns:a16="http://schemas.microsoft.com/office/drawing/2014/main" id="{1E3B922D-5075-3C65-6DFE-612B9DBAD48D}"/>
                </a:ext>
              </a:extLst>
            </p:cNvPr>
            <p:cNvSpPr txBox="1"/>
            <p:nvPr/>
          </p:nvSpPr>
          <p:spPr>
            <a:xfrm>
              <a:off x="8749821" y="1314938"/>
              <a:ext cx="261913" cy="1712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3</a:t>
              </a:r>
            </a:p>
          </p:txBody>
        </p:sp>
      </p:grpSp>
      <p:sp>
        <p:nvSpPr>
          <p:cNvPr id="31" name="TextBox 30">
            <a:extLst>
              <a:ext uri="{FF2B5EF4-FFF2-40B4-BE49-F238E27FC236}">
                <a16:creationId xmlns:a16="http://schemas.microsoft.com/office/drawing/2014/main" id="{384B2E0B-0AD0-6891-213E-060C0FAA980F}"/>
              </a:ext>
            </a:extLst>
          </p:cNvPr>
          <p:cNvSpPr txBox="1"/>
          <p:nvPr/>
        </p:nvSpPr>
        <p:spPr>
          <a:xfrm>
            <a:off x="591558" y="4286567"/>
            <a:ext cx="3661026"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Reset anytime</a:t>
            </a:r>
            <a:b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To remove a pinned control, drag it back to </a:t>
            </a: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More actions</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You can also right-click to </a:t>
            </a:r>
            <a:r>
              <a:rPr kumimoji="0" lang="en-US" sz="1600" b="0" i="0" u="none" strike="noStrike" kern="1200" cap="none" spc="0" normalizeH="0" baseline="0" noProof="0" dirty="0">
                <a:ln>
                  <a:noFill/>
                </a:ln>
                <a:solidFill>
                  <a:srgbClr val="34258E"/>
                </a:solidFill>
                <a:effectLst/>
                <a:uLnTx/>
                <a:uFillTx/>
                <a:latin typeface="Segoe UI" panose="020B0502040204020203" pitchFamily="34" charset="0"/>
                <a:ea typeface="+mn-ea"/>
                <a:cs typeface="Segoe UI" panose="020B0502040204020203" pitchFamily="34" charset="0"/>
              </a:rPr>
              <a:t>reset meeting controls </a:t>
            </a:r>
            <a:r>
              <a:rPr kumimoji="0" lang="en-US" sz="16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to the default layout.</a:t>
            </a:r>
          </a:p>
        </p:txBody>
      </p:sp>
      <p:grpSp>
        <p:nvGrpSpPr>
          <p:cNvPr id="2" name="Group 1" descr="Image of the new meeting controls where controls from the More actions menu can be pinned and tools can be rearranged.">
            <a:extLst>
              <a:ext uri="{FF2B5EF4-FFF2-40B4-BE49-F238E27FC236}">
                <a16:creationId xmlns:a16="http://schemas.microsoft.com/office/drawing/2014/main" id="{3C2D3CF8-955A-2CD9-80A8-102987D4A3D8}"/>
              </a:ext>
            </a:extLst>
          </p:cNvPr>
          <p:cNvGrpSpPr/>
          <p:nvPr/>
        </p:nvGrpSpPr>
        <p:grpSpPr>
          <a:xfrm>
            <a:off x="5016500" y="1142488"/>
            <a:ext cx="6108699" cy="3551541"/>
            <a:chOff x="5016500" y="1142488"/>
            <a:chExt cx="6108699" cy="3551541"/>
          </a:xfrm>
        </p:grpSpPr>
        <p:sp>
          <p:nvSpPr>
            <p:cNvPr id="9" name="Left Bracket 8">
              <a:extLst>
                <a:ext uri="{FF2B5EF4-FFF2-40B4-BE49-F238E27FC236}">
                  <a16:creationId xmlns:a16="http://schemas.microsoft.com/office/drawing/2014/main" id="{6A08B360-E091-FCEB-32DE-F80F60219922}"/>
                </a:ext>
              </a:extLst>
            </p:cNvPr>
            <p:cNvSpPr/>
            <p:nvPr/>
          </p:nvSpPr>
          <p:spPr>
            <a:xfrm rot="5400000">
              <a:off x="8126309" y="-721248"/>
              <a:ext cx="61022" cy="4248642"/>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1" name="Group 10">
              <a:extLst>
                <a:ext uri="{FF2B5EF4-FFF2-40B4-BE49-F238E27FC236}">
                  <a16:creationId xmlns:a16="http://schemas.microsoft.com/office/drawing/2014/main" id="{A408379F-F5AF-AAE2-5B07-0D37AF403E1E}"/>
                </a:ext>
              </a:extLst>
            </p:cNvPr>
            <p:cNvGrpSpPr/>
            <p:nvPr/>
          </p:nvGrpSpPr>
          <p:grpSpPr>
            <a:xfrm>
              <a:off x="8131384" y="1142488"/>
              <a:ext cx="261913" cy="200055"/>
              <a:chOff x="8724784" y="1293335"/>
              <a:chExt cx="261913" cy="200055"/>
            </a:xfrm>
          </p:grpSpPr>
          <p:sp>
            <p:nvSpPr>
              <p:cNvPr id="12" name="Oval 11">
                <a:extLst>
                  <a:ext uri="{FF2B5EF4-FFF2-40B4-BE49-F238E27FC236}">
                    <a16:creationId xmlns:a16="http://schemas.microsoft.com/office/drawing/2014/main" id="{5AD4E74F-F42D-79ED-DE81-3495C6B21CB6}"/>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43E131DF-B9E2-375C-3F6C-B8476F9049DF}"/>
                  </a:ext>
                </a:extLst>
              </p:cNvPr>
              <p:cNvSpPr txBox="1"/>
              <p:nvPr/>
            </p:nvSpPr>
            <p:spPr>
              <a:xfrm>
                <a:off x="8724784" y="129333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grpSp>
          <p:nvGrpSpPr>
            <p:cNvPr id="14" name="Group 13">
              <a:extLst>
                <a:ext uri="{FF2B5EF4-FFF2-40B4-BE49-F238E27FC236}">
                  <a16:creationId xmlns:a16="http://schemas.microsoft.com/office/drawing/2014/main" id="{F0929205-C308-F869-9212-6F45330028D7}"/>
                </a:ext>
              </a:extLst>
            </p:cNvPr>
            <p:cNvGrpSpPr/>
            <p:nvPr/>
          </p:nvGrpSpPr>
          <p:grpSpPr>
            <a:xfrm>
              <a:off x="8436392" y="1142488"/>
              <a:ext cx="261913" cy="200055"/>
              <a:chOff x="8724784" y="1293335"/>
              <a:chExt cx="261913" cy="200055"/>
            </a:xfrm>
          </p:grpSpPr>
          <p:sp>
            <p:nvSpPr>
              <p:cNvPr id="15" name="Oval 14">
                <a:extLst>
                  <a:ext uri="{FF2B5EF4-FFF2-40B4-BE49-F238E27FC236}">
                    <a16:creationId xmlns:a16="http://schemas.microsoft.com/office/drawing/2014/main" id="{3D09A4C5-DF99-98E5-1AFC-452CEBD60A2A}"/>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BE080A9B-1E7B-24E5-5F90-3DE7AA59C8FA}"/>
                  </a:ext>
                </a:extLst>
              </p:cNvPr>
              <p:cNvSpPr txBox="1"/>
              <p:nvPr/>
            </p:nvSpPr>
            <p:spPr>
              <a:xfrm>
                <a:off x="8724784" y="129333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2</a:t>
                </a:r>
              </a:p>
            </p:txBody>
          </p:sp>
        </p:grpSp>
        <p:pic>
          <p:nvPicPr>
            <p:cNvPr id="3" name="Ubar Grabbing Light Mode 1200X630 OPTIMIZED">
              <a:hlinkClick r:id="" action="ppaction://media"/>
              <a:extLst>
                <a:ext uri="{FF2B5EF4-FFF2-40B4-BE49-F238E27FC236}">
                  <a16:creationId xmlns:a16="http://schemas.microsoft.com/office/drawing/2014/main" id="{A02BDD13-A2A9-1B16-02AD-E3D47305C7E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16500" y="1486962"/>
              <a:ext cx="6108699" cy="3207067"/>
            </a:xfrm>
            <a:prstGeom prst="roundRect">
              <a:avLst/>
            </a:prstGeom>
          </p:spPr>
        </p:pic>
      </p:grpSp>
      <p:grpSp>
        <p:nvGrpSpPr>
          <p:cNvPr id="5" name="Group 4" descr="Screenshot showing a right-click to reset meeting controls.">
            <a:extLst>
              <a:ext uri="{FF2B5EF4-FFF2-40B4-BE49-F238E27FC236}">
                <a16:creationId xmlns:a16="http://schemas.microsoft.com/office/drawing/2014/main" id="{3FBB749A-5489-0313-8FBE-B143D611CAB6}"/>
              </a:ext>
            </a:extLst>
          </p:cNvPr>
          <p:cNvGrpSpPr/>
          <p:nvPr/>
        </p:nvGrpSpPr>
        <p:grpSpPr>
          <a:xfrm>
            <a:off x="4824560" y="4785069"/>
            <a:ext cx="7137474" cy="1421244"/>
            <a:chOff x="4824560" y="4785069"/>
            <a:chExt cx="7137474" cy="1421244"/>
          </a:xfrm>
        </p:grpSpPr>
        <p:pic>
          <p:nvPicPr>
            <p:cNvPr id="10" name="Picture 9" descr="The image displays a computer screen with a user interface featuring a 'Meeting Controls' button, a 'Record' button, and various other options.&#10;&#10;AI-generated content may be incorrect.">
              <a:extLst>
                <a:ext uri="{FF2B5EF4-FFF2-40B4-BE49-F238E27FC236}">
                  <a16:creationId xmlns:a16="http://schemas.microsoft.com/office/drawing/2014/main" id="{DD8D49D1-A1DC-6852-7825-9FDBF5751406}"/>
                </a:ext>
              </a:extLst>
            </p:cNvPr>
            <p:cNvPicPr>
              <a:picLocks noChangeAspect="1"/>
            </p:cNvPicPr>
            <p:nvPr/>
          </p:nvPicPr>
          <p:blipFill>
            <a:blip r:embed="rId5"/>
            <a:stretch>
              <a:fillRect/>
            </a:stretch>
          </p:blipFill>
          <p:spPr>
            <a:xfrm>
              <a:off x="4824560" y="5013699"/>
              <a:ext cx="7137474" cy="1192614"/>
            </a:xfrm>
            <a:prstGeom prst="rect">
              <a:avLst/>
            </a:prstGeom>
          </p:spPr>
        </p:pic>
        <p:sp>
          <p:nvSpPr>
            <p:cNvPr id="18" name="Left Bracket 17">
              <a:extLst>
                <a:ext uri="{FF2B5EF4-FFF2-40B4-BE49-F238E27FC236}">
                  <a16:creationId xmlns:a16="http://schemas.microsoft.com/office/drawing/2014/main" id="{A436ACD7-F5DD-F01A-30DD-76D67ECC32B1}"/>
                </a:ext>
              </a:extLst>
            </p:cNvPr>
            <p:cNvSpPr/>
            <p:nvPr/>
          </p:nvSpPr>
          <p:spPr>
            <a:xfrm rot="5400000">
              <a:off x="9275970" y="4155070"/>
              <a:ext cx="69850" cy="1749007"/>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9" name="Group 18">
              <a:extLst>
                <a:ext uri="{FF2B5EF4-FFF2-40B4-BE49-F238E27FC236}">
                  <a16:creationId xmlns:a16="http://schemas.microsoft.com/office/drawing/2014/main" id="{42A66D94-65A0-357B-51A6-63BB35BF7D5C}"/>
                </a:ext>
              </a:extLst>
            </p:cNvPr>
            <p:cNvGrpSpPr/>
            <p:nvPr/>
          </p:nvGrpSpPr>
          <p:grpSpPr>
            <a:xfrm>
              <a:off x="9180231" y="4785069"/>
              <a:ext cx="261913" cy="200055"/>
              <a:chOff x="8724784" y="1293335"/>
              <a:chExt cx="261913" cy="200055"/>
            </a:xfrm>
          </p:grpSpPr>
          <p:sp>
            <p:nvSpPr>
              <p:cNvPr id="20" name="Oval 19">
                <a:extLst>
                  <a:ext uri="{FF2B5EF4-FFF2-40B4-BE49-F238E27FC236}">
                    <a16:creationId xmlns:a16="http://schemas.microsoft.com/office/drawing/2014/main" id="{E6BD1AF8-245B-A20E-AB5A-882D030F61FB}"/>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TextBox 20">
                <a:extLst>
                  <a:ext uri="{FF2B5EF4-FFF2-40B4-BE49-F238E27FC236}">
                    <a16:creationId xmlns:a16="http://schemas.microsoft.com/office/drawing/2014/main" id="{BE973909-ED44-B515-404E-4269DDEBD72E}"/>
                  </a:ext>
                </a:extLst>
              </p:cNvPr>
              <p:cNvSpPr txBox="1"/>
              <p:nvPr/>
            </p:nvSpPr>
            <p:spPr>
              <a:xfrm>
                <a:off x="8724784" y="129333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3</a:t>
                </a:r>
              </a:p>
            </p:txBody>
          </p:sp>
        </p:grpSp>
      </p:grpSp>
    </p:spTree>
    <p:extLst>
      <p:ext uri="{BB962C8B-B14F-4D97-AF65-F5344CB8AC3E}">
        <p14:creationId xmlns:p14="http://schemas.microsoft.com/office/powerpoint/2010/main" val="4209713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454F9-DE5E-FA29-3C89-C07BBA176DD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785412E-B89E-255B-8925-4F688B5AF559}"/>
              </a:ext>
            </a:extLst>
          </p:cNvPr>
          <p:cNvSpPr txBox="1">
            <a:spLocks noGrp="1"/>
          </p:cNvSpPr>
          <p:nvPr>
            <p:ph type="title" idx="4294967295"/>
          </p:nvPr>
        </p:nvSpPr>
        <p:spPr>
          <a:xfrm>
            <a:off x="625226" y="682036"/>
            <a:ext cx="8099674"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Get back to open panels faster</a:t>
            </a:r>
          </a:p>
        </p:txBody>
      </p:sp>
      <p:grpSp>
        <p:nvGrpSpPr>
          <p:cNvPr id="19" name="Group 18" descr="Number 1">
            <a:extLst>
              <a:ext uri="{FF2B5EF4-FFF2-40B4-BE49-F238E27FC236}">
                <a16:creationId xmlns:a16="http://schemas.microsoft.com/office/drawing/2014/main" id="{3B13A31E-3909-72E6-0004-92927E590F43}"/>
              </a:ext>
            </a:extLst>
          </p:cNvPr>
          <p:cNvGrpSpPr>
            <a:grpSpLocks noChangeAspect="1"/>
          </p:cNvGrpSpPr>
          <p:nvPr/>
        </p:nvGrpSpPr>
        <p:grpSpPr>
          <a:xfrm>
            <a:off x="332801" y="2049275"/>
            <a:ext cx="376622" cy="223642"/>
            <a:chOff x="8749821" y="1314938"/>
            <a:chExt cx="261913" cy="155527"/>
          </a:xfrm>
        </p:grpSpPr>
        <p:sp>
          <p:nvSpPr>
            <p:cNvPr id="20" name="Oval 19">
              <a:extLst>
                <a:ext uri="{FF2B5EF4-FFF2-40B4-BE49-F238E27FC236}">
                  <a16:creationId xmlns:a16="http://schemas.microsoft.com/office/drawing/2014/main" id="{59A722C5-3A45-62EE-F0F7-4FD23C417381}"/>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TextBox 20">
              <a:extLst>
                <a:ext uri="{FF2B5EF4-FFF2-40B4-BE49-F238E27FC236}">
                  <a16:creationId xmlns:a16="http://schemas.microsoft.com/office/drawing/2014/main" id="{D6A32A1B-A3D4-70CA-4E48-E5B90CBCD928}"/>
                </a:ext>
              </a:extLst>
            </p:cNvPr>
            <p:cNvSpPr txBox="1"/>
            <p:nvPr/>
          </p:nvSpPr>
          <p:spPr>
            <a:xfrm>
              <a:off x="8749821" y="1314938"/>
              <a:ext cx="261913" cy="1315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sp>
        <p:nvSpPr>
          <p:cNvPr id="4" name="TextBox 3">
            <a:extLst>
              <a:ext uri="{FF2B5EF4-FFF2-40B4-BE49-F238E27FC236}">
                <a16:creationId xmlns:a16="http://schemas.microsoft.com/office/drawing/2014/main" id="{9FF4DD90-BF9F-B10C-6651-59EC515A6574}"/>
              </a:ext>
            </a:extLst>
          </p:cNvPr>
          <p:cNvSpPr txBox="1"/>
          <p:nvPr/>
        </p:nvSpPr>
        <p:spPr>
          <a:xfrm>
            <a:off x="565835" y="1971772"/>
            <a:ext cx="3742396" cy="286232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When you open certain meeting tools, like </a:t>
            </a:r>
            <a:r>
              <a:rPr kumimoji="0" lang="en-US" sz="1800" b="0" i="0" u="none" strike="noStrike" kern="1200" cap="none" spc="0" normalizeH="0" baseline="0" noProof="0">
                <a:ln>
                  <a:noFill/>
                </a:ln>
                <a:solidFill>
                  <a:srgbClr val="34258E"/>
                </a:solidFill>
                <a:effectLst/>
                <a:uLnTx/>
                <a:uFillTx/>
                <a:latin typeface="Aptos" panose="02110004020202020204"/>
                <a:ea typeface="+mn-ea"/>
                <a:cs typeface="+mn-cs"/>
              </a:rPr>
              <a:t>Notes, captions, timer, RTT, Whiteboard, or rooms</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they appear in the main controls for that meeting so you can quickly return to their open panels without searching through </a:t>
            </a:r>
            <a:r>
              <a:rPr kumimoji="0" lang="en-US" sz="1800" b="0" i="0" u="none" strike="noStrike" kern="1200" cap="none" spc="0" normalizeH="0" baseline="0" noProof="0">
                <a:ln>
                  <a:noFill/>
                </a:ln>
                <a:solidFill>
                  <a:srgbClr val="34258E"/>
                </a:solidFill>
                <a:effectLst/>
                <a:uLnTx/>
                <a:uFillTx/>
                <a:latin typeface="Aptos" panose="02110004020202020204"/>
                <a:ea typeface="+mn-ea"/>
                <a:cs typeface="+mn-cs"/>
              </a:rPr>
              <a:t>More actions</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They’re temporary and only show while open, keeping controls focused on what you’re using now.</a:t>
            </a:r>
          </a:p>
        </p:txBody>
      </p:sp>
      <p:grpSp>
        <p:nvGrpSpPr>
          <p:cNvPr id="2" name="Group 1" descr="Screenshot showing the new Teams Meetings controls experience with a number 1 and a bracket encompassing the empty space to the right of the main controls to show where certain meeting tools would appear when opened during a meeting.">
            <a:extLst>
              <a:ext uri="{FF2B5EF4-FFF2-40B4-BE49-F238E27FC236}">
                <a16:creationId xmlns:a16="http://schemas.microsoft.com/office/drawing/2014/main" id="{8255874E-5D1C-8794-4A4B-FB6ECDA2FB19}"/>
              </a:ext>
            </a:extLst>
          </p:cNvPr>
          <p:cNvGrpSpPr/>
          <p:nvPr/>
        </p:nvGrpSpPr>
        <p:grpSpPr>
          <a:xfrm>
            <a:off x="4708777" y="1205562"/>
            <a:ext cx="7280023" cy="4537565"/>
            <a:chOff x="4708777" y="1205562"/>
            <a:chExt cx="7280023" cy="4537565"/>
          </a:xfrm>
        </p:grpSpPr>
        <p:pic>
          <p:nvPicPr>
            <p:cNvPr id="5" name="Picture 4">
              <a:extLst>
                <a:ext uri="{FF2B5EF4-FFF2-40B4-BE49-F238E27FC236}">
                  <a16:creationId xmlns:a16="http://schemas.microsoft.com/office/drawing/2014/main" id="{ADE08169-43DD-0DFD-0FD7-87D14A9629B8}"/>
                </a:ext>
              </a:extLst>
            </p:cNvPr>
            <p:cNvPicPr>
              <a:picLocks noChangeAspect="1"/>
            </p:cNvPicPr>
            <p:nvPr/>
          </p:nvPicPr>
          <p:blipFill>
            <a:blip r:embed="rId3"/>
            <a:srcRect/>
            <a:stretch/>
          </p:blipFill>
          <p:spPr>
            <a:xfrm>
              <a:off x="4708777" y="1574648"/>
              <a:ext cx="7280023" cy="4168479"/>
            </a:xfrm>
            <a:prstGeom prst="rect">
              <a:avLst/>
            </a:prstGeom>
          </p:spPr>
        </p:pic>
        <p:grpSp>
          <p:nvGrpSpPr>
            <p:cNvPr id="8" name="Group 7">
              <a:extLst>
                <a:ext uri="{FF2B5EF4-FFF2-40B4-BE49-F238E27FC236}">
                  <a16:creationId xmlns:a16="http://schemas.microsoft.com/office/drawing/2014/main" id="{662E08D8-3EC9-5207-E681-426563C3DAE3}"/>
                </a:ext>
              </a:extLst>
            </p:cNvPr>
            <p:cNvGrpSpPr/>
            <p:nvPr/>
          </p:nvGrpSpPr>
          <p:grpSpPr>
            <a:xfrm>
              <a:off x="10410763" y="1205562"/>
              <a:ext cx="261913" cy="200055"/>
              <a:chOff x="8724784" y="1293335"/>
              <a:chExt cx="261913" cy="200055"/>
            </a:xfrm>
          </p:grpSpPr>
          <p:sp>
            <p:nvSpPr>
              <p:cNvPr id="9" name="Oval 8">
                <a:extLst>
                  <a:ext uri="{FF2B5EF4-FFF2-40B4-BE49-F238E27FC236}">
                    <a16:creationId xmlns:a16="http://schemas.microsoft.com/office/drawing/2014/main" id="{3A035457-0A1D-7FDE-F08A-4A19FAD4A6F1}"/>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AE843389-3562-6141-B9F8-9DA28E5C1B0E}"/>
                  </a:ext>
                </a:extLst>
              </p:cNvPr>
              <p:cNvSpPr txBox="1"/>
              <p:nvPr/>
            </p:nvSpPr>
            <p:spPr>
              <a:xfrm>
                <a:off x="8724784" y="1293335"/>
                <a:ext cx="261913"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white"/>
                    </a:solidFill>
                    <a:effectLst/>
                    <a:uLnTx/>
                    <a:uFillTx/>
                    <a:latin typeface="Segoe UI" panose="020B0502040204020203" pitchFamily="34" charset="0"/>
                    <a:ea typeface="+mn-ea"/>
                    <a:cs typeface="Segoe UI" panose="020B0502040204020203" pitchFamily="34" charset="0"/>
                  </a:rPr>
                  <a:t>1</a:t>
                </a:r>
              </a:p>
            </p:txBody>
          </p:sp>
        </p:grpSp>
        <p:sp>
          <p:nvSpPr>
            <p:cNvPr id="12" name="Left Bracket 11">
              <a:extLst>
                <a:ext uri="{FF2B5EF4-FFF2-40B4-BE49-F238E27FC236}">
                  <a16:creationId xmlns:a16="http://schemas.microsoft.com/office/drawing/2014/main" id="{F0817B28-B787-D0BD-0DA5-23C16502E826}"/>
                </a:ext>
              </a:extLst>
            </p:cNvPr>
            <p:cNvSpPr/>
            <p:nvPr/>
          </p:nvSpPr>
          <p:spPr>
            <a:xfrm rot="5400000">
              <a:off x="10485705" y="178283"/>
              <a:ext cx="91943" cy="2651087"/>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679439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3A432-BD22-C5E2-9E26-4C4645145A7C}"/>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FB8C5F4B-4F1C-336F-3678-684CD91CDCC8}"/>
              </a:ext>
            </a:extLst>
          </p:cNvPr>
          <p:cNvSpPr txBox="1">
            <a:spLocks noGrp="1"/>
          </p:cNvSpPr>
          <p:nvPr>
            <p:ph type="title" idx="4294967295"/>
          </p:nvPr>
        </p:nvSpPr>
        <p:spPr>
          <a:xfrm>
            <a:off x="675637" y="702808"/>
            <a:ext cx="7590109"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a:ln w="3175">
                  <a:noFill/>
                </a:ln>
                <a:solidFill>
                  <a:schemeClr val="tx2"/>
                </a:solidFill>
                <a:effectLst/>
                <a:uLnTx/>
                <a:uFillTx/>
                <a:latin typeface="+mj-lt"/>
                <a:ea typeface="+mn-ea"/>
                <a:cs typeface="Segoe UI Semilight" panose="020B0402040204020203" pitchFamily="34" charset="0"/>
              </a:rPr>
              <a:t>Frequently asked questions: Meeting </a:t>
            </a:r>
            <a:r>
              <a:rPr lang="en-US" sz="2800" b="1">
                <a:solidFill>
                  <a:schemeClr val="tx2"/>
                </a:solidFill>
                <a:cs typeface="Segoe UI Semilight" panose="020B0402040204020203" pitchFamily="34" charset="0"/>
              </a:rPr>
              <a:t>c</a:t>
            </a:r>
            <a:r>
              <a:rPr kumimoji="0" lang="en-US" sz="2800" b="1" i="0" u="none" strike="noStrike" kern="1200" cap="none" spc="-50" normalizeH="0" baseline="0" noProof="0" err="1">
                <a:ln w="3175">
                  <a:noFill/>
                </a:ln>
                <a:solidFill>
                  <a:schemeClr val="tx2"/>
                </a:solidFill>
                <a:effectLst/>
                <a:uLnTx/>
                <a:uFillTx/>
                <a:latin typeface="+mj-lt"/>
                <a:ea typeface="+mn-ea"/>
                <a:cs typeface="Segoe UI Semilight" panose="020B0402040204020203" pitchFamily="34" charset="0"/>
              </a:rPr>
              <a:t>ontrols</a:t>
            </a:r>
            <a:endParaRPr kumimoji="0" lang="en-US" sz="2800" b="1" i="0" u="none" strike="noStrike" kern="1200" cap="none" spc="-50" normalizeH="0" baseline="0" noProof="0">
              <a:ln w="3175">
                <a:noFill/>
              </a:ln>
              <a:solidFill>
                <a:schemeClr val="tx2"/>
              </a:solidFill>
              <a:effectLst/>
              <a:uLnTx/>
              <a:uFillTx/>
              <a:latin typeface="+mj-lt"/>
              <a:ea typeface="+mn-ea"/>
              <a:cs typeface="Segoe UI Semilight" panose="020B0402040204020203" pitchFamily="34" charset="0"/>
            </a:endParaRPr>
          </a:p>
        </p:txBody>
      </p:sp>
      <p:sp>
        <p:nvSpPr>
          <p:cNvPr id="2" name="Content Placeholder 1">
            <a:extLst>
              <a:ext uri="{FF2B5EF4-FFF2-40B4-BE49-F238E27FC236}">
                <a16:creationId xmlns:a16="http://schemas.microsoft.com/office/drawing/2014/main" id="{845AB238-D89A-6F05-7834-EE3E83DB67C7}"/>
              </a:ext>
            </a:extLst>
          </p:cNvPr>
          <p:cNvSpPr>
            <a:spLocks noGrp="1"/>
          </p:cNvSpPr>
          <p:nvPr>
            <p:ph sz="quarter" idx="10"/>
          </p:nvPr>
        </p:nvSpPr>
        <p:spPr>
          <a:xfrm>
            <a:off x="586581" y="1606550"/>
            <a:ext cx="11018838" cy="4206280"/>
          </a:xfrm>
        </p:spPr>
        <p:txBody>
          <a:bodyPr vert="horz" wrap="square" lIns="0" tIns="0" rIns="0" bIns="0" rtlCol="0" anchor="t">
            <a:spAutoFit/>
          </a:bodyPr>
          <a:lstStyle/>
          <a:p>
            <a:pPr marL="342900" indent="-342900">
              <a:spcBef>
                <a:spcPts val="400"/>
              </a:spcBef>
              <a:spcAft>
                <a:spcPts val="600"/>
              </a:spcAft>
              <a:buFont typeface="+mj-lt"/>
              <a:buAutoNum type="arabicPeriod"/>
            </a:pPr>
            <a:r>
              <a:rPr kumimoji="0" lang="en-US" sz="1600" b="1" i="0" u="none" strike="noStrike" kern="1200" cap="none" normalizeH="0" noProof="0">
                <a:ln w="3175">
                  <a:noFill/>
                </a:ln>
                <a:solidFill>
                  <a:srgbClr val="34258E"/>
                </a:solidFill>
                <a:effectLst/>
                <a:uLnTx/>
                <a:uFillTx/>
                <a:ea typeface="Aptos" panose="020B0004020202020204" pitchFamily="34" charset="0"/>
                <a:cs typeface="Arial"/>
              </a:rPr>
              <a:t>Is there an admin policy to enable or disable the redesigned meeting controls, or to set the default layout?</a:t>
            </a:r>
            <a:br>
              <a:rPr lang="en-US" sz="1600" b="0" i="0" u="none" strike="noStrike" kern="1200" cap="none" normalizeH="0" noProof="0">
                <a:ln w="3175">
                  <a:noFill/>
                </a:ln>
                <a:effectLst/>
                <a:uLnTx/>
                <a:uFillTx/>
                <a:ea typeface="Aptos" panose="020B0004020202020204" pitchFamily="34" charset="0"/>
                <a:cs typeface="Arial" panose="020B0604020202020204" pitchFamily="34" charset="0"/>
              </a:rPr>
            </a:br>
            <a:r>
              <a:rPr kumimoji="0" lang="en-US" sz="1600" b="0" i="0" u="none" strike="noStrike" kern="1200" cap="none" normalizeH="0" noProof="0">
                <a:ln w="3175">
                  <a:noFill/>
                </a:ln>
                <a:solidFill>
                  <a:srgbClr val="000000"/>
                </a:solidFill>
                <a:effectLst/>
                <a:uLnTx/>
                <a:uFillTx/>
                <a:ea typeface="Aptos" panose="020B0004020202020204" pitchFamily="34" charset="0"/>
                <a:cs typeface="Arial"/>
              </a:rPr>
              <a:t>There are no new admin policies for the redesigned meeting and sharing experience. Each user can make choices to optimize for how they work best, guided by the in-product onboarding.</a:t>
            </a:r>
          </a:p>
          <a:p>
            <a:pPr marL="342900" indent="-342900">
              <a:spcBef>
                <a:spcPts val="400"/>
              </a:spcBef>
              <a:spcAft>
                <a:spcPts val="600"/>
              </a:spcAft>
              <a:buFont typeface="+mj-lt"/>
              <a:buAutoNum type="arabicPeriod"/>
            </a:pPr>
            <a:r>
              <a:rPr lang="en-US" sz="1600" b="1">
                <a:ln w="3175">
                  <a:noFill/>
                </a:ln>
                <a:solidFill>
                  <a:srgbClr val="34258E"/>
                </a:solidFill>
                <a:ea typeface="Aptos" panose="020B0004020202020204" pitchFamily="34" charset="0"/>
                <a:cs typeface="Arial"/>
              </a:rPr>
              <a:t>Is there an admin policy to pin highly used apps to the main meeting controls area? </a:t>
            </a:r>
            <a:br>
              <a:rPr lang="en-US" sz="1600">
                <a:ln w="3175">
                  <a:noFill/>
                </a:ln>
                <a:ea typeface="Aptos" panose="020B0004020202020204" pitchFamily="34" charset="0"/>
                <a:cs typeface="Arial" panose="020B0604020202020204" pitchFamily="34" charset="0"/>
              </a:rPr>
            </a:br>
            <a:r>
              <a:rPr lang="en-US" sz="1600">
                <a:ln w="3175">
                  <a:noFill/>
                </a:ln>
                <a:solidFill>
                  <a:srgbClr val="000000"/>
                </a:solidFill>
                <a:ea typeface="Aptos" panose="020B0004020202020204" pitchFamily="34" charset="0"/>
                <a:cs typeface="Arial"/>
              </a:rPr>
              <a:t>You can manage apps setup policies in the Microsoft Teams admin center. Any existing policies you have in place will be honored. Apps pinned in a meeting show at the top of the meeting window. If there are more than two apps, the other apps display under the More option</a:t>
            </a:r>
            <a:endParaRPr lang="en-US" sz="1600" b="0" i="0" u="none" strike="noStrike" kern="1200" cap="none" normalizeH="0" noProof="0">
              <a:ln w="3175">
                <a:noFill/>
              </a:ln>
              <a:solidFill>
                <a:srgbClr val="000000"/>
              </a:solidFill>
              <a:effectLst/>
              <a:uLnTx/>
              <a:uFillTx/>
              <a:ea typeface="Aptos" panose="020B0004020202020204" pitchFamily="34" charset="0"/>
              <a:cs typeface="Arial"/>
            </a:endParaRPr>
          </a:p>
          <a:p>
            <a:pPr marL="342900" indent="-342900">
              <a:spcBef>
                <a:spcPts val="400"/>
              </a:spcBef>
              <a:spcAft>
                <a:spcPts val="600"/>
              </a:spcAft>
              <a:buFont typeface="+mj-lt"/>
              <a:buAutoNum type="arabicPeriod"/>
            </a:pPr>
            <a:r>
              <a:rPr lang="en-US" sz="1600" b="1">
                <a:ln w="3175">
                  <a:noFill/>
                </a:ln>
                <a:solidFill>
                  <a:srgbClr val="34258E"/>
                </a:solidFill>
                <a:ea typeface="Aptos" panose="020B0004020202020204" pitchFamily="34" charset="0"/>
                <a:cs typeface="Arial"/>
              </a:rPr>
              <a:t>Do configuration changes persist between meetings? </a:t>
            </a:r>
            <a:br>
              <a:rPr lang="en-US" sz="1600">
                <a:ln w="3175">
                  <a:noFill/>
                </a:ln>
                <a:ea typeface="Aptos" panose="020B0004020202020204" pitchFamily="34" charset="0"/>
                <a:cs typeface="Arial" panose="020B0604020202020204" pitchFamily="34" charset="0"/>
              </a:rPr>
            </a:br>
            <a:r>
              <a:rPr lang="en-US" sz="1600">
                <a:ln w="3175">
                  <a:noFill/>
                </a:ln>
                <a:solidFill>
                  <a:srgbClr val="000000"/>
                </a:solidFill>
                <a:ea typeface="Aptos" panose="020B0004020202020204" pitchFamily="34" charset="0"/>
                <a:cs typeface="Arial"/>
              </a:rPr>
              <a:t>Any changes a user makes to their meeting controls through drag and drop or pinning will be persist between meetings. The configuration settings will not roam across devices. </a:t>
            </a:r>
          </a:p>
          <a:p>
            <a:pPr marL="342900" indent="-342900">
              <a:spcBef>
                <a:spcPts val="400"/>
              </a:spcBef>
              <a:spcAft>
                <a:spcPts val="600"/>
              </a:spcAft>
              <a:buFont typeface="+mj-lt"/>
              <a:buAutoNum type="arabicPeriod"/>
            </a:pPr>
            <a:r>
              <a:rPr lang="en-US" sz="1600" b="1">
                <a:ln w="3175">
                  <a:noFill/>
                </a:ln>
                <a:solidFill>
                  <a:srgbClr val="34258E"/>
                </a:solidFill>
                <a:ea typeface="Aptos" panose="020B0004020202020204" pitchFamily="34" charset="0"/>
                <a:cs typeface="Arial"/>
              </a:rPr>
              <a:t>Do configuration changes persist between desktop and web? </a:t>
            </a:r>
            <a:br>
              <a:rPr lang="en-US" sz="1600">
                <a:ln w="3175">
                  <a:noFill/>
                </a:ln>
                <a:ea typeface="Aptos" panose="020B0004020202020204" pitchFamily="34" charset="0"/>
                <a:cs typeface="Arial" panose="020B0604020202020204" pitchFamily="34" charset="0"/>
              </a:rPr>
            </a:br>
            <a:r>
              <a:rPr lang="en-US" sz="1600">
                <a:ln w="3175">
                  <a:noFill/>
                </a:ln>
                <a:solidFill>
                  <a:srgbClr val="000000"/>
                </a:solidFill>
                <a:ea typeface="Aptos" panose="020B0004020202020204" pitchFamily="34" charset="0"/>
                <a:cs typeface="Arial"/>
              </a:rPr>
              <a:t>Any changes a user makes to their meeting controls through the desktop will appear on the web and visa versa </a:t>
            </a:r>
            <a:r>
              <a:rPr lang="en-US" sz="1600" i="1">
                <a:ln w="3175">
                  <a:noFill/>
                </a:ln>
                <a:solidFill>
                  <a:srgbClr val="000000"/>
                </a:solidFill>
                <a:ea typeface="Aptos" panose="020B0004020202020204" pitchFamily="34" charset="0"/>
                <a:cs typeface="Arial"/>
              </a:rPr>
              <a:t>on the same device</a:t>
            </a:r>
            <a:r>
              <a:rPr lang="en-US" sz="1600">
                <a:ln w="3175">
                  <a:noFill/>
                </a:ln>
                <a:solidFill>
                  <a:srgbClr val="000000"/>
                </a:solidFill>
                <a:ea typeface="Aptos" panose="020B0004020202020204" pitchFamily="34" charset="0"/>
                <a:cs typeface="Arial"/>
              </a:rPr>
              <a:t>. The redesigned meeting controls are not supported on Mobile at this time. </a:t>
            </a:r>
          </a:p>
          <a:p>
            <a:pPr marL="342900" indent="-342900">
              <a:spcBef>
                <a:spcPts val="400"/>
              </a:spcBef>
              <a:spcAft>
                <a:spcPts val="600"/>
              </a:spcAft>
              <a:buFont typeface="+mj-lt"/>
              <a:buAutoNum type="arabicPeriod"/>
            </a:pPr>
            <a:r>
              <a:rPr lang="en-US" sz="1600" b="1">
                <a:ln w="3175">
                  <a:noFill/>
                </a:ln>
                <a:solidFill>
                  <a:srgbClr val="34258E"/>
                </a:solidFill>
                <a:ea typeface="Aptos" panose="020B0004020202020204" pitchFamily="34" charset="0"/>
                <a:cs typeface="Arial"/>
              </a:rPr>
              <a:t>Is the new experience supported in government clouds?</a:t>
            </a:r>
            <a:br>
              <a:rPr lang="en-US" sz="1600">
                <a:ln w="3175">
                  <a:noFill/>
                </a:ln>
                <a:ea typeface="Aptos" panose="020B0004020202020204" pitchFamily="34" charset="0"/>
                <a:cs typeface="Arial" panose="020B0604020202020204" pitchFamily="34" charset="0"/>
              </a:rPr>
            </a:br>
            <a:r>
              <a:rPr lang="en-US" sz="1600">
                <a:ln w="3175">
                  <a:noFill/>
                </a:ln>
                <a:solidFill>
                  <a:srgbClr val="000000"/>
                </a:solidFill>
                <a:ea typeface="Aptos" panose="020B0004020202020204" pitchFamily="34" charset="0"/>
                <a:cs typeface="Arial"/>
              </a:rPr>
              <a:t>The Message Center and Roadmap will have details on timing for government clouds GCC, GCC High, DoD.</a:t>
            </a:r>
          </a:p>
        </p:txBody>
      </p:sp>
    </p:spTree>
    <p:extLst>
      <p:ext uri="{BB962C8B-B14F-4D97-AF65-F5344CB8AC3E}">
        <p14:creationId xmlns:p14="http://schemas.microsoft.com/office/powerpoint/2010/main" val="3765385738"/>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F23CB-6DEC-E998-E271-069CFE0DB94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442A19E-E758-F6FF-5C99-E81C2E5B9655}"/>
              </a:ext>
            </a:extLst>
          </p:cNvPr>
          <p:cNvSpPr>
            <a:spLocks noGrp="1"/>
          </p:cNvSpPr>
          <p:nvPr>
            <p:ph type="title"/>
          </p:nvPr>
        </p:nvSpPr>
        <p:spPr>
          <a:xfrm>
            <a:off x="585216" y="2537210"/>
            <a:ext cx="5163831" cy="997196"/>
          </a:xfrm>
        </p:spPr>
        <p:txBody>
          <a:bodyPr/>
          <a:lstStyle/>
          <a:p>
            <a:r>
              <a:rPr lang="en-US">
                <a:latin typeface="Segoe UI" panose="020B0502040204020203" pitchFamily="34" charset="0"/>
              </a:rPr>
              <a:t>User onboarding &amp; guidance</a:t>
            </a:r>
          </a:p>
        </p:txBody>
      </p:sp>
    </p:spTree>
    <p:extLst>
      <p:ext uri="{BB962C8B-B14F-4D97-AF65-F5344CB8AC3E}">
        <p14:creationId xmlns:p14="http://schemas.microsoft.com/office/powerpoint/2010/main" val="76987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67164-AD3A-BA59-B331-5ED8E2B42B1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382D4D2-E084-2567-B711-DE6E1E37E412}"/>
              </a:ext>
            </a:extLst>
          </p:cNvPr>
          <p:cNvSpPr txBox="1">
            <a:spLocks noGrp="1"/>
          </p:cNvSpPr>
          <p:nvPr>
            <p:ph type="title" idx="4294967295"/>
          </p:nvPr>
        </p:nvSpPr>
        <p:spPr>
          <a:xfrm>
            <a:off x="670262" y="660689"/>
            <a:ext cx="9599155"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dirty="0" err="1">
                <a:ln w="3175">
                  <a:noFill/>
                </a:ln>
                <a:solidFill>
                  <a:srgbClr val="34258E"/>
                </a:solidFill>
                <a:effectLst/>
                <a:uLnTx/>
                <a:uFillTx/>
                <a:latin typeface="Segoe UI Semibold"/>
                <a:ea typeface="+mn-ea"/>
                <a:cs typeface="Segoe UI Semilight" panose="020B0402040204020203" pitchFamily="34" charset="0"/>
              </a:rPr>
              <a:t>Opt</a:t>
            </a:r>
            <a:r>
              <a:rPr kumimoji="0" lang="en-US" sz="2800" b="1"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 into the redesigned meeting and sharing experience</a:t>
            </a:r>
          </a:p>
        </p:txBody>
      </p:sp>
      <p:sp>
        <p:nvSpPr>
          <p:cNvPr id="8" name="TextBox 7">
            <a:extLst>
              <a:ext uri="{FF2B5EF4-FFF2-40B4-BE49-F238E27FC236}">
                <a16:creationId xmlns:a16="http://schemas.microsoft.com/office/drawing/2014/main" id="{18ED4735-9DA3-7171-69BF-54F1AB8FCF34}"/>
              </a:ext>
            </a:extLst>
          </p:cNvPr>
          <p:cNvSpPr txBox="1"/>
          <p:nvPr/>
        </p:nvSpPr>
        <p:spPr>
          <a:xfrm>
            <a:off x="597956" y="1699463"/>
            <a:ext cx="3684593" cy="313932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Users may see an end-of-meeting prompt twice over a 10-day period, giving them the option to try the redesigned meeting controls.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If they choose </a:t>
            </a:r>
            <a:r>
              <a:rPr kumimoji="0" lang="en-US" sz="1600" b="1"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Turn on</a:t>
            </a: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they’ll see the redesigned meeting controls the next time they join a meeting.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If they choose </a:t>
            </a:r>
            <a:r>
              <a:rPr kumimoji="0" lang="en-US" sz="1600" b="1"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Not now</a:t>
            </a: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they’ll continue using the current meeting controls with no changes.</a:t>
            </a:r>
          </a:p>
        </p:txBody>
      </p:sp>
      <p:grpSp>
        <p:nvGrpSpPr>
          <p:cNvPr id="6" name="Group 5" descr="Screenshot of a message in Teams that says &quot;Turn on the redesigned meeting controls now. Customize them in your next meeting.&quot;">
            <a:extLst>
              <a:ext uri="{FF2B5EF4-FFF2-40B4-BE49-F238E27FC236}">
                <a16:creationId xmlns:a16="http://schemas.microsoft.com/office/drawing/2014/main" id="{831EF16B-8AE5-6BEC-E18E-BF2DDBF6876D}"/>
              </a:ext>
            </a:extLst>
          </p:cNvPr>
          <p:cNvGrpSpPr/>
          <p:nvPr/>
        </p:nvGrpSpPr>
        <p:grpSpPr>
          <a:xfrm>
            <a:off x="4555111" y="1605913"/>
            <a:ext cx="7388262" cy="4083200"/>
            <a:chOff x="4555111" y="1605913"/>
            <a:chExt cx="7388262" cy="4083200"/>
          </a:xfrm>
        </p:grpSpPr>
        <p:pic>
          <p:nvPicPr>
            <p:cNvPr id="5" name="Picture 4" descr="Screenshot showing a message that will be sent to users to opt in and turn on the redesigned meeting controls now.">
              <a:extLst>
                <a:ext uri="{FF2B5EF4-FFF2-40B4-BE49-F238E27FC236}">
                  <a16:creationId xmlns:a16="http://schemas.microsoft.com/office/drawing/2014/main" id="{2BEF2B9A-A9EC-FF87-9A93-EC481A30289A}"/>
                </a:ext>
              </a:extLst>
            </p:cNvPr>
            <p:cNvPicPr>
              <a:picLocks noChangeAspect="1"/>
            </p:cNvPicPr>
            <p:nvPr/>
          </p:nvPicPr>
          <p:blipFill>
            <a:blip r:embed="rId4"/>
            <a:srcRect/>
            <a:stretch/>
          </p:blipFill>
          <p:spPr>
            <a:xfrm>
              <a:off x="4555111" y="1605913"/>
              <a:ext cx="7388262" cy="4083200"/>
            </a:xfrm>
            <a:prstGeom prst="rect">
              <a:avLst/>
            </a:prstGeom>
          </p:spPr>
        </p:pic>
        <p:pic>
          <p:nvPicPr>
            <p:cNvPr id="3" name="UbarSharetray-1200x630 (1)">
              <a:hlinkClick r:id="" action="ppaction://media"/>
              <a:extLst>
                <a:ext uri="{FF2B5EF4-FFF2-40B4-BE49-F238E27FC236}">
                  <a16:creationId xmlns:a16="http://schemas.microsoft.com/office/drawing/2014/main" id="{9624A720-3523-3DF6-7DE2-0BBEE5048D3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515100" y="2479112"/>
              <a:ext cx="3543301" cy="1860232"/>
            </a:xfrm>
            <a:prstGeom prst="roundRect">
              <a:avLst/>
            </a:prstGeom>
          </p:spPr>
        </p:pic>
      </p:grpSp>
    </p:spTree>
    <p:extLst>
      <p:ext uri="{BB962C8B-B14F-4D97-AF65-F5344CB8AC3E}">
        <p14:creationId xmlns:p14="http://schemas.microsoft.com/office/powerpoint/2010/main" val="3436518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A730D-0227-645D-D757-AF96017C5DF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B9A139C-5054-E6F4-3C39-102F29C6EB1A}"/>
              </a:ext>
            </a:extLst>
          </p:cNvPr>
          <p:cNvSpPr txBox="1">
            <a:spLocks noGrp="1"/>
          </p:cNvSpPr>
          <p:nvPr>
            <p:ph type="title" idx="4294967295"/>
          </p:nvPr>
        </p:nvSpPr>
        <p:spPr>
          <a:xfrm>
            <a:off x="650726" y="647010"/>
            <a:ext cx="642708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Automatic migration after 20 days</a:t>
            </a:r>
          </a:p>
        </p:txBody>
      </p:sp>
      <p:sp>
        <p:nvSpPr>
          <p:cNvPr id="4" name="TextBox 3">
            <a:extLst>
              <a:ext uri="{FF2B5EF4-FFF2-40B4-BE49-F238E27FC236}">
                <a16:creationId xmlns:a16="http://schemas.microsoft.com/office/drawing/2014/main" id="{8EBEB583-44F8-5A14-0393-7A366001706E}"/>
              </a:ext>
            </a:extLst>
          </p:cNvPr>
          <p:cNvSpPr txBox="1"/>
          <p:nvPr/>
        </p:nvSpPr>
        <p:spPr>
          <a:xfrm>
            <a:off x="634319" y="2530571"/>
            <a:ext cx="3644895" cy="107721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On day 20, users who haven’t already turned on the redesigned meeting controls will be automatically moved to the new experience.</a:t>
            </a:r>
          </a:p>
        </p:txBody>
      </p:sp>
      <p:grpSp>
        <p:nvGrpSpPr>
          <p:cNvPr id="2" name="Group 1" descr="Screenshot of a message in Teams saying &quot;You're using the redesigned meeting controls layout.&quot;">
            <a:extLst>
              <a:ext uri="{FF2B5EF4-FFF2-40B4-BE49-F238E27FC236}">
                <a16:creationId xmlns:a16="http://schemas.microsoft.com/office/drawing/2014/main" id="{B3CC18A5-A8B2-1723-65D6-C3FC64070243}"/>
              </a:ext>
            </a:extLst>
          </p:cNvPr>
          <p:cNvGrpSpPr/>
          <p:nvPr/>
        </p:nvGrpSpPr>
        <p:grpSpPr>
          <a:xfrm>
            <a:off x="4241799" y="1549618"/>
            <a:ext cx="7429501" cy="4251503"/>
            <a:chOff x="4241799" y="1549618"/>
            <a:chExt cx="7429501" cy="4251503"/>
          </a:xfrm>
        </p:grpSpPr>
        <p:pic>
          <p:nvPicPr>
            <p:cNvPr id="5" name="Picture 4" descr="Screenshot showing the message &quot;You're using the redesigned meeting controls layout&quot; that users will be shown after automatic migration.">
              <a:extLst>
                <a:ext uri="{FF2B5EF4-FFF2-40B4-BE49-F238E27FC236}">
                  <a16:creationId xmlns:a16="http://schemas.microsoft.com/office/drawing/2014/main" id="{A7F56406-8E38-B0DC-4CD2-C42BD8C38B74}"/>
                </a:ext>
              </a:extLst>
            </p:cNvPr>
            <p:cNvPicPr>
              <a:picLocks noChangeAspect="1"/>
            </p:cNvPicPr>
            <p:nvPr/>
          </p:nvPicPr>
          <p:blipFill>
            <a:blip r:embed="rId4"/>
            <a:srcRect/>
            <a:stretch/>
          </p:blipFill>
          <p:spPr>
            <a:xfrm>
              <a:off x="4241799" y="1549618"/>
              <a:ext cx="7429501" cy="4251503"/>
            </a:xfrm>
            <a:prstGeom prst="rect">
              <a:avLst/>
            </a:prstGeom>
          </p:spPr>
        </p:pic>
        <p:pic>
          <p:nvPicPr>
            <p:cNvPr id="3" name="UbarSharetray-1200x630 (1)">
              <a:hlinkClick r:id="" action="ppaction://media"/>
              <a:extLst>
                <a:ext uri="{FF2B5EF4-FFF2-40B4-BE49-F238E27FC236}">
                  <a16:creationId xmlns:a16="http://schemas.microsoft.com/office/drawing/2014/main" id="{79C763A2-91EE-C11E-D883-036D2643D38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203606" y="2498162"/>
              <a:ext cx="3543301" cy="1860232"/>
            </a:xfrm>
            <a:prstGeom prst="roundRect">
              <a:avLst/>
            </a:prstGeom>
          </p:spPr>
        </p:pic>
      </p:grpSp>
    </p:spTree>
    <p:extLst>
      <p:ext uri="{BB962C8B-B14F-4D97-AF65-F5344CB8AC3E}">
        <p14:creationId xmlns:p14="http://schemas.microsoft.com/office/powerpoint/2010/main" val="1529758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24D55-BEC7-DA37-45E5-0D0846586A0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D408ED8-1516-D186-483B-3CDDB2E42F71}"/>
              </a:ext>
            </a:extLst>
          </p:cNvPr>
          <p:cNvSpPr txBox="1">
            <a:spLocks noGrp="1"/>
          </p:cNvSpPr>
          <p:nvPr>
            <p:ph type="title" idx="4294967295"/>
          </p:nvPr>
        </p:nvSpPr>
        <p:spPr>
          <a:xfrm>
            <a:off x="658538" y="649069"/>
            <a:ext cx="1089113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Users can temporarily switch back to the previous experience</a:t>
            </a:r>
          </a:p>
        </p:txBody>
      </p:sp>
      <p:sp>
        <p:nvSpPr>
          <p:cNvPr id="4" name="TextBox 3">
            <a:extLst>
              <a:ext uri="{FF2B5EF4-FFF2-40B4-BE49-F238E27FC236}">
                <a16:creationId xmlns:a16="http://schemas.microsoft.com/office/drawing/2014/main" id="{7C4ECA1F-928A-8D36-0E36-D70C622F4045}"/>
              </a:ext>
            </a:extLst>
          </p:cNvPr>
          <p:cNvSpPr txBox="1"/>
          <p:nvPr/>
        </p:nvSpPr>
        <p:spPr>
          <a:xfrm>
            <a:off x="552450" y="2464714"/>
            <a:ext cx="3625358" cy="286232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After migration, users can temporarily switch back by going to </a:t>
            </a:r>
            <a:r>
              <a:rPr kumimoji="0" lang="en-US" sz="1800" b="1"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Teams settings &gt; General</a:t>
            </a:r>
            <a:r>
              <a:rPr kumimoji="0" lang="en-US" sz="1800" b="0"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 </a:t>
            </a:r>
            <a:r>
              <a:rPr kumimoji="0" lang="en-US" sz="18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and turning off </a:t>
            </a:r>
            <a:r>
              <a:rPr kumimoji="0" lang="en-US" sz="1800" b="1"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Redesigned meeting controls</a:t>
            </a:r>
            <a:r>
              <a:rPr kumimoji="0" lang="en-US" sz="1800" b="0" i="0" u="none" strike="noStrike" kern="1200" cap="none" spc="0" normalizeH="0" baseline="0" noProof="0">
                <a:ln>
                  <a:noFill/>
                </a:ln>
                <a:solidFill>
                  <a:srgbClr val="34258E"/>
                </a:solidFill>
                <a:effectLst/>
                <a:uLnTx/>
                <a:uFillTx/>
                <a:latin typeface="Segoe UI" panose="020B0502040204020203" pitchFamily="34" charset="0"/>
                <a:ea typeface="+mn-ea"/>
                <a:cs typeface="Segoe UI" panose="020B0502040204020203"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This option is available for a limited time. All users will eventually move to the new meeting controls experience.</a:t>
            </a:r>
          </a:p>
        </p:txBody>
      </p:sp>
      <p:pic>
        <p:nvPicPr>
          <p:cNvPr id="5" name="Picture 4" descr="Screenshot showing users can switch back to the previous experience in the Settings within the Teams client for a limited time.">
            <a:extLst>
              <a:ext uri="{FF2B5EF4-FFF2-40B4-BE49-F238E27FC236}">
                <a16:creationId xmlns:a16="http://schemas.microsoft.com/office/drawing/2014/main" id="{6921D6E8-D334-E6D6-6A9D-35D2DC93B424}"/>
              </a:ext>
            </a:extLst>
          </p:cNvPr>
          <p:cNvPicPr>
            <a:picLocks noChangeAspect="1"/>
          </p:cNvPicPr>
          <p:nvPr/>
        </p:nvPicPr>
        <p:blipFill>
          <a:blip r:embed="rId2"/>
          <a:srcRect/>
          <a:stretch/>
        </p:blipFill>
        <p:spPr>
          <a:xfrm>
            <a:off x="4443590" y="1685953"/>
            <a:ext cx="7195960" cy="4116167"/>
          </a:xfrm>
          <a:prstGeom prst="rect">
            <a:avLst/>
          </a:prstGeom>
        </p:spPr>
      </p:pic>
    </p:spTree>
    <p:extLst>
      <p:ext uri="{BB962C8B-B14F-4D97-AF65-F5344CB8AC3E}">
        <p14:creationId xmlns:p14="http://schemas.microsoft.com/office/powerpoint/2010/main" val="2628148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F717EB-919B-444A-AAD2-EF277D780854}"/>
              </a:ext>
            </a:extLst>
          </p:cNvPr>
          <p:cNvSpPr>
            <a:spLocks noGrp="1"/>
          </p:cNvSpPr>
          <p:nvPr>
            <p:ph type="title"/>
          </p:nvPr>
        </p:nvSpPr>
        <p:spPr/>
        <p:txBody>
          <a:bodyPr/>
          <a:lstStyle/>
          <a:p>
            <a:pPr>
              <a:lnSpc>
                <a:spcPct val="76437"/>
              </a:lnSpc>
            </a:pPr>
            <a:r>
              <a:rPr lang="en-US" sz="3600">
                <a:latin typeface="Segoe UI Semibold" panose="020B0702040204020203" pitchFamily="34" charset="0"/>
                <a:cs typeface="Segoe UI Semibold" panose="020B0702040204020203" pitchFamily="34" charset="0"/>
              </a:rPr>
              <a:t>Digital Event Code of Conduct</a:t>
            </a:r>
            <a:endParaRPr lang="en-US"/>
          </a:p>
        </p:txBody>
      </p:sp>
      <p:sp>
        <p:nvSpPr>
          <p:cNvPr id="5" name="Text Placeholder 4">
            <a:extLst>
              <a:ext uri="{FF2B5EF4-FFF2-40B4-BE49-F238E27FC236}">
                <a16:creationId xmlns:a16="http://schemas.microsoft.com/office/drawing/2014/main" id="{91CBCD24-BE5B-F882-1502-8F6DE177C49F}"/>
              </a:ext>
            </a:extLst>
          </p:cNvPr>
          <p:cNvSpPr>
            <a:spLocks noGrp="1"/>
          </p:cNvSpPr>
          <p:nvPr>
            <p:ph type="body" sz="quarter" idx="10"/>
          </p:nvPr>
        </p:nvSpPr>
        <p:spPr>
          <a:xfrm>
            <a:off x="584200" y="1307393"/>
            <a:ext cx="11018520" cy="923330"/>
          </a:xfrm>
        </p:spPr>
        <p:txBody>
          <a:bodyPr/>
          <a:lstStyle/>
          <a:p>
            <a:pPr marL="0" indent="0">
              <a:buNone/>
            </a:pPr>
            <a:r>
              <a:rPr kumimoji="0" lang="en-US" sz="20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Microsoft’s mission is to </a:t>
            </a:r>
            <a:r>
              <a:rPr kumimoji="0" lang="en-US" sz="2000" b="1"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empower every person and every organization on the planet to achieve more</a:t>
            </a:r>
            <a:r>
              <a:rPr kumimoji="0" lang="en-US" sz="20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 This includes all Microsoft events and gatherings, including on digital platforms, where we seek to create a respectful, friendly, fun and inclusive experience for all participants.​</a:t>
            </a:r>
          </a:p>
        </p:txBody>
      </p:sp>
      <p:pic>
        <p:nvPicPr>
          <p:cNvPr id="4" name="Picture 3" descr="Isometric view of cell phone with interactive motion.">
            <a:extLst>
              <a:ext uri="{FF2B5EF4-FFF2-40B4-BE49-F238E27FC236}">
                <a16:creationId xmlns:a16="http://schemas.microsoft.com/office/drawing/2014/main" id="{F9231EB6-B472-BC4E-AFE4-112756FCA546}"/>
              </a:ext>
            </a:extLst>
          </p:cNvPr>
          <p:cNvPicPr>
            <a:picLocks noChangeAspect="1"/>
          </p:cNvPicPr>
          <p:nvPr/>
        </p:nvPicPr>
        <p:blipFill>
          <a:blip r:embed="rId3"/>
          <a:stretch>
            <a:fillRect/>
          </a:stretch>
        </p:blipFill>
        <p:spPr>
          <a:xfrm>
            <a:off x="8813" y="2734366"/>
            <a:ext cx="4114800" cy="4114800"/>
          </a:xfrm>
          <a:prstGeom prst="rect">
            <a:avLst/>
          </a:prstGeom>
        </p:spPr>
      </p:pic>
      <p:sp>
        <p:nvSpPr>
          <p:cNvPr id="34" name="Text Placeholder 4">
            <a:extLst>
              <a:ext uri="{FF2B5EF4-FFF2-40B4-BE49-F238E27FC236}">
                <a16:creationId xmlns:a16="http://schemas.microsoft.com/office/drawing/2014/main" id="{07B63777-E386-E246-A843-0DCE57C79838}"/>
              </a:ext>
            </a:extLst>
          </p:cNvPr>
          <p:cNvSpPr txBox="1">
            <a:spLocks/>
          </p:cNvSpPr>
          <p:nvPr/>
        </p:nvSpPr>
        <p:spPr>
          <a:xfrm>
            <a:off x="4608631" y="2526748"/>
            <a:ext cx="7100126" cy="3891722"/>
          </a:xfrm>
          <a:prstGeom prst="rect">
            <a:avLst/>
          </a:prstGeom>
        </p:spPr>
        <p:txBody>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bg2">
                    <a:lumMod val="25000"/>
                  </a:schemeClr>
                </a:solidFill>
                <a:latin typeface="Segoe UI Semilight" panose="020B0402040204020203" pitchFamily="34" charset="0"/>
                <a:ea typeface="+mn-ea"/>
                <a:cs typeface="Segoe UI Semilight" panose="020B04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bg2">
                    <a:lumMod val="25000"/>
                  </a:schemeClr>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bg2">
                    <a:lumMod val="25000"/>
                  </a:schemeClr>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200" kern="1200" spc="0" baseline="0">
                <a:solidFill>
                  <a:schemeClr val="bg2">
                    <a:lumMod val="25000"/>
                  </a:schemeClr>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solidFill>
                  <a:schemeClr val="bg2">
                    <a:lumMod val="25000"/>
                  </a:schemeClr>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marR="0" lvl="0" indent="-228600" algn="l" defTabSz="932742" rtl="0" eaLnBrk="1" fontAlgn="auto" latinLnBrk="0" hangingPunct="1">
              <a:lnSpc>
                <a:spcPct val="90000"/>
              </a:lnSpc>
              <a:spcBef>
                <a:spcPts val="1000"/>
              </a:spcBef>
              <a:spcAft>
                <a:spcPts val="0"/>
              </a:spcAft>
              <a:buClrTx/>
              <a:buSzPct val="90000"/>
              <a:buFont typeface="Wingdings" panose="05000000000000000000" pitchFamily="2" charset="2"/>
              <a:buChar char="Ø"/>
              <a:tabLst/>
              <a:defRPr/>
            </a:pP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We expect all digital event participants to uphold the principles of this Code of Conduct, which covers the main digital event and all related activities. We do not tolerate disruptive or disrespectful behavior, messages, images, or interactions by any party participant, in any form, at any aspect of the program including business and social activities, regardless of location.​</a:t>
            </a:r>
          </a:p>
          <a:p>
            <a:pPr marL="228600" marR="0" lvl="0" indent="-228600" algn="l" defTabSz="932742" rtl="0" eaLnBrk="1" fontAlgn="auto" latinLnBrk="0" hangingPunct="1">
              <a:lnSpc>
                <a:spcPct val="90000"/>
              </a:lnSpc>
              <a:spcBef>
                <a:spcPts val="1000"/>
              </a:spcBef>
              <a:spcAft>
                <a:spcPts val="0"/>
              </a:spcAft>
              <a:buClrTx/>
              <a:buSzPct val="90000"/>
              <a:buFont typeface="Wingdings" panose="05000000000000000000" pitchFamily="2" charset="2"/>
              <a:buChar char="Ø"/>
              <a:tabLst/>
              <a:defRPr/>
            </a:pP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Microsoft will not tolerate harassment or discrimination based on age, ancestry, color, gender identity or expression, national origin, physical or mental disability, religion, sexual orientation, or any other characteristic protected by applicable local laws, regulations, and ordinances.​ </a:t>
            </a:r>
          </a:p>
          <a:p>
            <a:pPr marL="0" marR="0" lvl="0" indent="0" algn="l" defTabSz="932742" rtl="0" eaLnBrk="1" fontAlgn="auto" latinLnBrk="0" hangingPunct="1">
              <a:lnSpc>
                <a:spcPct val="90000"/>
              </a:lnSpc>
              <a:spcBef>
                <a:spcPts val="10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We encourage everyone to assist in creating a welcoming and safe environment.</a:t>
            </a:r>
          </a:p>
          <a:p>
            <a:pPr marL="0" marR="0" lvl="0" indent="0" algn="l" defTabSz="932742" rtl="0" eaLnBrk="1" fontAlgn="auto" latinLnBrk="0" hangingPunct="1">
              <a:lnSpc>
                <a:spcPct val="90000"/>
              </a:lnSpc>
              <a:spcBef>
                <a:spcPts val="1000"/>
              </a:spcBef>
              <a:spcAft>
                <a:spcPts val="0"/>
              </a:spcAft>
              <a:buClrTx/>
              <a:buSzPct val="90000"/>
              <a:buFont typeface="Wingdings" panose="05000000000000000000" pitchFamily="2" charset="2"/>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endParaRPr>
          </a:p>
          <a:p>
            <a:pPr marL="0" marR="0" lvl="0" indent="0" algn="l" defTabSz="932742" rtl="0" eaLnBrk="1" fontAlgn="auto" latinLnBrk="0" hangingPunct="1">
              <a:lnSpc>
                <a:spcPct val="90000"/>
              </a:lnSpc>
              <a:spcBef>
                <a:spcPts val="1000"/>
              </a:spcBef>
              <a:spcAft>
                <a:spcPts val="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For more info, visit </a:t>
            </a: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hlinkClick r:id="rId4"/>
              </a:rPr>
              <a:t>aka.ms/CodeofConduct</a:t>
            </a:r>
            <a:r>
              <a:rPr kumimoji="0" lang="en-US" sz="1600" b="0" i="0" u="none" strike="noStrike" kern="1200" cap="none" spc="0" normalizeH="0" baseline="0" noProof="0">
                <a:ln>
                  <a:noFill/>
                </a:ln>
                <a:solidFill>
                  <a:srgbClr val="000000"/>
                </a:solidFill>
                <a:effectLst/>
                <a:uLnTx/>
                <a:uFillTx/>
                <a:latin typeface="Segoe UI"/>
                <a:ea typeface="+mn-ea"/>
                <a:cs typeface="Segoe UI Semilight" panose="020B0402040204020203" pitchFamily="34" charset="0"/>
              </a:rPr>
              <a:t>.</a:t>
            </a:r>
          </a:p>
        </p:txBody>
      </p:sp>
    </p:spTree>
    <p:extLst>
      <p:ext uri="{BB962C8B-B14F-4D97-AF65-F5344CB8AC3E}">
        <p14:creationId xmlns:p14="http://schemas.microsoft.com/office/powerpoint/2010/main" val="1314655766"/>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090D2-B472-5167-E9D9-0D0A8BE67AF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AFD7F36-1BF1-B51B-77C5-79BB868F3412}"/>
              </a:ext>
            </a:extLst>
          </p:cNvPr>
          <p:cNvSpPr txBox="1">
            <a:spLocks noGrp="1"/>
          </p:cNvSpPr>
          <p:nvPr>
            <p:ph type="title" idx="4294967295"/>
          </p:nvPr>
        </p:nvSpPr>
        <p:spPr>
          <a:xfrm>
            <a:off x="667330" y="638047"/>
            <a:ext cx="716368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50" normalizeH="0" baseline="0" noProof="0" dirty="0">
                <a:ln w="3175">
                  <a:noFill/>
                </a:ln>
                <a:solidFill>
                  <a:srgbClr val="34258E"/>
                </a:solidFill>
                <a:effectLst/>
                <a:uLnTx/>
                <a:uFillTx/>
                <a:latin typeface="Segoe UI Semibold"/>
                <a:ea typeface="+mn-ea"/>
                <a:cs typeface="Segoe UI Semilight" panose="020B0402040204020203" pitchFamily="34" charset="0"/>
              </a:rPr>
              <a:t>In-meeting Raise hand guidance</a:t>
            </a:r>
          </a:p>
        </p:txBody>
      </p:sp>
      <p:sp>
        <p:nvSpPr>
          <p:cNvPr id="6" name="TextBox 5">
            <a:extLst>
              <a:ext uri="{FF2B5EF4-FFF2-40B4-BE49-F238E27FC236}">
                <a16:creationId xmlns:a16="http://schemas.microsoft.com/office/drawing/2014/main" id="{AD17C2DB-5B40-8B96-0D95-90F10C76DA8A}"/>
              </a:ext>
            </a:extLst>
          </p:cNvPr>
          <p:cNvSpPr txBox="1"/>
          <p:nvPr/>
        </p:nvSpPr>
        <p:spPr>
          <a:xfrm>
            <a:off x="667330" y="2633587"/>
            <a:ext cx="3664836" cy="206210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After users move to the new meeting controls, in-meeting guidance will help them find Raise hand in the React menu.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The guidance also shows users how to pin Raise hand to the main meeting controls area if they use it often.</a:t>
            </a:r>
          </a:p>
        </p:txBody>
      </p:sp>
      <p:pic>
        <p:nvPicPr>
          <p:cNvPr id="5" name="Picture 4" descr="Screenshot of a Teams meeting showing the Raise hand feature is in the React menu.">
            <a:extLst>
              <a:ext uri="{FF2B5EF4-FFF2-40B4-BE49-F238E27FC236}">
                <a16:creationId xmlns:a16="http://schemas.microsoft.com/office/drawing/2014/main" id="{348DB557-A711-1AE5-4966-E4BAF1A2E50F}"/>
              </a:ext>
            </a:extLst>
          </p:cNvPr>
          <p:cNvPicPr>
            <a:picLocks noChangeAspect="1"/>
          </p:cNvPicPr>
          <p:nvPr/>
        </p:nvPicPr>
        <p:blipFill>
          <a:blip r:embed="rId2"/>
          <a:srcRect/>
          <a:stretch/>
        </p:blipFill>
        <p:spPr>
          <a:xfrm>
            <a:off x="4725584" y="1592483"/>
            <a:ext cx="7237816" cy="4144312"/>
          </a:xfrm>
          <a:prstGeom prst="rect">
            <a:avLst/>
          </a:prstGeom>
        </p:spPr>
      </p:pic>
    </p:spTree>
    <p:extLst>
      <p:ext uri="{BB962C8B-B14F-4D97-AF65-F5344CB8AC3E}">
        <p14:creationId xmlns:p14="http://schemas.microsoft.com/office/powerpoint/2010/main" val="3426697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3">
            <a:extLst>
              <a:ext uri="{FF2B5EF4-FFF2-40B4-BE49-F238E27FC236}">
                <a16:creationId xmlns:a16="http://schemas.microsoft.com/office/drawing/2014/main" id="{73D89FBF-C512-0478-6BD8-6F6B1BC1DA4B}"/>
              </a:ext>
            </a:extLst>
          </p:cNvPr>
          <p:cNvSpPr>
            <a:spLocks noGrp="1"/>
          </p:cNvSpPr>
          <p:nvPr>
            <p:ph type="title"/>
          </p:nvPr>
        </p:nvSpPr>
        <p:spPr/>
        <p:txBody>
          <a:bodyPr>
            <a:normAutofit/>
          </a:bodyPr>
          <a:lstStyle/>
          <a:p>
            <a:r>
              <a:rPr lang="en-US" sz="3600">
                <a:solidFill>
                  <a:schemeClr val="bg1"/>
                </a:solidFill>
                <a:latin typeface="Segoe UI Semibold" panose="020B0702040204020203" pitchFamily="34" charset="0"/>
                <a:cs typeface="Segoe UI Semibold" panose="020B0702040204020203" pitchFamily="34" charset="0"/>
              </a:rPr>
              <a:t>Upcoming community events</a:t>
            </a:r>
          </a:p>
        </p:txBody>
      </p:sp>
      <p:sp>
        <p:nvSpPr>
          <p:cNvPr id="3" name="Text Placeholder 2">
            <a:extLst>
              <a:ext uri="{FF2B5EF4-FFF2-40B4-BE49-F238E27FC236}">
                <a16:creationId xmlns:a16="http://schemas.microsoft.com/office/drawing/2014/main" id="{018046C4-E0CB-6357-C261-8087DCA0F564}"/>
              </a:ext>
            </a:extLst>
          </p:cNvPr>
          <p:cNvSpPr>
            <a:spLocks noGrp="1"/>
          </p:cNvSpPr>
          <p:nvPr>
            <p:ph type="body" sz="quarter" idx="10"/>
          </p:nvPr>
        </p:nvSpPr>
        <p:spPr>
          <a:xfrm>
            <a:off x="500979" y="1653212"/>
            <a:ext cx="11487821" cy="3587381"/>
          </a:xfrm>
        </p:spPr>
        <p:txBody>
          <a:bodyPr>
            <a:noAutofit/>
          </a:bodyPr>
          <a:lstStyle/>
          <a:p>
            <a:pPr marL="0">
              <a:lnSpc>
                <a:spcPct val="90000"/>
              </a:lnSpc>
              <a:spcBef>
                <a:spcPts val="1000"/>
              </a:spcBef>
              <a:buNone/>
            </a:pPr>
            <a:r>
              <a:rPr lang="en-US">
                <a:latin typeface="Segoe UI" panose="020B0502040204020203" pitchFamily="34" charset="0"/>
                <a:cs typeface="Segoe UI" panose="020B0502040204020203" pitchFamily="34" charset="0"/>
                <a:hlinkClick r:id="rId3"/>
              </a:rPr>
              <a:t>M365 Community Days NYC</a:t>
            </a:r>
            <a:r>
              <a:rPr lang="en-US">
                <a:latin typeface="Segoe UI" panose="020B0502040204020203" pitchFamily="34" charset="0"/>
                <a:cs typeface="Segoe UI" panose="020B0502040204020203" pitchFamily="34" charset="0"/>
              </a:rPr>
              <a:t> | July 31 | New York, NY</a:t>
            </a:r>
          </a:p>
          <a:p>
            <a:pPr marL="0">
              <a:lnSpc>
                <a:spcPct val="90000"/>
              </a:lnSpc>
              <a:spcBef>
                <a:spcPts val="1000"/>
              </a:spcBef>
              <a:buNone/>
            </a:pPr>
            <a:r>
              <a:rPr lang="en-US" err="1">
                <a:latin typeface="Segoe UI" panose="020B0502040204020203" pitchFamily="34" charset="0"/>
                <a:cs typeface="Segoe UI" panose="020B0502040204020203" pitchFamily="34" charset="0"/>
                <a:hlinkClick r:id="rId4"/>
              </a:rPr>
              <a:t>TechCon</a:t>
            </a:r>
            <a:r>
              <a:rPr lang="en-US">
                <a:latin typeface="Segoe UI" panose="020B0502040204020203" pitchFamily="34" charset="0"/>
                <a:cs typeface="Segoe UI" panose="020B0502040204020203" pitchFamily="34" charset="0"/>
                <a:hlinkClick r:id="rId4"/>
              </a:rPr>
              <a:t> 365 Seattle</a:t>
            </a:r>
            <a:r>
              <a:rPr lang="en-US">
                <a:latin typeface="Segoe UI" panose="020B0502040204020203" pitchFamily="34" charset="0"/>
                <a:cs typeface="Segoe UI" panose="020B0502040204020203" pitchFamily="34" charset="0"/>
              </a:rPr>
              <a:t> | August 24-28 | Seattle, WA</a:t>
            </a:r>
          </a:p>
          <a:p>
            <a:pPr marL="0">
              <a:lnSpc>
                <a:spcPct val="90000"/>
              </a:lnSpc>
              <a:spcBef>
                <a:spcPts val="1000"/>
              </a:spcBef>
              <a:buNone/>
            </a:pPr>
            <a:r>
              <a:rPr lang="en-US" u="sng">
                <a:hlinkClick r:id="rId5"/>
              </a:rPr>
              <a:t>Vancouver Microsoft 365 Summit</a:t>
            </a:r>
            <a:r>
              <a:rPr lang="en-US"/>
              <a:t> </a:t>
            </a:r>
            <a:r>
              <a:rPr lang="en-US">
                <a:latin typeface="Segoe UI" panose="020B0502040204020203" pitchFamily="34" charset="0"/>
                <a:cs typeface="Segoe UI" panose="020B0502040204020203" pitchFamily="34" charset="0"/>
              </a:rPr>
              <a:t>| September 3 | Vancouver, Canada</a:t>
            </a:r>
          </a:p>
          <a:p>
            <a:pPr marL="0">
              <a:lnSpc>
                <a:spcPct val="90000"/>
              </a:lnSpc>
              <a:spcBef>
                <a:spcPts val="1000"/>
              </a:spcBef>
              <a:buNone/>
            </a:pPr>
            <a:r>
              <a:rPr lang="en-US" u="sng">
                <a:hlinkClick r:id="rId6"/>
              </a:rPr>
              <a:t>Community Day Nashville</a:t>
            </a:r>
            <a:r>
              <a:rPr lang="en-US"/>
              <a:t> </a:t>
            </a:r>
            <a:r>
              <a:rPr lang="en-US">
                <a:latin typeface="Segoe UI" panose="020B0502040204020203" pitchFamily="34" charset="0"/>
                <a:cs typeface="Segoe UI" panose="020B0502040204020203" pitchFamily="34" charset="0"/>
              </a:rPr>
              <a:t>| September 11 | </a:t>
            </a:r>
            <a:r>
              <a:rPr lang="en-US"/>
              <a:t>Nashville, TN</a:t>
            </a:r>
          </a:p>
          <a:p>
            <a:pPr marL="0">
              <a:lnSpc>
                <a:spcPct val="90000"/>
              </a:lnSpc>
              <a:spcBef>
                <a:spcPts val="1000"/>
              </a:spcBef>
              <a:buNone/>
            </a:pPr>
            <a:r>
              <a:rPr lang="en-US" u="sng">
                <a:hlinkClick r:id="rId7"/>
              </a:rPr>
              <a:t>The AI-Native Workplace Summit</a:t>
            </a:r>
            <a:r>
              <a:rPr lang="en-US"/>
              <a:t> </a:t>
            </a:r>
            <a:r>
              <a:rPr lang="en-US">
                <a:latin typeface="Segoe UI" panose="020B0502040204020203" pitchFamily="34" charset="0"/>
                <a:cs typeface="Segoe UI" panose="020B0502040204020203" pitchFamily="34" charset="0"/>
              </a:rPr>
              <a:t>| September 16 | Virtual</a:t>
            </a:r>
          </a:p>
          <a:p>
            <a:pPr marL="0">
              <a:lnSpc>
                <a:spcPct val="90000"/>
              </a:lnSpc>
              <a:spcBef>
                <a:spcPts val="1000"/>
              </a:spcBef>
              <a:buNone/>
            </a:pPr>
            <a:r>
              <a:rPr lang="en-US" u="sng">
                <a:hlinkClick r:id="rId8"/>
              </a:rPr>
              <a:t>European Fabric + SQL Community Conference</a:t>
            </a:r>
            <a:r>
              <a:rPr lang="en-US"/>
              <a:t> </a:t>
            </a:r>
            <a:r>
              <a:rPr lang="en-US">
                <a:latin typeface="Segoe UI" panose="020B0502040204020203" pitchFamily="34" charset="0"/>
                <a:cs typeface="Segoe UI" panose="020B0502040204020203" pitchFamily="34" charset="0"/>
              </a:rPr>
              <a:t>| September 28-October 1 | </a:t>
            </a:r>
            <a:r>
              <a:rPr lang="en-US"/>
              <a:t>Barcelona, Spain</a:t>
            </a:r>
          </a:p>
          <a:p>
            <a:pPr marL="0">
              <a:lnSpc>
                <a:spcPct val="90000"/>
              </a:lnSpc>
              <a:spcBef>
                <a:spcPts val="1000"/>
              </a:spcBef>
              <a:buNone/>
            </a:pPr>
            <a:r>
              <a:rPr lang="en-US" u="sng" err="1">
                <a:hlinkClick r:id="rId9"/>
              </a:rPr>
              <a:t>TechCon</a:t>
            </a:r>
            <a:r>
              <a:rPr lang="en-US" u="sng">
                <a:hlinkClick r:id="rId9"/>
              </a:rPr>
              <a:t> 360 Dallas</a:t>
            </a:r>
            <a:r>
              <a:rPr lang="en-US"/>
              <a:t> </a:t>
            </a:r>
            <a:r>
              <a:rPr lang="en-US">
                <a:latin typeface="Segoe UI" panose="020B0502040204020203" pitchFamily="34" charset="0"/>
                <a:cs typeface="Segoe UI" panose="020B0502040204020203" pitchFamily="34" charset="0"/>
              </a:rPr>
              <a:t>| November 2-6 | </a:t>
            </a:r>
            <a:r>
              <a:rPr lang="en-US"/>
              <a:t>Dallas, TX</a:t>
            </a:r>
          </a:p>
          <a:p>
            <a:pPr marL="0">
              <a:lnSpc>
                <a:spcPct val="90000"/>
              </a:lnSpc>
              <a:spcBef>
                <a:spcPts val="1000"/>
              </a:spcBef>
              <a:buNone/>
            </a:pPr>
            <a:r>
              <a:rPr lang="en-US">
                <a:latin typeface="Segoe UI" panose="020B0502040204020203" pitchFamily="34" charset="0"/>
                <a:cs typeface="Segoe UI" panose="020B0502040204020203" pitchFamily="34" charset="0"/>
                <a:hlinkClick r:id="rId10"/>
              </a:rPr>
              <a:t>Microsoft Ignite 2026</a:t>
            </a:r>
            <a:r>
              <a:rPr lang="en-US">
                <a:latin typeface="Segoe UI" panose="020B0502040204020203" pitchFamily="34" charset="0"/>
                <a:cs typeface="Segoe UI" panose="020B0502040204020203" pitchFamily="34" charset="0"/>
              </a:rPr>
              <a:t> | November 17-20 | San Francisco, CA</a:t>
            </a:r>
          </a:p>
          <a:p>
            <a:pPr marL="0">
              <a:lnSpc>
                <a:spcPct val="90000"/>
              </a:lnSpc>
              <a:spcBef>
                <a:spcPts val="1000"/>
              </a:spcBef>
              <a:buNone/>
            </a:pPr>
            <a:r>
              <a:rPr lang="en-US" u="sng">
                <a:hlinkClick r:id="rId11"/>
              </a:rPr>
              <a:t>ESPC 26</a:t>
            </a:r>
            <a:r>
              <a:rPr lang="en-US"/>
              <a:t> </a:t>
            </a:r>
            <a:r>
              <a:rPr lang="en-US">
                <a:latin typeface="Segoe UI" panose="020B0502040204020203" pitchFamily="34" charset="0"/>
                <a:cs typeface="Segoe UI" panose="020B0502040204020203" pitchFamily="34" charset="0"/>
              </a:rPr>
              <a:t>| November 30-December 3 | </a:t>
            </a:r>
            <a:r>
              <a:rPr lang="en-US"/>
              <a:t>Amsterdam, Netherlands</a:t>
            </a:r>
            <a:endParaRPr lang="en-US">
              <a:latin typeface="Segoe UI" panose="020B0502040204020203" pitchFamily="34" charset="0"/>
              <a:cs typeface="Segoe UI" panose="020B0502040204020203" pitchFamily="34" charset="0"/>
            </a:endParaRPr>
          </a:p>
          <a:p>
            <a:pPr marL="0" indent="0">
              <a:buNone/>
            </a:pPr>
            <a:r>
              <a:rPr lang="en-US"/>
              <a:t> </a:t>
            </a:r>
          </a:p>
          <a:p>
            <a:pPr marL="0">
              <a:lnSpc>
                <a:spcPct val="90000"/>
              </a:lnSpc>
              <a:spcBef>
                <a:spcPts val="1000"/>
              </a:spcBef>
              <a:buNone/>
            </a:pPr>
            <a:endParaRPr lang="en-US">
              <a:latin typeface="Segoe UI" panose="020B0502040204020203" pitchFamily="34" charset="0"/>
              <a:cs typeface="Segoe UI" panose="020B0502040204020203" pitchFamily="34" charset="0"/>
            </a:endParaRPr>
          </a:p>
        </p:txBody>
      </p:sp>
      <p:sp>
        <p:nvSpPr>
          <p:cNvPr id="7" name="TextBox 6">
            <a:extLst>
              <a:ext uri="{FF2B5EF4-FFF2-40B4-BE49-F238E27FC236}">
                <a16:creationId xmlns:a16="http://schemas.microsoft.com/office/drawing/2014/main" id="{C3859797-FB04-4705-9767-A9343203AA65}"/>
              </a:ext>
            </a:extLst>
          </p:cNvPr>
          <p:cNvSpPr txBox="1"/>
          <p:nvPr/>
        </p:nvSpPr>
        <p:spPr>
          <a:xfrm>
            <a:off x="500979" y="6245488"/>
            <a:ext cx="10804303" cy="246221"/>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bg1"/>
                </a:solidFill>
                <a:effectLst/>
                <a:uLnTx/>
                <a:uFillTx/>
                <a:latin typeface="Segoe UI"/>
                <a:ea typeface="+mn-ea"/>
                <a:cs typeface="Calibri" panose="020F0502020204030204" pitchFamily="34" charset="0"/>
              </a:rPr>
              <a:t>Explore other </a:t>
            </a:r>
            <a:r>
              <a:rPr kumimoji="0" lang="en-US" sz="1600" b="1" i="0" u="none" strike="noStrike" kern="1200" cap="none" spc="0" normalizeH="0" baseline="0" noProof="0">
                <a:ln>
                  <a:noFill/>
                </a:ln>
                <a:solidFill>
                  <a:schemeClr val="bg1"/>
                </a:solidFill>
                <a:effectLst/>
                <a:uLnTx/>
                <a:uFillTx/>
                <a:latin typeface="Segoe UI"/>
                <a:ea typeface="+mn-ea"/>
                <a:cs typeface="Calibri" panose="020F0502020204030204" pitchFamily="34" charset="0"/>
                <a:hlinkClick r:id="rId12">
                  <a:extLst>
                    <a:ext uri="{A12FA001-AC4F-418D-AE19-62706E023703}">
                      <ahyp:hlinkClr xmlns:ahyp="http://schemas.microsoft.com/office/drawing/2018/hyperlinkcolor" val="tx"/>
                    </a:ext>
                  </a:extLst>
                </a:hlinkClick>
              </a:rPr>
              <a:t>Microsoft events here</a:t>
            </a:r>
            <a:r>
              <a:rPr kumimoji="0" lang="en-US" sz="1600" b="1" i="0" u="none" strike="noStrike" kern="1200" cap="none" spc="0" normalizeH="0" baseline="0" noProof="0">
                <a:ln>
                  <a:noFill/>
                </a:ln>
                <a:solidFill>
                  <a:schemeClr val="bg1"/>
                </a:solidFill>
                <a:effectLst/>
                <a:uLnTx/>
                <a:uFillTx/>
                <a:latin typeface="Segoe UI"/>
                <a:ea typeface="+mn-ea"/>
                <a:cs typeface="Calibri" panose="020F0502020204030204" pitchFamily="34" charset="0"/>
              </a:rPr>
              <a:t> and </a:t>
            </a:r>
            <a:r>
              <a:rPr kumimoji="0" lang="en-US" sz="1600" b="1" i="0" u="none" strike="noStrike" kern="1200" cap="none" spc="0" normalizeH="0" baseline="0" noProof="0">
                <a:ln>
                  <a:noFill/>
                </a:ln>
                <a:solidFill>
                  <a:schemeClr val="bg1"/>
                </a:solidFill>
                <a:effectLst/>
                <a:uLnTx/>
                <a:uFillTx/>
                <a:latin typeface="Segoe UI"/>
                <a:ea typeface="Calibri" panose="020F0502020204030204" pitchFamily="34" charset="0"/>
                <a:cs typeface="+mn-cs"/>
              </a:rPr>
              <a:t>a full list of community-led events can be found at </a:t>
            </a:r>
            <a:r>
              <a:rPr kumimoji="0" lang="en-US" sz="1600" b="1" i="0" u="sng" strike="noStrike" kern="1200" cap="none" spc="0" normalizeH="0" baseline="0" noProof="0">
                <a:ln>
                  <a:noFill/>
                </a:ln>
                <a:solidFill>
                  <a:schemeClr val="bg1"/>
                </a:solidFill>
                <a:effectLst/>
                <a:uLnTx/>
                <a:uFillTx/>
                <a:latin typeface="Segoe UI"/>
                <a:ea typeface="Calibri" panose="020F0502020204030204" pitchFamily="34" charset="0"/>
                <a:cs typeface="+mn-cs"/>
                <a:hlinkClick r:id="rId13">
                  <a:extLst>
                    <a:ext uri="{A12FA001-AC4F-418D-AE19-62706E023703}">
                      <ahyp:hlinkClr xmlns:ahyp="http://schemas.microsoft.com/office/drawing/2018/hyperlinkcolor" val="tx"/>
                    </a:ext>
                  </a:extLst>
                </a:hlinkClick>
              </a:rPr>
              <a:t>CommunityDays.org</a:t>
            </a:r>
            <a:endParaRPr kumimoji="0" lang="en-US" sz="1600" b="1" i="0" u="none" strike="noStrike" kern="1200" cap="none" spc="0" normalizeH="0" baseline="0" noProof="0">
              <a:ln>
                <a:noFill/>
              </a:ln>
              <a:solidFill>
                <a:schemeClr val="bg1"/>
              </a:solidFill>
              <a:effectLst/>
              <a:uLnTx/>
              <a:uFillTx/>
              <a:latin typeface="Segoe UI"/>
              <a:ea typeface="+mn-ea"/>
              <a:cs typeface="+mn-cs"/>
            </a:endParaRPr>
          </a:p>
        </p:txBody>
      </p:sp>
    </p:spTree>
    <p:extLst>
      <p:ext uri="{BB962C8B-B14F-4D97-AF65-F5344CB8AC3E}">
        <p14:creationId xmlns:p14="http://schemas.microsoft.com/office/powerpoint/2010/main" val="220929085"/>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7CE9-D41F-23EF-DFB6-F39D66F83C70}"/>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0C7666E9-FF8A-AF67-B261-1B7E6F1A81FB}"/>
              </a:ext>
            </a:extLst>
          </p:cNvPr>
          <p:cNvSpPr>
            <a:spLocks noGrp="1"/>
          </p:cNvSpPr>
          <p:nvPr>
            <p:ph type="title"/>
          </p:nvPr>
        </p:nvSpPr>
        <p:spPr/>
        <p:txBody>
          <a:bodyPr>
            <a:normAutofit/>
          </a:bodyPr>
          <a:lstStyle/>
          <a:p>
            <a:r>
              <a:rPr lang="en-US" sz="3600">
                <a:solidFill>
                  <a:schemeClr val="bg1"/>
                </a:solidFill>
              </a:rPr>
              <a:t>Open discussion</a:t>
            </a:r>
          </a:p>
        </p:txBody>
      </p:sp>
      <p:sp>
        <p:nvSpPr>
          <p:cNvPr id="22" name="TextBox 21">
            <a:extLst>
              <a:ext uri="{FF2B5EF4-FFF2-40B4-BE49-F238E27FC236}">
                <a16:creationId xmlns:a16="http://schemas.microsoft.com/office/drawing/2014/main" id="{009CB804-8FBB-510B-0AAA-C7ED7CE27880}"/>
              </a:ext>
            </a:extLst>
          </p:cNvPr>
          <p:cNvSpPr txBox="1"/>
          <p:nvPr/>
        </p:nvSpPr>
        <p:spPr>
          <a:xfrm>
            <a:off x="420995" y="2161668"/>
            <a:ext cx="6713135" cy="172354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800" b="0" i="0" u="none" strike="noStrike" kern="1200" cap="none" spc="0" normalizeH="0" baseline="0" noProof="0">
                <a:ln>
                  <a:noFill/>
                </a:ln>
                <a:gradFill>
                  <a:gsLst>
                    <a:gs pos="2917">
                      <a:srgbClr val="1A1A1A"/>
                    </a:gs>
                    <a:gs pos="30000">
                      <a:srgbClr val="1A1A1A"/>
                    </a:gs>
                  </a:gsLst>
                  <a:lin ang="5400000" scaled="0"/>
                </a:gradFill>
                <a:effectLst/>
                <a:uLnTx/>
                <a:uFillTx/>
                <a:latin typeface="Segoe UI"/>
                <a:ea typeface="+mn-ea"/>
                <a:cs typeface="+mn-cs"/>
              </a:rPr>
              <a:t>If viewing on-demand, drop your questions in the </a:t>
            </a:r>
            <a:r>
              <a:rPr kumimoji="0" lang="en-US" sz="2800" b="1" i="0" u="none" strike="noStrike" kern="1200" cap="none" spc="0" normalizeH="0" baseline="0" noProof="0">
                <a:ln>
                  <a:noFill/>
                </a:ln>
                <a:gradFill>
                  <a:gsLst>
                    <a:gs pos="2917">
                      <a:srgbClr val="1A1A1A"/>
                    </a:gs>
                    <a:gs pos="30000">
                      <a:srgbClr val="1A1A1A"/>
                    </a:gs>
                  </a:gsLst>
                  <a:lin ang="5400000" scaled="0"/>
                </a:gradFill>
                <a:effectLst/>
                <a:uLnTx/>
                <a:uFillTx/>
                <a:latin typeface="Segoe UI"/>
                <a:ea typeface="+mn-ea"/>
                <a:cs typeface="+mn-cs"/>
                <a:hlinkClick r:id="rId2"/>
              </a:rPr>
              <a:t>Microsoft Tech Community – Driving Adoption event page</a:t>
            </a:r>
            <a:r>
              <a:rPr kumimoji="0" lang="en-US" sz="2800" b="1" i="0" u="none" strike="noStrike" kern="1200" cap="none" spc="0" normalizeH="0" baseline="0" noProof="0">
                <a:ln>
                  <a:noFill/>
                </a:ln>
                <a:gradFill>
                  <a:gsLst>
                    <a:gs pos="2917">
                      <a:srgbClr val="1A1A1A"/>
                    </a:gs>
                    <a:gs pos="30000">
                      <a:srgbClr val="1A1A1A"/>
                    </a:gs>
                  </a:gsLst>
                  <a:lin ang="5400000" scaled="0"/>
                </a:gradFill>
                <a:effectLst/>
                <a:uLnTx/>
                <a:uFillTx/>
                <a:latin typeface="Segoe UI"/>
                <a:ea typeface="+mn-ea"/>
                <a:cs typeface="+mn-cs"/>
              </a:rPr>
              <a:t> </a:t>
            </a:r>
            <a:r>
              <a:rPr kumimoji="0" lang="en-US" sz="2800" b="0" i="0" u="none" strike="noStrike" kern="1200" cap="none" spc="0" normalizeH="0" baseline="0" noProof="0">
                <a:ln>
                  <a:noFill/>
                </a:ln>
                <a:gradFill>
                  <a:gsLst>
                    <a:gs pos="2917">
                      <a:srgbClr val="1A1A1A"/>
                    </a:gs>
                    <a:gs pos="30000">
                      <a:srgbClr val="1A1A1A"/>
                    </a:gs>
                  </a:gsLst>
                  <a:lin ang="5400000" scaled="0"/>
                </a:gradFill>
                <a:effectLst/>
                <a:uLnTx/>
                <a:uFillTx/>
                <a:latin typeface="Segoe UI"/>
                <a:ea typeface="+mn-ea"/>
                <a:cs typeface="+mn-cs"/>
              </a:rPr>
              <a:t>to engage with us!</a:t>
            </a:r>
          </a:p>
        </p:txBody>
      </p:sp>
      <p:pic>
        <p:nvPicPr>
          <p:cNvPr id="21" name="Graphic 20">
            <a:extLst>
              <a:ext uri="{FF2B5EF4-FFF2-40B4-BE49-F238E27FC236}">
                <a16:creationId xmlns:a16="http://schemas.microsoft.com/office/drawing/2014/main" id="{E0984DC7-E9BB-523A-998E-891910AD74B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03813" y="1866523"/>
            <a:ext cx="3124954" cy="3124954"/>
          </a:xfrm>
          <a:prstGeom prst="rect">
            <a:avLst/>
          </a:prstGeom>
        </p:spPr>
      </p:pic>
      <p:sp>
        <p:nvSpPr>
          <p:cNvPr id="7" name="TextBox 6">
            <a:extLst>
              <a:ext uri="{FF2B5EF4-FFF2-40B4-BE49-F238E27FC236}">
                <a16:creationId xmlns:a16="http://schemas.microsoft.com/office/drawing/2014/main" id="{16EE08D0-BB24-7EAD-BC69-CE1D51AB9465}"/>
              </a:ext>
            </a:extLst>
          </p:cNvPr>
          <p:cNvSpPr txBox="1"/>
          <p:nvPr/>
        </p:nvSpPr>
        <p:spPr>
          <a:xfrm>
            <a:off x="0" y="6262713"/>
            <a:ext cx="12192000" cy="30777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Segoe UI"/>
                <a:ea typeface="+mn-ea"/>
                <a:cs typeface="Calibri" panose="020F0502020204030204" pitchFamily="34" charset="0"/>
              </a:rPr>
              <a:t>Share your feedback for this call by visiting </a:t>
            </a:r>
            <a:r>
              <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hlinkClick r:id="rId4">
                  <a:extLst>
                    <a:ext uri="{A12FA001-AC4F-418D-AE19-62706E023703}">
                      <ahyp:hlinkClr xmlns:ahyp="http://schemas.microsoft.com/office/drawing/2018/hyperlinkcolor" val="tx"/>
                    </a:ext>
                  </a:extLst>
                </a:hlinkClick>
              </a:rPr>
              <a:t>https://aka.ms/Microsoft365ChampionCallFeedback</a:t>
            </a:r>
            <a:r>
              <a:rPr kumimoji="0" lang="en-US" sz="2000" b="0" i="0" u="none" strike="noStrike" kern="1200" cap="none" spc="0" normalizeH="0" baseline="0" noProof="0">
                <a:ln>
                  <a:noFill/>
                </a:ln>
                <a:solidFill>
                  <a:srgbClr val="FFFFFF"/>
                </a:solidFill>
                <a:effectLst/>
                <a:uLnTx/>
                <a:uFillTx/>
                <a:latin typeface="Segoe UI"/>
                <a:ea typeface="+mn-ea"/>
                <a:cs typeface="Calibri" panose="020F0502020204030204" pitchFamily="34" charset="0"/>
              </a:rPr>
              <a:t> </a:t>
            </a:r>
            <a:endParaRPr kumimoji="0" lang="en-US" sz="2000" b="0" i="0" u="none" strike="noStrike" kern="1200" cap="none" spc="0" normalizeH="0" baseline="0" noProof="0">
              <a:ln>
                <a:noFill/>
              </a:ln>
              <a:solidFill>
                <a:srgbClr val="FFFFFF"/>
              </a:solidFill>
              <a:effectLst/>
              <a:uLnTx/>
              <a:uFillTx/>
              <a:latin typeface="Segoe UI"/>
              <a:ea typeface="+mn-ea"/>
              <a:cs typeface="+mn-cs"/>
            </a:endParaRPr>
          </a:p>
        </p:txBody>
      </p:sp>
    </p:spTree>
    <p:extLst>
      <p:ext uri="{BB962C8B-B14F-4D97-AF65-F5344CB8AC3E}">
        <p14:creationId xmlns:p14="http://schemas.microsoft.com/office/powerpoint/2010/main" val="3115845361"/>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BAACBE-369E-C1B6-D8CE-47D56A05F3AB}"/>
              </a:ext>
              <a:ext uri="{C183D7F6-B498-43B3-948B-1728B52AA6E4}">
                <adec:decorative xmlns:adec="http://schemas.microsoft.com/office/drawing/2017/decorative" val="1"/>
              </a:ext>
            </a:extLst>
          </p:cNvPr>
          <p:cNvPicPr>
            <a:picLocks noChangeAspect="1"/>
          </p:cNvPicPr>
          <p:nvPr/>
        </p:nvPicPr>
        <p:blipFill rotWithShape="1">
          <a:blip r:embed="rId2"/>
          <a:srcRect l="383"/>
          <a:stretch/>
        </p:blipFill>
        <p:spPr>
          <a:xfrm>
            <a:off x="0" y="-2182"/>
            <a:ext cx="12192000" cy="1180122"/>
          </a:xfrm>
          <a:prstGeom prst="rect">
            <a:avLst/>
          </a:prstGeom>
        </p:spPr>
      </p:pic>
      <p:sp>
        <p:nvSpPr>
          <p:cNvPr id="4" name="Title 3">
            <a:extLst>
              <a:ext uri="{FF2B5EF4-FFF2-40B4-BE49-F238E27FC236}">
                <a16:creationId xmlns:a16="http://schemas.microsoft.com/office/drawing/2014/main" id="{547A541E-2EBB-445D-96A8-DD21BDA03342}"/>
              </a:ext>
            </a:extLst>
          </p:cNvPr>
          <p:cNvSpPr>
            <a:spLocks noGrp="1"/>
          </p:cNvSpPr>
          <p:nvPr>
            <p:ph type="title"/>
          </p:nvPr>
        </p:nvSpPr>
        <p:spPr>
          <a:xfrm>
            <a:off x="420995" y="326120"/>
            <a:ext cx="11018520" cy="553998"/>
          </a:xfrm>
        </p:spPr>
        <p:txBody>
          <a:bodyPr>
            <a:normAutofit/>
          </a:bodyPr>
          <a:lstStyle/>
          <a:p>
            <a:r>
              <a:rPr lang="en-US" sz="3600">
                <a:solidFill>
                  <a:schemeClr val="bg1"/>
                </a:solidFill>
                <a:latin typeface="Segoe UI Semibold" panose="020B0702040204020203" pitchFamily="34" charset="0"/>
                <a:cs typeface="Segoe UI Semibold" panose="020B0702040204020203" pitchFamily="34" charset="0"/>
              </a:rPr>
              <a:t>What’s next</a:t>
            </a:r>
          </a:p>
        </p:txBody>
      </p:sp>
      <p:sp>
        <p:nvSpPr>
          <p:cNvPr id="2" name="Text Placeholder 6">
            <a:extLst>
              <a:ext uri="{FF2B5EF4-FFF2-40B4-BE49-F238E27FC236}">
                <a16:creationId xmlns:a16="http://schemas.microsoft.com/office/drawing/2014/main" id="{863128B4-242F-EF53-1711-D25A4A7D57E8}"/>
              </a:ext>
            </a:extLst>
          </p:cNvPr>
          <p:cNvSpPr txBox="1">
            <a:spLocks/>
          </p:cNvSpPr>
          <p:nvPr/>
        </p:nvSpPr>
        <p:spPr>
          <a:xfrm>
            <a:off x="336331" y="1861447"/>
            <a:ext cx="3486369" cy="3961120"/>
          </a:xfrm>
          <a:prstGeom prst="rect">
            <a:avLst/>
          </a:prstGeom>
        </p:spPr>
        <p:txBody>
          <a:bodyPr lIns="91440" tIns="45720" rIns="91440" bIns="45720" anchor="t"/>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2600" i="0" u="none" strike="noStrike" kern="1200" cap="none" spc="0" normalizeH="0" baseline="0" noProof="0">
                <a:ln>
                  <a:noFill/>
                </a:ln>
                <a:solidFill>
                  <a:srgbClr val="1A1A1A"/>
                </a:solidFill>
                <a:effectLst/>
                <a:uLnTx/>
                <a:uFillTx/>
                <a:latin typeface="Segoe UI Semibold" panose="020B0702040204020203" pitchFamily="34" charset="0"/>
                <a:cs typeface="Segoe UI Semibold" panose="020B0702040204020203" pitchFamily="34" charset="0"/>
              </a:rPr>
              <a:t>Next call: </a:t>
            </a:r>
          </a:p>
          <a:p>
            <a:pPr marL="0" lvl="0" indent="0">
              <a:buNone/>
              <a:defRPr/>
            </a:pPr>
            <a:r>
              <a:rPr lang="en-US" sz="2000"/>
              <a:t>We take a community break in August so no call next month. See you in September! </a:t>
            </a:r>
            <a:r>
              <a:rPr lang="en-US" sz="2000">
                <a:sym typeface="Wingdings" pitchFamily="2" charset="2"/>
              </a:rPr>
              <a:t></a:t>
            </a:r>
            <a:endParaRPr lang="en-US" sz="2000"/>
          </a:p>
        </p:txBody>
      </p:sp>
      <p:sp>
        <p:nvSpPr>
          <p:cNvPr id="5" name="Rounded Rectangle 4">
            <a:extLst>
              <a:ext uri="{FF2B5EF4-FFF2-40B4-BE49-F238E27FC236}">
                <a16:creationId xmlns:a16="http://schemas.microsoft.com/office/drawing/2014/main" id="{CC0D2EB5-E071-81C3-F4CE-407A81DC517E}"/>
              </a:ext>
              <a:ext uri="{C183D7F6-B498-43B3-948B-1728B52AA6E4}">
                <adec:decorative xmlns:adec="http://schemas.microsoft.com/office/drawing/2017/decorative" val="1"/>
              </a:ext>
            </a:extLst>
          </p:cNvPr>
          <p:cNvSpPr/>
          <p:nvPr/>
        </p:nvSpPr>
        <p:spPr>
          <a:xfrm>
            <a:off x="4772103" y="1466130"/>
            <a:ext cx="7172986" cy="1533343"/>
          </a:xfrm>
          <a:prstGeom prst="roundRect">
            <a:avLst>
              <a:gd name="adj" fmla="val 8174"/>
            </a:avLst>
          </a:prstGeom>
          <a:solidFill>
            <a:srgbClr val="F250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7" name="Rounded Rectangle 6">
            <a:extLst>
              <a:ext uri="{FF2B5EF4-FFF2-40B4-BE49-F238E27FC236}">
                <a16:creationId xmlns:a16="http://schemas.microsoft.com/office/drawing/2014/main" id="{481EE355-1D93-0D1D-CE53-9F634A0763DB}"/>
              </a:ext>
              <a:ext uri="{C183D7F6-B498-43B3-948B-1728B52AA6E4}">
                <adec:decorative xmlns:adec="http://schemas.microsoft.com/office/drawing/2017/decorative" val="1"/>
              </a:ext>
            </a:extLst>
          </p:cNvPr>
          <p:cNvSpPr/>
          <p:nvPr/>
        </p:nvSpPr>
        <p:spPr>
          <a:xfrm>
            <a:off x="4772103" y="3223202"/>
            <a:ext cx="7172986" cy="1533343"/>
          </a:xfrm>
          <a:prstGeom prst="roundRect">
            <a:avLst>
              <a:gd name="adj" fmla="val 7663"/>
            </a:avLst>
          </a:prstGeom>
          <a:solidFill>
            <a:srgbClr val="C43D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12" name="Picture 11">
            <a:extLst>
              <a:ext uri="{FF2B5EF4-FFF2-40B4-BE49-F238E27FC236}">
                <a16:creationId xmlns:a16="http://schemas.microsoft.com/office/drawing/2014/main" id="{A71FE1FE-D4F7-C233-85AC-FA848B0DA19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092147" y="1590626"/>
            <a:ext cx="1359909" cy="1359909"/>
          </a:xfrm>
          <a:prstGeom prst="rect">
            <a:avLst/>
          </a:prstGeom>
        </p:spPr>
      </p:pic>
      <p:pic>
        <p:nvPicPr>
          <p:cNvPr id="13" name="Picture 12">
            <a:extLst>
              <a:ext uri="{FF2B5EF4-FFF2-40B4-BE49-F238E27FC236}">
                <a16:creationId xmlns:a16="http://schemas.microsoft.com/office/drawing/2014/main" id="{C407936C-455F-9D67-74EB-182E5A65BB3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92147" y="3309918"/>
            <a:ext cx="1359909" cy="1359909"/>
          </a:xfrm>
          <a:prstGeom prst="rect">
            <a:avLst/>
          </a:prstGeom>
        </p:spPr>
      </p:pic>
      <p:sp>
        <p:nvSpPr>
          <p:cNvPr id="8" name="Rounded Rectangle 7">
            <a:extLst>
              <a:ext uri="{FF2B5EF4-FFF2-40B4-BE49-F238E27FC236}">
                <a16:creationId xmlns:a16="http://schemas.microsoft.com/office/drawing/2014/main" id="{167DC542-26F3-1C8D-320E-CA0984649C30}"/>
              </a:ext>
              <a:ext uri="{C183D7F6-B498-43B3-948B-1728B52AA6E4}">
                <adec:decorative xmlns:adec="http://schemas.microsoft.com/office/drawing/2017/decorative" val="1"/>
              </a:ext>
            </a:extLst>
          </p:cNvPr>
          <p:cNvSpPr/>
          <p:nvPr/>
        </p:nvSpPr>
        <p:spPr>
          <a:xfrm>
            <a:off x="4772103" y="5028173"/>
            <a:ext cx="7172986" cy="1533343"/>
          </a:xfrm>
          <a:prstGeom prst="roundRect">
            <a:avLst>
              <a:gd name="adj" fmla="val 7663"/>
            </a:avLst>
          </a:prstGeom>
          <a:solidFill>
            <a:schemeClr val="accent6">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11" name="Picture 10">
            <a:extLst>
              <a:ext uri="{FF2B5EF4-FFF2-40B4-BE49-F238E27FC236}">
                <a16:creationId xmlns:a16="http://schemas.microsoft.com/office/drawing/2014/main" id="{7E969A13-6C62-CF97-4C26-66AA21F84D2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092147" y="5114889"/>
            <a:ext cx="1359909" cy="1359909"/>
          </a:xfrm>
          <a:prstGeom prst="rect">
            <a:avLst/>
          </a:prstGeom>
        </p:spPr>
      </p:pic>
      <p:sp>
        <p:nvSpPr>
          <p:cNvPr id="15" name="TextBox 14">
            <a:extLst>
              <a:ext uri="{FF2B5EF4-FFF2-40B4-BE49-F238E27FC236}">
                <a16:creationId xmlns:a16="http://schemas.microsoft.com/office/drawing/2014/main" id="{63DB4847-06A1-89E2-35F9-B6DD6EA6E881}"/>
              </a:ext>
            </a:extLst>
          </p:cNvPr>
          <p:cNvSpPr txBox="1"/>
          <p:nvPr/>
        </p:nvSpPr>
        <p:spPr>
          <a:xfrm>
            <a:off x="5452056" y="1695464"/>
            <a:ext cx="6096762" cy="101021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rPr>
              <a:t>Share your feedback</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hlinkClick r:id="rId6">
                  <a:extLst>
                    <a:ext uri="{A12FA001-AC4F-418D-AE19-62706E023703}">
                      <ahyp:hlinkClr xmlns:ahyp="http://schemas.microsoft.com/office/drawing/2018/hyperlinkcolor" val="tx"/>
                    </a:ext>
                  </a:extLst>
                </a:hlinkClick>
              </a:rPr>
              <a:t>https://aka.ms/Microsoft365ChampionCallFeedback</a:t>
            </a:r>
            <a:endParaRPr kumimoji="0" lang="en-US" sz="1800" b="0"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7" name="TextBox 16">
            <a:extLst>
              <a:ext uri="{FF2B5EF4-FFF2-40B4-BE49-F238E27FC236}">
                <a16:creationId xmlns:a16="http://schemas.microsoft.com/office/drawing/2014/main" id="{487E1378-204E-DCE1-4E99-93F071817162}"/>
              </a:ext>
            </a:extLst>
          </p:cNvPr>
          <p:cNvSpPr txBox="1"/>
          <p:nvPr/>
        </p:nvSpPr>
        <p:spPr>
          <a:xfrm>
            <a:off x="5452056" y="3484765"/>
            <a:ext cx="6096762" cy="101021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rPr>
              <a:t>Join the Driving Adoption community</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hlinkClick r:id="rId7">
                  <a:extLst>
                    <a:ext uri="{A12FA001-AC4F-418D-AE19-62706E023703}">
                      <ahyp:hlinkClr xmlns:ahyp="http://schemas.microsoft.com/office/drawing/2018/hyperlinkcolor" val="tx"/>
                    </a:ext>
                  </a:extLst>
                </a:hlinkClick>
              </a:rPr>
              <a:t>https://aka.ms/DrivingAdoption</a:t>
            </a:r>
            <a:endParaRPr kumimoji="0" lang="en-US" sz="1800" b="0"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9" name="TextBox 18">
            <a:extLst>
              <a:ext uri="{FF2B5EF4-FFF2-40B4-BE49-F238E27FC236}">
                <a16:creationId xmlns:a16="http://schemas.microsoft.com/office/drawing/2014/main" id="{0636E4C0-E81F-8832-67E0-25C08CCB30CD}"/>
              </a:ext>
            </a:extLst>
          </p:cNvPr>
          <p:cNvSpPr txBox="1"/>
          <p:nvPr/>
        </p:nvSpPr>
        <p:spPr>
          <a:xfrm>
            <a:off x="5452056" y="5317460"/>
            <a:ext cx="6096762" cy="101021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rPr>
              <a:t>Invite colleagues to become a Champion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hlinkClick r:id="rId8">
                  <a:extLst>
                    <a:ext uri="{A12FA001-AC4F-418D-AE19-62706E023703}">
                      <ahyp:hlinkClr xmlns:ahyp="http://schemas.microsoft.com/office/drawing/2018/hyperlinkcolor" val="tx"/>
                    </a:ext>
                  </a:extLst>
                </a:hlinkClick>
              </a:rPr>
              <a:t>https://aka.ms/M365Champions</a:t>
            </a:r>
            <a:endParaRPr kumimoji="0" lang="en-US" sz="1800" b="0"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Tree>
    <p:extLst>
      <p:ext uri="{BB962C8B-B14F-4D97-AF65-F5344CB8AC3E}">
        <p14:creationId xmlns:p14="http://schemas.microsoft.com/office/powerpoint/2010/main" val="256259477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BB1EB30-1C90-35C4-697C-30A9CFA33A14}"/>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8228" r="35102" b="17398"/>
          <a:stretch/>
        </p:blipFill>
        <p:spPr>
          <a:xfrm>
            <a:off x="6717013" y="1152130"/>
            <a:ext cx="5474988" cy="5705870"/>
          </a:xfrm>
          <a:prstGeom prst="rect">
            <a:avLst/>
          </a:prstGeom>
        </p:spPr>
      </p:pic>
      <p:sp>
        <p:nvSpPr>
          <p:cNvPr id="13" name="Title 3">
            <a:extLst>
              <a:ext uri="{FF2B5EF4-FFF2-40B4-BE49-F238E27FC236}">
                <a16:creationId xmlns:a16="http://schemas.microsoft.com/office/drawing/2014/main" id="{73D89FBF-C512-0478-6BD8-6F6B1BC1DA4B}"/>
              </a:ext>
            </a:extLst>
          </p:cNvPr>
          <p:cNvSpPr>
            <a:spLocks noGrp="1"/>
          </p:cNvSpPr>
          <p:nvPr>
            <p:ph type="title"/>
          </p:nvPr>
        </p:nvSpPr>
        <p:spPr/>
        <p:txBody>
          <a:bodyPr>
            <a:normAutofit/>
          </a:bodyPr>
          <a:lstStyle/>
          <a:p>
            <a:r>
              <a:rPr lang="en-US" sz="3600">
                <a:solidFill>
                  <a:schemeClr val="bg1"/>
                </a:solidFill>
              </a:rPr>
              <a:t>Agenda</a:t>
            </a:r>
          </a:p>
        </p:txBody>
      </p:sp>
      <p:sp>
        <p:nvSpPr>
          <p:cNvPr id="3" name="Text Placeholder 2">
            <a:extLst>
              <a:ext uri="{FF2B5EF4-FFF2-40B4-BE49-F238E27FC236}">
                <a16:creationId xmlns:a16="http://schemas.microsoft.com/office/drawing/2014/main" id="{5A3FEB64-8B46-FB3A-A8AA-87EC94F59EAA}"/>
              </a:ext>
            </a:extLst>
          </p:cNvPr>
          <p:cNvSpPr>
            <a:spLocks noGrp="1"/>
          </p:cNvSpPr>
          <p:nvPr>
            <p:ph type="body" sz="quarter" idx="10"/>
          </p:nvPr>
        </p:nvSpPr>
        <p:spPr>
          <a:xfrm>
            <a:off x="584200" y="1435497"/>
            <a:ext cx="5854700" cy="1253677"/>
          </a:xfrm>
        </p:spPr>
        <p:txBody>
          <a:bodyPr vert="horz" wrap="square" lIns="0" tIns="0" rIns="0" bIns="0" rtlCol="0" anchor="t">
            <a:spAutoFit/>
          </a:bodyPr>
          <a:lstStyle/>
          <a:p>
            <a:pPr>
              <a:lnSpc>
                <a:spcPct val="90000"/>
              </a:lnSpc>
              <a:spcBef>
                <a:spcPts val="1000"/>
              </a:spcBef>
              <a:buFont typeface="Arial" panose="020B0604020202020204" pitchFamily="34" charset="0"/>
              <a:buChar char="•"/>
            </a:pPr>
            <a:r>
              <a:rPr lang="en-US" sz="2400" spc="-50">
                <a:ln w="3175">
                  <a:noFill/>
                </a:ln>
                <a:solidFill>
                  <a:schemeClr val="tx1"/>
                </a:solidFill>
                <a:latin typeface="Segoe UI Semibold" panose="020B0702040204020203" pitchFamily="34" charset="0"/>
                <a:cs typeface="Segoe UI Semibold" panose="020B0702040204020203" pitchFamily="34" charset="0"/>
              </a:rPr>
              <a:t>Announcements</a:t>
            </a:r>
          </a:p>
          <a:p>
            <a:pPr>
              <a:lnSpc>
                <a:spcPct val="90000"/>
              </a:lnSpc>
              <a:spcBef>
                <a:spcPts val="1000"/>
              </a:spcBef>
              <a:buFont typeface="Arial" panose="020B0604020202020204" pitchFamily="34" charset="0"/>
              <a:buChar char="•"/>
            </a:pPr>
            <a:r>
              <a:rPr lang="en-US" sz="2400" spc="-50">
                <a:ln w="3175">
                  <a:noFill/>
                </a:ln>
                <a:solidFill>
                  <a:schemeClr val="tx1"/>
                </a:solidFill>
                <a:latin typeface="Segoe UI Semibold" panose="020B0702040204020203" pitchFamily="34" charset="0"/>
                <a:cs typeface="Segoe UI Semibold" panose="020B0702040204020203" pitchFamily="34" charset="0"/>
              </a:rPr>
              <a:t>Microsoft Teams Meetings Controls</a:t>
            </a:r>
          </a:p>
          <a:p>
            <a:pPr>
              <a:lnSpc>
                <a:spcPct val="90000"/>
              </a:lnSpc>
              <a:spcBef>
                <a:spcPts val="1000"/>
              </a:spcBef>
              <a:buFont typeface="Arial" panose="020B0604020202020204" pitchFamily="34" charset="0"/>
              <a:buChar char="•"/>
            </a:pPr>
            <a:r>
              <a:rPr lang="en-US" sz="2400" spc="-50">
                <a:ln w="3175">
                  <a:noFill/>
                </a:ln>
                <a:solidFill>
                  <a:schemeClr val="tx1"/>
                </a:solidFill>
                <a:latin typeface="Segoe UI Semibold" panose="020B0702040204020203" pitchFamily="34" charset="0"/>
                <a:cs typeface="Segoe UI Semibold" panose="020B0702040204020203" pitchFamily="34" charset="0"/>
              </a:rPr>
              <a:t>Open discussion forum</a:t>
            </a:r>
            <a:endParaRPr lang="en-US" spc="-50">
              <a:ln w="3175">
                <a:noFill/>
              </a:ln>
              <a:solidFill>
                <a:schemeClr val="tx1"/>
              </a:solidFill>
              <a:latin typeface="Segoe UI Semibold" panose="020B0702040204020203" pitchFamily="34" charset="0"/>
              <a:cs typeface="Segoe UI Semibold" panose="020B0702040204020203" pitchFamily="34" charset="0"/>
            </a:endParaRPr>
          </a:p>
        </p:txBody>
      </p:sp>
      <p:sp>
        <p:nvSpPr>
          <p:cNvPr id="6" name="TextBox 5">
            <a:extLst>
              <a:ext uri="{FF2B5EF4-FFF2-40B4-BE49-F238E27FC236}">
                <a16:creationId xmlns:a16="http://schemas.microsoft.com/office/drawing/2014/main" id="{193137C5-429F-54E6-0C72-056DB3FF5F8B}"/>
              </a:ext>
            </a:extLst>
          </p:cNvPr>
          <p:cNvSpPr txBox="1"/>
          <p:nvPr/>
        </p:nvSpPr>
        <p:spPr>
          <a:xfrm>
            <a:off x="292608" y="6041059"/>
            <a:ext cx="447598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Segoe UI Semibold"/>
                <a:ea typeface="+mn-ea"/>
                <a:cs typeface="Segoe UI Semibold"/>
              </a:rPr>
              <a:t>Become a Champion today!</a:t>
            </a: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UI"/>
                <a:ea typeface="+mn-ea"/>
                <a:cs typeface="Segoe UI"/>
                <a:hlinkClick r:id="rId3">
                  <a:extLst>
                    <a:ext uri="{A12FA001-AC4F-418D-AE19-62706E023703}">
                      <ahyp:hlinkClr xmlns:ahyp="http://schemas.microsoft.com/office/drawing/2018/hyperlinkcolor" val="tx"/>
                    </a:ext>
                  </a:extLst>
                </a:hlinkClick>
              </a:rPr>
              <a:t>https://aka.ms/BecomeaChampion</a:t>
            </a:r>
            <a:endParaRPr kumimoji="0" lang="en-US" sz="18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06300477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8AB47-3D13-061A-6A9F-58760E7FF28B}"/>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72B0A90B-27AC-4B53-6A9E-2DCDFDC525C1}"/>
              </a:ext>
            </a:extLst>
          </p:cNvPr>
          <p:cNvSpPr>
            <a:spLocks noGrp="1"/>
          </p:cNvSpPr>
          <p:nvPr>
            <p:ph type="title"/>
          </p:nvPr>
        </p:nvSpPr>
        <p:spPr/>
        <p:txBody>
          <a:bodyPr>
            <a:normAutofit/>
          </a:bodyPr>
          <a:lstStyle/>
          <a:p>
            <a:r>
              <a:rPr lang="en-US" sz="3600">
                <a:solidFill>
                  <a:schemeClr val="bg1"/>
                </a:solidFill>
                <a:latin typeface="Segoe UI Semibold" panose="020B0702040204020203" pitchFamily="34" charset="0"/>
                <a:cs typeface="Segoe UI Semibold" panose="020B0702040204020203" pitchFamily="34" charset="0"/>
              </a:rPr>
              <a:t>Customer Hub announcements</a:t>
            </a:r>
          </a:p>
        </p:txBody>
      </p:sp>
      <p:pic>
        <p:nvPicPr>
          <p:cNvPr id="5" name="Picture Placeholder 4">
            <a:extLst>
              <a:ext uri="{FF2B5EF4-FFF2-40B4-BE49-F238E27FC236}">
                <a16:creationId xmlns:a16="http://schemas.microsoft.com/office/drawing/2014/main" id="{A68DC7C6-5134-619A-E93A-1280946771EF}"/>
              </a:ext>
              <a:ext uri="{C183D7F6-B498-43B3-948B-1728B52AA6E4}">
                <adec:decorative xmlns:adec="http://schemas.microsoft.com/office/drawing/2017/decorative" val="1"/>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422" b="2422"/>
          <a:stretch/>
        </p:blipFill>
        <p:spPr>
          <a:xfrm>
            <a:off x="5650395" y="2085278"/>
            <a:ext cx="6262206" cy="3534937"/>
          </a:xfrm>
        </p:spPr>
      </p:pic>
      <p:sp>
        <p:nvSpPr>
          <p:cNvPr id="3" name="Text Placeholder 2">
            <a:extLst>
              <a:ext uri="{FF2B5EF4-FFF2-40B4-BE49-F238E27FC236}">
                <a16:creationId xmlns:a16="http://schemas.microsoft.com/office/drawing/2014/main" id="{50C21474-5C3A-756A-5AA6-26BFF074B308}"/>
              </a:ext>
            </a:extLst>
          </p:cNvPr>
          <p:cNvSpPr>
            <a:spLocks noGrp="1"/>
          </p:cNvSpPr>
          <p:nvPr>
            <p:ph type="body" sz="quarter" idx="12"/>
          </p:nvPr>
        </p:nvSpPr>
        <p:spPr>
          <a:xfrm>
            <a:off x="500979" y="2172768"/>
            <a:ext cx="4963805" cy="4400162"/>
          </a:xfrm>
        </p:spPr>
        <p:txBody>
          <a:bodyPr vert="horz" wrap="square" lIns="0" tIns="0" rIns="0" bIns="0" rtlCol="0" anchor="t">
            <a:noAutofit/>
          </a:bodyPr>
          <a:lstStyle/>
          <a:p>
            <a:pPr marL="0" indent="0" algn="l">
              <a:lnSpc>
                <a:spcPct val="90000"/>
              </a:lnSpc>
              <a:spcBef>
                <a:spcPts val="1000"/>
              </a:spcBef>
              <a:buNone/>
            </a:pPr>
            <a:r>
              <a:rPr lang="en-US" sz="2000" i="0">
                <a:solidFill>
                  <a:srgbClr val="333333"/>
                </a:solidFill>
                <a:effectLst/>
                <a:latin typeface="Segoe UI Semibold" panose="020B0702040204020203" pitchFamily="34" charset="0"/>
                <a:cs typeface="Segoe UI Semibold" panose="020B0702040204020203" pitchFamily="34" charset="0"/>
              </a:rPr>
              <a:t>Upcoming Microsoft 365 Copilot webinars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b="0" i="0">
                <a:solidFill>
                  <a:srgbClr val="333333"/>
                </a:solidFill>
                <a:effectLst/>
                <a:latin typeface="Segoe UI" panose="020B0502040204020203" pitchFamily="34" charset="0"/>
                <a:cs typeface="Segoe UI" panose="020B0502040204020203" pitchFamily="34" charset="0"/>
              </a:rPr>
              <a:t>Have you attended our </a:t>
            </a:r>
            <a:r>
              <a:rPr lang="en-US" sz="1600" b="0" i="0">
                <a:effectLst/>
                <a:latin typeface="Segoe UI" panose="020B0502040204020203" pitchFamily="34" charset="0"/>
                <a:cs typeface="Segoe UI" panose="020B0502040204020203" pitchFamily="34" charset="0"/>
                <a:hlinkClick r:id="rId3"/>
              </a:rPr>
              <a:t>Customer Hub</a:t>
            </a:r>
            <a:r>
              <a:rPr lang="en-US" sz="1600" b="0" i="0">
                <a:solidFill>
                  <a:srgbClr val="333333"/>
                </a:solidFill>
                <a:effectLst/>
                <a:latin typeface="Segoe UI" panose="020B0502040204020203" pitchFamily="34" charset="0"/>
                <a:cs typeface="Segoe UI" panose="020B0502040204020203" pitchFamily="34" charset="0"/>
              </a:rPr>
              <a:t> webinar sessions? In today's hybrid work environment, modern communication and solutions are essential. Our goal is to help you explore what you can achieve with Microsoft solutions. </a:t>
            </a:r>
          </a:p>
          <a:p>
            <a:pPr marL="0" indent="0" algn="l">
              <a:lnSpc>
                <a:spcPct val="90000"/>
              </a:lnSpc>
              <a:spcBef>
                <a:spcPts val="1000"/>
              </a:spcBef>
              <a:buNone/>
            </a:pPr>
            <a:r>
              <a:rPr lang="en-US" sz="1600" i="0">
                <a:solidFill>
                  <a:srgbClr val="333333"/>
                </a:solidFill>
                <a:effectLst/>
                <a:latin typeface="Segoe UI" panose="020B0502040204020203" pitchFamily="34" charset="0"/>
                <a:cs typeface="Segoe UI" panose="020B0502040204020203" pitchFamily="34" charset="0"/>
              </a:rPr>
              <a:t>Join us for one or more of our upcoming sessions, including the launch of several new Copilot series. We also have all past session recordings so you can watch any that you missed</a:t>
            </a:r>
            <a:r>
              <a:rPr lang="en-US" sz="1600">
                <a:solidFill>
                  <a:srgbClr val="333333"/>
                </a:solidFill>
                <a:latin typeface="Segoe UI" panose="020B0502040204020203" pitchFamily="34" charset="0"/>
                <a:cs typeface="Segoe UI" panose="020B0502040204020203" pitchFamily="34" charset="0"/>
              </a:rPr>
              <a:t> and download the presentation materials.</a:t>
            </a:r>
            <a:endParaRPr lang="en-US" sz="1600" i="0">
              <a:solidFill>
                <a:srgbClr val="333333"/>
              </a:solidFill>
              <a:effectLst/>
              <a:latin typeface="Segoe UI" panose="020B0502040204020203" pitchFamily="34" charset="0"/>
              <a:cs typeface="Segoe UI" panose="020B0502040204020203" pitchFamily="34" charset="0"/>
            </a:endParaRPr>
          </a:p>
          <a:p>
            <a:pPr marL="0" indent="0">
              <a:lnSpc>
                <a:spcPct val="90000"/>
              </a:lnSpc>
              <a:spcBef>
                <a:spcPts val="1000"/>
              </a:spcBef>
              <a:buNone/>
            </a:pPr>
            <a:r>
              <a:rPr lang="en-US" sz="1600">
                <a:solidFill>
                  <a:srgbClr val="333333"/>
                </a:solidFill>
                <a:latin typeface="Segoe UI" panose="020B0502040204020203" pitchFamily="34" charset="0"/>
                <a:cs typeface="Segoe UI" panose="020B0502040204020203" pitchFamily="34" charset="0"/>
              </a:rPr>
              <a:t>Visit </a:t>
            </a:r>
            <a:r>
              <a:rPr lang="en-US" sz="1600">
                <a:solidFill>
                  <a:srgbClr val="333333"/>
                </a:solidFill>
                <a:latin typeface="Segoe UI" panose="020B0502040204020203" pitchFamily="34" charset="0"/>
                <a:cs typeface="Segoe UI" panose="020B0502040204020203" pitchFamily="34" charset="0"/>
                <a:hlinkClick r:id="rId3"/>
              </a:rPr>
              <a:t>aka.ms/CustomerHubSessions</a:t>
            </a:r>
            <a:r>
              <a:rPr lang="en-US" sz="1600">
                <a:solidFill>
                  <a:srgbClr val="333333"/>
                </a:solidFill>
                <a:latin typeface="Segoe UI" panose="020B0502040204020203" pitchFamily="34" charset="0"/>
                <a:cs typeface="Segoe UI" panose="020B0502040204020203" pitchFamily="34" charset="0"/>
              </a:rPr>
              <a:t> to sign up today.</a:t>
            </a:r>
            <a:endParaRPr lang="en-US" sz="1600" b="0" i="0">
              <a:solidFill>
                <a:srgbClr val="333333"/>
              </a:solidFill>
              <a:effectLst/>
              <a:latin typeface="Segoe UI" panose="020B0502040204020203" pitchFamily="34" charset="0"/>
              <a:cs typeface="Segoe UI" panose="020B0502040204020203" pitchFamily="34" charset="0"/>
            </a:endParaRPr>
          </a:p>
        </p:txBody>
      </p:sp>
      <p:sp>
        <p:nvSpPr>
          <p:cNvPr id="6" name="TextBox 5">
            <a:extLst>
              <a:ext uri="{FF2B5EF4-FFF2-40B4-BE49-F238E27FC236}">
                <a16:creationId xmlns:a16="http://schemas.microsoft.com/office/drawing/2014/main" id="{DC38558A-3537-D24F-E233-FB423DDE7C66}"/>
              </a:ext>
            </a:extLst>
          </p:cNvPr>
          <p:cNvSpPr txBox="1"/>
          <p:nvPr/>
        </p:nvSpPr>
        <p:spPr>
          <a:xfrm>
            <a:off x="500979" y="1265269"/>
            <a:ext cx="3462945" cy="276999"/>
          </a:xfrm>
          <a:prstGeom prst="rect">
            <a:avLst/>
          </a:prstGeom>
        </p:spPr>
        <p:txBody>
          <a:bodyPr vert="horz" wrap="square" lIns="0" tIns="0" rIns="0" bIns="0" rtlCol="0" anchor="t">
            <a:spAutoFit/>
          </a:bodyPr>
          <a:lstStyle>
            <a:lvl1pPr defTabSz="932742">
              <a:lnSpc>
                <a:spcPct val="100000"/>
              </a:lnSpc>
              <a:spcBef>
                <a:spcPct val="0"/>
              </a:spcBef>
              <a:buNone/>
              <a:defRPr lang="en-US" sz="3600" b="0" cap="none" spc="-50" baseline="0">
                <a:ln w="3175">
                  <a:noFill/>
                </a:ln>
                <a:solidFill>
                  <a:schemeClr val="bg1"/>
                </a:solidFill>
                <a:effectLst/>
                <a:latin typeface="+mj-lt"/>
                <a:cs typeface="Segoe UI"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lang="en-US" sz="1800">
                <a:solidFill>
                  <a:srgbClr val="FFFFFF"/>
                </a:solidFill>
                <a:latin typeface="Segoe UI Semibold"/>
              </a:rPr>
              <a:t>Customer Hub</a:t>
            </a:r>
            <a:endParaRPr kumimoji="0" lang="en-US" sz="1800" b="0" i="0" u="none" strike="noStrike" kern="1200" cap="none" spc="-50" normalizeH="0" baseline="0" noProof="0">
              <a:ln w="3175">
                <a:noFill/>
              </a:ln>
              <a:solidFill>
                <a:srgbClr val="FFFFFF"/>
              </a:solidFill>
              <a:effectLst/>
              <a:uLnTx/>
              <a:uFillTx/>
              <a:latin typeface="Segoe UI Semibold"/>
              <a:ea typeface="+mn-ea"/>
              <a:cs typeface="Segoe UI" pitchFamily="34" charset="0"/>
            </a:endParaRPr>
          </a:p>
        </p:txBody>
      </p:sp>
    </p:spTree>
    <p:extLst>
      <p:ext uri="{BB962C8B-B14F-4D97-AF65-F5344CB8AC3E}">
        <p14:creationId xmlns:p14="http://schemas.microsoft.com/office/powerpoint/2010/main" val="37329352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a:extLst>
              <a:ext uri="{C183D7F6-B498-43B3-948B-1728B52AA6E4}">
                <adec:decorative xmlns:adec="http://schemas.microsoft.com/office/drawing/2017/decorative" val="1"/>
              </a:ext>
            </a:extLst>
          </p:cNvPr>
          <p:cNvSpPr/>
          <p:nvPr/>
        </p:nvSpPr>
        <p:spPr>
          <a:xfrm>
            <a:off x="6221000" y="2860000"/>
            <a:ext cx="2631900" cy="2320000"/>
          </a:xfrm>
          <a:prstGeom prst="roundRect">
            <a:avLst/>
          </a:prstGeom>
          <a:solidFill>
            <a:srgbClr val="F4F2F4"/>
          </a:solidFill>
          <a:ln w="9525">
            <a:solidFill>
              <a:srgbClr val="E2E0E2"/>
            </a:solid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effectLst/>
              <a:uLnTx/>
              <a:uFillTx/>
              <a:latin typeface="Calibri"/>
              <a:ea typeface="+mn-ea"/>
              <a:cs typeface="+mn-cs"/>
            </a:endParaRPr>
          </a:p>
        </p:txBody>
      </p:sp>
      <p:sp>
        <p:nvSpPr>
          <p:cNvPr id="9" name="TextBox"/>
          <p:cNvSpPr txBox="1">
            <a:spLocks noGrp="1"/>
          </p:cNvSpPr>
          <p:nvPr>
            <p:ph type="title" idx="4294967295"/>
          </p:nvPr>
        </p:nvSpPr>
        <p:spPr>
          <a:xfrm>
            <a:off x="457200" y="1080000"/>
            <a:ext cx="11277600" cy="78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81F2B"/>
                </a:solidFill>
                <a:effectLst/>
                <a:uLnTx/>
                <a:uFillTx/>
                <a:latin typeface="Segoe Sans Display"/>
                <a:ea typeface="+mn-ea"/>
                <a:cs typeface="+mn-cs"/>
              </a:rPr>
              <a:t>Star in a Champion story</a:t>
            </a:r>
          </a:p>
        </p:txBody>
      </p:sp>
      <p:sp>
        <p:nvSpPr>
          <p:cNvPr id="8" name="TextBox"/>
          <p:cNvSpPr txBox="1"/>
          <p:nvPr/>
        </p:nvSpPr>
        <p:spPr>
          <a:xfrm>
            <a:off x="457200" y="760000"/>
            <a:ext cx="9500000" cy="280000"/>
          </a:xfrm>
          <a:prstGeom prst="rect">
            <a:avLst/>
          </a:prstGeom>
        </p:spPr>
        <p:txBody>
          <a:bodyPr wrap="none"/>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A2AE"/>
                </a:solidFill>
                <a:effectLst/>
                <a:uLnTx/>
                <a:uFillTx/>
                <a:latin typeface="Segoe Sans Display"/>
                <a:ea typeface="+mn-ea"/>
                <a:cs typeface="+mn-cs"/>
              </a:rPr>
              <a:t>Microsoft 365 Copilot Adoption </a:t>
            </a:r>
            <a:r>
              <a:rPr kumimoji="0" sz="1400" b="1" i="0" u="none" strike="noStrike" kern="1200" cap="none" spc="0" normalizeH="0" baseline="0" noProof="0" dirty="0">
                <a:ln>
                  <a:noFill/>
                </a:ln>
                <a:solidFill>
                  <a:srgbClr val="00A2AE"/>
                </a:solidFill>
                <a:effectLst/>
                <a:uLnTx/>
                <a:uFillTx/>
                <a:latin typeface="Segoe Sans Display"/>
                <a:ea typeface="+mn-ea"/>
                <a:cs typeface="+mn-cs"/>
              </a:rPr>
              <a:t>·</a:t>
            </a:r>
            <a:r>
              <a:rPr kumimoji="0" lang="en-US" sz="1400" b="1" i="0" u="none" strike="noStrike" kern="1200" cap="none" spc="0" normalizeH="0" baseline="0" noProof="0" dirty="0">
                <a:ln>
                  <a:noFill/>
                </a:ln>
                <a:solidFill>
                  <a:srgbClr val="00A2AE"/>
                </a:solidFill>
                <a:effectLst/>
                <a:uLnTx/>
                <a:uFillTx/>
                <a:latin typeface="Segoe Sans Display"/>
                <a:ea typeface="+mn-ea"/>
                <a:cs typeface="+mn-cs"/>
              </a:rPr>
              <a:t> </a:t>
            </a:r>
            <a:r>
              <a:rPr kumimoji="0" sz="1400" b="1" i="0" u="none" strike="noStrike" kern="1200" cap="none" spc="0" normalizeH="0" baseline="0" noProof="0" dirty="0">
                <a:ln>
                  <a:noFill/>
                </a:ln>
                <a:solidFill>
                  <a:srgbClr val="00A2AE"/>
                </a:solidFill>
                <a:effectLst/>
                <a:uLnTx/>
                <a:uFillTx/>
                <a:latin typeface="Segoe Sans Display"/>
                <a:ea typeface="+mn-ea"/>
                <a:cs typeface="+mn-cs"/>
              </a:rPr>
              <a:t>CHAMPION STORIES</a:t>
            </a:r>
          </a:p>
        </p:txBody>
      </p:sp>
      <p:sp>
        <p:nvSpPr>
          <p:cNvPr id="10" name="TextBox"/>
          <p:cNvSpPr txBox="1"/>
          <p:nvPr/>
        </p:nvSpPr>
        <p:spPr>
          <a:xfrm>
            <a:off x="457200" y="1900000"/>
            <a:ext cx="10800000" cy="840000"/>
          </a:xfrm>
          <a:prstGeom prst="rect">
            <a:avLst/>
          </a:prstGeom>
        </p:spPr>
        <p:txBody>
          <a:bodyPr/>
          <a:lstStyle/>
          <a:p>
            <a:pPr marL="0" marR="0" lvl="0" indent="0" algn="l" defTabSz="457200" rtl="0" eaLnBrk="1" fontAlgn="auto" latinLnBrk="0" hangingPunct="1">
              <a:lnSpc>
                <a:spcPct val="112000"/>
              </a:lnSpc>
              <a:spcBef>
                <a:spcPts val="0"/>
              </a:spcBef>
              <a:spcAft>
                <a:spcPts val="0"/>
              </a:spcAft>
              <a:buClrTx/>
              <a:buSzTx/>
              <a:buFontTx/>
              <a:buNone/>
              <a:tabLst/>
              <a:defRPr/>
            </a:pPr>
            <a:r>
              <a:rPr kumimoji="0" sz="1800" b="0" i="0" u="none" strike="noStrike" kern="1200" cap="none" spc="0" normalizeH="0" baseline="0" noProof="0">
                <a:ln>
                  <a:noFill/>
                </a:ln>
                <a:solidFill>
                  <a:srgbClr val="3C3C3C"/>
                </a:solidFill>
                <a:effectLst/>
                <a:uLnTx/>
                <a:uFillTx/>
                <a:latin typeface="Segoe Sans Display Semilight"/>
                <a:ea typeface="+mn-ea"/>
                <a:cs typeface="+mn-cs"/>
              </a:rPr>
              <a:t>Sign up to get your </a:t>
            </a:r>
            <a:r>
              <a:rPr kumimoji="0" lang="en-US" sz="1800" b="0" i="0" u="none" strike="noStrike" kern="1200" cap="none" spc="0" normalizeH="0" baseline="0" noProof="0">
                <a:ln>
                  <a:noFill/>
                </a:ln>
                <a:solidFill>
                  <a:srgbClr val="3C3C3C"/>
                </a:solidFill>
                <a:effectLst/>
                <a:uLnTx/>
                <a:uFillTx/>
                <a:latin typeface="Segoe Sans Display Semilight"/>
                <a:ea typeface="+mn-ea"/>
                <a:cs typeface="+mn-cs"/>
              </a:rPr>
              <a:t>experience driving</a:t>
            </a:r>
            <a:r>
              <a:rPr kumimoji="0" sz="1800" b="0" i="0" u="none" strike="noStrike" kern="1200" cap="none" spc="0" normalizeH="0" baseline="0" noProof="0">
                <a:ln>
                  <a:noFill/>
                </a:ln>
                <a:solidFill>
                  <a:srgbClr val="3C3C3C"/>
                </a:solidFill>
                <a:effectLst/>
                <a:uLnTx/>
                <a:uFillTx/>
                <a:latin typeface="Segoe Sans Display Semilight"/>
                <a:ea typeface="+mn-ea"/>
                <a:cs typeface="+mn-cs"/>
              </a:rPr>
              <a:t> </a:t>
            </a:r>
            <a:r>
              <a:rPr kumimoji="0" lang="en-US" sz="1800" b="0" i="0" u="none" strike="noStrike" kern="1200" cap="none" spc="0" normalizeH="0" baseline="0" noProof="0">
                <a:ln>
                  <a:noFill/>
                </a:ln>
                <a:solidFill>
                  <a:srgbClr val="3C3C3C"/>
                </a:solidFill>
                <a:effectLst/>
                <a:uLnTx/>
                <a:uFillTx/>
                <a:latin typeface="Segoe Sans Display Semilight"/>
                <a:ea typeface="+mn-ea"/>
                <a:cs typeface="+mn-cs"/>
              </a:rPr>
              <a:t>Microsoft 365 </a:t>
            </a:r>
            <a:r>
              <a:rPr kumimoji="0" sz="1800" b="0" i="0" u="none" strike="noStrike" kern="1200" cap="none" spc="0" normalizeH="0" baseline="0" noProof="0">
                <a:ln>
                  <a:noFill/>
                </a:ln>
                <a:solidFill>
                  <a:srgbClr val="3C3C3C"/>
                </a:solidFill>
                <a:effectLst/>
                <a:uLnTx/>
                <a:uFillTx/>
                <a:latin typeface="Segoe Sans Display Semilight"/>
                <a:ea typeface="+mn-ea"/>
                <a:cs typeface="+mn-cs"/>
              </a:rPr>
              <a:t>Copilot adoption professionally filmed and edited by our studio team</a:t>
            </a:r>
            <a:r>
              <a:rPr kumimoji="0" lang="en-US" sz="1800" b="0" i="0" u="none" strike="noStrike" kern="1200" cap="none" spc="0" normalizeH="0" baseline="0" noProof="0">
                <a:ln>
                  <a:noFill/>
                </a:ln>
                <a:solidFill>
                  <a:srgbClr val="3C3C3C"/>
                </a:solidFill>
                <a:effectLst/>
                <a:uLnTx/>
                <a:uFillTx/>
                <a:latin typeface="Segoe Sans Display Semilight"/>
                <a:ea typeface="+mn-ea"/>
                <a:cs typeface="+mn-cs"/>
              </a:rPr>
              <a:t> – </a:t>
            </a:r>
            <a:r>
              <a:rPr kumimoji="0" sz="1800" b="0" i="0" u="none" strike="noStrike" kern="1200" cap="none" spc="0" normalizeH="0" baseline="0" noProof="0">
                <a:ln>
                  <a:noFill/>
                </a:ln>
                <a:solidFill>
                  <a:srgbClr val="3C3C3C"/>
                </a:solidFill>
                <a:effectLst/>
                <a:uLnTx/>
                <a:uFillTx/>
                <a:latin typeface="Segoe Sans Display Semilight"/>
                <a:ea typeface="+mn-ea"/>
                <a:cs typeface="+mn-cs"/>
              </a:rPr>
              <a:t>a</a:t>
            </a:r>
            <a:r>
              <a:rPr kumimoji="0" lang="en-US" sz="1800" b="0" i="0" u="none" strike="noStrike" kern="1200" cap="none" spc="0" normalizeH="0" baseline="0" noProof="0">
                <a:ln>
                  <a:noFill/>
                </a:ln>
                <a:solidFill>
                  <a:srgbClr val="3C3C3C"/>
                </a:solidFill>
                <a:effectLst/>
                <a:uLnTx/>
                <a:uFillTx/>
                <a:latin typeface="Segoe Sans Display Semilight"/>
                <a:ea typeface="+mn-ea"/>
                <a:cs typeface="+mn-cs"/>
              </a:rPr>
              <a:t> </a:t>
            </a:r>
            <a:r>
              <a:rPr kumimoji="0" sz="1800" b="0" i="0" u="none" strike="noStrike" kern="1200" cap="none" spc="0" normalizeH="0" baseline="0" noProof="0">
                <a:ln>
                  <a:noFill/>
                </a:ln>
                <a:solidFill>
                  <a:srgbClr val="3C3C3C"/>
                </a:solidFill>
                <a:effectLst/>
                <a:uLnTx/>
                <a:uFillTx/>
                <a:latin typeface="Segoe Sans Display Semilight"/>
                <a:ea typeface="+mn-ea"/>
                <a:cs typeface="+mn-cs"/>
              </a:rPr>
              <a:t>story worth sharing far beyond this call.</a:t>
            </a:r>
          </a:p>
        </p:txBody>
      </p:sp>
      <p:sp>
        <p:nvSpPr>
          <p:cNvPr id="11" name="Shape">
            <a:extLst>
              <a:ext uri="{C183D7F6-B498-43B3-948B-1728B52AA6E4}">
                <adec:decorative xmlns:adec="http://schemas.microsoft.com/office/drawing/2017/decorative" val="1"/>
              </a:ext>
            </a:extLst>
          </p:cNvPr>
          <p:cNvSpPr/>
          <p:nvPr/>
        </p:nvSpPr>
        <p:spPr>
          <a:xfrm>
            <a:off x="457200" y="2860000"/>
            <a:ext cx="2631900" cy="2320000"/>
          </a:xfrm>
          <a:prstGeom prst="roundRect">
            <a:avLst/>
          </a:prstGeom>
          <a:solidFill>
            <a:srgbClr val="F4F2F4"/>
          </a:solidFill>
          <a:ln w="9525">
            <a:solidFill>
              <a:srgbClr val="E2E0E2"/>
            </a:solid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 name="Group 1">
            <a:extLst>
              <a:ext uri="{FF2B5EF4-FFF2-40B4-BE49-F238E27FC236}">
                <a16:creationId xmlns:a16="http://schemas.microsoft.com/office/drawing/2014/main" id="{E23CB41E-A473-F97A-F9CF-E54A8D3A374B}"/>
              </a:ext>
              <a:ext uri="{C183D7F6-B498-43B3-948B-1728B52AA6E4}">
                <adec:decorative xmlns:adec="http://schemas.microsoft.com/office/drawing/2017/decorative" val="1"/>
              </a:ext>
            </a:extLst>
          </p:cNvPr>
          <p:cNvGrpSpPr/>
          <p:nvPr/>
        </p:nvGrpSpPr>
        <p:grpSpPr>
          <a:xfrm>
            <a:off x="457200" y="3060000"/>
            <a:ext cx="2631900" cy="560000"/>
            <a:chOff x="457200" y="3060000"/>
            <a:chExt cx="2631900" cy="560000"/>
          </a:xfrm>
        </p:grpSpPr>
        <p:sp>
          <p:nvSpPr>
            <p:cNvPr id="12" name="Shape"/>
            <p:cNvSpPr/>
            <p:nvPr/>
          </p:nvSpPr>
          <p:spPr>
            <a:xfrm>
              <a:off x="1493150" y="3060000"/>
              <a:ext cx="560000" cy="560000"/>
            </a:xfrm>
            <a:prstGeom prst="ellipse">
              <a:avLst/>
            </a:prstGeom>
            <a:solidFill>
              <a:srgbClr val="0194EC"/>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p:cNvSpPr txBox="1"/>
            <p:nvPr/>
          </p:nvSpPr>
          <p:spPr>
            <a:xfrm>
              <a:off x="457200" y="3060000"/>
              <a:ext cx="2631900" cy="560000"/>
            </a:xfrm>
            <a:prstGeom prst="rect">
              <a:avLst/>
            </a:prstGeom>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FFFFFF"/>
                  </a:solidFill>
                  <a:effectLst/>
                  <a:uLnTx/>
                  <a:uFillTx/>
                  <a:latin typeface="Calibri"/>
                  <a:ea typeface="+mn-ea"/>
                  <a:cs typeface="+mn-cs"/>
                </a:rPr>
                <a:t> </a:t>
              </a:r>
              <a:r>
                <a:rPr kumimoji="0" sz="2600" b="0" i="0" u="none" strike="noStrike" kern="1200" cap="none" spc="0" normalizeH="0" baseline="0" noProof="0">
                  <a:ln>
                    <a:noFill/>
                  </a:ln>
                  <a:solidFill>
                    <a:srgbClr val="FFFFFF"/>
                  </a:solidFill>
                  <a:effectLst/>
                  <a:uLnTx/>
                  <a:uFillTx/>
                  <a:latin typeface="Calibri"/>
                  <a:ea typeface="+mn-ea"/>
                  <a:cs typeface="+mn-cs"/>
                </a:rPr>
                <a:t>▶</a:t>
              </a:r>
            </a:p>
          </p:txBody>
        </p:sp>
      </p:grpSp>
      <p:sp>
        <p:nvSpPr>
          <p:cNvPr id="14" name="TextBox"/>
          <p:cNvSpPr txBox="1"/>
          <p:nvPr/>
        </p:nvSpPr>
        <p:spPr>
          <a:xfrm>
            <a:off x="517200" y="3690000"/>
            <a:ext cx="2511900" cy="520000"/>
          </a:xfrm>
          <a:prstGeom prst="rect">
            <a:avLst/>
          </a:prstGeom>
        </p:spPr>
        <p:txBody>
          <a:bodyPr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700" b="1" i="0" u="none" strike="noStrike" kern="1200" cap="none" spc="0" normalizeH="0" baseline="0" noProof="0">
                <a:ln>
                  <a:noFill/>
                </a:ln>
                <a:solidFill>
                  <a:srgbClr val="081F2B"/>
                </a:solidFill>
                <a:effectLst/>
                <a:uLnTx/>
                <a:uFillTx/>
                <a:latin typeface="Segoe Sans Display"/>
                <a:ea typeface="+mn-ea"/>
                <a:cs typeface="+mn-cs"/>
              </a:rPr>
              <a:t>Studio-produced</a:t>
            </a:r>
          </a:p>
        </p:txBody>
      </p:sp>
      <p:sp>
        <p:nvSpPr>
          <p:cNvPr id="15" name="TextBox"/>
          <p:cNvSpPr txBox="1"/>
          <p:nvPr/>
        </p:nvSpPr>
        <p:spPr>
          <a:xfrm>
            <a:off x="547200" y="4260000"/>
            <a:ext cx="2451900" cy="840000"/>
          </a:xfrm>
          <a:prstGeom prst="rect">
            <a:avLst/>
          </a:prstGeom>
        </p:spPr>
        <p:txBody>
          <a:bodyPr anchor="t"/>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sz="1400" b="0" i="0" u="none" strike="noStrike" kern="1200" cap="none" spc="0" normalizeH="0" baseline="0" noProof="0">
                <a:ln>
                  <a:noFill/>
                </a:ln>
                <a:solidFill>
                  <a:srgbClr val="3C3C3C"/>
                </a:solidFill>
                <a:effectLst/>
                <a:uLnTx/>
                <a:uFillTx/>
                <a:latin typeface="Segoe Sans Display Semilight"/>
                <a:ea typeface="+mn-ea"/>
                <a:cs typeface="+mn-cs"/>
              </a:rPr>
              <a:t>We film and edit it all</a:t>
            </a:r>
            <a:r>
              <a:rPr kumimoji="0" lang="en-US" sz="1400" b="0" i="0" u="none" strike="noStrike" kern="1200" cap="none" spc="0" normalizeH="0" baseline="0" noProof="0">
                <a:ln>
                  <a:noFill/>
                </a:ln>
                <a:solidFill>
                  <a:srgbClr val="3C3C3C"/>
                </a:solidFill>
                <a:effectLst/>
                <a:uLnTx/>
                <a:uFillTx/>
                <a:latin typeface="Segoe Sans Display Semilight"/>
                <a:ea typeface="+mn-ea"/>
                <a:cs typeface="+mn-cs"/>
              </a:rPr>
              <a:t> – </a:t>
            </a:r>
            <a:r>
              <a:rPr kumimoji="0" sz="1400" b="0" i="0" u="none" strike="noStrike" kern="1200" cap="none" spc="0" normalizeH="0" baseline="0" noProof="0">
                <a:ln>
                  <a:noFill/>
                </a:ln>
                <a:solidFill>
                  <a:srgbClr val="3C3C3C"/>
                </a:solidFill>
                <a:effectLst/>
                <a:uLnTx/>
                <a:uFillTx/>
                <a:latin typeface="Segoe Sans Display Semilight"/>
                <a:ea typeface="+mn-ea"/>
                <a:cs typeface="+mn-cs"/>
              </a:rPr>
              <a:t>you share your story.</a:t>
            </a:r>
          </a:p>
        </p:txBody>
      </p:sp>
      <p:sp>
        <p:nvSpPr>
          <p:cNvPr id="16" name="Shape">
            <a:extLst>
              <a:ext uri="{C183D7F6-B498-43B3-948B-1728B52AA6E4}">
                <adec:decorative xmlns:adec="http://schemas.microsoft.com/office/drawing/2017/decorative" val="1"/>
              </a:ext>
            </a:extLst>
          </p:cNvPr>
          <p:cNvSpPr/>
          <p:nvPr/>
        </p:nvSpPr>
        <p:spPr>
          <a:xfrm>
            <a:off x="3339100" y="2860000"/>
            <a:ext cx="2631900" cy="2320000"/>
          </a:xfrm>
          <a:prstGeom prst="roundRect">
            <a:avLst/>
          </a:prstGeom>
          <a:solidFill>
            <a:srgbClr val="F4F2F4"/>
          </a:solidFill>
          <a:ln w="9525">
            <a:solidFill>
              <a:srgbClr val="E2E0E2"/>
            </a:solid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2">
            <a:extLst>
              <a:ext uri="{FF2B5EF4-FFF2-40B4-BE49-F238E27FC236}">
                <a16:creationId xmlns:a16="http://schemas.microsoft.com/office/drawing/2014/main" id="{D39F4850-E7CE-578F-A590-68DE162E7B52}"/>
              </a:ext>
              <a:ext uri="{C183D7F6-B498-43B3-948B-1728B52AA6E4}">
                <adec:decorative xmlns:adec="http://schemas.microsoft.com/office/drawing/2017/decorative" val="1"/>
              </a:ext>
            </a:extLst>
          </p:cNvPr>
          <p:cNvGrpSpPr/>
          <p:nvPr/>
        </p:nvGrpSpPr>
        <p:grpSpPr>
          <a:xfrm>
            <a:off x="3339100" y="3060000"/>
            <a:ext cx="2631900" cy="560000"/>
            <a:chOff x="3339100" y="3060000"/>
            <a:chExt cx="2631900" cy="560000"/>
          </a:xfrm>
        </p:grpSpPr>
        <p:sp>
          <p:nvSpPr>
            <p:cNvPr id="17" name="Shape"/>
            <p:cNvSpPr/>
            <p:nvPr/>
          </p:nvSpPr>
          <p:spPr>
            <a:xfrm>
              <a:off x="4375050" y="3060000"/>
              <a:ext cx="560000" cy="560000"/>
            </a:xfrm>
            <a:prstGeom prst="ellipse">
              <a:avLst/>
            </a:prstGeom>
            <a:solidFill>
              <a:srgbClr val="00A2AE"/>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p:cNvSpPr txBox="1"/>
            <p:nvPr/>
          </p:nvSpPr>
          <p:spPr>
            <a:xfrm>
              <a:off x="3339100" y="3060000"/>
              <a:ext cx="2631900" cy="560000"/>
            </a:xfrm>
            <a:prstGeom prst="rect">
              <a:avLst/>
            </a:prstGeom>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600" b="0" i="0" u="none" strike="noStrike" kern="1200" cap="none" spc="0" normalizeH="0" baseline="0" noProof="0">
                  <a:ln>
                    <a:noFill/>
                  </a:ln>
                  <a:solidFill>
                    <a:srgbClr val="FFFFFF"/>
                  </a:solidFill>
                  <a:effectLst/>
                  <a:uLnTx/>
                  <a:uFillTx/>
                  <a:latin typeface="Calibri"/>
                  <a:ea typeface="+mn-ea"/>
                  <a:cs typeface="+mn-cs"/>
                </a:rPr>
                <a:t>★</a:t>
              </a:r>
            </a:p>
          </p:txBody>
        </p:sp>
      </p:grpSp>
      <p:sp>
        <p:nvSpPr>
          <p:cNvPr id="19" name="TextBox"/>
          <p:cNvSpPr txBox="1"/>
          <p:nvPr/>
        </p:nvSpPr>
        <p:spPr>
          <a:xfrm>
            <a:off x="3399100" y="3690000"/>
            <a:ext cx="2511900" cy="520000"/>
          </a:xfrm>
          <a:prstGeom prst="rect">
            <a:avLst/>
          </a:prstGeom>
        </p:spPr>
        <p:txBody>
          <a:bodyPr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700" b="1" i="0" u="none" strike="noStrike" kern="1200" cap="none" spc="0" normalizeH="0" baseline="0" noProof="0">
                <a:ln>
                  <a:noFill/>
                </a:ln>
                <a:solidFill>
                  <a:srgbClr val="081F2B"/>
                </a:solidFill>
                <a:effectLst/>
                <a:uLnTx/>
                <a:uFillTx/>
                <a:latin typeface="Segoe Sans Display"/>
                <a:ea typeface="+mn-ea"/>
                <a:cs typeface="+mn-cs"/>
              </a:rPr>
              <a:t>Featured by Microsoft</a:t>
            </a:r>
          </a:p>
        </p:txBody>
      </p:sp>
      <p:sp>
        <p:nvSpPr>
          <p:cNvPr id="20" name="TextBox"/>
          <p:cNvSpPr txBox="1"/>
          <p:nvPr/>
        </p:nvSpPr>
        <p:spPr>
          <a:xfrm>
            <a:off x="3429100" y="4260000"/>
            <a:ext cx="2451900" cy="840000"/>
          </a:xfrm>
          <a:prstGeom prst="rect">
            <a:avLst/>
          </a:prstGeom>
        </p:spPr>
        <p:txBody>
          <a:bodyPr anchor="t"/>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sz="1400" b="0" i="0" u="none" strike="noStrike" kern="1200" cap="none" spc="0" normalizeH="0" baseline="0" noProof="0">
                <a:ln>
                  <a:noFill/>
                </a:ln>
                <a:solidFill>
                  <a:srgbClr val="3C3C3C"/>
                </a:solidFill>
                <a:effectLst/>
                <a:uLnTx/>
                <a:uFillTx/>
                <a:latin typeface="Segoe Sans Display Semilight"/>
                <a:ea typeface="+mn-ea"/>
                <a:cs typeface="+mn-cs"/>
              </a:rPr>
              <a:t>Published on Microsoft </a:t>
            </a:r>
            <a:r>
              <a:rPr kumimoji="0" lang="en-US" sz="1400" b="0" i="0" u="none" strike="noStrike" kern="1200" cap="none" spc="0" normalizeH="0" baseline="0" noProof="0">
                <a:ln>
                  <a:noFill/>
                </a:ln>
                <a:solidFill>
                  <a:srgbClr val="3C3C3C"/>
                </a:solidFill>
                <a:effectLst/>
                <a:uLnTx/>
                <a:uFillTx/>
                <a:latin typeface="Segoe Sans Display Semilight"/>
                <a:ea typeface="+mn-ea"/>
                <a:cs typeface="+mn-cs"/>
              </a:rPr>
              <a:t>socials</a:t>
            </a:r>
            <a:r>
              <a:rPr kumimoji="0" sz="1400" b="0" i="0" u="none" strike="noStrike" kern="1200" cap="none" spc="0" normalizeH="0" baseline="0" noProof="0">
                <a:ln>
                  <a:noFill/>
                </a:ln>
                <a:solidFill>
                  <a:srgbClr val="3C3C3C"/>
                </a:solidFill>
                <a:effectLst/>
                <a:uLnTx/>
                <a:uFillTx/>
                <a:latin typeface="Segoe Sans Display Semilight"/>
                <a:ea typeface="+mn-ea"/>
                <a:cs typeface="+mn-cs"/>
              </a:rPr>
              <a:t>, </a:t>
            </a:r>
            <a:r>
              <a:rPr kumimoji="0" lang="en-US" sz="1400" b="0" i="0" u="none" strike="noStrike" kern="1200" cap="none" spc="0" normalizeH="0" baseline="0" noProof="0">
                <a:ln>
                  <a:noFill/>
                </a:ln>
                <a:solidFill>
                  <a:srgbClr val="3C3C3C"/>
                </a:solidFill>
                <a:effectLst/>
                <a:uLnTx/>
                <a:uFillTx/>
                <a:latin typeface="Segoe Sans Display Semilight"/>
                <a:ea typeface="+mn-ea"/>
                <a:cs typeface="+mn-cs"/>
              </a:rPr>
              <a:t>web </a:t>
            </a:r>
            <a:r>
              <a:rPr kumimoji="0" sz="1400" b="0" i="0" u="none" strike="noStrike" kern="1200" cap="none" spc="0" normalizeH="0" baseline="0" noProof="0">
                <a:ln>
                  <a:noFill/>
                </a:ln>
                <a:solidFill>
                  <a:srgbClr val="3C3C3C"/>
                </a:solidFill>
                <a:effectLst/>
                <a:uLnTx/>
                <a:uFillTx/>
                <a:latin typeface="Segoe Sans Display Semilight"/>
                <a:ea typeface="+mn-ea"/>
                <a:cs typeface="+mn-cs"/>
              </a:rPr>
              <a:t>and </a:t>
            </a:r>
            <a:r>
              <a:rPr kumimoji="0" lang="en-US" sz="1400" b="0" i="0" u="none" strike="noStrike" kern="1200" cap="none" spc="0" normalizeH="0" baseline="0" noProof="0">
                <a:ln>
                  <a:noFill/>
                </a:ln>
                <a:solidFill>
                  <a:srgbClr val="3C3C3C"/>
                </a:solidFill>
                <a:effectLst/>
                <a:uLnTx/>
                <a:uFillTx/>
                <a:latin typeface="Segoe Sans Display Semilight"/>
                <a:ea typeface="+mn-ea"/>
                <a:cs typeface="+mn-cs"/>
              </a:rPr>
              <a:t>blogs</a:t>
            </a:r>
            <a:r>
              <a:rPr kumimoji="0" sz="1400" b="0" i="0" u="none" strike="noStrike" kern="1200" cap="none" spc="0" normalizeH="0" baseline="0" noProof="0">
                <a:ln>
                  <a:noFill/>
                </a:ln>
                <a:solidFill>
                  <a:srgbClr val="3C3C3C"/>
                </a:solidFill>
                <a:effectLst/>
                <a:uLnTx/>
                <a:uFillTx/>
                <a:latin typeface="Segoe Sans Display Semilight"/>
                <a:ea typeface="+mn-ea"/>
                <a:cs typeface="+mn-cs"/>
              </a:rPr>
              <a:t> as a best practice.</a:t>
            </a:r>
          </a:p>
        </p:txBody>
      </p:sp>
      <p:grpSp>
        <p:nvGrpSpPr>
          <p:cNvPr id="4" name="Group 3">
            <a:extLst>
              <a:ext uri="{FF2B5EF4-FFF2-40B4-BE49-F238E27FC236}">
                <a16:creationId xmlns:a16="http://schemas.microsoft.com/office/drawing/2014/main" id="{C17CA6A5-DD38-7989-C5C6-F17FA5344F0E}"/>
              </a:ext>
              <a:ext uri="{C183D7F6-B498-43B3-948B-1728B52AA6E4}">
                <adec:decorative xmlns:adec="http://schemas.microsoft.com/office/drawing/2017/decorative" val="1"/>
              </a:ext>
            </a:extLst>
          </p:cNvPr>
          <p:cNvGrpSpPr/>
          <p:nvPr/>
        </p:nvGrpSpPr>
        <p:grpSpPr>
          <a:xfrm>
            <a:off x="6221000" y="3060000"/>
            <a:ext cx="2631900" cy="560000"/>
            <a:chOff x="6221000" y="3060000"/>
            <a:chExt cx="2631900" cy="560000"/>
          </a:xfrm>
        </p:grpSpPr>
        <p:sp>
          <p:nvSpPr>
            <p:cNvPr id="22" name="Shape">
              <a:extLst>
                <a:ext uri="{C183D7F6-B498-43B3-948B-1728B52AA6E4}">
                  <adec:decorative xmlns:adec="http://schemas.microsoft.com/office/drawing/2017/decorative" val="1"/>
                </a:ext>
              </a:extLst>
            </p:cNvPr>
            <p:cNvSpPr/>
            <p:nvPr/>
          </p:nvSpPr>
          <p:spPr>
            <a:xfrm>
              <a:off x="7256950" y="3060000"/>
              <a:ext cx="560000" cy="560000"/>
            </a:xfrm>
            <a:prstGeom prst="ellipse">
              <a:avLst/>
            </a:prstGeom>
            <a:solidFill>
              <a:srgbClr val="70BC30"/>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TextBox">
              <a:extLst>
                <a:ext uri="{C183D7F6-B498-43B3-948B-1728B52AA6E4}">
                  <adec:decorative xmlns:adec="http://schemas.microsoft.com/office/drawing/2017/decorative" val="1"/>
                </a:ext>
              </a:extLst>
            </p:cNvPr>
            <p:cNvSpPr txBox="1"/>
            <p:nvPr/>
          </p:nvSpPr>
          <p:spPr>
            <a:xfrm>
              <a:off x="6221000" y="3060000"/>
              <a:ext cx="2631900" cy="560000"/>
            </a:xfrm>
            <a:prstGeom prst="rect">
              <a:avLst/>
            </a:prstGeom>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600" b="0" i="0" u="none" strike="noStrike" kern="1200" cap="none" spc="0" normalizeH="0" baseline="0" noProof="0">
                  <a:ln>
                    <a:noFill/>
                  </a:ln>
                  <a:solidFill>
                    <a:srgbClr val="FFFFFF"/>
                  </a:solidFill>
                  <a:effectLst/>
                  <a:uLnTx/>
                  <a:uFillTx/>
                  <a:latin typeface="Calibri"/>
                  <a:ea typeface="+mn-ea"/>
                  <a:cs typeface="+mn-cs"/>
                </a:rPr>
                <a:t>▲</a:t>
              </a:r>
            </a:p>
          </p:txBody>
        </p:sp>
      </p:grpSp>
      <p:sp>
        <p:nvSpPr>
          <p:cNvPr id="24" name="TextBox"/>
          <p:cNvSpPr txBox="1"/>
          <p:nvPr/>
        </p:nvSpPr>
        <p:spPr>
          <a:xfrm>
            <a:off x="6281000" y="3690000"/>
            <a:ext cx="2511900" cy="520000"/>
          </a:xfrm>
          <a:prstGeom prst="rect">
            <a:avLst/>
          </a:prstGeom>
        </p:spPr>
        <p:txBody>
          <a:bodyPr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700" b="1" i="0" u="none" strike="noStrike" kern="1200" cap="none" spc="0" normalizeH="0" baseline="0" noProof="0">
                <a:ln>
                  <a:noFill/>
                </a:ln>
                <a:solidFill>
                  <a:srgbClr val="081F2B"/>
                </a:solidFill>
                <a:effectLst/>
                <a:uLnTx/>
                <a:uFillTx/>
                <a:latin typeface="Segoe Sans Display"/>
                <a:ea typeface="+mn-ea"/>
                <a:cs typeface="+mn-cs"/>
              </a:rPr>
              <a:t>Grow your brand</a:t>
            </a:r>
          </a:p>
        </p:txBody>
      </p:sp>
      <p:sp>
        <p:nvSpPr>
          <p:cNvPr id="25" name="TextBox"/>
          <p:cNvSpPr txBox="1"/>
          <p:nvPr/>
        </p:nvSpPr>
        <p:spPr>
          <a:xfrm>
            <a:off x="6311000" y="4260000"/>
            <a:ext cx="2451900" cy="840000"/>
          </a:xfrm>
          <a:prstGeom prst="rect">
            <a:avLst/>
          </a:prstGeom>
        </p:spPr>
        <p:txBody>
          <a:bodyPr anchor="t"/>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sz="1400" b="0" i="0" u="none" strike="noStrike" kern="1200" cap="none" spc="0" normalizeH="0" baseline="0" noProof="0">
                <a:ln>
                  <a:noFill/>
                </a:ln>
                <a:solidFill>
                  <a:srgbClr val="3C3C3C"/>
                </a:solidFill>
                <a:effectLst/>
                <a:uLnTx/>
                <a:uFillTx/>
                <a:latin typeface="Segoe Sans Display Semilight"/>
                <a:ea typeface="+mn-ea"/>
                <a:cs typeface="+mn-cs"/>
              </a:rPr>
              <a:t>Keep the polished video for your own network and portfolio.</a:t>
            </a:r>
          </a:p>
        </p:txBody>
      </p:sp>
      <p:sp>
        <p:nvSpPr>
          <p:cNvPr id="26" name="Shape">
            <a:extLst>
              <a:ext uri="{C183D7F6-B498-43B3-948B-1728B52AA6E4}">
                <adec:decorative xmlns:adec="http://schemas.microsoft.com/office/drawing/2017/decorative" val="1"/>
              </a:ext>
            </a:extLst>
          </p:cNvPr>
          <p:cNvSpPr/>
          <p:nvPr/>
        </p:nvSpPr>
        <p:spPr>
          <a:xfrm>
            <a:off x="9102900" y="2860000"/>
            <a:ext cx="2631900" cy="2320000"/>
          </a:xfrm>
          <a:prstGeom prst="roundRect">
            <a:avLst/>
          </a:prstGeom>
          <a:solidFill>
            <a:srgbClr val="F4F2F4"/>
          </a:solidFill>
          <a:ln w="9525">
            <a:solidFill>
              <a:srgbClr val="E2E0E2"/>
            </a:solid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DA6BE187-46C5-3780-247A-D42F82FA11DD}"/>
              </a:ext>
              <a:ext uri="{C183D7F6-B498-43B3-948B-1728B52AA6E4}">
                <adec:decorative xmlns:adec="http://schemas.microsoft.com/office/drawing/2017/decorative" val="1"/>
              </a:ext>
            </a:extLst>
          </p:cNvPr>
          <p:cNvGrpSpPr/>
          <p:nvPr/>
        </p:nvGrpSpPr>
        <p:grpSpPr>
          <a:xfrm>
            <a:off x="9102900" y="3060000"/>
            <a:ext cx="2631900" cy="560000"/>
            <a:chOff x="9102900" y="3060000"/>
            <a:chExt cx="2631900" cy="560000"/>
          </a:xfrm>
        </p:grpSpPr>
        <p:sp>
          <p:nvSpPr>
            <p:cNvPr id="27" name="Shape"/>
            <p:cNvSpPr/>
            <p:nvPr/>
          </p:nvSpPr>
          <p:spPr>
            <a:xfrm>
              <a:off x="10138850" y="3060000"/>
              <a:ext cx="560000" cy="560000"/>
            </a:xfrm>
            <a:prstGeom prst="ellipse">
              <a:avLst/>
            </a:prstGeom>
            <a:solidFill>
              <a:srgbClr val="FBC643"/>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TextBox"/>
            <p:cNvSpPr txBox="1"/>
            <p:nvPr/>
          </p:nvSpPr>
          <p:spPr>
            <a:xfrm>
              <a:off x="9102900" y="3060000"/>
              <a:ext cx="2631900" cy="560000"/>
            </a:xfrm>
            <a:prstGeom prst="rect">
              <a:avLst/>
            </a:prstGeom>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400" b="0" i="0" u="none" strike="noStrike" kern="1200" cap="none" spc="0" normalizeH="0" baseline="0" noProof="0">
                  <a:ln>
                    <a:noFill/>
                  </a:ln>
                  <a:solidFill>
                    <a:srgbClr val="081F2B"/>
                  </a:solidFill>
                  <a:effectLst/>
                  <a:uLnTx/>
                  <a:uFillTx/>
                  <a:latin typeface="Calibri"/>
                  <a:ea typeface="+mn-ea"/>
                  <a:cs typeface="+mn-cs"/>
                </a:rPr>
                <a:t>♥</a:t>
              </a:r>
            </a:p>
          </p:txBody>
        </p:sp>
      </p:grpSp>
      <p:sp>
        <p:nvSpPr>
          <p:cNvPr id="29" name="TextBox"/>
          <p:cNvSpPr txBox="1"/>
          <p:nvPr/>
        </p:nvSpPr>
        <p:spPr>
          <a:xfrm>
            <a:off x="9162900" y="3690000"/>
            <a:ext cx="2511900" cy="520000"/>
          </a:xfrm>
          <a:prstGeom prst="rect">
            <a:avLst/>
          </a:prstGeom>
        </p:spPr>
        <p:txBody>
          <a:bodyPr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700" b="1" i="0" u="none" strike="noStrike" kern="1200" cap="none" spc="0" normalizeH="0" baseline="0" noProof="0">
                <a:ln>
                  <a:noFill/>
                </a:ln>
                <a:solidFill>
                  <a:srgbClr val="081F2B"/>
                </a:solidFill>
                <a:effectLst/>
                <a:uLnTx/>
                <a:uFillTx/>
                <a:latin typeface="Segoe Sans Display"/>
                <a:ea typeface="+mn-ea"/>
                <a:cs typeface="+mn-cs"/>
              </a:rPr>
              <a:t>Inspire your peers</a:t>
            </a:r>
          </a:p>
        </p:txBody>
      </p:sp>
      <p:sp>
        <p:nvSpPr>
          <p:cNvPr id="30" name="TextBox"/>
          <p:cNvSpPr txBox="1"/>
          <p:nvPr/>
        </p:nvSpPr>
        <p:spPr>
          <a:xfrm>
            <a:off x="9192900" y="4260000"/>
            <a:ext cx="2451900" cy="840000"/>
          </a:xfrm>
          <a:prstGeom prst="rect">
            <a:avLst/>
          </a:prstGeom>
        </p:spPr>
        <p:txBody>
          <a:bodyPr anchor="t"/>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sz="1400" b="0" i="0" u="none" strike="noStrike" kern="1200" cap="none" spc="0" normalizeH="0" baseline="0" noProof="0">
                <a:ln>
                  <a:noFill/>
                </a:ln>
                <a:solidFill>
                  <a:srgbClr val="3C3C3C"/>
                </a:solidFill>
                <a:effectLst/>
                <a:uLnTx/>
                <a:uFillTx/>
                <a:latin typeface="Segoe Sans Display Semilight"/>
                <a:ea typeface="+mn-ea"/>
                <a:cs typeface="+mn-cs"/>
              </a:rPr>
              <a:t>Show peers what great Copilot adoption really looks like.</a:t>
            </a:r>
          </a:p>
        </p:txBody>
      </p:sp>
      <p:sp>
        <p:nvSpPr>
          <p:cNvPr id="31" name="Shape"/>
          <p:cNvSpPr/>
          <p:nvPr/>
        </p:nvSpPr>
        <p:spPr>
          <a:xfrm>
            <a:off x="3396000" y="5340000"/>
            <a:ext cx="5400000" cy="560000"/>
          </a:xfrm>
          <a:prstGeom prst="roundRect">
            <a:avLst/>
          </a:prstGeom>
          <a:solidFill>
            <a:srgbClr val="FA686B"/>
          </a:solidFill>
          <a:ln>
            <a:noFill/>
          </a:ln>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tx2"/>
                </a:solidFill>
                <a:effectLst/>
                <a:uLnTx/>
                <a:uFillTx/>
                <a:latin typeface="Segoe Sans Display"/>
                <a:ea typeface="+mn-ea"/>
                <a:cs typeface="+mn-cs"/>
                <a:hlinkClick r:id="rId3">
                  <a:extLst>
                    <a:ext uri="{A12FA001-AC4F-418D-AE19-62706E023703}">
                      <ahyp:hlinkClr xmlns:ahyp="http://schemas.microsoft.com/office/drawing/2018/hyperlinkcolor" val="tx"/>
                    </a:ext>
                  </a:extLst>
                </a:hlinkClick>
              </a:rPr>
              <a:t>Sign up for a Champion Story</a:t>
            </a:r>
            <a:r>
              <a:rPr kumimoji="0" lang="en-US" sz="2000" b="1" i="0" u="none" strike="noStrike" kern="1200" cap="none" spc="0" normalizeH="0" baseline="0" noProof="0">
                <a:ln>
                  <a:noFill/>
                </a:ln>
                <a:solidFill>
                  <a:schemeClr val="tx2"/>
                </a:solidFill>
                <a:effectLst/>
                <a:uLnTx/>
                <a:uFillTx/>
                <a:latin typeface="Segoe Sans Display"/>
                <a:ea typeface="+mn-ea"/>
                <a:cs typeface="+mn-cs"/>
              </a:rPr>
              <a:t> </a:t>
            </a:r>
            <a:r>
              <a:rPr kumimoji="0" sz="2000" b="1" i="0" u="none" strike="noStrike" kern="1200" cap="none" spc="0" normalizeH="0" baseline="0" noProof="0">
                <a:ln>
                  <a:noFill/>
                </a:ln>
                <a:solidFill>
                  <a:schemeClr val="tx2"/>
                </a:solidFill>
                <a:effectLst/>
                <a:uLnTx/>
                <a:uFillTx/>
                <a:latin typeface="Segoe Sans Display"/>
                <a:ea typeface="+mn-ea"/>
                <a:cs typeface="+mn-cs"/>
              </a:rPr>
              <a:t>→</a:t>
            </a:r>
          </a:p>
        </p:txBody>
      </p:sp>
      <p:pic>
        <p:nvPicPr>
          <p:cNvPr id="33" name="Picture 32">
            <a:extLst>
              <a:ext uri="{FF2B5EF4-FFF2-40B4-BE49-F238E27FC236}">
                <a16:creationId xmlns:a16="http://schemas.microsoft.com/office/drawing/2014/main" id="{133641B7-4963-ACE3-97F4-EAA018181D7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830" y="79410"/>
            <a:ext cx="1852480" cy="83029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703C4-E06E-E18F-0D69-B498185DDCCE}"/>
              </a:ext>
            </a:extLst>
          </p:cNvPr>
          <p:cNvSpPr>
            <a:spLocks noGrp="1"/>
          </p:cNvSpPr>
          <p:nvPr>
            <p:ph type="title"/>
          </p:nvPr>
        </p:nvSpPr>
        <p:spPr/>
        <p:txBody>
          <a:bodyPr>
            <a:normAutofit/>
          </a:bodyPr>
          <a:lstStyle/>
          <a:p>
            <a:r>
              <a:rPr lang="en-US">
                <a:latin typeface="Segoe UI Semibold" panose="020B0702040204020203" pitchFamily="34" charset="0"/>
                <a:cs typeface="Segoe UI Semibold" panose="020B0702040204020203" pitchFamily="34" charset="0"/>
              </a:rPr>
              <a:t>adoption.microsoft.com</a:t>
            </a:r>
          </a:p>
        </p:txBody>
      </p:sp>
      <p:sp>
        <p:nvSpPr>
          <p:cNvPr id="4" name="Text Placeholder 3">
            <a:extLst>
              <a:ext uri="{FF2B5EF4-FFF2-40B4-BE49-F238E27FC236}">
                <a16:creationId xmlns:a16="http://schemas.microsoft.com/office/drawing/2014/main" id="{C0BC375E-9CF0-2D88-AA91-4D89A729F84C}"/>
              </a:ext>
            </a:extLst>
          </p:cNvPr>
          <p:cNvSpPr>
            <a:spLocks noGrp="1"/>
          </p:cNvSpPr>
          <p:nvPr>
            <p:ph type="body" sz="quarter" idx="12"/>
          </p:nvPr>
        </p:nvSpPr>
        <p:spPr/>
        <p:txBody>
          <a:bodyPr>
            <a:normAutofit/>
          </a:bodyPr>
          <a:lstStyle/>
          <a:p>
            <a:r>
              <a:rPr lang="en-US">
                <a:latin typeface="Segoe UI Semibold" panose="020B0702040204020203" pitchFamily="34" charset="0"/>
                <a:cs typeface="Segoe UI Semibold" panose="020B0702040204020203" pitchFamily="34" charset="0"/>
              </a:rPr>
              <a:t>Update highlights</a:t>
            </a:r>
          </a:p>
        </p:txBody>
      </p:sp>
      <p:sp>
        <p:nvSpPr>
          <p:cNvPr id="5" name="Text Placeholder 4">
            <a:extLst>
              <a:ext uri="{FF2B5EF4-FFF2-40B4-BE49-F238E27FC236}">
                <a16:creationId xmlns:a16="http://schemas.microsoft.com/office/drawing/2014/main" id="{EC19C13A-F09A-C549-8D62-BD4303A0E0AB}"/>
              </a:ext>
            </a:extLst>
          </p:cNvPr>
          <p:cNvSpPr>
            <a:spLocks noGrp="1"/>
          </p:cNvSpPr>
          <p:nvPr>
            <p:ph type="body" sz="quarter" idx="13"/>
          </p:nvPr>
        </p:nvSpPr>
        <p:spPr>
          <a:xfrm>
            <a:off x="556064" y="2036804"/>
            <a:ext cx="4780867" cy="3381439"/>
          </a:xfrm>
        </p:spPr>
        <p:txBody>
          <a:bodyPr vert="horz" wrap="square" lIns="0" tIns="0" rIns="0" bIns="0" rtlCol="0" anchor="t">
            <a:spAutoFit/>
          </a:bodyPr>
          <a:lstStyle/>
          <a:p>
            <a:pPr marL="285750" lvl="0" indent="-285750">
              <a:buFont typeface="Arial" panose="020B0604020202020204" pitchFamily="34" charset="0"/>
              <a:buChar char="•"/>
            </a:pPr>
            <a:r>
              <a:rPr lang="en-US" sz="1400"/>
              <a:t>Interactive </a:t>
            </a:r>
            <a:r>
              <a:rPr lang="en-US" sz="1400" u="sng">
                <a:hlinkClick r:id="rId3"/>
              </a:rPr>
              <a:t>Teams for FLW mobile demo</a:t>
            </a:r>
            <a:r>
              <a:rPr lang="en-US" sz="1400"/>
              <a:t> – explore real-world scenarios and imagine what's possible for your teams</a:t>
            </a:r>
          </a:p>
          <a:p>
            <a:pPr marL="285750" lvl="0" indent="-285750">
              <a:buFont typeface="Arial" panose="020B0604020202020204" pitchFamily="34" charset="0"/>
              <a:buChar char="•"/>
            </a:pPr>
            <a:r>
              <a:rPr lang="en-US" sz="1400"/>
              <a:t>Learn more about the </a:t>
            </a:r>
            <a:r>
              <a:rPr lang="en-US" sz="1400" u="sng">
                <a:hlinkClick r:id="rId4"/>
              </a:rPr>
              <a:t>redesigned Teams Meeting controls</a:t>
            </a:r>
            <a:endParaRPr lang="en-US" sz="1400"/>
          </a:p>
          <a:p>
            <a:pPr marL="285750" lvl="0" indent="-285750">
              <a:buFont typeface="Arial" panose="020B0604020202020204" pitchFamily="34" charset="0"/>
              <a:buChar char="•"/>
            </a:pPr>
            <a:r>
              <a:rPr lang="en-US" sz="1400" u="sng">
                <a:hlinkClick r:id="rId5"/>
              </a:rPr>
              <a:t>Copilot evaluation framework</a:t>
            </a:r>
            <a:r>
              <a:rPr lang="en-US" sz="1400"/>
              <a:t> – practical guidance for measuring the real impact of Copilot in your organization</a:t>
            </a:r>
          </a:p>
          <a:p>
            <a:pPr marL="285750" lvl="0" indent="-285750">
              <a:buFont typeface="Arial" panose="020B0604020202020204" pitchFamily="34" charset="0"/>
              <a:buChar char="•"/>
            </a:pPr>
            <a:r>
              <a:rPr lang="en-US" sz="1400"/>
              <a:t>Watch the </a:t>
            </a:r>
            <a:r>
              <a:rPr lang="en-US" sz="1400" u="sng">
                <a:hlinkClick r:id="rId6"/>
              </a:rPr>
              <a:t>Copilot </a:t>
            </a:r>
            <a:r>
              <a:rPr lang="en-US" sz="1400" u="sng" err="1">
                <a:hlinkClick r:id="rId6"/>
              </a:rPr>
              <a:t>Cowork</a:t>
            </a:r>
            <a:r>
              <a:rPr lang="en-US" sz="1400" u="sng">
                <a:hlinkClick r:id="rId6"/>
              </a:rPr>
              <a:t> webinar and AMA</a:t>
            </a:r>
            <a:r>
              <a:rPr lang="en-US" sz="1400"/>
              <a:t> on demand – understand how to maximize the value of </a:t>
            </a:r>
            <a:r>
              <a:rPr lang="en-US" sz="1400" err="1"/>
              <a:t>Cowork</a:t>
            </a:r>
            <a:r>
              <a:rPr lang="en-US" sz="1400"/>
              <a:t> and managing Copilot Credits</a:t>
            </a:r>
          </a:p>
          <a:p>
            <a:pPr marL="285750" lvl="0" indent="-285750">
              <a:buFont typeface="Arial" panose="020B0604020202020204" pitchFamily="34" charset="0"/>
              <a:buChar char="•"/>
            </a:pPr>
            <a:r>
              <a:rPr lang="en-US" sz="1400"/>
              <a:t>Copilot </a:t>
            </a:r>
            <a:r>
              <a:rPr lang="en-US" sz="1400" err="1"/>
              <a:t>Cowork</a:t>
            </a:r>
            <a:r>
              <a:rPr lang="en-US" sz="1400"/>
              <a:t> Task Packs added to the </a:t>
            </a:r>
            <a:r>
              <a:rPr lang="en-US" sz="1400" u="sng" err="1">
                <a:hlinkClick r:id="rId7"/>
              </a:rPr>
              <a:t>Cowork</a:t>
            </a:r>
            <a:r>
              <a:rPr lang="en-US" sz="1400" u="sng">
                <a:hlinkClick r:id="rId7"/>
              </a:rPr>
              <a:t> Hub</a:t>
            </a:r>
            <a:endParaRPr lang="en-US" sz="1400"/>
          </a:p>
          <a:p>
            <a:pPr marL="285750" lvl="0" indent="-285750">
              <a:buFont typeface="Arial" panose="020B0604020202020204" pitchFamily="34" charset="0"/>
              <a:buChar char="•"/>
            </a:pPr>
            <a:r>
              <a:rPr lang="en-US" sz="1400"/>
              <a:t>New prompts added to the </a:t>
            </a:r>
            <a:r>
              <a:rPr lang="en-US" sz="1400" u="sng">
                <a:hlinkClick r:id="rId8"/>
              </a:rPr>
              <a:t>Prompt Gallery</a:t>
            </a:r>
            <a:endParaRPr lang="en-US" sz="1400"/>
          </a:p>
          <a:p>
            <a:pPr marL="285750" lvl="0" indent="-285750">
              <a:buFont typeface="Arial" panose="020B0604020202020204" pitchFamily="34" charset="0"/>
              <a:buChar char="•"/>
            </a:pPr>
            <a:r>
              <a:rPr lang="en-US" sz="1400"/>
              <a:t>New stories added to </a:t>
            </a:r>
            <a:r>
              <a:rPr lang="en-US" sz="1400" u="sng">
                <a:hlinkClick r:id="rId9"/>
              </a:rPr>
              <a:t>Agent transformation stories</a:t>
            </a:r>
            <a:r>
              <a:rPr lang="en-US" sz="1400"/>
              <a:t> page</a:t>
            </a:r>
          </a:p>
          <a:p>
            <a:pPr>
              <a:lnSpc>
                <a:spcPct val="90000"/>
              </a:lnSpc>
              <a:spcBef>
                <a:spcPts val="1000"/>
              </a:spcBef>
            </a:pPr>
            <a:r>
              <a:rPr lang="en-US" sz="1400">
                <a:latin typeface="Segoe UI" panose="020B0502040204020203" pitchFamily="34" charset="0"/>
                <a:cs typeface="Segoe UI" panose="020B0502040204020203" pitchFamily="34" charset="0"/>
              </a:rPr>
              <a:t>Read or subscribe to our </a:t>
            </a:r>
            <a:r>
              <a:rPr lang="en-US" sz="1400" u="sng">
                <a:latin typeface="Segoe UI" panose="020B0502040204020203" pitchFamily="34" charset="0"/>
                <a:cs typeface="Segoe UI" panose="020B0502040204020203" pitchFamily="34" charset="0"/>
                <a:hlinkClick r:id="rId10"/>
              </a:rPr>
              <a:t>release notes</a:t>
            </a:r>
            <a:r>
              <a:rPr lang="en-US" sz="1400">
                <a:latin typeface="Segoe UI" panose="020B0502040204020203" pitchFamily="34" charset="0"/>
                <a:cs typeface="Segoe UI" panose="020B0502040204020203" pitchFamily="34" charset="0"/>
              </a:rPr>
              <a:t> for more updates.</a:t>
            </a:r>
          </a:p>
        </p:txBody>
      </p:sp>
      <p:pic>
        <p:nvPicPr>
          <p:cNvPr id="7" name="Picture 6">
            <a:extLst>
              <a:ext uri="{FF2B5EF4-FFF2-40B4-BE49-F238E27FC236}">
                <a16:creationId xmlns:a16="http://schemas.microsoft.com/office/drawing/2014/main" id="{169CD36D-33CF-977D-F019-9920100E0DFF}"/>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5666205" y="2036804"/>
            <a:ext cx="6191767" cy="4101612"/>
          </a:xfrm>
          <a:prstGeom prst="roundRect">
            <a:avLst>
              <a:gd name="adj" fmla="val 2841"/>
            </a:avLst>
          </a:prstGeom>
        </p:spPr>
      </p:pic>
    </p:spTree>
    <p:extLst>
      <p:ext uri="{BB962C8B-B14F-4D97-AF65-F5344CB8AC3E}">
        <p14:creationId xmlns:p14="http://schemas.microsoft.com/office/powerpoint/2010/main" val="132513313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FE458-DBB9-E34A-E2FA-607072C658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3167A8-0CD5-D68D-1B11-62AEC7103916}"/>
              </a:ext>
            </a:extLst>
          </p:cNvPr>
          <p:cNvSpPr>
            <a:spLocks noGrp="1"/>
          </p:cNvSpPr>
          <p:nvPr>
            <p:ph type="title"/>
          </p:nvPr>
        </p:nvSpPr>
        <p:spPr/>
        <p:txBody>
          <a:bodyPr/>
          <a:lstStyle/>
          <a:p>
            <a:r>
              <a:rPr lang="en-US"/>
              <a:t>Top Microsoft 365 updates</a:t>
            </a:r>
          </a:p>
        </p:txBody>
      </p:sp>
      <p:sp>
        <p:nvSpPr>
          <p:cNvPr id="4" name="Text Placeholder 3">
            <a:extLst>
              <a:ext uri="{FF2B5EF4-FFF2-40B4-BE49-F238E27FC236}">
                <a16:creationId xmlns:a16="http://schemas.microsoft.com/office/drawing/2014/main" id="{C7E76329-CE85-7D63-C3B0-BC1605ECDE76}"/>
              </a:ext>
            </a:extLst>
          </p:cNvPr>
          <p:cNvSpPr>
            <a:spLocks noGrp="1"/>
          </p:cNvSpPr>
          <p:nvPr>
            <p:ph type="body" sz="quarter" idx="12"/>
          </p:nvPr>
        </p:nvSpPr>
        <p:spPr/>
        <p:txBody>
          <a:bodyPr/>
          <a:lstStyle/>
          <a:p>
            <a:r>
              <a:rPr lang="en-US"/>
              <a:t>Microsoft Copilot</a:t>
            </a:r>
          </a:p>
        </p:txBody>
      </p:sp>
      <p:sp>
        <p:nvSpPr>
          <p:cNvPr id="5" name="Text Placeholder 4">
            <a:extLst>
              <a:ext uri="{FF2B5EF4-FFF2-40B4-BE49-F238E27FC236}">
                <a16:creationId xmlns:a16="http://schemas.microsoft.com/office/drawing/2014/main" id="{5B3B29DD-BE18-B97F-98E3-283FA0509E33}"/>
              </a:ext>
            </a:extLst>
          </p:cNvPr>
          <p:cNvSpPr>
            <a:spLocks noGrp="1"/>
          </p:cNvSpPr>
          <p:nvPr>
            <p:ph type="body" sz="quarter" idx="13"/>
          </p:nvPr>
        </p:nvSpPr>
        <p:spPr>
          <a:xfrm>
            <a:off x="523241" y="1957695"/>
            <a:ext cx="5400162" cy="3330142"/>
          </a:xfrm>
        </p:spPr>
        <p:txBody>
          <a:bodyPr/>
          <a:lstStyle/>
          <a:p>
            <a:r>
              <a:rPr lang="en-US" sz="2000" b="1">
                <a:latin typeface="Segoe UI Semibold" panose="020B0702040204020203" pitchFamily="34" charset="0"/>
                <a:cs typeface="Segoe UI Semibold" panose="020B0702040204020203" pitchFamily="34" charset="0"/>
              </a:rPr>
              <a:t>Microsoft 365 Copilot </a:t>
            </a:r>
            <a:r>
              <a:rPr lang="en-US" sz="2000" b="1" err="1">
                <a:latin typeface="Segoe UI Semibold" panose="020B0702040204020203" pitchFamily="34" charset="0"/>
                <a:cs typeface="Segoe UI Semibold" panose="020B0702040204020203" pitchFamily="34" charset="0"/>
              </a:rPr>
              <a:t>Cowork</a:t>
            </a:r>
            <a:r>
              <a:rPr lang="en-US" sz="2000" b="1">
                <a:latin typeface="Segoe UI Semibold" panose="020B0702040204020203" pitchFamily="34" charset="0"/>
                <a:cs typeface="Segoe UI Semibold" panose="020B0702040204020203" pitchFamily="34" charset="0"/>
              </a:rPr>
              <a:t> is now generally available</a:t>
            </a:r>
          </a:p>
          <a:p>
            <a:endParaRPr lang="en-US" sz="1400"/>
          </a:p>
          <a:p>
            <a:r>
              <a:rPr lang="en-US" sz="1400" err="1"/>
              <a:t>Cowork</a:t>
            </a:r>
            <a:r>
              <a:rPr lang="en-US" sz="1400"/>
              <a:t> coordinates long-running, multi-step workflows across your apps, files, and data and returns a completed result, not just a draft or a recommendation. Powered by Work IQ, it integrates signals from your work graph and applies task-appropriate models to produce context-aware results.</a:t>
            </a:r>
          </a:p>
          <a:p>
            <a:r>
              <a:rPr lang="en-US" sz="1400"/>
              <a:t>If you missed our "Understanding Copilot </a:t>
            </a:r>
            <a:r>
              <a:rPr lang="en-US" sz="1400" err="1"/>
              <a:t>Cowork</a:t>
            </a:r>
            <a:r>
              <a:rPr lang="en-US" sz="1400"/>
              <a:t> and managing Copilot Credits webinar and AMA", catch up on demand to learn more about who should be using </a:t>
            </a:r>
            <a:r>
              <a:rPr lang="en-US" sz="1400" err="1"/>
              <a:t>Cowork</a:t>
            </a:r>
            <a:r>
              <a:rPr lang="en-US" sz="1400"/>
              <a:t>, how to allocate and manage credits, best practices for adoption and governance, and strategies for scaling and managing </a:t>
            </a:r>
            <a:r>
              <a:rPr lang="en-US" sz="1400" err="1"/>
              <a:t>Cowork</a:t>
            </a:r>
            <a:r>
              <a:rPr lang="en-US" sz="1400"/>
              <a:t>. Watch on demand: </a:t>
            </a:r>
            <a:r>
              <a:rPr lang="en-US" sz="1400" u="sng">
                <a:hlinkClick r:id="rId3"/>
              </a:rPr>
              <a:t>https://aka.ms/CopilotCoworkAMA</a:t>
            </a:r>
            <a:r>
              <a:rPr lang="en-US" sz="1400"/>
              <a:t>. </a:t>
            </a:r>
          </a:p>
        </p:txBody>
      </p:sp>
      <p:pic>
        <p:nvPicPr>
          <p:cNvPr id="6" name="Picture 2">
            <a:extLst>
              <a:ext uri="{FF2B5EF4-FFF2-40B4-BE49-F238E27FC236}">
                <a16:creationId xmlns:a16="http://schemas.microsoft.com/office/drawing/2014/main" id="{F235213F-6130-F003-A161-91F2B4CDB63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73" r="1473"/>
          <a:stretch/>
        </p:blipFill>
        <p:spPr bwMode="auto">
          <a:xfrm>
            <a:off x="6268598" y="2119944"/>
            <a:ext cx="5400162" cy="3129824"/>
          </a:xfrm>
          <a:prstGeom prst="roundRect">
            <a:avLst>
              <a:gd name="adj" fmla="val 2971"/>
            </a:avLst>
          </a:prstGeom>
          <a:solidFill>
            <a:schemeClr val="bg2"/>
          </a:solidFill>
        </p:spPr>
      </p:pic>
    </p:spTree>
    <p:extLst>
      <p:ext uri="{BB962C8B-B14F-4D97-AF65-F5344CB8AC3E}">
        <p14:creationId xmlns:p14="http://schemas.microsoft.com/office/powerpoint/2010/main" val="154810588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6EEA2-2552-9437-1B13-786FA8ED9A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E6656F-10E9-A602-32AA-2578FB904418}"/>
              </a:ext>
            </a:extLst>
          </p:cNvPr>
          <p:cNvSpPr>
            <a:spLocks noGrp="1"/>
          </p:cNvSpPr>
          <p:nvPr>
            <p:ph type="title"/>
          </p:nvPr>
        </p:nvSpPr>
        <p:spPr/>
        <p:txBody>
          <a:bodyPr/>
          <a:lstStyle/>
          <a:p>
            <a:r>
              <a:rPr lang="en-US" dirty="0"/>
              <a:t>Top Microsoft 365 updates</a:t>
            </a:r>
          </a:p>
        </p:txBody>
      </p:sp>
      <p:sp>
        <p:nvSpPr>
          <p:cNvPr id="4" name="Text Placeholder 3">
            <a:extLst>
              <a:ext uri="{FF2B5EF4-FFF2-40B4-BE49-F238E27FC236}">
                <a16:creationId xmlns:a16="http://schemas.microsoft.com/office/drawing/2014/main" id="{874EFE48-9E97-B480-4A94-0F788DDF1394}"/>
              </a:ext>
            </a:extLst>
          </p:cNvPr>
          <p:cNvSpPr>
            <a:spLocks noGrp="1"/>
          </p:cNvSpPr>
          <p:nvPr>
            <p:ph type="body" sz="quarter" idx="12"/>
          </p:nvPr>
        </p:nvSpPr>
        <p:spPr/>
        <p:txBody>
          <a:bodyPr/>
          <a:lstStyle/>
          <a:p>
            <a:r>
              <a:rPr lang="en-US"/>
              <a:t>Microsoft Forms</a:t>
            </a:r>
          </a:p>
        </p:txBody>
      </p:sp>
      <p:sp>
        <p:nvSpPr>
          <p:cNvPr id="5" name="Text Placeholder 4">
            <a:extLst>
              <a:ext uri="{FF2B5EF4-FFF2-40B4-BE49-F238E27FC236}">
                <a16:creationId xmlns:a16="http://schemas.microsoft.com/office/drawing/2014/main" id="{F22F0FC5-34E9-1B85-C440-861DF598CE74}"/>
              </a:ext>
            </a:extLst>
          </p:cNvPr>
          <p:cNvSpPr>
            <a:spLocks noGrp="1"/>
          </p:cNvSpPr>
          <p:nvPr>
            <p:ph type="body" sz="quarter" idx="13"/>
          </p:nvPr>
        </p:nvSpPr>
        <p:spPr>
          <a:xfrm>
            <a:off x="523241" y="1957695"/>
            <a:ext cx="5400162" cy="4191917"/>
          </a:xfrm>
        </p:spPr>
        <p:txBody>
          <a:bodyPr/>
          <a:lstStyle/>
          <a:p>
            <a:r>
              <a:rPr lang="en-US" sz="2000" b="1">
                <a:latin typeface="Segoe UI Semibold" panose="020B0702040204020203" pitchFamily="34" charset="0"/>
                <a:cs typeface="Segoe UI Semibold" panose="020B0702040204020203" pitchFamily="34" charset="0"/>
              </a:rPr>
              <a:t>Evolving the Copilot experience in Microsoft Forms</a:t>
            </a:r>
          </a:p>
          <a:p>
            <a:r>
              <a:rPr lang="en-US" sz="1400"/>
              <a:t>We’re excited to introduce a major upgrade to Copilot in Microsoft Forms – now featuring seamless integration with the Copilot chat experience.</a:t>
            </a:r>
          </a:p>
          <a:p>
            <a:pPr marL="285750" lvl="0" indent="-285750">
              <a:buFont typeface="Arial" panose="020B0604020202020204" pitchFamily="34" charset="0"/>
              <a:buChar char="•"/>
            </a:pPr>
            <a:r>
              <a:rPr lang="en-US" sz="1400"/>
              <a:t>Smarter suggestions &amp; refinements</a:t>
            </a:r>
          </a:p>
          <a:p>
            <a:pPr marL="285750" lvl="0" indent="-285750">
              <a:buFont typeface="Arial" panose="020B0604020202020204" pitchFamily="34" charset="0"/>
              <a:buChar char="•"/>
            </a:pPr>
            <a:r>
              <a:rPr lang="en-US" sz="1400"/>
              <a:t>Deeper analysis</a:t>
            </a:r>
          </a:p>
          <a:p>
            <a:pPr marL="285750" lvl="0" indent="-285750">
              <a:buFont typeface="Arial" panose="020B0604020202020204" pitchFamily="34" charset="0"/>
              <a:buChar char="•"/>
            </a:pPr>
            <a:r>
              <a:rPr lang="en-US" sz="1400"/>
              <a:t>More settings</a:t>
            </a:r>
          </a:p>
          <a:p>
            <a:pPr marL="285750" lvl="0" indent="-285750">
              <a:buFont typeface="Arial" panose="020B0604020202020204" pitchFamily="34" charset="0"/>
              <a:buChar char="•"/>
            </a:pPr>
            <a:r>
              <a:rPr lang="en-US" sz="1400"/>
              <a:t>Open-ended chat: </a:t>
            </a:r>
          </a:p>
          <a:p>
            <a:pPr marL="285750" lvl="0" indent="-285750">
              <a:buFont typeface="Arial" panose="020B0604020202020204" pitchFamily="34" charset="0"/>
              <a:buChar char="•"/>
            </a:pPr>
            <a:r>
              <a:rPr lang="en-US" sz="1400"/>
              <a:t>Basic branching</a:t>
            </a:r>
            <a:endParaRPr lang="en-US" sz="1400" b="1"/>
          </a:p>
          <a:p>
            <a:r>
              <a:rPr lang="en-US" sz="1400"/>
              <a:t>Availability: the new Copilot in Forms is rolling out to worldwide users now and will be available to users with Microsoft 365 commercial Copilot licenses. Consumer Copilot subscribers will continue to see the previous Copilot experience in Forms for now, which includes a Copilot refinement bar that supports AI-credit-based Copilot licenses.</a:t>
            </a:r>
            <a:endParaRPr lang="en-US" sz="1400">
              <a:solidFill>
                <a:srgbClr val="333333"/>
              </a:solidFill>
              <a:cs typeface="Segoe UI"/>
            </a:endParaRPr>
          </a:p>
          <a:p>
            <a:r>
              <a:rPr lang="en-US" sz="1400">
                <a:solidFill>
                  <a:srgbClr val="333333"/>
                </a:solidFill>
                <a:cs typeface="Segoe UI"/>
              </a:rPr>
              <a:t>Click </a:t>
            </a:r>
            <a:r>
              <a:rPr lang="en-US" sz="1400">
                <a:solidFill>
                  <a:srgbClr val="333333"/>
                </a:solidFill>
                <a:cs typeface="Segoe UI"/>
                <a:hlinkClick r:id="rId3"/>
              </a:rPr>
              <a:t>here</a:t>
            </a:r>
            <a:r>
              <a:rPr lang="en-US" sz="1400">
                <a:solidFill>
                  <a:srgbClr val="333333"/>
                </a:solidFill>
                <a:cs typeface="Segoe UI"/>
              </a:rPr>
              <a:t> to learn more.</a:t>
            </a:r>
            <a:endParaRPr lang="en-US" sz="1400">
              <a:cs typeface="Segoe UI"/>
            </a:endParaRPr>
          </a:p>
        </p:txBody>
      </p:sp>
      <p:pic>
        <p:nvPicPr>
          <p:cNvPr id="6" name="Picture 2">
            <a:extLst>
              <a:ext uri="{FF2B5EF4-FFF2-40B4-BE49-F238E27FC236}">
                <a16:creationId xmlns:a16="http://schemas.microsoft.com/office/drawing/2014/main" id="{A92CCE48-948C-70F9-84F7-A5E7A3E1692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6819" r="16819"/>
          <a:stretch/>
        </p:blipFill>
        <p:spPr bwMode="auto">
          <a:xfrm>
            <a:off x="6268598" y="2119944"/>
            <a:ext cx="5400162" cy="3129824"/>
          </a:xfrm>
          <a:prstGeom prst="roundRect">
            <a:avLst>
              <a:gd name="adj" fmla="val 2971"/>
            </a:avLst>
          </a:prstGeom>
          <a:solidFill>
            <a:schemeClr val="bg2"/>
          </a:solidFill>
        </p:spPr>
      </p:pic>
    </p:spTree>
    <p:extLst>
      <p:ext uri="{BB962C8B-B14F-4D97-AF65-F5344CB8AC3E}">
        <p14:creationId xmlns:p14="http://schemas.microsoft.com/office/powerpoint/2010/main" val="1152257317"/>
      </p:ext>
    </p:extLst>
  </p:cSld>
  <p:clrMapOvr>
    <a:masterClrMapping/>
  </p:clrMapOvr>
  <p:transition>
    <p:fade/>
  </p:transition>
</p:sld>
</file>

<file path=ppt/theme/theme1.xml><?xml version="1.0" encoding="utf-8"?>
<a:theme xmlns:a="http://schemas.openxmlformats.org/drawingml/2006/main" name="1_LIGHT GRAY TEMPLATE">
  <a:themeElements>
    <a:clrScheme name="Custom 3">
      <a:dk1>
        <a:srgbClr val="1A1A1A"/>
      </a:dk1>
      <a:lt1>
        <a:srgbClr val="FFFFFF"/>
      </a:lt1>
      <a:dk2>
        <a:srgbClr val="0D0D0D"/>
      </a:dk2>
      <a:lt2>
        <a:srgbClr val="E6E6E6"/>
      </a:lt2>
      <a:accent1>
        <a:srgbClr val="0078D4"/>
      </a:accent1>
      <a:accent2>
        <a:srgbClr val="243A5E"/>
      </a:accent2>
      <a:accent3>
        <a:srgbClr val="50E6FF"/>
      </a:accent3>
      <a:accent4>
        <a:srgbClr val="515251"/>
      </a:accent4>
      <a:accent5>
        <a:srgbClr val="737373"/>
      </a:accent5>
      <a:accent6>
        <a:srgbClr val="D2D2D2"/>
      </a:accent6>
      <a:hlink>
        <a:srgbClr val="0076D3"/>
      </a:hlink>
      <a:folHlink>
        <a:srgbClr val="0078D4"/>
      </a:folHlink>
    </a:clrScheme>
    <a:fontScheme name="Segoe UI Semibold - Segoe UI">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SM_LightGray_Sept_2018.potx" id="{0FAF9FBA-50E5-4B89-8F50-EB458E088334}" vid="{09DABCF3-FBBE-41E3-8EAE-8A81552DAAAD}"/>
    </a:ext>
  </a:extLst>
</a:theme>
</file>

<file path=ppt/theme/theme2.xml><?xml version="1.0" encoding="utf-8"?>
<a:theme xmlns:a="http://schemas.openxmlformats.org/drawingml/2006/main" name="White template">
  <a:themeElements>
    <a:clrScheme name="Custom 7">
      <a:dk1>
        <a:srgbClr val="000000"/>
      </a:dk1>
      <a:lt1>
        <a:srgbClr val="FFFFFF"/>
      </a:lt1>
      <a:dk2>
        <a:srgbClr val="34258E"/>
      </a:dk2>
      <a:lt2>
        <a:srgbClr val="F1F2F1"/>
      </a:lt2>
      <a:accent1>
        <a:srgbClr val="5C5AD4"/>
      </a:accent1>
      <a:accent2>
        <a:srgbClr val="34258E"/>
      </a:accent2>
      <a:accent3>
        <a:srgbClr val="9EA1FC"/>
      </a:accent3>
      <a:accent4>
        <a:srgbClr val="D1D2D1"/>
      </a:accent4>
      <a:accent5>
        <a:srgbClr val="727372"/>
      </a:accent5>
      <a:accent6>
        <a:srgbClr val="000000"/>
      </a:accent6>
      <a:hlink>
        <a:srgbClr val="5C5AD4"/>
      </a:hlink>
      <a:folHlink>
        <a:srgbClr val="5C5A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Presentation3" id="{0B115B32-BF46-4046-9BDF-1201ED5DA0B4}" vid="{5962B83E-5F01-514D-B054-0910B47419D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64e0a3ad-3a37-4cff-beb8-cdd69c3a68b9">Draft</Status>
    <_ip_UnifiedCompliancePolicyUIAction xmlns="http://schemas.microsoft.com/sharepoint/v3" xsi:nil="true"/>
    <HasDigitalSignature xmlns="64e0a3ad-3a37-4cff-beb8-cdd69c3a68b9" xsi:nil="true"/>
    <TaxCatchAll xmlns="afefc9b0-eaf5-4f8f-8c91-d01d7cb6f86f" xsi:nil="true"/>
    <_ip_UnifiedCompliancePolicyProperties xmlns="http://schemas.microsoft.com/sharepoint/v3" xsi:nil="true"/>
    <lcf76f155ced4ddcb4097134ff3c332f xmlns="64e0a3ad-3a37-4cff-beb8-cdd69c3a68b9">
      <Terms xmlns="http://schemas.microsoft.com/office/infopath/2007/PartnerControls"/>
    </lcf76f155ced4ddcb4097134ff3c332f>
    <DigitalSignatureProvider xmlns="64e0a3ad-3a37-4cff-beb8-cdd69c3a68b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B966FD79224D4BA85F25A47B1A9825" ma:contentTypeVersion="22" ma:contentTypeDescription="Create a new document." ma:contentTypeScope="" ma:versionID="0ea44bd7e7a4b1f566284c64c2de894f">
  <xsd:schema xmlns:xsd="http://www.w3.org/2001/XMLSchema" xmlns:xs="http://www.w3.org/2001/XMLSchema" xmlns:p="http://schemas.microsoft.com/office/2006/metadata/properties" xmlns:ns1="http://schemas.microsoft.com/sharepoint/v3" xmlns:ns2="64e0a3ad-3a37-4cff-beb8-cdd69c3a68b9" xmlns:ns3="afefc9b0-eaf5-4f8f-8c91-d01d7cb6f86f" targetNamespace="http://schemas.microsoft.com/office/2006/metadata/properties" ma:root="true" ma:fieldsID="189fa4a572c7dc50440ace01f8dbc1df" ns1:_="" ns2:_="" ns3:_="">
    <xsd:import namespace="http://schemas.microsoft.com/sharepoint/v3"/>
    <xsd:import namespace="64e0a3ad-3a37-4cff-beb8-cdd69c3a68b9"/>
    <xsd:import namespace="afefc9b0-eaf5-4f8f-8c91-d01d7cb6f86f"/>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BillingMetadata" minOccurs="0"/>
                <xsd:element ref="ns2:Status" minOccurs="0"/>
                <xsd:element ref="ns2:MediaServiceLocation" minOccurs="0"/>
                <xsd:element ref="ns2:MediaServiceDocTags" minOccurs="0"/>
                <xsd:element ref="ns2:HasDigitalSignature" minOccurs="0"/>
                <xsd:element ref="ns2:DigitalSignatureProvi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e0a3ad-3a37-4cff-beb8-cdd69c3a68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BillingMetadata" ma:index="24" nillable="true" ma:displayName="MediaServiceBillingMetadata" ma:hidden="true" ma:internalName="MediaServiceBillingMetadata" ma:readOnly="true">
      <xsd:simpleType>
        <xsd:restriction base="dms:Text"/>
      </xsd:simpleType>
    </xsd:element>
    <xsd:element name="Status" ma:index="25" nillable="true" ma:displayName="Status" ma:default="Draft" ma:format="Dropdown" ma:internalName="Status">
      <xsd:simpleType>
        <xsd:restriction base="dms:Choice">
          <xsd:enumeration value="Draft"/>
          <xsd:enumeration value="Final"/>
          <xsd:enumeration value="Reference"/>
          <xsd:enumeration value="Dont Use"/>
        </xsd:restriction>
      </xsd:simpleType>
    </xsd:element>
    <xsd:element name="MediaServiceLocation" ma:index="26" nillable="true" ma:displayName="Location" ma:indexed="true" ma:internalName="MediaServiceLocation" ma:readOnly="true">
      <xsd:simpleType>
        <xsd:restriction base="dms:Text"/>
      </xsd:simpleType>
    </xsd:element>
    <xsd:element name="MediaServiceDocTags" ma:index="27" nillable="true" ma:displayName="MediaServiceDocTags" ma:hidden="true" ma:internalName="MediaServiceDocTags" ma:readOnly="true">
      <xsd:simpleType>
        <xsd:restriction base="dms:Note"/>
      </xsd:simpleType>
    </xsd:element>
    <xsd:element name="HasDigitalSignature" ma:index="28" nillable="true" ma:displayName="Has Digital Signature" ma:internalName="HasDigitalSignature" ma:readOnly="false">
      <xsd:simpleType>
        <xsd:restriction base="dms:Boolean"/>
      </xsd:simpleType>
    </xsd:element>
    <xsd:element name="DigitalSignatureProvider" ma:index="29" nillable="true" ma:displayName="Digital Signature Provider" ma:internalName="DigitalSignatureProvider"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fefc9b0-eaf5-4f8f-8c91-d01d7cb6f86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28586fa-fa4e-4fdc-9f22-8e4b8976a0d9}" ma:internalName="TaxCatchAll" ma:showField="CatchAllData" ma:web="afefc9b0-eaf5-4f8f-8c91-d01d7cb6f8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DE08FD-2C45-4C20-BAC1-86D02282C357}">
  <ds:schemaRefs>
    <ds:schemaRef ds:uri="http://schemas.microsoft.com/sharepoint/v3/contenttype/forms"/>
  </ds:schemaRefs>
</ds:datastoreItem>
</file>

<file path=customXml/itemProps2.xml><?xml version="1.0" encoding="utf-8"?>
<ds:datastoreItem xmlns:ds="http://schemas.openxmlformats.org/officeDocument/2006/customXml" ds:itemID="{A50EE0D9-1DA5-40A2-BE02-405A66261B2E}">
  <ds:schemaRefs>
    <ds:schemaRef ds:uri="64e0a3ad-3a37-4cff-beb8-cdd69c3a68b9"/>
    <ds:schemaRef ds:uri="afefc9b0-eaf5-4f8f-8c91-d01d7cb6f86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7706FEA-822A-4B1A-824D-C5014AA07D73}">
  <ds:schemaRefs>
    <ds:schemaRef ds:uri="64e0a3ad-3a37-4cff-beb8-cdd69c3a68b9"/>
    <ds:schemaRef ds:uri="afefc9b0-eaf5-4f8f-8c91-d01d7cb6f86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0</TotalTime>
  <Words>2928</Words>
  <Application>Microsoft Office PowerPoint</Application>
  <PresentationFormat>Widescreen</PresentationFormat>
  <Paragraphs>229</Paragraphs>
  <Slides>33</Slides>
  <Notes>12</Notes>
  <HiddenSlides>0</HiddenSlides>
  <MMClips>4</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33</vt:i4>
      </vt:variant>
    </vt:vector>
  </HeadingPairs>
  <TitlesOfParts>
    <vt:vector size="49" baseType="lpstr">
      <vt:lpstr>Aptos</vt:lpstr>
      <vt:lpstr>Aptos Display</vt:lpstr>
      <vt:lpstr>Arial</vt:lpstr>
      <vt:lpstr>Calibri</vt:lpstr>
      <vt:lpstr>Consolas</vt:lpstr>
      <vt:lpstr>Segoe Sans Display</vt:lpstr>
      <vt:lpstr>Segoe Sans Display Semilight</vt:lpstr>
      <vt:lpstr>Segoe UI</vt:lpstr>
      <vt:lpstr>Segoe UI Light</vt:lpstr>
      <vt:lpstr>Segoe UI Semibold</vt:lpstr>
      <vt:lpstr>Segoe UI Semilight</vt:lpstr>
      <vt:lpstr>Wingdings</vt:lpstr>
      <vt:lpstr>1_LIGHT GRAY TEMPLATE</vt:lpstr>
      <vt:lpstr>White template</vt:lpstr>
      <vt:lpstr>Office Theme</vt:lpstr>
      <vt:lpstr>1_Office Theme</vt:lpstr>
      <vt:lpstr>We will begin the call at five minutes past the hour.</vt:lpstr>
      <vt:lpstr>Microsoft 365 Champion community call</vt:lpstr>
      <vt:lpstr>Digital Event Code of Conduct</vt:lpstr>
      <vt:lpstr>Agenda</vt:lpstr>
      <vt:lpstr>Customer Hub announcements</vt:lpstr>
      <vt:lpstr>Star in a Champion story</vt:lpstr>
      <vt:lpstr>adoption.microsoft.com</vt:lpstr>
      <vt:lpstr>Top Microsoft 365 updates</vt:lpstr>
      <vt:lpstr>Top Microsoft 365 updates</vt:lpstr>
      <vt:lpstr>Top Microsoft 365 updates</vt:lpstr>
      <vt:lpstr>Microsoft Teams Meeting controls</vt:lpstr>
      <vt:lpstr>Redesigned Meeting Controls overview</vt:lpstr>
      <vt:lpstr>Overview: Cleaner layout for meeting controls</vt:lpstr>
      <vt:lpstr>Overview: Cleaner layout for meeting controls</vt:lpstr>
      <vt:lpstr>Overview: Cleaner layout for meeting controls</vt:lpstr>
      <vt:lpstr>Overview: Cleaner layout for meeting controls</vt:lpstr>
      <vt:lpstr>What has moved?</vt:lpstr>
      <vt:lpstr>Raise hand is now in the React menu</vt:lpstr>
      <vt:lpstr>Meeting tools are now in More actions</vt:lpstr>
      <vt:lpstr>AI Tools are still easy to find</vt:lpstr>
      <vt:lpstr>Meeting info is now in Join Info</vt:lpstr>
      <vt:lpstr>What are the new features? </vt:lpstr>
      <vt:lpstr>Customize your meeting controls with drag &amp; drop</vt:lpstr>
      <vt:lpstr>Get back to open panels faster</vt:lpstr>
      <vt:lpstr>Frequently asked questions: Meeting controls</vt:lpstr>
      <vt:lpstr>User onboarding &amp; guidance</vt:lpstr>
      <vt:lpstr>Opt into the redesigned meeting and sharing experience</vt:lpstr>
      <vt:lpstr>Automatic migration after 20 days</vt:lpstr>
      <vt:lpstr>Users can temporarily switch back to the previous experience</vt:lpstr>
      <vt:lpstr>In-meeting Raise hand guidance</vt:lpstr>
      <vt:lpstr>Upcoming community events</vt:lpstr>
      <vt:lpstr>Open discussion</vt:lpstr>
      <vt:lpstr>What’s next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Daniel Zana (RUN Studios LLC)</dc:creator>
  <cp:keywords/>
  <dc:description/>
  <cp:lastModifiedBy>Jessie Hwang (SCALE)</cp:lastModifiedBy>
  <cp:revision>1</cp:revision>
  <dcterms:created xsi:type="dcterms:W3CDTF">2026-01-14T20:00:44Z</dcterms:created>
  <dcterms:modified xsi:type="dcterms:W3CDTF">2026-07-30T21:34:45Z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0x01010000B966FD79224D4BA85F25A47B1A9825</vt:lpwstr>
  </property>
  <property fmtid="{D5CDD505-2E9C-101B-9397-08002B2CF9AE}" pid="3" name="MediaServiceImageTags">
    <vt:lpwstr/>
  </property>
</Properties>
</file>