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9.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35" r:id="rId5"/>
    <p:sldMasterId id="2147483660" r:id="rId6"/>
    <p:sldMasterId id="2147484089" r:id="rId7"/>
    <p:sldMasterId id="2147484162" r:id="rId8"/>
    <p:sldMasterId id="2147484187" r:id="rId9"/>
    <p:sldMasterId id="2147483889" r:id="rId10"/>
    <p:sldMasterId id="2147483939" r:id="rId11"/>
    <p:sldMasterId id="2147483946" r:id="rId12"/>
    <p:sldMasterId id="2147483989" r:id="rId13"/>
  </p:sldMasterIdLst>
  <p:notesMasterIdLst>
    <p:notesMasterId r:id="rId37"/>
  </p:notesMasterIdLst>
  <p:sldIdLst>
    <p:sldId id="2147483617" r:id="rId14"/>
    <p:sldId id="257" r:id="rId15"/>
    <p:sldId id="1832" r:id="rId16"/>
    <p:sldId id="258" r:id="rId17"/>
    <p:sldId id="268" r:id="rId18"/>
    <p:sldId id="261" r:id="rId19"/>
    <p:sldId id="260" r:id="rId20"/>
    <p:sldId id="2147483647" r:id="rId21"/>
    <p:sldId id="259" r:id="rId22"/>
    <p:sldId id="273" r:id="rId23"/>
    <p:sldId id="263" r:id="rId24"/>
    <p:sldId id="267" r:id="rId25"/>
    <p:sldId id="266" r:id="rId26"/>
    <p:sldId id="271" r:id="rId27"/>
    <p:sldId id="275" r:id="rId28"/>
    <p:sldId id="264" r:id="rId29"/>
    <p:sldId id="270" r:id="rId30"/>
    <p:sldId id="269" r:id="rId31"/>
    <p:sldId id="262" r:id="rId32"/>
    <p:sldId id="256" r:id="rId33"/>
    <p:sldId id="274" r:id="rId34"/>
    <p:sldId id="265" r:id="rId35"/>
    <p:sldId id="21474686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147483617"/>
            <p14:sldId id="257"/>
            <p14:sldId id="1832"/>
            <p14:sldId id="258"/>
          </p14:sldIdLst>
        </p14:section>
        <p14:section name="Announcements" id="{47260544-EBF5-48AC-B48C-2C185CFFEB58}">
          <p14:sldIdLst>
            <p14:sldId id="268"/>
            <p14:sldId id="261"/>
            <p14:sldId id="260"/>
          </p14:sldIdLst>
        </p14:section>
        <p14:section name="Top M365 updates" id="{5C65063C-92C9-4B06-989C-73A64E5A6746}">
          <p14:sldIdLst>
            <p14:sldId id="2147483647"/>
            <p14:sldId id="259"/>
            <p14:sldId id="273"/>
          </p14:sldIdLst>
        </p14:section>
        <p14:section name="Main Topic: Collaborate within your Teams channel using Loop Pages" id="{87B72586-ADC5-4930-8168-B26B656BAD91}">
          <p14:sldIdLst>
            <p14:sldId id="263"/>
            <p14:sldId id="267"/>
            <p14:sldId id="266"/>
            <p14:sldId id="271"/>
            <p14:sldId id="275"/>
            <p14:sldId id="264"/>
            <p14:sldId id="270"/>
            <p14:sldId id="269"/>
            <p14:sldId id="262"/>
            <p14:sldId id="256"/>
          </p14:sldIdLst>
        </p14:section>
        <p14:section name="Closing" id="{789B1ED1-99D6-4118-A1BF-F35685B4D9EF}">
          <p14:sldIdLst>
            <p14:sldId id="274"/>
            <p14:sldId id="265"/>
            <p14:sldId id="214746866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99D662-58F1-05D4-B897-7B596CC238E7}" name="Anirudh Bajaj" initials="AB" userId="S::anirudhbajaj@microsoft.com::b8d2d9f0-3b31-4c1f-9aa9-d458d04bbb25" providerId="AD"/>
  <p188:author id="{897AA268-82FB-F5F4-2BB8-1B42D3190339}" name="Daniela Chocron" initials="DC" userId="S::dachocro@microsoft.com::3c635c6b-c762-48e5-87ff-a2bb89596259" providerId="AD"/>
  <p188:author id="{873F3687-23D8-3769-496A-C686911BE4E8}" name="Kelli Marks (ALLEGIS GROUP SERVICES)" initials="KM" userId="S::v-kellimarks@microsoft.com::7e45affd-0839-411b-a9fa-344a80e861e6" providerId="AD"/>
  <p188:author id="{CB7B68A1-4208-96B1-9DF4-C573EB67B07D}" name="Jessie Hwang (MCAG)" initials="JH" userId="S::jhwang@microsoft.com::85f2306c-fd56-49d2-8dff-e96751c6f345" providerId="AD"/>
  <p188:author id="{895F83BB-AAAC-C818-2E5E-F46CB22A7C2A}" name="Jolene Tam" initials="JT" userId="S::jolenetam@microsoft.com::1f43f390-817f-4f4d-aca2-8b8f01b40c47" providerId="AD"/>
  <p188:author id="{4E3391BF-D071-7172-A99A-CDFCCF69A529}" name="Tiffany Lee" initials="TL" userId="S::tifflee@microsoft.com::cd7e1fae-29b8-4ea8-ae33-0ba64a0f6d58" providerId="AD"/>
  <p188:author id="{E70227C0-7B29-CF03-AAEA-EB6C16942468}" name="Diana Hsu" initials="" userId="S::dihsu@microsoft.com::35d9ed6f-261b-4792-bfca-09c2486760d7" providerId="AD"/>
  <p188:author id="{13A765C0-ACA4-7AC4-D3D9-4E6AE549F76C}" name="Chris Sano" initials="" userId="S::csano@microsoft.com::9234b0ba-63c0-42c7-a7f4-4dc6af4e33b3" providerId="AD"/>
  <p188:author id="{AB3040C9-F4E0-8A34-2DC3-3A74384075A4}" name="Brett Humphrey" initials="BH" userId="S::bretthu@ntdev.microsoft.com::b1509dc5-01f5-47ad-97d3-3e8da878d9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5CA26-EC1F-4C1C-B439-6BB32C4AE4FA}" v="47" dt="2025-10-28T00:26:42.046"/>
    <p1510:client id="{C5BA890F-2008-4EBC-AAE6-521F64A5702C}" v="29" dt="2025-10-29T00:08:45.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slide" Target="slides/slide2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076C-12BB-4B56-B14A-A06B221964C4}"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6AB-E206-40C8-B853-5DF1D329F0CE}" type="slidenum">
              <a:rPr lang="en-US" smtClean="0"/>
              <a:t>‹#›</a:t>
            </a:fld>
            <a:endParaRPr lang="en-US"/>
          </a:p>
        </p:txBody>
      </p:sp>
    </p:spTree>
    <p:extLst>
      <p:ext uri="{BB962C8B-B14F-4D97-AF65-F5344CB8AC3E}">
        <p14:creationId xmlns:p14="http://schemas.microsoft.com/office/powerpoint/2010/main" val="329805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pport.microsoft.com/en-us/office/microsoft-lists-mobile-apps-retirement-f8645669-d5d1-401f-afc5-295e529ddaa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D46ED-76D5-2601-5637-F7C08F61D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96183-0808-1F1F-FBDB-9BCFB06B2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3FE39-5BF0-C6FE-765B-56C2B46A8FC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1D1A954D-78E4-954E-3C85-528E7804C0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284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5F4E-4C05-7942-27A5-D4EBAAFB2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3206-1A44-7A13-BC80-1F5E07D33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6626E-8040-F793-38D0-FF42F507244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189368F0-65AC-C44E-642A-28EEA7F252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4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FB9BA-A0E8-54B4-B072-764AB6DAF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C83E2-90C1-61E5-DE2B-E1A459B06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20AE6-09BB-C285-4A16-DA1655184FD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E6707B90-94A0-4B4A-9B47-0AC1BE068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8606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F33D4-25CF-FF42-3601-BB9840F7A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B716F-FE76-A72D-4E2F-AD25BFEF4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9B43D-15B7-A162-CF70-BA9BAAEF0E6F}"/>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977E5A26-7EE2-2D57-4DE4-2CDF8E0BAD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886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D2F2B-C39D-C2C0-2092-C5836A7BA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0CD29-4116-A950-0B8F-06FA023BB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FF293-E0FC-154A-4D3E-AAAB77E3813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1C3851AB-A274-380C-6630-11E375BD8E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20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10/28/2025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r>
              <a:rPr lang="en-US" sz="1200" b="1" i="0" kern="1200">
                <a:solidFill>
                  <a:schemeClr val="tx1"/>
                </a:solidFill>
                <a:effectLst/>
                <a:latin typeface="+mn-lt"/>
                <a:ea typeface="+mn-ea"/>
                <a:cs typeface="+mn-cs"/>
              </a:rPr>
              <a:t>How to Prepare</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Switch to the Mobile Browser Experience: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work and school accounts, access your lists at office.com/launch/Lists.</a:t>
            </a:r>
          </a:p>
          <a:p>
            <a:r>
              <a:rPr lang="en-US" sz="1200" b="0" i="0" kern="1200">
                <a:solidFill>
                  <a:schemeClr val="tx1"/>
                </a:solidFill>
                <a:effectLst/>
                <a:latin typeface="+mn-lt"/>
                <a:ea typeface="+mn-ea"/>
                <a:cs typeface="+mn-cs"/>
              </a:rPr>
              <a:t>For Microsoft personal accounts, use lists.microsoft.com.</a:t>
            </a:r>
          </a:p>
          <a:p>
            <a:r>
              <a:rPr lang="en-US" sz="1200" b="1" i="0" kern="1200">
                <a:solidFill>
                  <a:schemeClr val="tx1"/>
                </a:solidFill>
                <a:effectLst/>
                <a:latin typeface="+mn-lt"/>
                <a:ea typeface="+mn-ea"/>
                <a:cs typeface="+mn-cs"/>
              </a:rPr>
              <a:t>Review Feature Differences:</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Some features, such as QR code scanning and image-based editing, are not supported in the mobile browser version. Plan accordingly if you depend on these capabilities.</a:t>
            </a:r>
          </a:p>
          <a:p>
            <a:r>
              <a:rPr lang="en-US" sz="1200" b="1" i="0" kern="1200">
                <a:solidFill>
                  <a:schemeClr val="tx1"/>
                </a:solidFill>
                <a:effectLst/>
                <a:latin typeface="+mn-lt"/>
                <a:ea typeface="+mn-ea"/>
                <a:cs typeface="+mn-cs"/>
              </a:rPr>
              <a:t>Stay Informed:</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the latest updates and support resources, regularly check the official documentation at </a:t>
            </a:r>
            <a:r>
              <a:rPr lang="en-US" sz="1200" b="0" i="0" kern="1200">
                <a:solidFill>
                  <a:schemeClr val="tx1"/>
                </a:solidFill>
                <a:effectLst/>
                <a:latin typeface="+mn-lt"/>
                <a:ea typeface="+mn-ea"/>
                <a:cs typeface="+mn-cs"/>
                <a:hlinkClick r:id="rId3"/>
              </a:rPr>
              <a:t>https://support.microsoft.com/en-us/office/microsoft-lists-mobile-apps-retirement-f8645669-d5d1-401f-afc5-295e529ddaaf</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Next Steps</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Current Users:</a:t>
            </a:r>
            <a:r>
              <a:rPr lang="en-US" sz="1200" b="0" i="0" kern="1200">
                <a:solidFill>
                  <a:schemeClr val="tx1"/>
                </a:solidFill>
                <a:effectLst/>
                <a:latin typeface="+mn-lt"/>
                <a:ea typeface="+mn-ea"/>
                <a:cs typeface="+mn-cs"/>
              </a:rPr>
              <a:t> Begin transitioning to the browser-based experience as soon as possible to familiarize yourself with any differences and ensure uninterrupted access to your lists.</a:t>
            </a:r>
          </a:p>
          <a:p>
            <a:r>
              <a:rPr lang="en-US" sz="1200" b="1" i="0" kern="1200">
                <a:solidFill>
                  <a:schemeClr val="tx1"/>
                </a:solidFill>
                <a:effectLst/>
                <a:latin typeface="+mn-lt"/>
                <a:ea typeface="+mn-ea"/>
                <a:cs typeface="+mn-cs"/>
              </a:rPr>
              <a:t>IT Administrators:</a:t>
            </a:r>
            <a:r>
              <a:rPr lang="en-US" sz="1200" b="0" i="0" kern="1200">
                <a:solidFill>
                  <a:schemeClr val="tx1"/>
                </a:solidFill>
                <a:effectLst/>
                <a:latin typeface="+mn-lt"/>
                <a:ea typeface="+mn-ea"/>
                <a:cs typeface="+mn-cs"/>
              </a:rPr>
              <a:t> Communicate these changes to your teams and update any internal documentation or training materials to reflect the retirement timeline and new access methods.</a:t>
            </a:r>
          </a:p>
          <a:p>
            <a:r>
              <a:rPr lang="en-US" sz="1200" b="1" i="0" kern="1200">
                <a:solidFill>
                  <a:schemeClr val="tx1"/>
                </a:solidFill>
                <a:effectLst/>
                <a:latin typeface="+mn-lt"/>
                <a:ea typeface="+mn-ea"/>
                <a:cs typeface="+mn-cs"/>
              </a:rPr>
              <a:t>All Users:</a:t>
            </a:r>
            <a:r>
              <a:rPr lang="en-US" sz="1200" b="0" i="0" kern="1200">
                <a:solidFill>
                  <a:schemeClr val="tx1"/>
                </a:solidFill>
                <a:effectLst/>
                <a:latin typeface="+mn-lt"/>
                <a:ea typeface="+mn-ea"/>
                <a:cs typeface="+mn-cs"/>
              </a:rPr>
              <a:t> Bookmark the relevant URLs and explore the enhanced features available in the web version of Microsoft Lists.</a:t>
            </a:r>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Open Planner in Teams. You can also find the Planner app in the </a:t>
            </a:r>
            <a:r>
              <a:rPr lang="en-US" sz="1200" b="1" i="0" kern="1200">
                <a:solidFill>
                  <a:schemeClr val="tx1"/>
                </a:solidFill>
                <a:effectLst/>
                <a:latin typeface="+mn-lt"/>
                <a:ea typeface="+mn-ea"/>
                <a:cs typeface="+mn-cs"/>
              </a:rPr>
              <a:t>Apps</a:t>
            </a:r>
            <a:r>
              <a:rPr lang="en-US" sz="1200" b="0" i="0" kern="1200">
                <a:solidFill>
                  <a:schemeClr val="tx1"/>
                </a:solidFill>
                <a:effectLst/>
                <a:latin typeface="+mn-lt"/>
                <a:ea typeface="+mn-ea"/>
                <a:cs typeface="+mn-cs"/>
              </a:rPr>
              <a:t> browser. Start by selecting the </a:t>
            </a:r>
            <a:r>
              <a:rPr lang="en-US" sz="1200" b="1" i="0" kern="1200">
                <a:solidFill>
                  <a:schemeClr val="tx1"/>
                </a:solidFill>
                <a:effectLst/>
                <a:latin typeface="+mn-lt"/>
                <a:ea typeface="+mn-ea"/>
                <a:cs typeface="+mn-cs"/>
              </a:rPr>
              <a:t>View more apps</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a:t>
            </a:r>
            <a:r>
              <a:rPr lang="en-US" sz="1200" b="0" i="0" kern="1200">
                <a:solidFill>
                  <a:schemeClr val="tx1"/>
                </a:solidFill>
                <a:effectLst/>
                <a:latin typeface="+mn-lt"/>
                <a:ea typeface="+mn-ea"/>
                <a:cs typeface="+mn-cs"/>
              </a:rPr>
              <a:t>” menu in the navigation bar. Then, select the Planner icon.</a:t>
            </a:r>
          </a:p>
          <a:p>
            <a:r>
              <a:rPr lang="en-US" sz="1200" b="0" i="0" kern="1200">
                <a:solidFill>
                  <a:schemeClr val="tx1"/>
                </a:solidFill>
                <a:effectLst/>
                <a:latin typeface="+mn-lt"/>
                <a:ea typeface="+mn-ea"/>
                <a:cs typeface="+mn-cs"/>
              </a:rPr>
              <a:t>Once you’ve added Planner, you can pin the app (select </a:t>
            </a:r>
            <a:r>
              <a:rPr lang="en-US" sz="1200" b="1" i="0" kern="1200">
                <a:solidFill>
                  <a:schemeClr val="tx1"/>
                </a:solidFill>
                <a:effectLst/>
                <a:latin typeface="+mn-lt"/>
                <a:ea typeface="+mn-ea"/>
                <a:cs typeface="+mn-cs"/>
              </a:rPr>
              <a:t>Pin</a:t>
            </a:r>
            <a:r>
              <a:rPr lang="en-US" sz="1200" b="0" i="0" kern="1200">
                <a:solidFill>
                  <a:schemeClr val="tx1"/>
                </a:solidFill>
                <a:effectLst/>
                <a:latin typeface="+mn-lt"/>
                <a:ea typeface="+mn-ea"/>
                <a:cs typeface="+mn-cs"/>
              </a:rPr>
              <a:t>) to the left side of Teams for easy access.</a:t>
            </a: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Channel Agent brings many AI-powered skills to your projects, streamlining communication and automating routine tasks. Key benefits include:</a:t>
            </a:r>
          </a:p>
          <a:p>
            <a:r>
              <a:rPr lang="en-US" sz="1200" b="1" i="0" kern="1200">
                <a:solidFill>
                  <a:schemeClr val="tx1"/>
                </a:solidFill>
                <a:effectLst/>
                <a:latin typeface="+mn-lt"/>
                <a:ea typeface="+mn-ea"/>
                <a:cs typeface="+mn-cs"/>
              </a:rPr>
              <a:t>AI-generated status reports:</a:t>
            </a:r>
            <a:r>
              <a:rPr lang="en-US" sz="1200" b="0" i="0" kern="1200">
                <a:solidFill>
                  <a:schemeClr val="tx1"/>
                </a:solidFill>
                <a:effectLst/>
                <a:latin typeface="+mn-lt"/>
                <a:ea typeface="+mn-ea"/>
                <a:cs typeface="+mn-cs"/>
              </a:rPr>
              <a:t> Automatically drafts and shares status reports, allowing for team review, collaboration, and report customization.</a:t>
            </a:r>
          </a:p>
          <a:p>
            <a:r>
              <a:rPr lang="en-US" sz="1200" b="1" i="0" kern="1200">
                <a:solidFill>
                  <a:schemeClr val="tx1"/>
                </a:solidFill>
                <a:effectLst/>
                <a:latin typeface="+mn-lt"/>
                <a:ea typeface="+mn-ea"/>
                <a:cs typeface="+mn-cs"/>
              </a:rPr>
              <a:t>Meeting integration:</a:t>
            </a:r>
            <a:r>
              <a:rPr lang="en-US" sz="1200" b="0" i="0" kern="1200">
                <a:solidFill>
                  <a:schemeClr val="tx1"/>
                </a:solidFill>
                <a:effectLst/>
                <a:latin typeface="+mn-lt"/>
                <a:ea typeface="+mn-ea"/>
                <a:cs typeface="+mn-cs"/>
              </a:rPr>
              <a:t> Uses meeting transcripts as knowledge sources, and schedules meetings with suggested titles, agendas, invite lists, and times based on project needs.</a:t>
            </a:r>
          </a:p>
          <a:p>
            <a:r>
              <a:rPr lang="en-US" sz="1200" b="1" i="0" kern="1200">
                <a:solidFill>
                  <a:schemeClr val="tx1"/>
                </a:solidFill>
                <a:effectLst/>
                <a:latin typeface="+mn-lt"/>
                <a:ea typeface="+mn-ea"/>
                <a:cs typeface="+mn-cs"/>
              </a:rPr>
              <a:t>Task management:</a:t>
            </a:r>
            <a:r>
              <a:rPr lang="en-US" sz="1200" b="0" i="0" kern="1200">
                <a:solidFill>
                  <a:schemeClr val="tx1"/>
                </a:solidFill>
                <a:effectLst/>
                <a:latin typeface="+mn-lt"/>
                <a:ea typeface="+mn-ea"/>
                <a:cs typeface="+mn-cs"/>
              </a:rPr>
              <a:t> Helps create tasks and provides reminders to the team.</a:t>
            </a:r>
          </a:p>
          <a:p>
            <a:r>
              <a:rPr lang="en-US" sz="1200" b="1" i="0" kern="1200">
                <a:solidFill>
                  <a:schemeClr val="tx1"/>
                </a:solidFill>
                <a:effectLst/>
                <a:latin typeface="+mn-lt"/>
                <a:ea typeface="+mn-ea"/>
                <a:cs typeface="+mn-cs"/>
              </a:rPr>
              <a:t>Question &amp; answer:</a:t>
            </a:r>
            <a:r>
              <a:rPr lang="en-US" sz="1200" b="0" i="0" kern="1200">
                <a:solidFill>
                  <a:schemeClr val="tx1"/>
                </a:solidFill>
                <a:effectLst/>
                <a:latin typeface="+mn-lt"/>
                <a:ea typeface="+mn-ea"/>
                <a:cs typeface="+mn-cs"/>
              </a:rPr>
              <a:t> Answers questions in the channel, group chats, and meetings that the agent is invited to. The agent responds using channel messages, meeting transcripts, and web search (if allowed by your organization’s IT admin).</a:t>
            </a:r>
          </a:p>
          <a:p>
            <a:r>
              <a:rPr lang="en-US" sz="1200" b="1" i="0" kern="1200">
                <a:solidFill>
                  <a:schemeClr val="tx1"/>
                </a:solidFill>
                <a:effectLst/>
                <a:latin typeface="+mn-lt"/>
                <a:ea typeface="+mn-ea"/>
                <a:cs typeface="+mn-cs"/>
              </a:rPr>
              <a:t>Streamline communication:</a:t>
            </a:r>
            <a:r>
              <a:rPr lang="en-US" sz="1200" b="0" i="0" kern="1200">
                <a:solidFill>
                  <a:schemeClr val="tx1"/>
                </a:solidFill>
                <a:effectLst/>
                <a:latin typeface="+mn-lt"/>
                <a:ea typeface="+mn-ea"/>
                <a:cs typeface="+mn-cs"/>
              </a:rPr>
              <a:t> Draft and send emails using Channel Agent, saving you time and energy from switching between Teams and Outlook.</a:t>
            </a:r>
          </a:p>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87790-B4CC-440C-F3CA-4158E45B4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C29B8-9C01-C0D8-10CD-A898E05E3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5F9C9-5538-F720-E1B0-307B6198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7D035C-EEFD-3742-580B-6858303069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843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26C37-4F01-416B-BF23-C1E11A91B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E5A12-A2F6-EEBA-8ABB-0356CD07C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FD3D0-75CB-BF86-BCE7-811B92A4E0B4}"/>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E85B84BA-9413-DB97-FF54-0C04BEE6DC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964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9D04-E278-7133-F0B5-26DCB924B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52671-5569-60B8-866B-FD03BD6DD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CB3D7-3D82-C89D-28F7-933C0FADC7DC}"/>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Writing formulas in Excel could be time-consuming and difficult - even for experienced users. Selecting the right function, referencing the correct cells, and ensuring the syntax is accurate can slow down your workflow and lead to mistakes.</a:t>
            </a:r>
          </a:p>
          <a:p>
            <a:r>
              <a:rPr lang="en-US" sz="1200" b="0" i="0" kern="1200">
                <a:solidFill>
                  <a:schemeClr val="tx1"/>
                </a:solidFill>
                <a:effectLst/>
                <a:latin typeface="+mn-lt"/>
                <a:ea typeface="+mn-ea"/>
                <a:cs typeface="+mn-cs"/>
              </a:rPr>
              <a:t> Many users spend extra time searching for explanations and examples, troubleshooting errors, or trying to remember the exact formula structure.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type “=” in a cell, Excel analyzes the context of your workbook and suggests a formula completion suggestion, using the context of your worksheet - headers, nearby cells, formulas and tables. Alongside the suggestion you will see a preview of the result, as well as a short description in natural language of the formula’s intent:</a:t>
            </a:r>
            <a:endParaRPr lang="en-US"/>
          </a:p>
        </p:txBody>
      </p:sp>
      <p:sp>
        <p:nvSpPr>
          <p:cNvPr id="4" name="Slide Number Placeholder 3">
            <a:extLst>
              <a:ext uri="{FF2B5EF4-FFF2-40B4-BE49-F238E27FC236}">
                <a16:creationId xmlns:a16="http://schemas.microsoft.com/office/drawing/2014/main" id="{065452E7-B4FA-E59A-A5C7-E26B6A830D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4957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4" Type="http://schemas.openxmlformats.org/officeDocument/2006/relationships/image" Target="../media/image118.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3.xml"/><Relationship Id="rId4" Type="http://schemas.openxmlformats.org/officeDocument/2006/relationships/image" Target="../media/image124.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3.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4" Type="http://schemas.openxmlformats.org/officeDocument/2006/relationships/image" Target="../media/image118.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Master" Target="../slideMasters/slideMaster4.xml"/><Relationship Id="rId4" Type="http://schemas.openxmlformats.org/officeDocument/2006/relationships/image" Target="../media/image97.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5.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97.jpeg"/><Relationship Id="rId1" Type="http://schemas.openxmlformats.org/officeDocument/2006/relationships/slideMaster" Target="../slideMasters/slideMaster4.xml"/><Relationship Id="rId4" Type="http://schemas.openxmlformats.org/officeDocument/2006/relationships/image" Target="../media/image118.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97.jpeg"/><Relationship Id="rId1" Type="http://schemas.openxmlformats.org/officeDocument/2006/relationships/slideMaster" Target="../slideMasters/slideMaster4.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20.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4.xml"/><Relationship Id="rId4" Type="http://schemas.openxmlformats.org/officeDocument/2006/relationships/image" Target="../media/image124.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25.jpeg"/><Relationship Id="rId1" Type="http://schemas.openxmlformats.org/officeDocument/2006/relationships/slideMaster" Target="../slideMasters/slideMaster4.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4.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4.xml"/><Relationship Id="rId4" Type="http://schemas.openxmlformats.org/officeDocument/2006/relationships/image" Target="../media/image118.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4.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Master" Target="../slideMasters/slideMaster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20.jpe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60.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89.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21.jpeg"/><Relationship Id="rId4" Type="http://schemas.microsoft.com/office/2007/relationships/hdphoto" Target="../media/hdphoto1.wdp"/></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6.xml"/><Relationship Id="rId4" Type="http://schemas.openxmlformats.org/officeDocument/2006/relationships/image" Target="../media/image48.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6.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6.xml"/><Relationship Id="rId4" Type="http://schemas.openxmlformats.org/officeDocument/2006/relationships/image" Target="../media/image60.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6.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81.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6.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67.jpe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67.jpe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67.jpe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3.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Master" Target="../slideMasters/slideMaster9.xml"/><Relationship Id="rId5" Type="http://schemas.openxmlformats.org/officeDocument/2006/relationships/image" Target="../media/image177.png"/><Relationship Id="rId4" Type="http://schemas.openxmlformats.org/officeDocument/2006/relationships/image" Target="../media/image98.emf"/></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78.jpeg"/><Relationship Id="rId1" Type="http://schemas.openxmlformats.org/officeDocument/2006/relationships/slideMaster" Target="../slideMasters/slideMaster9.xml"/><Relationship Id="rId4" Type="http://schemas.openxmlformats.org/officeDocument/2006/relationships/image" Target="../media/image179.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80.jpe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Master" Target="../slideMasters/slideMaster9.xml"/><Relationship Id="rId4" Type="http://schemas.openxmlformats.org/officeDocument/2006/relationships/image" Target="../media/image189.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90.png"/><Relationship Id="rId1" Type="http://schemas.openxmlformats.org/officeDocument/2006/relationships/slideMaster" Target="../slideMasters/slideMaster9.xml"/><Relationship Id="rId5" Type="http://schemas.openxmlformats.org/officeDocument/2006/relationships/image" Target="../media/image189.png"/><Relationship Id="rId4" Type="http://schemas.openxmlformats.org/officeDocument/2006/relationships/image" Target="../media/image191.png"/></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8.png"/><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4" Type="http://schemas.openxmlformats.org/officeDocument/2006/relationships/image" Target="../media/image118.jpe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10.xml"/><Relationship Id="rId4" Type="http://schemas.openxmlformats.org/officeDocument/2006/relationships/image" Target="../media/image124.jpe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4" Type="http://schemas.openxmlformats.org/officeDocument/2006/relationships/image" Target="../media/image118.jpe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Master" Target="../slideMasters/slideMaster10.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4" Type="http://schemas.openxmlformats.org/officeDocument/2006/relationships/image" Target="../media/image118.jpeg"/></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10.xml"/><Relationship Id="rId4" Type="http://schemas.openxmlformats.org/officeDocument/2006/relationships/image" Target="../media/image124.jpeg"/></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10.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4" Type="http://schemas.openxmlformats.org/officeDocument/2006/relationships/image" Target="../media/image118.jpeg"/></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10.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99.jpe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4" Type="http://schemas.openxmlformats.org/officeDocument/2006/relationships/image" Target="../media/image6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4" Type="http://schemas.openxmlformats.org/officeDocument/2006/relationships/image" Target="../media/image85.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33612936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0135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2692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4327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43660373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19091528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0282844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973973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1044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2216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4562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3218007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54003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erial photo of an office building lobby.">
            <a:extLst>
              <a:ext uri="{FF2B5EF4-FFF2-40B4-BE49-F238E27FC236}">
                <a16:creationId xmlns:a16="http://schemas.microsoft.com/office/drawing/2014/main" id="{E4EC594C-8F1D-403A-BD67-16F41EF06160}"/>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48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327595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497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5809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4563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7439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247437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286936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97384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91943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1601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3749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369989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27168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3220146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8939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BC372F5E-C876-4BD8-B197-2E434E224B15}"/>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892864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10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4093006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13539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439156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5107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327215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1219474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411659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58915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6976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65077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Two people meeting in a conference room with masks.">
            <a:extLst>
              <a:ext uri="{FF2B5EF4-FFF2-40B4-BE49-F238E27FC236}">
                <a16:creationId xmlns:a16="http://schemas.microsoft.com/office/drawing/2014/main" id="{2AF824F0-A593-43FD-8AF6-E7756201423E}"/>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5272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122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431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2381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142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5785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63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267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09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0116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1371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8742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513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4622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6945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37592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5564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319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48494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443617"/>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4768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861157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04716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7460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049840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239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4974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5430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0481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69274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8651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0199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890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1537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6261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186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7853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5747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556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37664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9291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13189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546290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6198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3197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95473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69998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954255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89272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552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1854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03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05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421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62666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10831779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91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with key art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FD527-7720-2487-E3D9-BE772BEBA04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bwMode="ltGray">
          <a:xfrm>
            <a:off x="5334000" y="0"/>
            <a:ext cx="6858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4" name="Graphic 13" descr="AI Business Solutions">
            <a:extLst>
              <a:ext uri="{FF2B5EF4-FFF2-40B4-BE49-F238E27FC236}">
                <a16:creationId xmlns:a16="http://schemas.microsoft.com/office/drawing/2014/main" id="{3653B2FE-3B9F-A0C8-FAAA-BC4EE6D27768}"/>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336667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32">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81032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with key art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F6B5D-D456-CE3C-7970-50AF198DC4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l="8713" t="23197" r="37703" b="23197"/>
          <a:stretch>
            <a:fillRect/>
          </a:stretch>
        </p:blipFill>
        <p:spPr bwMode="ltGray">
          <a:xfrm>
            <a:off x="5334000" y="1"/>
            <a:ext cx="6858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Graphic 13" descr="AI Business Solutions">
            <a:extLst>
              <a:ext uri="{FF2B5EF4-FFF2-40B4-BE49-F238E27FC236}">
                <a16:creationId xmlns:a16="http://schemas.microsoft.com/office/drawing/2014/main" id="{4E97F71D-4E86-4390-9C15-3D521DF45367}"/>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18960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32">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half photo &amp; key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sp>
        <p:nvSpPr>
          <p:cNvPr id="3" name="Picture Placeholder">
            <a:extLst>
              <a:ext uri="{FF2B5EF4-FFF2-40B4-BE49-F238E27FC236}">
                <a16:creationId xmlns:a16="http://schemas.microsoft.com/office/drawing/2014/main" id="{858CAAC9-6A3B-18B7-46C6-320EE88B157F}"/>
              </a:ext>
              <a:ext uri="{C183D7F6-B498-43B3-948B-1728B52AA6E4}">
                <adec:decorative xmlns:adec="http://schemas.microsoft.com/office/drawing/2017/decorative" val="1"/>
              </a:ext>
            </a:extLst>
          </p:cNvPr>
          <p:cNvSpPr>
            <a:spLocks noGrp="1"/>
          </p:cNvSpPr>
          <p:nvPr>
            <p:ph type="pic" sz="quarter" idx="11" hasCustomPrompt="1"/>
          </p:nvPr>
        </p:nvSpPr>
        <p:spPr bwMode="ltGray">
          <a:xfrm>
            <a:off x="5634377" y="292100"/>
            <a:ext cx="6265714" cy="6269704"/>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6" name="Graphic 13" descr="AI Business Solutions">
            <a:extLst>
              <a:ext uri="{FF2B5EF4-FFF2-40B4-BE49-F238E27FC236}">
                <a16:creationId xmlns:a16="http://schemas.microsoft.com/office/drawing/2014/main" id="{3C9E689D-2D18-650E-416A-F3C9168267E4}"/>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264488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32">
          <p15:clr>
            <a:srgbClr val="5ACBF0"/>
          </p15:clr>
        </p15:guide>
        <p15:guide id="7" pos="300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half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sp>
        <p:nvSpPr>
          <p:cNvPr id="12" name="Freeform: Shape 11">
            <a:extLst>
              <a:ext uri="{FF2B5EF4-FFF2-40B4-BE49-F238E27FC236}">
                <a16:creationId xmlns:a16="http://schemas.microsoft.com/office/drawing/2014/main" id="{4528345C-E849-484F-6EDB-60DA66ABFF9C}"/>
              </a:ext>
            </a:extLst>
          </p:cNvPr>
          <p:cNvSpPr/>
          <p:nvPr/>
        </p:nvSpPr>
        <p:spPr>
          <a:xfrm>
            <a:off x="-1536171" y="5439314"/>
            <a:ext cx="381" cy="380"/>
          </a:xfrm>
          <a:custGeom>
            <a:avLst/>
            <a:gdLst>
              <a:gd name="connsiteX0" fmla="*/ 381 w 381"/>
              <a:gd name="connsiteY0" fmla="*/ 95 h 380"/>
              <a:gd name="connsiteX1" fmla="*/ 381 w 381"/>
              <a:gd name="connsiteY1" fmla="*/ 381 h 380"/>
              <a:gd name="connsiteX2" fmla="*/ 0 w 381"/>
              <a:gd name="connsiteY2" fmla="*/ 286 h 380"/>
              <a:gd name="connsiteX3" fmla="*/ 0 w 381"/>
              <a:gd name="connsiteY3" fmla="*/ 0 h 380"/>
              <a:gd name="connsiteX4" fmla="*/ 381 w 381"/>
              <a:gd name="connsiteY4" fmla="*/ 95 h 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 h="380">
                <a:moveTo>
                  <a:pt x="381" y="95"/>
                </a:moveTo>
                <a:lnTo>
                  <a:pt x="381" y="381"/>
                </a:lnTo>
                <a:lnTo>
                  <a:pt x="0" y="286"/>
                </a:lnTo>
                <a:lnTo>
                  <a:pt x="0" y="0"/>
                </a:lnTo>
                <a:lnTo>
                  <a:pt x="381" y="95"/>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9" name="Picture Placeholder">
            <a:extLst>
              <a:ext uri="{FF2B5EF4-FFF2-40B4-BE49-F238E27FC236}">
                <a16:creationId xmlns:a16="http://schemas.microsoft.com/office/drawing/2014/main" id="{1806F1AA-538C-90BD-DFB1-71403C31CA49}"/>
              </a:ext>
              <a:ext uri="{C183D7F6-B498-43B3-948B-1728B52AA6E4}">
                <adec:decorative xmlns:adec="http://schemas.microsoft.com/office/drawing/2017/decorative" val="1"/>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Graphic 13" descr="AI Business Solutions">
            <a:extLst>
              <a:ext uri="{FF2B5EF4-FFF2-40B4-BE49-F238E27FC236}">
                <a16:creationId xmlns:a16="http://schemas.microsoft.com/office/drawing/2014/main" id="{DDE1CBBF-FEF1-E2C6-B1B1-3D822118F3D0}"/>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376806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half photo gradient">
    <p:bg>
      <p:bgPr>
        <a:gradFill flip="none" rotWithShape="1">
          <a:gsLst>
            <a:gs pos="70000">
              <a:schemeClr val="accent3"/>
            </a:gs>
            <a:gs pos="50000">
              <a:schemeClr val="accent2"/>
            </a:gs>
            <a:gs pos="0">
              <a:schemeClr val="accent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sp>
        <p:nvSpPr>
          <p:cNvPr id="12" name="Freeform: Shape 11">
            <a:extLst>
              <a:ext uri="{FF2B5EF4-FFF2-40B4-BE49-F238E27FC236}">
                <a16:creationId xmlns:a16="http://schemas.microsoft.com/office/drawing/2014/main" id="{4528345C-E849-484F-6EDB-60DA66ABFF9C}"/>
              </a:ext>
            </a:extLst>
          </p:cNvPr>
          <p:cNvSpPr/>
          <p:nvPr/>
        </p:nvSpPr>
        <p:spPr>
          <a:xfrm>
            <a:off x="-1536171" y="5439314"/>
            <a:ext cx="381" cy="380"/>
          </a:xfrm>
          <a:custGeom>
            <a:avLst/>
            <a:gdLst>
              <a:gd name="connsiteX0" fmla="*/ 381 w 381"/>
              <a:gd name="connsiteY0" fmla="*/ 95 h 380"/>
              <a:gd name="connsiteX1" fmla="*/ 381 w 381"/>
              <a:gd name="connsiteY1" fmla="*/ 381 h 380"/>
              <a:gd name="connsiteX2" fmla="*/ 0 w 381"/>
              <a:gd name="connsiteY2" fmla="*/ 286 h 380"/>
              <a:gd name="connsiteX3" fmla="*/ 0 w 381"/>
              <a:gd name="connsiteY3" fmla="*/ 0 h 380"/>
              <a:gd name="connsiteX4" fmla="*/ 381 w 381"/>
              <a:gd name="connsiteY4" fmla="*/ 95 h 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 h="380">
                <a:moveTo>
                  <a:pt x="381" y="95"/>
                </a:moveTo>
                <a:lnTo>
                  <a:pt x="381" y="381"/>
                </a:lnTo>
                <a:lnTo>
                  <a:pt x="0" y="286"/>
                </a:lnTo>
                <a:lnTo>
                  <a:pt x="0" y="0"/>
                </a:lnTo>
                <a:lnTo>
                  <a:pt x="381" y="95"/>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Picture Placeholder">
            <a:extLst>
              <a:ext uri="{FF2B5EF4-FFF2-40B4-BE49-F238E27FC236}">
                <a16:creationId xmlns:a16="http://schemas.microsoft.com/office/drawing/2014/main" id="{1806F1AA-538C-90BD-DFB1-71403C31CA49}"/>
              </a:ext>
              <a:ext uri="{C183D7F6-B498-43B3-948B-1728B52AA6E4}">
                <adec:decorative xmlns:adec="http://schemas.microsoft.com/office/drawing/2017/decorative" val="1"/>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Graphic 13" descr="AI Business Solutions">
            <a:extLst>
              <a:ext uri="{FF2B5EF4-FFF2-40B4-BE49-F238E27FC236}">
                <a16:creationId xmlns:a16="http://schemas.microsoft.com/office/drawing/2014/main" id="{8181066C-E06B-AA6F-F914-6E899D49F14A}"/>
              </a:ext>
              <a:ext uri="{C183D7F6-B498-43B3-948B-1728B52AA6E4}">
                <adec:decorative xmlns:adec="http://schemas.microsoft.com/office/drawing/2017/decorative" val="0"/>
              </a:ext>
            </a:extLst>
          </p:cNvPr>
          <p:cNvPicPr/>
          <p:nvPr userDrawn="1"/>
        </p:nvPicPr>
        <p:blipFill>
          <a:blip r:embed="rId3"/>
          <a:srcRect/>
          <a:stretch/>
        </p:blipFill>
        <p:spPr bwMode="black">
          <a:xfrm>
            <a:off x="509955" y="510939"/>
            <a:ext cx="2859208" cy="447467"/>
          </a:xfrm>
          <a:prstGeom prst="rect">
            <a:avLst/>
          </a:prstGeom>
        </p:spPr>
      </p:pic>
    </p:spTree>
    <p:extLst>
      <p:ext uri="{BB962C8B-B14F-4D97-AF65-F5344CB8AC3E}">
        <p14:creationId xmlns:p14="http://schemas.microsoft.com/office/powerpoint/2010/main" val="261090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full bleed">
    <p:bg>
      <p:bgRef idx="1001">
        <a:schemeClr val="bg1"/>
      </p:bgRef>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3744428B-F33A-167F-086A-10C6A5C48086}"/>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8" name="Rectangle 7">
            <a:extLst>
              <a:ext uri="{FF2B5EF4-FFF2-40B4-BE49-F238E27FC236}">
                <a16:creationId xmlns:a16="http://schemas.microsoft.com/office/drawing/2014/main" id="{41141BCD-4908-A180-DA3B-8BA7D7488590}"/>
              </a:ext>
              <a:ext uri="{C183D7F6-B498-43B3-948B-1728B52AA6E4}">
                <adec:decorative xmlns:adec="http://schemas.microsoft.com/office/drawing/2017/decorative" val="1"/>
              </a:ext>
            </a:extLst>
          </p:cNvPr>
          <p:cNvSpPr/>
          <p:nvPr userDrawn="1"/>
        </p:nvSpPr>
        <p:spPr bwMode="auto">
          <a:xfrm>
            <a:off x="0" y="-2"/>
            <a:ext cx="11603737" cy="6858002"/>
          </a:xfrm>
          <a:prstGeom prst="rect">
            <a:avLst/>
          </a:prstGeom>
          <a:gradFill flip="none" rotWithShape="1">
            <a:gsLst>
              <a:gs pos="0">
                <a:srgbClr val="000000">
                  <a:alpha val="9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4" name="Graphic 13" descr="AI Business Solutions">
            <a:extLst>
              <a:ext uri="{FF2B5EF4-FFF2-40B4-BE49-F238E27FC236}">
                <a16:creationId xmlns:a16="http://schemas.microsoft.com/office/drawing/2014/main" id="{A2DFC996-2A30-22C1-1F98-70826AF75B8A}"/>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a:srcRect/>
          <a:stretch/>
        </p:blipFill>
        <p:spPr bwMode="black">
          <a:xfrm>
            <a:off x="509955" y="510939"/>
            <a:ext cx="2859208" cy="447467"/>
          </a:xfrm>
          <a:prstGeom prst="rect">
            <a:avLst/>
          </a:prstGeom>
        </p:spPr>
      </p:pic>
    </p:spTree>
    <p:extLst>
      <p:ext uri="{BB962C8B-B14F-4D97-AF65-F5344CB8AC3E}">
        <p14:creationId xmlns:p14="http://schemas.microsoft.com/office/powerpoint/2010/main" val="2391133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3" descr="AI Business Solutions">
            <a:extLst>
              <a:ext uri="{FF2B5EF4-FFF2-40B4-BE49-F238E27FC236}">
                <a16:creationId xmlns:a16="http://schemas.microsoft.com/office/drawing/2014/main" id="{380009A5-A8E2-A966-DBF7-1A3AB0E04F30}"/>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86666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67255"/>
            <a:ext cx="7315200" cy="553998"/>
          </a:xfrm>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588262" y="1435100"/>
            <a:ext cx="7315200" cy="1661993"/>
          </a:xfr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a:extLst>
              <a:ext uri="{FF2B5EF4-FFF2-40B4-BE49-F238E27FC236}">
                <a16:creationId xmlns:a16="http://schemas.microsoft.com/office/drawing/2014/main" id="{2AC1147F-210E-76C9-03B1-8219F127FF76}"/>
              </a:ext>
              <a:ext uri="{C183D7F6-B498-43B3-948B-1728B52AA6E4}">
                <adec:decorative xmlns:adec="http://schemas.microsoft.com/office/drawing/2017/decorative" val="1"/>
              </a:ext>
            </a:extLst>
          </p:cNvPr>
          <p:cNvSpPr>
            <a:spLocks noGrp="1"/>
          </p:cNvSpPr>
          <p:nvPr>
            <p:ph type="pic" sz="quarter" idx="12" hasCustomPrompt="1"/>
          </p:nvPr>
        </p:nvSpPr>
        <p:spPr bwMode="ltGray">
          <a:xfrm>
            <a:off x="8623438" y="-8469"/>
            <a:ext cx="3568562" cy="6868948"/>
          </a:xfrm>
          <a:custGeom>
            <a:avLst/>
            <a:gdLst>
              <a:gd name="connsiteX0" fmla="*/ 19 w 3568562"/>
              <a:gd name="connsiteY0" fmla="*/ 0 h 6868948"/>
              <a:gd name="connsiteX1" fmla="*/ 3568562 w 3568562"/>
              <a:gd name="connsiteY1" fmla="*/ 10 h 6868948"/>
              <a:gd name="connsiteX2" fmla="*/ 3568562 w 3568562"/>
              <a:gd name="connsiteY2" fmla="*/ 6868948 h 6868948"/>
              <a:gd name="connsiteX3" fmla="*/ 3263466 w 3568562"/>
              <a:gd name="connsiteY3" fmla="*/ 6868452 h 6868948"/>
              <a:gd name="connsiteX4" fmla="*/ 1718752 w 3568562"/>
              <a:gd name="connsiteY4" fmla="*/ 6866467 h 6868948"/>
              <a:gd name="connsiteX5" fmla="*/ 0 w 3568562"/>
              <a:gd name="connsiteY5" fmla="*/ 5147715 h 6868948"/>
              <a:gd name="connsiteX6" fmla="*/ 19 w 3568562"/>
              <a:gd name="connsiteY6" fmla="*/ 0 h 68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562" h="6868948">
                <a:moveTo>
                  <a:pt x="19" y="0"/>
                </a:moveTo>
                <a:lnTo>
                  <a:pt x="3568562" y="10"/>
                </a:lnTo>
                <a:lnTo>
                  <a:pt x="3568562" y="6868948"/>
                </a:lnTo>
                <a:lnTo>
                  <a:pt x="3263466" y="6868452"/>
                </a:lnTo>
                <a:cubicBezTo>
                  <a:pt x="2644823" y="6867430"/>
                  <a:pt x="2086986" y="6866467"/>
                  <a:pt x="1718752" y="6866467"/>
                </a:cubicBezTo>
                <a:cubicBezTo>
                  <a:pt x="769511" y="6866467"/>
                  <a:pt x="0" y="6096956"/>
                  <a:pt x="0" y="5147715"/>
                </a:cubicBezTo>
                <a:cubicBezTo>
                  <a:pt x="6" y="3431810"/>
                  <a:pt x="13" y="1715905"/>
                  <a:pt x="19" y="0"/>
                </a:cubicBez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918298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3730">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 uri="{C183D7F6-B498-43B3-948B-1728B52AA6E4}">
                <adec:decorative xmlns:adec="http://schemas.microsoft.com/office/drawing/2017/decorative" val="1"/>
              </a:ext>
            </a:extLst>
          </p:cNvPr>
          <p:cNvSpPr/>
          <p:nvPr userDrawn="1"/>
        </p:nvSpPr>
        <p:spPr bwMode="hidden">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04387"/>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04387"/>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 uri="{C183D7F6-B498-43B3-948B-1728B52AA6E4}">
                <adec:decorative xmlns:adec="http://schemas.microsoft.com/office/drawing/2017/decorative" val="1"/>
              </a:ext>
            </a:extLst>
          </p:cNvPr>
          <p:cNvGrpSpPr/>
          <p:nvPr userDrawn="1"/>
        </p:nvGrpSpPr>
        <p:grpSpPr bwMode="black">
          <a:xfrm>
            <a:off x="10798157" y="457199"/>
            <a:ext cx="1100156" cy="564349"/>
            <a:chOff x="9946913" y="171645"/>
            <a:chExt cx="1656824" cy="849904"/>
          </a:xfrm>
          <a:solidFill>
            <a:schemeClr val="tx2"/>
          </a:solidFill>
        </p:grpSpPr>
        <p:sp>
          <p:nvSpPr>
            <p:cNvPr id="6" name="Graphic 4">
              <a:extLst>
                <a:ext uri="{FF2B5EF4-FFF2-40B4-BE49-F238E27FC236}">
                  <a16:creationId xmlns:a16="http://schemas.microsoft.com/office/drawing/2014/main" id="{494D7464-294F-4164-ACF7-0EDEA0812105}"/>
                </a:ext>
              </a:extLst>
            </p:cNvPr>
            <p:cNvSpPr/>
            <p:nvPr/>
          </p:nvSpPr>
          <p:spPr bwMode="black">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5" name="Graphic 4">
              <a:extLst>
                <a:ext uri="{FF2B5EF4-FFF2-40B4-BE49-F238E27FC236}">
                  <a16:creationId xmlns:a16="http://schemas.microsoft.com/office/drawing/2014/main" id="{8773D37F-9426-48AF-9E30-19EA4A3E4F07}"/>
                </a:ext>
              </a:extLst>
            </p:cNvPr>
            <p:cNvSpPr/>
            <p:nvPr userDrawn="1"/>
          </p:nvSpPr>
          <p:spPr bwMode="black">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6" name="Graphic 4">
              <a:extLst>
                <a:ext uri="{FF2B5EF4-FFF2-40B4-BE49-F238E27FC236}">
                  <a16:creationId xmlns:a16="http://schemas.microsoft.com/office/drawing/2014/main" id="{26D5F151-C3B9-4DC3-A552-E8B16BA82E44}"/>
                </a:ext>
              </a:extLst>
            </p:cNvPr>
            <p:cNvSpPr/>
            <p:nvPr userDrawn="1"/>
          </p:nvSpPr>
          <p:spPr bwMode="black">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grpSp>
    </p:spTree>
    <p:extLst>
      <p:ext uri="{BB962C8B-B14F-4D97-AF65-F5344CB8AC3E}">
        <p14:creationId xmlns:p14="http://schemas.microsoft.com/office/powerpoint/2010/main" val="16220901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723549"/>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7039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5175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325433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878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66199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61993"/>
          </a:xfrm>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43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9473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5152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66199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66199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5963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22063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492443"/>
          </a:xfr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2831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8263"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5307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787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61993"/>
          </a:xfrm>
        </p:spPr>
        <p:txBody>
          <a:bodyPr wrap="square">
            <a:spAutoFit/>
          </a:bodyPr>
          <a:lstStyle>
            <a:lvl1pPr marL="141288" indent="-141288">
              <a:defRPr lang="en-US" sz="1600" dirty="0">
                <a:solidFill>
                  <a:schemeClr val="tx1"/>
                </a:solidFill>
              </a:defRPr>
            </a:lvl1pPr>
            <a:lvl2pPr marL="285750" indent="-125413">
              <a:defRPr lang="en-US" sz="1400" dirty="0">
                <a:solidFill>
                  <a:schemeClr val="tx1"/>
                </a:solidFill>
              </a:defRPr>
            </a:lvl2pPr>
            <a:lvl3pPr marL="438150" indent="-133350">
              <a:defRPr lang="en-US" sz="1400" dirty="0">
                <a:solidFill>
                  <a:schemeClr val="tx1"/>
                </a:solidFill>
              </a:defRPr>
            </a:lvl3pPr>
            <a:lvl4pPr marL="566738" indent="-114300">
              <a:defRPr lang="en-US" sz="1400" dirty="0">
                <a:solidFill>
                  <a:schemeClr val="tx1"/>
                </a:solidFill>
              </a:defRPr>
            </a:lvl4pPr>
            <a:lvl5pPr marL="685800" indent="-1095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7199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58478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615071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mall title ">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41395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229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peaker 01">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23589361-E2D3-9259-AD89-178C20BA2651}"/>
              </a:ext>
              <a:ext uri="{C183D7F6-B498-43B3-948B-1728B52AA6E4}">
                <adec:decorative xmlns:adec="http://schemas.microsoft.com/office/drawing/2017/decorative" val="1"/>
              </a:ext>
            </a:extLst>
          </p:cNvPr>
          <p:cNvSpPr>
            <a:spLocks noGrp="1"/>
          </p:cNvSpPr>
          <p:nvPr>
            <p:ph type="pic" sz="quarter" idx="11" hasCustomPrompt="1"/>
          </p:nvPr>
        </p:nvSpPr>
        <p:spPr bwMode="ltGray">
          <a:xfrm>
            <a:off x="6361112" y="990600"/>
            <a:ext cx="4876800" cy="4876800"/>
          </a:xfrm>
          <a:custGeom>
            <a:avLst/>
            <a:gdLst>
              <a:gd name="connsiteX0" fmla="*/ 1920240 w 3840480"/>
              <a:gd name="connsiteY0" fmla="*/ 0 h 3840480"/>
              <a:gd name="connsiteX1" fmla="*/ 3840480 w 3840480"/>
              <a:gd name="connsiteY1" fmla="*/ 1920240 h 3840480"/>
              <a:gd name="connsiteX2" fmla="*/ 1920240 w 3840480"/>
              <a:gd name="connsiteY2" fmla="*/ 3840480 h 3840480"/>
              <a:gd name="connsiteX3" fmla="*/ 0 w 3840480"/>
              <a:gd name="connsiteY3" fmla="*/ 1920240 h 3840480"/>
              <a:gd name="connsiteX4" fmla="*/ 1920240 w 3840480"/>
              <a:gd name="connsiteY4" fmla="*/ 0 h 384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480" h="3840480">
                <a:moveTo>
                  <a:pt x="1920240" y="0"/>
                </a:moveTo>
                <a:cubicBezTo>
                  <a:pt x="2980759" y="0"/>
                  <a:pt x="3840480" y="859721"/>
                  <a:pt x="3840480" y="1920240"/>
                </a:cubicBezTo>
                <a:cubicBezTo>
                  <a:pt x="3840480" y="2980759"/>
                  <a:pt x="2980759" y="3840480"/>
                  <a:pt x="1920240" y="3840480"/>
                </a:cubicBezTo>
                <a:cubicBezTo>
                  <a:pt x="859721" y="3840480"/>
                  <a:pt x="0" y="2980759"/>
                  <a:pt x="0" y="1920240"/>
                </a:cubicBezTo>
                <a:cubicBezTo>
                  <a:pt x="0" y="859721"/>
                  <a:pt x="859721" y="0"/>
                  <a:pt x="1920240" y="0"/>
                </a:cubicBez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2">
            <a:extLst>
              <a:ext uri="{FF2B5EF4-FFF2-40B4-BE49-F238E27FC236}">
                <a16:creationId xmlns:a16="http://schemas.microsoft.com/office/drawing/2014/main" id="{2FA06930-987F-71CF-61C5-66828BA7347E}"/>
              </a:ext>
            </a:extLst>
          </p:cNvPr>
          <p:cNvSpPr>
            <a:spLocks noGrp="1"/>
          </p:cNvSpPr>
          <p:nvPr>
            <p:ph type="title" hasCustomPrompt="1"/>
          </p:nvPr>
        </p:nvSpPr>
        <p:spPr>
          <a:xfrm>
            <a:off x="588263" y="2508646"/>
            <a:ext cx="4158362" cy="615553"/>
          </a:xfrm>
        </p:spPr>
        <p:txBody>
          <a:bodyPr anchor="b"/>
          <a:lstStyle>
            <a:lvl1pPr>
              <a:defRPr sz="4000"/>
            </a:lvl1pPr>
          </a:lstStyle>
          <a:p>
            <a:r>
              <a:rPr lang="en-US"/>
              <a:t>Speaker name</a:t>
            </a:r>
          </a:p>
        </p:txBody>
      </p:sp>
      <p:sp>
        <p:nvSpPr>
          <p:cNvPr id="12" name="Text Placeholder 3">
            <a:extLst>
              <a:ext uri="{FF2B5EF4-FFF2-40B4-BE49-F238E27FC236}">
                <a16:creationId xmlns:a16="http://schemas.microsoft.com/office/drawing/2014/main" id="{047DCA4A-5B29-D52D-E3A1-6F74CA6CA6AA}"/>
              </a:ext>
            </a:extLst>
          </p:cNvPr>
          <p:cNvSpPr>
            <a:spLocks noGrp="1"/>
          </p:cNvSpPr>
          <p:nvPr>
            <p:ph type="body" sz="quarter" idx="10" hasCustomPrompt="1"/>
          </p:nvPr>
        </p:nvSpPr>
        <p:spPr>
          <a:xfrm>
            <a:off x="584200" y="3535540"/>
            <a:ext cx="4162425" cy="246221"/>
          </a:xfrm>
        </p:spPr>
        <p:txBody>
          <a:bodyPr/>
          <a:lstStyle>
            <a:lvl1pPr marL="0" indent="0">
              <a:buNone/>
              <a:defRPr sz="16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Speaker title</a:t>
            </a:r>
          </a:p>
        </p:txBody>
      </p:sp>
    </p:spTree>
    <p:extLst>
      <p:ext uri="{BB962C8B-B14F-4D97-AF65-F5344CB8AC3E}">
        <p14:creationId xmlns:p14="http://schemas.microsoft.com/office/powerpoint/2010/main" val="30470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3">
          <p15:clr>
            <a:srgbClr val="FBAE40"/>
          </p15:clr>
        </p15:guide>
        <p15:guide id="3" orient="horz" pos="198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peaker 02">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FA06930-987F-71CF-61C5-66828BA7347E}"/>
              </a:ext>
            </a:extLst>
          </p:cNvPr>
          <p:cNvSpPr>
            <a:spLocks noGrp="1"/>
          </p:cNvSpPr>
          <p:nvPr>
            <p:ph type="title" hasCustomPrompt="1"/>
          </p:nvPr>
        </p:nvSpPr>
        <p:spPr>
          <a:xfrm>
            <a:off x="588263" y="2508646"/>
            <a:ext cx="4158362" cy="615553"/>
          </a:xfrm>
        </p:spPr>
        <p:txBody>
          <a:bodyPr anchor="b"/>
          <a:lstStyle>
            <a:lvl1pPr>
              <a:defRPr sz="4000"/>
            </a:lvl1pPr>
          </a:lstStyle>
          <a:p>
            <a:r>
              <a:rPr lang="en-US"/>
              <a:t>Speaker name</a:t>
            </a:r>
          </a:p>
        </p:txBody>
      </p:sp>
      <p:sp>
        <p:nvSpPr>
          <p:cNvPr id="14" name="Oval 13">
            <a:extLst>
              <a:ext uri="{FF2B5EF4-FFF2-40B4-BE49-F238E27FC236}">
                <a16:creationId xmlns:a16="http://schemas.microsoft.com/office/drawing/2014/main" id="{D68140FE-8CC0-847B-3E50-858F2EDB0A2D}"/>
              </a:ext>
              <a:ext uri="{C183D7F6-B498-43B3-948B-1728B52AA6E4}">
                <adec:decorative xmlns:adec="http://schemas.microsoft.com/office/drawing/2017/decorative" val="1"/>
              </a:ext>
            </a:extLst>
          </p:cNvPr>
          <p:cNvSpPr/>
          <p:nvPr userDrawn="1"/>
        </p:nvSpPr>
        <p:spPr bwMode="auto">
          <a:xfrm>
            <a:off x="6122074" y="751562"/>
            <a:ext cx="5354876" cy="5354876"/>
          </a:xfrm>
          <a:prstGeom prst="ellipse">
            <a:avLst/>
          </a:prstGeom>
          <a:noFill/>
          <a:ln w="76200">
            <a:gradFill flip="none" rotWithShape="1">
              <a:gsLst>
                <a:gs pos="50000">
                  <a:schemeClr val="accent2"/>
                </a:gs>
                <a:gs pos="10000">
                  <a:schemeClr val="accent1"/>
                </a:gs>
                <a:gs pos="90000">
                  <a:schemeClr val="accent3"/>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Segoe UI" pitchFamily="34" charset="0"/>
              <a:cs typeface="Segoe Sans Display" pitchFamily="2" charset="0"/>
            </a:endParaRPr>
          </a:p>
        </p:txBody>
      </p:sp>
      <p:sp>
        <p:nvSpPr>
          <p:cNvPr id="12" name="Text Placeholder 3">
            <a:extLst>
              <a:ext uri="{FF2B5EF4-FFF2-40B4-BE49-F238E27FC236}">
                <a16:creationId xmlns:a16="http://schemas.microsoft.com/office/drawing/2014/main" id="{047DCA4A-5B29-D52D-E3A1-6F74CA6CA6AA}"/>
              </a:ext>
            </a:extLst>
          </p:cNvPr>
          <p:cNvSpPr>
            <a:spLocks noGrp="1"/>
          </p:cNvSpPr>
          <p:nvPr>
            <p:ph type="body" sz="quarter" idx="10" hasCustomPrompt="1"/>
          </p:nvPr>
        </p:nvSpPr>
        <p:spPr>
          <a:xfrm>
            <a:off x="584200" y="3535540"/>
            <a:ext cx="4162425" cy="246221"/>
          </a:xfrm>
        </p:spPr>
        <p:txBody>
          <a:bodyPr/>
          <a:lstStyle>
            <a:lvl1pPr marL="0" indent="0">
              <a:buNone/>
              <a:defRPr sz="16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Speaker title</a:t>
            </a:r>
          </a:p>
        </p:txBody>
      </p:sp>
      <p:sp>
        <p:nvSpPr>
          <p:cNvPr id="15" name="Picture Placeholder 8">
            <a:extLst>
              <a:ext uri="{FF2B5EF4-FFF2-40B4-BE49-F238E27FC236}">
                <a16:creationId xmlns:a16="http://schemas.microsoft.com/office/drawing/2014/main" id="{23589361-E2D3-9259-AD89-178C20BA2651}"/>
              </a:ext>
              <a:ext uri="{C183D7F6-B498-43B3-948B-1728B52AA6E4}">
                <adec:decorative xmlns:adec="http://schemas.microsoft.com/office/drawing/2017/decorative" val="1"/>
              </a:ext>
            </a:extLst>
          </p:cNvPr>
          <p:cNvSpPr>
            <a:spLocks noGrp="1"/>
          </p:cNvSpPr>
          <p:nvPr>
            <p:ph type="pic" sz="quarter" idx="11" hasCustomPrompt="1"/>
          </p:nvPr>
        </p:nvSpPr>
        <p:spPr bwMode="ltGray">
          <a:xfrm>
            <a:off x="6361112" y="990600"/>
            <a:ext cx="4876800" cy="4876800"/>
          </a:xfrm>
          <a:custGeom>
            <a:avLst/>
            <a:gdLst>
              <a:gd name="connsiteX0" fmla="*/ 1920240 w 3840480"/>
              <a:gd name="connsiteY0" fmla="*/ 0 h 3840480"/>
              <a:gd name="connsiteX1" fmla="*/ 3840480 w 3840480"/>
              <a:gd name="connsiteY1" fmla="*/ 1920240 h 3840480"/>
              <a:gd name="connsiteX2" fmla="*/ 1920240 w 3840480"/>
              <a:gd name="connsiteY2" fmla="*/ 3840480 h 3840480"/>
              <a:gd name="connsiteX3" fmla="*/ 0 w 3840480"/>
              <a:gd name="connsiteY3" fmla="*/ 1920240 h 3840480"/>
              <a:gd name="connsiteX4" fmla="*/ 1920240 w 3840480"/>
              <a:gd name="connsiteY4" fmla="*/ 0 h 384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480" h="3840480">
                <a:moveTo>
                  <a:pt x="1920240" y="0"/>
                </a:moveTo>
                <a:cubicBezTo>
                  <a:pt x="2980759" y="0"/>
                  <a:pt x="3840480" y="859721"/>
                  <a:pt x="3840480" y="1920240"/>
                </a:cubicBezTo>
                <a:cubicBezTo>
                  <a:pt x="3840480" y="2980759"/>
                  <a:pt x="2980759" y="3840480"/>
                  <a:pt x="1920240" y="3840480"/>
                </a:cubicBezTo>
                <a:cubicBezTo>
                  <a:pt x="859721" y="3840480"/>
                  <a:pt x="0" y="2980759"/>
                  <a:pt x="0" y="1920240"/>
                </a:cubicBezTo>
                <a:cubicBezTo>
                  <a:pt x="0" y="859721"/>
                  <a:pt x="859721" y="0"/>
                  <a:pt x="1920240" y="0"/>
                </a:cubicBez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388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3">
          <p15:clr>
            <a:srgbClr val="FBAE40"/>
          </p15:clr>
        </p15:guide>
        <p15:guide id="2" pos="6135">
          <p15:clr>
            <a:srgbClr val="5ACBF0"/>
          </p15:clr>
        </p15:guide>
        <p15:guide id="3" orient="horz" pos="1981">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peaker 04">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6E67F6-27AC-BEE8-F4B3-E5D9EE2EDFC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6519" t="61866" r="52522" b="15095"/>
          <a:stretch>
            <a:fillRect/>
          </a:stretch>
        </p:blipFill>
        <p:spPr bwMode="ltGray">
          <a:xfrm>
            <a:off x="0" y="0"/>
            <a:ext cx="12192000" cy="6858000"/>
          </a:xfrm>
          <a:prstGeom prst="rect">
            <a:avLst/>
          </a:prstGeom>
        </p:spPr>
      </p:pic>
      <p:sp>
        <p:nvSpPr>
          <p:cNvPr id="11" name="Title 2">
            <a:extLst>
              <a:ext uri="{FF2B5EF4-FFF2-40B4-BE49-F238E27FC236}">
                <a16:creationId xmlns:a16="http://schemas.microsoft.com/office/drawing/2014/main" id="{2FA06930-987F-71CF-61C5-66828BA7347E}"/>
              </a:ext>
            </a:extLst>
          </p:cNvPr>
          <p:cNvSpPr>
            <a:spLocks noGrp="1"/>
          </p:cNvSpPr>
          <p:nvPr>
            <p:ph type="title" hasCustomPrompt="1"/>
          </p:nvPr>
        </p:nvSpPr>
        <p:spPr>
          <a:xfrm>
            <a:off x="588263" y="2508646"/>
            <a:ext cx="4158362" cy="615553"/>
          </a:xfrm>
        </p:spPr>
        <p:txBody>
          <a:bodyPr anchor="b"/>
          <a:lstStyle>
            <a:lvl1pPr>
              <a:defRPr sz="4000"/>
            </a:lvl1pPr>
          </a:lstStyle>
          <a:p>
            <a:r>
              <a:rPr lang="en-US"/>
              <a:t>Speaker name</a:t>
            </a:r>
          </a:p>
        </p:txBody>
      </p:sp>
      <p:sp>
        <p:nvSpPr>
          <p:cNvPr id="12" name="Text Placeholder 3">
            <a:extLst>
              <a:ext uri="{FF2B5EF4-FFF2-40B4-BE49-F238E27FC236}">
                <a16:creationId xmlns:a16="http://schemas.microsoft.com/office/drawing/2014/main" id="{047DCA4A-5B29-D52D-E3A1-6F74CA6CA6AA}"/>
              </a:ext>
            </a:extLst>
          </p:cNvPr>
          <p:cNvSpPr>
            <a:spLocks noGrp="1"/>
          </p:cNvSpPr>
          <p:nvPr>
            <p:ph type="body" sz="quarter" idx="10" hasCustomPrompt="1"/>
          </p:nvPr>
        </p:nvSpPr>
        <p:spPr>
          <a:xfrm>
            <a:off x="584200" y="3535540"/>
            <a:ext cx="4162425" cy="246221"/>
          </a:xfrm>
        </p:spPr>
        <p:txBody>
          <a:bodyPr/>
          <a:lstStyle>
            <a:lvl1pPr marL="0" indent="0">
              <a:buNone/>
              <a:defRPr sz="16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Speaker title</a:t>
            </a:r>
          </a:p>
        </p:txBody>
      </p:sp>
      <p:sp>
        <p:nvSpPr>
          <p:cNvPr id="4" name="Picture Placeholder 8">
            <a:extLst>
              <a:ext uri="{FF2B5EF4-FFF2-40B4-BE49-F238E27FC236}">
                <a16:creationId xmlns:a16="http://schemas.microsoft.com/office/drawing/2014/main" id="{55C71E92-6E48-4272-15A5-06BA9B8DB613}"/>
              </a:ext>
              <a:ext uri="{C183D7F6-B498-43B3-948B-1728B52AA6E4}">
                <adec:decorative xmlns:adec="http://schemas.microsoft.com/office/drawing/2017/decorative" val="1"/>
              </a:ext>
            </a:extLst>
          </p:cNvPr>
          <p:cNvSpPr>
            <a:spLocks noGrp="1"/>
          </p:cNvSpPr>
          <p:nvPr>
            <p:ph type="pic" sz="quarter" idx="11" hasCustomPrompt="1"/>
          </p:nvPr>
        </p:nvSpPr>
        <p:spPr bwMode="ltGray">
          <a:xfrm>
            <a:off x="6361112" y="990600"/>
            <a:ext cx="4876800" cy="4876800"/>
          </a:xfrm>
          <a:custGeom>
            <a:avLst/>
            <a:gdLst>
              <a:gd name="connsiteX0" fmla="*/ 1920240 w 3840480"/>
              <a:gd name="connsiteY0" fmla="*/ 0 h 3840480"/>
              <a:gd name="connsiteX1" fmla="*/ 3840480 w 3840480"/>
              <a:gd name="connsiteY1" fmla="*/ 1920240 h 3840480"/>
              <a:gd name="connsiteX2" fmla="*/ 1920240 w 3840480"/>
              <a:gd name="connsiteY2" fmla="*/ 3840480 h 3840480"/>
              <a:gd name="connsiteX3" fmla="*/ 0 w 3840480"/>
              <a:gd name="connsiteY3" fmla="*/ 1920240 h 3840480"/>
              <a:gd name="connsiteX4" fmla="*/ 1920240 w 3840480"/>
              <a:gd name="connsiteY4" fmla="*/ 0 h 384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480" h="3840480">
                <a:moveTo>
                  <a:pt x="1920240" y="0"/>
                </a:moveTo>
                <a:cubicBezTo>
                  <a:pt x="2980759" y="0"/>
                  <a:pt x="3840480" y="859721"/>
                  <a:pt x="3840480" y="1920240"/>
                </a:cubicBezTo>
                <a:cubicBezTo>
                  <a:pt x="3840480" y="2980759"/>
                  <a:pt x="2980759" y="3840480"/>
                  <a:pt x="1920240" y="3840480"/>
                </a:cubicBezTo>
                <a:cubicBezTo>
                  <a:pt x="859721" y="3840480"/>
                  <a:pt x="0" y="2980759"/>
                  <a:pt x="0" y="1920240"/>
                </a:cubicBezTo>
                <a:cubicBezTo>
                  <a:pt x="0" y="859721"/>
                  <a:pt x="859721" y="0"/>
                  <a:pt x="1920240"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594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3">
          <p15:clr>
            <a:srgbClr val="FBAE40"/>
          </p15:clr>
        </p15:guide>
        <p15:guide id="3" orient="horz" pos="198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peaker blank">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FA06930-987F-71CF-61C5-66828BA7347E}"/>
              </a:ext>
            </a:extLst>
          </p:cNvPr>
          <p:cNvSpPr>
            <a:spLocks noGrp="1"/>
          </p:cNvSpPr>
          <p:nvPr>
            <p:ph type="title" hasCustomPrompt="1"/>
          </p:nvPr>
        </p:nvSpPr>
        <p:spPr>
          <a:xfrm>
            <a:off x="588263" y="2508646"/>
            <a:ext cx="4158362" cy="615553"/>
          </a:xfrm>
        </p:spPr>
        <p:txBody>
          <a:bodyPr anchor="b"/>
          <a:lstStyle>
            <a:lvl1pPr>
              <a:defRPr sz="4000"/>
            </a:lvl1pPr>
          </a:lstStyle>
          <a:p>
            <a:r>
              <a:rPr lang="en-US"/>
              <a:t>Speaker name</a:t>
            </a:r>
          </a:p>
        </p:txBody>
      </p:sp>
      <p:sp>
        <p:nvSpPr>
          <p:cNvPr id="12" name="Text Placeholder 3">
            <a:extLst>
              <a:ext uri="{FF2B5EF4-FFF2-40B4-BE49-F238E27FC236}">
                <a16:creationId xmlns:a16="http://schemas.microsoft.com/office/drawing/2014/main" id="{047DCA4A-5B29-D52D-E3A1-6F74CA6CA6AA}"/>
              </a:ext>
            </a:extLst>
          </p:cNvPr>
          <p:cNvSpPr>
            <a:spLocks noGrp="1"/>
          </p:cNvSpPr>
          <p:nvPr>
            <p:ph type="body" sz="quarter" idx="10" hasCustomPrompt="1"/>
          </p:nvPr>
        </p:nvSpPr>
        <p:spPr>
          <a:xfrm>
            <a:off x="584200" y="3535540"/>
            <a:ext cx="4162425" cy="246221"/>
          </a:xfrm>
        </p:spPr>
        <p:txBody>
          <a:bodyPr/>
          <a:lstStyle>
            <a:lvl1pPr marL="0" indent="0">
              <a:buNone/>
              <a:defRPr sz="16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Speaker title</a:t>
            </a:r>
          </a:p>
        </p:txBody>
      </p:sp>
    </p:spTree>
    <p:extLst>
      <p:ext uri="{BB962C8B-B14F-4D97-AF65-F5344CB8AC3E}">
        <p14:creationId xmlns:p14="http://schemas.microsoft.com/office/powerpoint/2010/main" val="332633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3">
          <p15:clr>
            <a:srgbClr val="FBAE40"/>
          </p15:clr>
        </p15:guide>
        <p15:guide id="2" pos="6135">
          <p15:clr>
            <a:srgbClr val="5ACBF0"/>
          </p15:clr>
        </p15:guide>
        <p15:guide id="3" orient="horz" pos="198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lvl1pPr>
          </a:lstStyle>
          <a:p>
            <a:r>
              <a:rPr lang="en-US"/>
              <a:t>Click to edit </a:t>
            </a:r>
            <a:br>
              <a:rPr lang="en-US"/>
            </a:br>
            <a:r>
              <a:rPr lang="en-US"/>
              <a:t>Master title style</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69332"/>
          </a:xfrm>
        </p:spPr>
        <p:txBody>
          <a:bodyPr/>
          <a:lstStyle>
            <a:lvl1pPr marL="0" indent="0">
              <a:buNone/>
              <a:defRPr sz="24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 name="Picture Placeholder">
            <a:extLst>
              <a:ext uri="{FF2B5EF4-FFF2-40B4-BE49-F238E27FC236}">
                <a16:creationId xmlns:a16="http://schemas.microsoft.com/office/drawing/2014/main" id="{54DED3B9-D772-CDF2-7778-5041B9FFA358}"/>
              </a:ext>
              <a:ext uri="{C183D7F6-B498-43B3-948B-1728B52AA6E4}">
                <adec:decorative xmlns:adec="http://schemas.microsoft.com/office/drawing/2017/decorative" val="1"/>
              </a:ext>
            </a:extLst>
          </p:cNvPr>
          <p:cNvSpPr>
            <a:spLocks noGrp="1"/>
          </p:cNvSpPr>
          <p:nvPr>
            <p:ph type="pic" sz="quarter" idx="11" hasCustomPrompt="1"/>
          </p:nvPr>
        </p:nvSpPr>
        <p:spPr bwMode="ltGray">
          <a:xfrm>
            <a:off x="5634377" y="292100"/>
            <a:ext cx="6265714" cy="6269704"/>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318306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hasCustomPrompt="1"/>
          </p:nvPr>
        </p:nvSpPr>
        <p:spPr>
          <a:xfrm>
            <a:off x="588263" y="2873414"/>
            <a:ext cx="4159950" cy="1107996"/>
          </a:xfrm>
        </p:spPr>
        <p:txBody>
          <a:bodyPr anchor="ctr"/>
          <a:lstStyle/>
          <a:p>
            <a:r>
              <a:rPr lang="en-US"/>
              <a:t>Click to edit </a:t>
            </a:r>
            <a:br>
              <a:rPr lang="en-US"/>
            </a:br>
            <a:r>
              <a:rPr lang="en-US"/>
              <a:t>Master title style</a:t>
            </a:r>
          </a:p>
        </p:txBody>
      </p:sp>
      <p:sp>
        <p:nvSpPr>
          <p:cNvPr id="2" name="Picture Placeholder">
            <a:extLst>
              <a:ext uri="{FF2B5EF4-FFF2-40B4-BE49-F238E27FC236}">
                <a16:creationId xmlns:a16="http://schemas.microsoft.com/office/drawing/2014/main" id="{6F863E16-503D-E5EB-0E1F-428283A8355C}"/>
              </a:ext>
              <a:ext uri="{C183D7F6-B498-43B3-948B-1728B52AA6E4}">
                <adec:decorative xmlns:adec="http://schemas.microsoft.com/office/drawing/2017/decorative" val="1"/>
              </a:ext>
            </a:extLst>
          </p:cNvPr>
          <p:cNvSpPr>
            <a:spLocks noGrp="1"/>
          </p:cNvSpPr>
          <p:nvPr>
            <p:ph type="pic" sz="quarter" idx="11" hasCustomPrompt="1"/>
          </p:nvPr>
        </p:nvSpPr>
        <p:spPr bwMode="ltGray">
          <a:xfrm>
            <a:off x="5634377" y="292100"/>
            <a:ext cx="6265714" cy="6269704"/>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32775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738664"/>
          </a:xfrm>
        </p:spPr>
        <p:txBody>
          <a:bodyPr anchor="t"/>
          <a:lstStyle>
            <a:lvl1pPr>
              <a:defRPr sz="2400"/>
            </a:lvl1pPr>
          </a:lstStyle>
          <a:p>
            <a:r>
              <a:rPr lang="en-US"/>
              <a:t>Click to edit </a:t>
            </a:r>
            <a:br>
              <a:rPr lang="en-US"/>
            </a:br>
            <a:r>
              <a:rPr lang="en-US"/>
              <a:t>Master title style</a:t>
            </a:r>
          </a:p>
        </p:txBody>
      </p:sp>
      <p:sp>
        <p:nvSpPr>
          <p:cNvPr id="2" name="Picture Placeholder">
            <a:extLst>
              <a:ext uri="{FF2B5EF4-FFF2-40B4-BE49-F238E27FC236}">
                <a16:creationId xmlns:a16="http://schemas.microsoft.com/office/drawing/2014/main" id="{AAA13F3B-7E33-3C3C-3C8B-03210CC43F82}"/>
              </a:ext>
              <a:ext uri="{C183D7F6-B498-43B3-948B-1728B52AA6E4}">
                <adec:decorative xmlns:adec="http://schemas.microsoft.com/office/drawing/2017/decorative" val="1"/>
              </a:ext>
            </a:extLst>
          </p:cNvPr>
          <p:cNvSpPr>
            <a:spLocks noGrp="1"/>
          </p:cNvSpPr>
          <p:nvPr>
            <p:ph type="pic" sz="quarter" idx="11" hasCustomPrompt="1"/>
          </p:nvPr>
        </p:nvSpPr>
        <p:spPr bwMode="ltGray">
          <a:xfrm>
            <a:off x="5634377" y="292100"/>
            <a:ext cx="6265714" cy="6269704"/>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37248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1"/>
              </a:ext>
            </a:extLst>
          </p:cNvPr>
          <p:cNvSpPr>
            <a:spLocks noGrp="1"/>
          </p:cNvSpPr>
          <p:nvPr>
            <p:ph type="title"/>
          </p:nvPr>
        </p:nvSpPr>
        <p:spPr bwMode="inv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30051208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1"/>
              </a:ext>
            </a:extLst>
          </p:cNvPr>
          <p:cNvSpPr>
            <a:spLocks noGrp="1"/>
          </p:cNvSpPr>
          <p:nvPr>
            <p:ph type="title" hasCustomPrompt="1"/>
          </p:nvPr>
        </p:nvSpPr>
        <p:spPr bwMode="inv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29065131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1"/>
              </a:ext>
            </a:extLst>
          </p:cNvPr>
          <p:cNvSpPr>
            <a:spLocks noGrp="1"/>
          </p:cNvSpPr>
          <p:nvPr>
            <p:ph type="title" hasCustomPrompt="1"/>
          </p:nvPr>
        </p:nvSpPr>
        <p:spPr bwMode="inv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87088255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195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1"/>
              </a:ext>
            </a:extLst>
          </p:cNvPr>
          <p:cNvSpPr>
            <a:spLocks noGrp="1"/>
          </p:cNvSpPr>
          <p:nvPr>
            <p:ph type="pic" sz="quarter" idx="11" hasCustomPrompt="1"/>
          </p:nvPr>
        </p:nvSpPr>
        <p:spPr bwMode="ltGray">
          <a:xfrm>
            <a:off x="-2381" y="2286000"/>
            <a:ext cx="12192000" cy="4572000"/>
          </a:xfrm>
          <a:prstGeom prst="round2SameRect">
            <a:avLst>
              <a:gd name="adj1" fmla="val 7352"/>
              <a:gd name="adj2" fmla="val 0"/>
            </a:avLst>
          </a:prstGeom>
          <a:blipFill dpi="0" rotWithShape="0">
            <a:blip r:embed="rId2"/>
            <a:srcRect/>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8760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 uri="{C183D7F6-B498-43B3-948B-1728B52AA6E4}">
                <adec:decorative xmlns:adec="http://schemas.microsoft.com/office/drawing/2017/decorative" val="1"/>
              </a:ext>
            </a:extLst>
          </p:cNvPr>
          <p:cNvSpPr>
            <a:spLocks noGrp="1"/>
          </p:cNvSpPr>
          <p:nvPr>
            <p:ph type="pic" sz="quarter" idx="13" hasCustomPrompt="1"/>
          </p:nvPr>
        </p:nvSpPr>
        <p:spPr bwMode="ltGray">
          <a:xfrm flipH="1">
            <a:off x="582612" y="2025650"/>
            <a:ext cx="5367528" cy="3474720"/>
          </a:xfrm>
          <a:prstGeom prst="rect">
            <a:avLst/>
          </a:prstGeom>
          <a:blipFill dpi="0" rotWithShape="0">
            <a:blip r:embed="rId2"/>
            <a:srcRect/>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46221"/>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 uri="{C183D7F6-B498-43B3-948B-1728B52AA6E4}">
                <adec:decorative xmlns:adec="http://schemas.microsoft.com/office/drawing/2017/decorative" val="1"/>
              </a:ext>
            </a:extLst>
          </p:cNvPr>
          <p:cNvSpPr>
            <a:spLocks noGrp="1"/>
          </p:cNvSpPr>
          <p:nvPr>
            <p:ph type="pic" sz="quarter" idx="15" hasCustomPrompt="1"/>
          </p:nvPr>
        </p:nvSpPr>
        <p:spPr bwMode="ltGray">
          <a:xfrm>
            <a:off x="6239255" y="2025650"/>
            <a:ext cx="5367528" cy="3474720"/>
          </a:xfrm>
          <a:prstGeom prst="rect">
            <a:avLst/>
          </a:prstGeom>
          <a:blipFill dpi="0" rotWithShape="0">
            <a:blip r:embed="rId3"/>
            <a:srcRect/>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978C66FC-9DCE-B8B1-85E9-B3F2264B87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61309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 uri="{C183D7F6-B498-43B3-948B-1728B52AA6E4}">
                <adec:decorative xmlns:adec="http://schemas.microsoft.com/office/drawing/2017/decorative" val="1"/>
              </a:ext>
            </a:extLst>
          </p:cNvPr>
          <p:cNvSpPr>
            <a:spLocks noGrp="1"/>
          </p:cNvSpPr>
          <p:nvPr>
            <p:ph type="pic" sz="quarter" idx="13" hasCustomPrompt="1"/>
          </p:nvPr>
        </p:nvSpPr>
        <p:spPr bwMode="ltGray">
          <a:xfrm flipH="1">
            <a:off x="582612" y="2025650"/>
            <a:ext cx="3474720" cy="3474720"/>
          </a:xfrm>
          <a:prstGeom prst="rect">
            <a:avLst/>
          </a:prstGeom>
          <a:blipFill dpi="0" rotWithShape="0">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a:extLst>
              <a:ext uri="{FF2B5EF4-FFF2-40B4-BE49-F238E27FC236}">
                <a16:creationId xmlns:a16="http://schemas.microsoft.com/office/drawing/2014/main" id="{7E401A97-B3D4-43E4-9B09-8AD4B6B26068}"/>
              </a:ext>
              <a:ext uri="{C183D7F6-B498-43B3-948B-1728B52AA6E4}">
                <adec:decorative xmlns:adec="http://schemas.microsoft.com/office/drawing/2017/decorative" val="1"/>
              </a:ext>
            </a:extLst>
          </p:cNvPr>
          <p:cNvSpPr>
            <a:spLocks noGrp="1"/>
          </p:cNvSpPr>
          <p:nvPr>
            <p:ph type="pic" sz="quarter" idx="14" hasCustomPrompt="1"/>
          </p:nvPr>
        </p:nvSpPr>
        <p:spPr bwMode="ltGray">
          <a:xfrm>
            <a:off x="4357337" y="2025650"/>
            <a:ext cx="3474720" cy="3474720"/>
          </a:xfrm>
          <a:prstGeom prst="rect">
            <a:avLst/>
          </a:prstGeom>
          <a:blipFill dpi="0" rotWithShape="0">
            <a:blip r:embed="rId3"/>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 uri="{C183D7F6-B498-43B3-948B-1728B52AA6E4}">
                <adec:decorative xmlns:adec="http://schemas.microsoft.com/office/drawing/2017/decorative" val="1"/>
              </a:ext>
            </a:extLst>
          </p:cNvPr>
          <p:cNvSpPr>
            <a:spLocks noGrp="1"/>
          </p:cNvSpPr>
          <p:nvPr>
            <p:ph type="pic" sz="quarter" idx="15" hasCustomPrompt="1"/>
          </p:nvPr>
        </p:nvSpPr>
        <p:spPr bwMode="ltGray">
          <a:xfrm>
            <a:off x="8132063" y="2025650"/>
            <a:ext cx="3474720" cy="3474720"/>
          </a:xfrm>
          <a:prstGeom prst="rect">
            <a:avLst/>
          </a:prstGeom>
          <a:blipFill dpi="0" rotWithShape="0">
            <a:blip r:embed="rId4"/>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C7AA1BB6-090E-1B78-DE42-BC35669F44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05189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6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 uri="{C183D7F6-B498-43B3-948B-1728B52AA6E4}">
                <adec:decorative xmlns:adec="http://schemas.microsoft.com/office/drawing/2017/decorative" val="1"/>
              </a:ext>
            </a:extLst>
          </p:cNvPr>
          <p:cNvSpPr>
            <a:spLocks noGrp="1"/>
          </p:cNvSpPr>
          <p:nvPr>
            <p:ph type="pic" sz="quarter" idx="13" hasCustomPrompt="1"/>
          </p:nvPr>
        </p:nvSpPr>
        <p:spPr bwMode="ltGray">
          <a:xfrm flipH="1">
            <a:off x="582612" y="2025650"/>
            <a:ext cx="2532888" cy="2532888"/>
          </a:xfrm>
          <a:prstGeom prst="rect">
            <a:avLst/>
          </a:prstGeom>
          <a:blipFill dpi="0" rotWithShape="0">
            <a:blip r:embed="rId2"/>
            <a:srcRect/>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600">
                <a:latin typeface="+mj-lt"/>
              </a:defRPr>
            </a:lvl1pPr>
          </a:lstStyle>
          <a:p>
            <a:pPr lvl="0"/>
            <a:r>
              <a:rPr lang="en-US"/>
              <a:t>Click to edit Master text styles</a:t>
            </a:r>
          </a:p>
        </p:txBody>
      </p:sp>
      <p:sp>
        <p:nvSpPr>
          <p:cNvPr id="10" name="Picture Placeholder">
            <a:extLst>
              <a:ext uri="{FF2B5EF4-FFF2-40B4-BE49-F238E27FC236}">
                <a16:creationId xmlns:a16="http://schemas.microsoft.com/office/drawing/2014/main" id="{7E401A97-B3D4-43E4-9B09-8AD4B6B26068}"/>
              </a:ext>
              <a:ext uri="{C183D7F6-B498-43B3-948B-1728B52AA6E4}">
                <adec:decorative xmlns:adec="http://schemas.microsoft.com/office/drawing/2017/decorative" val="1"/>
              </a:ext>
            </a:extLst>
          </p:cNvPr>
          <p:cNvSpPr>
            <a:spLocks noGrp="1"/>
          </p:cNvSpPr>
          <p:nvPr>
            <p:ph type="pic" sz="quarter" idx="14" hasCustomPrompt="1"/>
          </p:nvPr>
        </p:nvSpPr>
        <p:spPr bwMode="ltGray">
          <a:xfrm>
            <a:off x="3413040" y="2025650"/>
            <a:ext cx="2532888" cy="2532888"/>
          </a:xfrm>
          <a:prstGeom prst="rect">
            <a:avLst/>
          </a:prstGeom>
          <a:blipFill dpi="0" rotWithShape="0">
            <a:blip r:embed="rId3"/>
            <a:srcRect/>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6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 uri="{C183D7F6-B498-43B3-948B-1728B52AA6E4}">
                <adec:decorative xmlns:adec="http://schemas.microsoft.com/office/drawing/2017/decorative" val="1"/>
              </a:ext>
            </a:extLst>
          </p:cNvPr>
          <p:cNvSpPr>
            <a:spLocks noGrp="1"/>
          </p:cNvSpPr>
          <p:nvPr>
            <p:ph type="pic" sz="quarter" idx="15" hasCustomPrompt="1"/>
          </p:nvPr>
        </p:nvSpPr>
        <p:spPr bwMode="ltGray">
          <a:xfrm>
            <a:off x="6243468" y="2025650"/>
            <a:ext cx="2532888" cy="2532888"/>
          </a:xfrm>
          <a:prstGeom prst="rect">
            <a:avLst/>
          </a:prstGeom>
          <a:blipFill dpi="0" rotWithShape="0">
            <a:blip r:embed="rId4"/>
            <a:srcRect/>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600">
                <a:latin typeface="+mj-lt"/>
              </a:defRPr>
            </a:lvl1pPr>
          </a:lstStyle>
          <a:p>
            <a:pPr lvl="0"/>
            <a:r>
              <a:rPr lang="en-US"/>
              <a:t>Click to edit Master text styles</a:t>
            </a:r>
          </a:p>
        </p:txBody>
      </p:sp>
      <p:sp>
        <p:nvSpPr>
          <p:cNvPr id="14" name="Picture Placeholder">
            <a:extLst>
              <a:ext uri="{FF2B5EF4-FFF2-40B4-BE49-F238E27FC236}">
                <a16:creationId xmlns:a16="http://schemas.microsoft.com/office/drawing/2014/main" id="{BBD58C33-921C-42F1-9803-1C798DB548C2}"/>
              </a:ext>
              <a:ext uri="{C183D7F6-B498-43B3-948B-1728B52AA6E4}">
                <adec:decorative xmlns:adec="http://schemas.microsoft.com/office/drawing/2017/decorative" val="1"/>
              </a:ext>
            </a:extLst>
          </p:cNvPr>
          <p:cNvSpPr>
            <a:spLocks noGrp="1"/>
          </p:cNvSpPr>
          <p:nvPr>
            <p:ph type="pic" sz="quarter" idx="19" hasCustomPrompt="1"/>
          </p:nvPr>
        </p:nvSpPr>
        <p:spPr bwMode="ltGray">
          <a:xfrm>
            <a:off x="9073895" y="2025650"/>
            <a:ext cx="2532888" cy="2532888"/>
          </a:xfrm>
          <a:prstGeom prst="rect">
            <a:avLst/>
          </a:prstGeom>
          <a:blipFill dpi="0" rotWithShape="0">
            <a:blip r:embed="rId5"/>
            <a:srcRect/>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BFD7FAED-AC13-FB66-59A6-AD264978E0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286918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8212"/>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a:extLst>
              <a:ext uri="{FF2B5EF4-FFF2-40B4-BE49-F238E27FC236}">
                <a16:creationId xmlns:a16="http://schemas.microsoft.com/office/drawing/2014/main" id="{8B32544F-F93C-4713-86AD-641424F4A7B9}"/>
              </a:ext>
              <a:ext uri="{C183D7F6-B498-43B3-948B-1728B52AA6E4}">
                <adec:decorative xmlns:adec="http://schemas.microsoft.com/office/drawing/2017/decorative" val="1"/>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a:extLst>
              <a:ext uri="{FF2B5EF4-FFF2-40B4-BE49-F238E27FC236}">
                <a16:creationId xmlns:a16="http://schemas.microsoft.com/office/drawing/2014/main" id="{E25EC377-3BC6-40D8-AECB-4FEB302014CD}"/>
              </a:ext>
              <a:ext uri="{C183D7F6-B498-43B3-948B-1728B52AA6E4}">
                <adec:decorative xmlns:adec="http://schemas.microsoft.com/office/drawing/2017/decorative" val="1"/>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073237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a:extLst>
              <a:ext uri="{FF2B5EF4-FFF2-40B4-BE49-F238E27FC236}">
                <a16:creationId xmlns:a16="http://schemas.microsoft.com/office/drawing/2014/main" id="{8B32544F-F93C-4713-86AD-641424F4A7B9}"/>
              </a:ext>
              <a:ext uri="{C183D7F6-B498-43B3-948B-1728B52AA6E4}">
                <adec:decorative xmlns:adec="http://schemas.microsoft.com/office/drawing/2017/decorative" val="1"/>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a:extLst>
              <a:ext uri="{FF2B5EF4-FFF2-40B4-BE49-F238E27FC236}">
                <a16:creationId xmlns:a16="http://schemas.microsoft.com/office/drawing/2014/main" id="{E25EC377-3BC6-40D8-AECB-4FEB302014CD}"/>
              </a:ext>
              <a:ext uri="{C183D7F6-B498-43B3-948B-1728B52AA6E4}">
                <adec:decorative xmlns:adec="http://schemas.microsoft.com/office/drawing/2017/decorative" val="1"/>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7DB5F15A-5980-40FF-9D54-3FDE41D604AE}"/>
              </a:ext>
              <a:ext uri="{C183D7F6-B498-43B3-948B-1728B52AA6E4}">
                <adec:decorative xmlns:adec="http://schemas.microsoft.com/office/drawing/2017/decorative" val="1"/>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761333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0"/>
            <a:ext cx="182879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a:extLst>
              <a:ext uri="{FF2B5EF4-FFF2-40B4-BE49-F238E27FC236}">
                <a16:creationId xmlns:a16="http://schemas.microsoft.com/office/drawing/2014/main" id="{8B32544F-F93C-4713-86AD-641424F4A7B9}"/>
              </a:ext>
              <a:ext uri="{C183D7F6-B498-43B3-948B-1728B52AA6E4}">
                <adec:decorative xmlns:adec="http://schemas.microsoft.com/office/drawing/2017/decorative" val="1"/>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3" y="4799409"/>
            <a:ext cx="182879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a:extLst>
              <a:ext uri="{FF2B5EF4-FFF2-40B4-BE49-F238E27FC236}">
                <a16:creationId xmlns:a16="http://schemas.microsoft.com/office/drawing/2014/main" id="{E25EC377-3BC6-40D8-AECB-4FEB302014CD}"/>
              </a:ext>
              <a:ext uri="{C183D7F6-B498-43B3-948B-1728B52AA6E4}">
                <adec:decorative xmlns:adec="http://schemas.microsoft.com/office/drawing/2017/decorative" val="1"/>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9" y="4799410"/>
            <a:ext cx="182879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7DB5F15A-5980-40FF-9D54-3FDE41D604AE}"/>
              </a:ext>
              <a:ext uri="{C183D7F6-B498-43B3-948B-1728B52AA6E4}">
                <adec:decorative xmlns:adec="http://schemas.microsoft.com/office/drawing/2017/decorative" val="1"/>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5" y="4799409"/>
            <a:ext cx="1828798" cy="1469629"/>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a:extLst>
              <a:ext uri="{FF2B5EF4-FFF2-40B4-BE49-F238E27FC236}">
                <a16:creationId xmlns:a16="http://schemas.microsoft.com/office/drawing/2014/main" id="{713AAE36-2045-4D14-87DC-59D4EFCC1500}"/>
              </a:ext>
              <a:ext uri="{C183D7F6-B498-43B3-948B-1728B52AA6E4}">
                <adec:decorative xmlns:adec="http://schemas.microsoft.com/office/drawing/2017/decorative" val="1"/>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672155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72802"/>
          </a:xfrm>
        </p:spPr>
        <p:txBody>
          <a:bodyPr/>
          <a:lstStyle>
            <a:lvl1pPr marL="0" indent="0" algn="ctr">
              <a:spcBef>
                <a:spcPts val="0"/>
              </a:spcBef>
              <a:buNone/>
              <a:defRPr sz="1600">
                <a:latin typeface="+mj-lt"/>
              </a:defRPr>
            </a:lvl1pPr>
          </a:lstStyle>
          <a:p>
            <a:pPr lvl="0"/>
            <a:r>
              <a:rPr lang="en-US"/>
              <a:t>Click to edit Master text styles</a:t>
            </a:r>
          </a:p>
        </p:txBody>
      </p:sp>
      <p:sp>
        <p:nvSpPr>
          <p:cNvPr id="13" name="Picture Placeholder">
            <a:extLst>
              <a:ext uri="{FF2B5EF4-FFF2-40B4-BE49-F238E27FC236}">
                <a16:creationId xmlns:a16="http://schemas.microsoft.com/office/drawing/2014/main" id="{8B32544F-F93C-4713-86AD-641424F4A7B9}"/>
              </a:ext>
              <a:ext uri="{C183D7F6-B498-43B3-948B-1728B52AA6E4}">
                <adec:decorative xmlns:adec="http://schemas.microsoft.com/office/drawing/2017/decorative" val="1"/>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2"/>
          </a:xfrm>
        </p:spPr>
        <p:txBody>
          <a:bodyPr/>
          <a:lstStyle>
            <a:lvl1pPr marL="0" indent="0" algn="ctr">
              <a:spcBef>
                <a:spcPts val="0"/>
              </a:spcBef>
              <a:buNone/>
              <a:defRPr sz="1600">
                <a:latin typeface="+mj-lt"/>
              </a:defRPr>
            </a:lvl1pPr>
          </a:lstStyle>
          <a:p>
            <a:pPr lvl="0"/>
            <a:r>
              <a:rPr lang="en-US"/>
              <a:t>Click to edit Master text styles</a:t>
            </a:r>
          </a:p>
        </p:txBody>
      </p:sp>
      <p:sp>
        <p:nvSpPr>
          <p:cNvPr id="15" name="Picture Placeholder">
            <a:extLst>
              <a:ext uri="{FF2B5EF4-FFF2-40B4-BE49-F238E27FC236}">
                <a16:creationId xmlns:a16="http://schemas.microsoft.com/office/drawing/2014/main" id="{E25EC377-3BC6-40D8-AECB-4FEB302014CD}"/>
              </a:ext>
              <a:ext uri="{C183D7F6-B498-43B3-948B-1728B52AA6E4}">
                <adec:decorative xmlns:adec="http://schemas.microsoft.com/office/drawing/2017/decorative" val="1"/>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72802"/>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7DB5F15A-5980-40FF-9D54-3FDE41D604AE}"/>
              </a:ext>
              <a:ext uri="{C183D7F6-B498-43B3-948B-1728B52AA6E4}">
                <adec:decorative xmlns:adec="http://schemas.microsoft.com/office/drawing/2017/decorative" val="1"/>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72802"/>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a:extLst>
              <a:ext uri="{FF2B5EF4-FFF2-40B4-BE49-F238E27FC236}">
                <a16:creationId xmlns:a16="http://schemas.microsoft.com/office/drawing/2014/main" id="{713AAE36-2045-4D14-87DC-59D4EFCC1500}"/>
              </a:ext>
              <a:ext uri="{C183D7F6-B498-43B3-948B-1728B52AA6E4}">
                <adec:decorative xmlns:adec="http://schemas.microsoft.com/office/drawing/2017/decorative" val="1"/>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72802"/>
          </a:xfrm>
        </p:spPr>
        <p:txBody>
          <a:bodyPr/>
          <a:lstStyle>
            <a:lvl1pPr marL="0" indent="0" algn="ctr">
              <a:spcBef>
                <a:spcPts val="0"/>
              </a:spcBef>
              <a:buNone/>
              <a:defRPr sz="1600">
                <a:latin typeface="+mj-lt"/>
              </a:defRPr>
            </a:lvl1pPr>
          </a:lstStyle>
          <a:p>
            <a:pPr lvl="0"/>
            <a:r>
              <a:rPr lang="en-US"/>
              <a:t>Click to edit Master text styles</a:t>
            </a:r>
          </a:p>
        </p:txBody>
      </p:sp>
      <p:sp>
        <p:nvSpPr>
          <p:cNvPr id="20" name="Picture Placeholder">
            <a:extLst>
              <a:ext uri="{FF2B5EF4-FFF2-40B4-BE49-F238E27FC236}">
                <a16:creationId xmlns:a16="http://schemas.microsoft.com/office/drawing/2014/main" id="{2AD682C7-20D7-4ED0-99A7-C8530DAC8612}"/>
              </a:ext>
              <a:ext uri="{C183D7F6-B498-43B3-948B-1728B52AA6E4}">
                <adec:decorative xmlns:adec="http://schemas.microsoft.com/office/drawing/2017/decorative" val="1"/>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636225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a:extLst>
              <a:ext uri="{FF2B5EF4-FFF2-40B4-BE49-F238E27FC236}">
                <a16:creationId xmlns:a16="http://schemas.microsoft.com/office/drawing/2014/main" id="{5757E314-6417-4051-A2CD-D3614CAA6A78}"/>
              </a:ext>
              <a:ext uri="{C183D7F6-B498-43B3-948B-1728B52AA6E4}">
                <adec:decorative xmlns:adec="http://schemas.microsoft.com/office/drawing/2017/decorative" val="1"/>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E5577FC3-49F5-4B04-AFD3-AA0A57BA8355}"/>
              </a:ext>
              <a:ext uri="{C183D7F6-B498-43B3-948B-1728B52AA6E4}">
                <adec:decorative xmlns:adec="http://schemas.microsoft.com/office/drawing/2017/decorative" val="1"/>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a:extLst>
              <a:ext uri="{FF2B5EF4-FFF2-40B4-BE49-F238E27FC236}">
                <a16:creationId xmlns:a16="http://schemas.microsoft.com/office/drawing/2014/main" id="{9B56ECFD-6AA2-4EC5-A445-D1E0952199EC}"/>
              </a:ext>
              <a:ext uri="{C183D7F6-B498-43B3-948B-1728B52AA6E4}">
                <adec:decorative xmlns:adec="http://schemas.microsoft.com/office/drawing/2017/decorative" val="1"/>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600">
                <a:latin typeface="+mj-lt"/>
              </a:defRPr>
            </a:lvl1pPr>
          </a:lstStyle>
          <a:p>
            <a:pPr lvl="0"/>
            <a:r>
              <a:rPr lang="en-US"/>
              <a:t>Click to edit Master text styles</a:t>
            </a:r>
          </a:p>
        </p:txBody>
      </p:sp>
    </p:spTree>
    <p:extLst>
      <p:ext uri="{BB962C8B-B14F-4D97-AF65-F5344CB8AC3E}">
        <p14:creationId xmlns:p14="http://schemas.microsoft.com/office/powerpoint/2010/main" val="28371652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a:extLst>
              <a:ext uri="{FF2B5EF4-FFF2-40B4-BE49-F238E27FC236}">
                <a16:creationId xmlns:a16="http://schemas.microsoft.com/office/drawing/2014/main" id="{5757E314-6417-4051-A2CD-D3614CAA6A78}"/>
              </a:ext>
              <a:ext uri="{C183D7F6-B498-43B3-948B-1728B52AA6E4}">
                <adec:decorative xmlns:adec="http://schemas.microsoft.com/office/drawing/2017/decorative" val="1"/>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74393"/>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E5577FC3-49F5-4B04-AFD3-AA0A57BA8355}"/>
              </a:ext>
              <a:ext uri="{C183D7F6-B498-43B3-948B-1728B52AA6E4}">
                <adec:decorative xmlns:adec="http://schemas.microsoft.com/office/drawing/2017/decorative" val="1"/>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74393"/>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a:extLst>
              <a:ext uri="{FF2B5EF4-FFF2-40B4-BE49-F238E27FC236}">
                <a16:creationId xmlns:a16="http://schemas.microsoft.com/office/drawing/2014/main" id="{9B56ECFD-6AA2-4EC5-A445-D1E0952199EC}"/>
              </a:ext>
              <a:ext uri="{C183D7F6-B498-43B3-948B-1728B52AA6E4}">
                <adec:decorative xmlns:adec="http://schemas.microsoft.com/office/drawing/2017/decorative" val="1"/>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74393"/>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F78E1D3B-7D6F-4EFD-9EB2-E1A27309D6AF}"/>
              </a:ext>
              <a:ext uri="{C183D7F6-B498-43B3-948B-1728B52AA6E4}">
                <adec:decorative xmlns:adec="http://schemas.microsoft.com/office/drawing/2017/decorative" val="1"/>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74393"/>
          </a:xfrm>
        </p:spPr>
        <p:txBody>
          <a:bodyPr/>
          <a:lstStyle>
            <a:lvl1pPr marL="0" indent="0" algn="ctr">
              <a:spcBef>
                <a:spcPts val="0"/>
              </a:spcBef>
              <a:buNone/>
              <a:defRPr sz="1600">
                <a:latin typeface="+mj-lt"/>
              </a:defRPr>
            </a:lvl1pPr>
          </a:lstStyle>
          <a:p>
            <a:pPr lvl="0"/>
            <a:r>
              <a:rPr lang="en-US"/>
              <a:t>Click to edit Master text styles</a:t>
            </a:r>
          </a:p>
        </p:txBody>
      </p:sp>
    </p:spTree>
    <p:extLst>
      <p:ext uri="{BB962C8B-B14F-4D97-AF65-F5344CB8AC3E}">
        <p14:creationId xmlns:p14="http://schemas.microsoft.com/office/powerpoint/2010/main" val="39213842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550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a:extLst>
              <a:ext uri="{FF2B5EF4-FFF2-40B4-BE49-F238E27FC236}">
                <a16:creationId xmlns:a16="http://schemas.microsoft.com/office/drawing/2014/main" id="{5757E314-6417-4051-A2CD-D3614CAA6A78}"/>
              </a:ext>
              <a:ext uri="{C183D7F6-B498-43B3-948B-1728B52AA6E4}">
                <adec:decorative xmlns:adec="http://schemas.microsoft.com/office/drawing/2017/decorative" val="1"/>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600">
                <a:latin typeface="+mj-lt"/>
              </a:defRPr>
            </a:lvl1pPr>
          </a:lstStyle>
          <a:p>
            <a:pPr lvl="0"/>
            <a:r>
              <a:rPr lang="en-US"/>
              <a:t>Click to edit Master text styles</a:t>
            </a:r>
          </a:p>
        </p:txBody>
      </p:sp>
      <p:sp>
        <p:nvSpPr>
          <p:cNvPr id="17" name="Picture Placeholder">
            <a:extLst>
              <a:ext uri="{FF2B5EF4-FFF2-40B4-BE49-F238E27FC236}">
                <a16:creationId xmlns:a16="http://schemas.microsoft.com/office/drawing/2014/main" id="{E5577FC3-49F5-4B04-AFD3-AA0A57BA8355}"/>
              </a:ext>
              <a:ext uri="{C183D7F6-B498-43B3-948B-1728B52AA6E4}">
                <adec:decorative xmlns:adec="http://schemas.microsoft.com/office/drawing/2017/decorative" val="1"/>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600">
                <a:latin typeface="+mj-lt"/>
              </a:defRPr>
            </a:lvl1pPr>
          </a:lstStyle>
          <a:p>
            <a:pPr lvl="0"/>
            <a:r>
              <a:rPr lang="en-US"/>
              <a:t>Click to edit Master text styles</a:t>
            </a:r>
          </a:p>
        </p:txBody>
      </p:sp>
      <p:sp>
        <p:nvSpPr>
          <p:cNvPr id="18" name="Picture Placeholder">
            <a:extLst>
              <a:ext uri="{FF2B5EF4-FFF2-40B4-BE49-F238E27FC236}">
                <a16:creationId xmlns:a16="http://schemas.microsoft.com/office/drawing/2014/main" id="{9B56ECFD-6AA2-4EC5-A445-D1E0952199EC}"/>
              </a:ext>
              <a:ext uri="{C183D7F6-B498-43B3-948B-1728B52AA6E4}">
                <adec:decorative xmlns:adec="http://schemas.microsoft.com/office/drawing/2017/decorative" val="1"/>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6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F78E1D3B-7D6F-4EFD-9EB2-E1A27309D6AF}"/>
              </a:ext>
              <a:ext uri="{C183D7F6-B498-43B3-948B-1728B52AA6E4}">
                <adec:decorative xmlns:adec="http://schemas.microsoft.com/office/drawing/2017/decorative" val="1"/>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600">
                <a:latin typeface="+mj-lt"/>
              </a:defRPr>
            </a:lvl1pPr>
          </a:lstStyle>
          <a:p>
            <a:pPr lvl="0"/>
            <a:r>
              <a:rPr lang="en-US"/>
              <a:t>Click to edit Master text styles</a:t>
            </a:r>
          </a:p>
        </p:txBody>
      </p:sp>
      <p:sp>
        <p:nvSpPr>
          <p:cNvPr id="19" name="Picture Placeholder">
            <a:extLst>
              <a:ext uri="{FF2B5EF4-FFF2-40B4-BE49-F238E27FC236}">
                <a16:creationId xmlns:a16="http://schemas.microsoft.com/office/drawing/2014/main" id="{E4DC3400-0B11-4EA0-9B8D-6FADE6964F37}"/>
              </a:ext>
              <a:ext uri="{C183D7F6-B498-43B3-948B-1728B52AA6E4}">
                <adec:decorative xmlns:adec="http://schemas.microsoft.com/office/drawing/2017/decorative" val="1"/>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600">
                <a:latin typeface="+mj-lt"/>
              </a:defRPr>
            </a:lvl1pPr>
          </a:lstStyle>
          <a:p>
            <a:pPr lvl="0"/>
            <a:r>
              <a:rPr lang="en-US"/>
              <a:t>Click to edit Master text styles</a:t>
            </a:r>
          </a:p>
        </p:txBody>
      </p:sp>
    </p:spTree>
    <p:extLst>
      <p:ext uri="{BB962C8B-B14F-4D97-AF65-F5344CB8AC3E}">
        <p14:creationId xmlns:p14="http://schemas.microsoft.com/office/powerpoint/2010/main" val="21269767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69332"/>
          </a:xfrm>
        </p:spPr>
        <p:txBody>
          <a:bodyPr anchor="t"/>
          <a:lstStyle>
            <a:lvl1pPr marL="231775" indent="-231775">
              <a:spcAft>
                <a:spcPts val="600"/>
              </a:spcAft>
              <a:buFont typeface="Wingdings" panose="05000000000000000000" pitchFamily="2" charset="2"/>
              <a:buChar char=""/>
              <a:defRPr sz="2400">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bwMode="black">
          <a:xfrm>
            <a:off x="585216" y="2019300"/>
            <a:ext cx="3182112" cy="0"/>
          </a:xfrm>
          <a:prstGeom prst="line">
            <a:avLst/>
          </a:prstGeom>
          <a:ln w="28575">
            <a:gradFill flip="none" rotWithShape="1">
              <a:gsLst>
                <a:gs pos="50000">
                  <a:schemeClr val="accent2"/>
                </a:gs>
                <a:gs pos="10000">
                  <a:schemeClr val="accent1"/>
                </a:gs>
                <a:gs pos="9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bwMode="black">
          <a:xfrm>
            <a:off x="4354523" y="2019300"/>
            <a:ext cx="7254865" cy="0"/>
          </a:xfrm>
          <a:prstGeom prst="line">
            <a:avLst/>
          </a:prstGeom>
          <a:ln w="1905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6255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42746"/>
            <a:ext cx="6667500" cy="369332"/>
          </a:xfrm>
        </p:spPr>
        <p:txBody>
          <a:bodyPr anchor="ctr"/>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bwMode="black">
          <a:xfrm>
            <a:off x="4356100" y="2578100"/>
            <a:ext cx="0" cy="1701800"/>
          </a:xfrm>
          <a:prstGeom prst="line">
            <a:avLst/>
          </a:prstGeom>
          <a:ln w="28575">
            <a:gradFill flip="none" rotWithShape="1">
              <a:gsLst>
                <a:gs pos="50000">
                  <a:schemeClr val="accent2"/>
                </a:gs>
                <a:gs pos="10000">
                  <a:schemeClr val="accent1"/>
                </a:gs>
                <a:gs pos="9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7837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Quote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6257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Quote gradi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629941"/>
            <a:ext cx="8025384" cy="492443"/>
          </a:xfr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grpSp>
        <p:nvGrpSpPr>
          <p:cNvPr id="10" name="Group 4">
            <a:extLst>
              <a:ext uri="{FF2B5EF4-FFF2-40B4-BE49-F238E27FC236}">
                <a16:creationId xmlns:a16="http://schemas.microsoft.com/office/drawing/2014/main" id="{3933DCD3-299D-9072-9A50-90D4AEAACE53}"/>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3"/>
              </a:gs>
              <a:gs pos="10000">
                <a:schemeClr val="accent2"/>
              </a:gs>
            </a:gsLst>
            <a:lin ang="2700000" scaled="1"/>
          </a:gradFill>
        </p:grpSpPr>
        <p:sp>
          <p:nvSpPr>
            <p:cNvPr id="11" name="Freeform 5">
              <a:extLst>
                <a:ext uri="{FF2B5EF4-FFF2-40B4-BE49-F238E27FC236}">
                  <a16:creationId xmlns:a16="http://schemas.microsoft.com/office/drawing/2014/main" id="{A55E1DB8-5DFC-B33A-0732-0C7F8B91FB45}"/>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2" name="Freeform 7">
              <a:extLst>
                <a:ext uri="{FF2B5EF4-FFF2-40B4-BE49-F238E27FC236}">
                  <a16:creationId xmlns:a16="http://schemas.microsoft.com/office/drawing/2014/main" id="{93AA14FD-FE0F-8039-CEB5-17A69EE50B22}"/>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grpSp>
    </p:spTree>
    <p:extLst>
      <p:ext uri="{BB962C8B-B14F-4D97-AF65-F5344CB8AC3E}">
        <p14:creationId xmlns:p14="http://schemas.microsoft.com/office/powerpoint/2010/main" val="303774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 quarter photo yellow">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35DA440E-BF7B-05C5-A8DC-EA2885B3836F}"/>
              </a:ext>
              <a:ext uri="{C183D7F6-B498-43B3-948B-1728B52AA6E4}">
                <adec:decorative xmlns:adec="http://schemas.microsoft.com/office/drawing/2017/decorative" val="1"/>
              </a:ext>
            </a:extLst>
          </p:cNvPr>
          <p:cNvGrpSpPr>
            <a:grpSpLocks noChangeAspect="1"/>
          </p:cNvGrpSpPr>
          <p:nvPr userDrawn="1"/>
        </p:nvGrpSpPr>
        <p:grpSpPr bwMode="black">
          <a:xfrm>
            <a:off x="584200" y="596401"/>
            <a:ext cx="546331" cy="488400"/>
            <a:chOff x="368" y="757"/>
            <a:chExt cx="1292" cy="1155"/>
          </a:xfrm>
          <a:gradFill>
            <a:gsLst>
              <a:gs pos="100000">
                <a:schemeClr val="accent2"/>
              </a:gs>
              <a:gs pos="10000">
                <a:schemeClr val="accent1"/>
              </a:gs>
            </a:gsLst>
            <a:lin ang="2700000" scaled="1"/>
          </a:gradFill>
        </p:grpSpPr>
        <p:sp>
          <p:nvSpPr>
            <p:cNvPr id="6" name="Freeform 5">
              <a:extLst>
                <a:ext uri="{FF2B5EF4-FFF2-40B4-BE49-F238E27FC236}">
                  <a16:creationId xmlns:a16="http://schemas.microsoft.com/office/drawing/2014/main" id="{B4CEF0B7-0D07-C873-DF91-1E6945A3A8F9}"/>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7" name="Freeform 7">
              <a:extLst>
                <a:ext uri="{FF2B5EF4-FFF2-40B4-BE49-F238E27FC236}">
                  <a16:creationId xmlns:a16="http://schemas.microsoft.com/office/drawing/2014/main" id="{5154D6C9-1A60-5122-DF5E-EE23D577BAA6}"/>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10" name="Picture Placeholder 9">
            <a:extLst>
              <a:ext uri="{FF2B5EF4-FFF2-40B4-BE49-F238E27FC236}">
                <a16:creationId xmlns:a16="http://schemas.microsoft.com/office/drawing/2014/main" id="{066C31B4-B814-0CF6-CE95-F70C511D8520}"/>
              </a:ext>
              <a:ext uri="{C183D7F6-B498-43B3-948B-1728B52AA6E4}">
                <adec:decorative xmlns:adec="http://schemas.microsoft.com/office/drawing/2017/decorative" val="1"/>
              </a:ext>
            </a:extLst>
          </p:cNvPr>
          <p:cNvSpPr>
            <a:spLocks noGrp="1"/>
          </p:cNvSpPr>
          <p:nvPr>
            <p:ph type="pic" sz="quarter" idx="11" hasCustomPrompt="1"/>
          </p:nvPr>
        </p:nvSpPr>
        <p:spPr bwMode="ltGray">
          <a:xfrm>
            <a:off x="8623438" y="-8469"/>
            <a:ext cx="3568562" cy="6868948"/>
          </a:xfrm>
          <a:custGeom>
            <a:avLst/>
            <a:gdLst>
              <a:gd name="connsiteX0" fmla="*/ 19 w 3568562"/>
              <a:gd name="connsiteY0" fmla="*/ 0 h 6868948"/>
              <a:gd name="connsiteX1" fmla="*/ 3568562 w 3568562"/>
              <a:gd name="connsiteY1" fmla="*/ 10 h 6868948"/>
              <a:gd name="connsiteX2" fmla="*/ 3568562 w 3568562"/>
              <a:gd name="connsiteY2" fmla="*/ 6868948 h 6868948"/>
              <a:gd name="connsiteX3" fmla="*/ 3263466 w 3568562"/>
              <a:gd name="connsiteY3" fmla="*/ 6868452 h 6868948"/>
              <a:gd name="connsiteX4" fmla="*/ 1718752 w 3568562"/>
              <a:gd name="connsiteY4" fmla="*/ 6866467 h 6868948"/>
              <a:gd name="connsiteX5" fmla="*/ 0 w 3568562"/>
              <a:gd name="connsiteY5" fmla="*/ 5147715 h 6868948"/>
              <a:gd name="connsiteX6" fmla="*/ 19 w 3568562"/>
              <a:gd name="connsiteY6" fmla="*/ 0 h 68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562" h="6868948">
                <a:moveTo>
                  <a:pt x="19" y="0"/>
                </a:moveTo>
                <a:lnTo>
                  <a:pt x="3568562" y="10"/>
                </a:lnTo>
                <a:lnTo>
                  <a:pt x="3568562" y="6868948"/>
                </a:lnTo>
                <a:lnTo>
                  <a:pt x="3263466" y="6868452"/>
                </a:lnTo>
                <a:cubicBezTo>
                  <a:pt x="2644823" y="6867430"/>
                  <a:pt x="2086986" y="6866467"/>
                  <a:pt x="1718752" y="6866467"/>
                </a:cubicBezTo>
                <a:cubicBezTo>
                  <a:pt x="769511" y="6866467"/>
                  <a:pt x="0" y="6096956"/>
                  <a:pt x="0" y="5147715"/>
                </a:cubicBezTo>
                <a:cubicBezTo>
                  <a:pt x="6" y="3431810"/>
                  <a:pt x="13" y="1715905"/>
                  <a:pt x="19" y="0"/>
                </a:cubicBez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8054" y="1313409"/>
            <a:ext cx="7340600" cy="2944368"/>
          </a:xfrm>
          <a:noFill/>
        </p:spPr>
        <p:txBody>
          <a:bodyPr wrap="square" lIns="0" tIns="0" rIns="0" bIns="0" anchor="t" anchorCtr="0">
            <a:normAutofit/>
          </a:bodyPr>
          <a:lstStyle>
            <a:lvl1pPr marL="0" indent="0"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584200" y="4674163"/>
            <a:ext cx="73406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sp>
        <p:nvSpPr>
          <p:cNvPr id="8" name="Text Placeholder 4">
            <a:extLst>
              <a:ext uri="{FF2B5EF4-FFF2-40B4-BE49-F238E27FC236}">
                <a16:creationId xmlns:a16="http://schemas.microsoft.com/office/drawing/2014/main" id="{62B9A549-86B1-0337-61BE-D31335AEA954}"/>
              </a:ext>
            </a:extLst>
          </p:cNvPr>
          <p:cNvSpPr>
            <a:spLocks noGrp="1"/>
          </p:cNvSpPr>
          <p:nvPr>
            <p:ph type="body" sz="quarter" idx="13" hasCustomPrompt="1"/>
          </p:nvPr>
        </p:nvSpPr>
        <p:spPr>
          <a:xfrm>
            <a:off x="584200" y="5296007"/>
            <a:ext cx="7340600" cy="492443"/>
          </a:xfr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348209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20">
          <p15:clr>
            <a:srgbClr val="5ACBF0"/>
          </p15:clr>
        </p15:guide>
        <p15:guide id="3" orient="horz" pos="1910">
          <p15:clr>
            <a:srgbClr val="5ACBF0"/>
          </p15:clr>
        </p15:guide>
        <p15:guide id="4" orient="horz" pos="2505">
          <p15:clr>
            <a:srgbClr val="5ACBF0"/>
          </p15:clr>
        </p15:guide>
        <p15:guide id="5" pos="4992">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ote quarter photo gradi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66C31B4-B814-0CF6-CE95-F70C511D8520}"/>
              </a:ext>
              <a:ext uri="{C183D7F6-B498-43B3-948B-1728B52AA6E4}">
                <adec:decorative xmlns:adec="http://schemas.microsoft.com/office/drawing/2017/decorative" val="1"/>
              </a:ext>
            </a:extLst>
          </p:cNvPr>
          <p:cNvSpPr>
            <a:spLocks noGrp="1"/>
          </p:cNvSpPr>
          <p:nvPr>
            <p:ph type="pic" sz="quarter" idx="11" hasCustomPrompt="1"/>
          </p:nvPr>
        </p:nvSpPr>
        <p:spPr bwMode="ltGray">
          <a:xfrm>
            <a:off x="8623438" y="-8469"/>
            <a:ext cx="3568562" cy="6868948"/>
          </a:xfrm>
          <a:custGeom>
            <a:avLst/>
            <a:gdLst>
              <a:gd name="connsiteX0" fmla="*/ 19 w 3568562"/>
              <a:gd name="connsiteY0" fmla="*/ 0 h 6868948"/>
              <a:gd name="connsiteX1" fmla="*/ 3568562 w 3568562"/>
              <a:gd name="connsiteY1" fmla="*/ 10 h 6868948"/>
              <a:gd name="connsiteX2" fmla="*/ 3568562 w 3568562"/>
              <a:gd name="connsiteY2" fmla="*/ 6868948 h 6868948"/>
              <a:gd name="connsiteX3" fmla="*/ 3263466 w 3568562"/>
              <a:gd name="connsiteY3" fmla="*/ 6868452 h 6868948"/>
              <a:gd name="connsiteX4" fmla="*/ 1718752 w 3568562"/>
              <a:gd name="connsiteY4" fmla="*/ 6866467 h 6868948"/>
              <a:gd name="connsiteX5" fmla="*/ 0 w 3568562"/>
              <a:gd name="connsiteY5" fmla="*/ 5147715 h 6868948"/>
              <a:gd name="connsiteX6" fmla="*/ 19 w 3568562"/>
              <a:gd name="connsiteY6" fmla="*/ 0 h 68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8562" h="6868948">
                <a:moveTo>
                  <a:pt x="19" y="0"/>
                </a:moveTo>
                <a:lnTo>
                  <a:pt x="3568562" y="10"/>
                </a:lnTo>
                <a:lnTo>
                  <a:pt x="3568562" y="6868948"/>
                </a:lnTo>
                <a:lnTo>
                  <a:pt x="3263466" y="6868452"/>
                </a:lnTo>
                <a:cubicBezTo>
                  <a:pt x="2644823" y="6867430"/>
                  <a:pt x="2086986" y="6866467"/>
                  <a:pt x="1718752" y="6866467"/>
                </a:cubicBezTo>
                <a:cubicBezTo>
                  <a:pt x="769511" y="6866467"/>
                  <a:pt x="0" y="6096956"/>
                  <a:pt x="0" y="5147715"/>
                </a:cubicBezTo>
                <a:cubicBezTo>
                  <a:pt x="6" y="3431810"/>
                  <a:pt x="13" y="1715905"/>
                  <a:pt x="19" y="0"/>
                </a:cubicBez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8054" y="1313409"/>
            <a:ext cx="7340600" cy="2944368"/>
          </a:xfrm>
          <a:noFill/>
        </p:spPr>
        <p:txBody>
          <a:bodyPr wrap="square" lIns="0" tIns="0" rIns="0" bIns="0" anchor="t" anchorCtr="0">
            <a:normAutofit/>
          </a:bodyPr>
          <a:lstStyle>
            <a:lvl1pPr marL="0" indent="0"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grpSp>
        <p:nvGrpSpPr>
          <p:cNvPr id="11" name="Group 4">
            <a:extLst>
              <a:ext uri="{FF2B5EF4-FFF2-40B4-BE49-F238E27FC236}">
                <a16:creationId xmlns:a16="http://schemas.microsoft.com/office/drawing/2014/main" id="{FE6B3C22-1484-B7EC-A7B6-42434C92F442}"/>
              </a:ext>
              <a:ext uri="{C183D7F6-B498-43B3-948B-1728B52AA6E4}">
                <adec:decorative xmlns:adec="http://schemas.microsoft.com/office/drawing/2017/decorative" val="1"/>
              </a:ext>
            </a:extLst>
          </p:cNvPr>
          <p:cNvGrpSpPr>
            <a:grpSpLocks noChangeAspect="1"/>
          </p:cNvGrpSpPr>
          <p:nvPr userDrawn="1"/>
        </p:nvGrpSpPr>
        <p:grpSpPr bwMode="black">
          <a:xfrm>
            <a:off x="584200" y="596400"/>
            <a:ext cx="546331" cy="488400"/>
            <a:chOff x="368" y="757"/>
            <a:chExt cx="1292" cy="1155"/>
          </a:xfrm>
          <a:gradFill>
            <a:gsLst>
              <a:gs pos="10000">
                <a:schemeClr val="accent2"/>
              </a:gs>
              <a:gs pos="100000">
                <a:schemeClr val="accent3"/>
              </a:gs>
            </a:gsLst>
            <a:lin ang="2700000" scaled="1"/>
          </a:gradFill>
        </p:grpSpPr>
        <p:sp>
          <p:nvSpPr>
            <p:cNvPr id="12" name="Freeform 5">
              <a:extLst>
                <a:ext uri="{FF2B5EF4-FFF2-40B4-BE49-F238E27FC236}">
                  <a16:creationId xmlns:a16="http://schemas.microsoft.com/office/drawing/2014/main" id="{500B1080-90F5-C436-885D-97FC64322BB3}"/>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3" name="Freeform 7">
              <a:extLst>
                <a:ext uri="{FF2B5EF4-FFF2-40B4-BE49-F238E27FC236}">
                  <a16:creationId xmlns:a16="http://schemas.microsoft.com/office/drawing/2014/main" id="{3EB8A42C-DA46-AE07-2623-05225E11595F}"/>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3" name="Text Placeholder 4">
            <a:extLst>
              <a:ext uri="{FF2B5EF4-FFF2-40B4-BE49-F238E27FC236}">
                <a16:creationId xmlns:a16="http://schemas.microsoft.com/office/drawing/2014/main" id="{0105EB23-1E34-F66B-F2BC-2F3BC10E43CB}"/>
              </a:ext>
            </a:extLst>
          </p:cNvPr>
          <p:cNvSpPr>
            <a:spLocks noGrp="1"/>
          </p:cNvSpPr>
          <p:nvPr>
            <p:ph type="body" sz="quarter" idx="12" hasCustomPrompt="1"/>
          </p:nvPr>
        </p:nvSpPr>
        <p:spPr>
          <a:xfrm>
            <a:off x="584200" y="4674163"/>
            <a:ext cx="73406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BFF402E4-34CA-68C5-EA7F-6F7166E258DE}"/>
              </a:ext>
            </a:extLst>
          </p:cNvPr>
          <p:cNvSpPr>
            <a:spLocks noGrp="1"/>
          </p:cNvSpPr>
          <p:nvPr>
            <p:ph type="body" sz="quarter" idx="13" hasCustomPrompt="1"/>
          </p:nvPr>
        </p:nvSpPr>
        <p:spPr>
          <a:xfrm>
            <a:off x="584200" y="5296007"/>
            <a:ext cx="7340600" cy="492443"/>
          </a:xfr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374190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420">
          <p15:clr>
            <a:srgbClr val="5ACBF0"/>
          </p15:clr>
        </p15:guide>
        <p15:guide id="3" orient="horz" pos="1910">
          <p15:clr>
            <a:srgbClr val="5ACBF0"/>
          </p15:clr>
        </p15:guide>
        <p15:guide id="4" orient="horz" pos="2505">
          <p15:clr>
            <a:srgbClr val="5ACBF0"/>
          </p15:clr>
        </p15:guide>
        <p15:guide id="5" pos="4992">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emo slide bl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16268"/>
            <a:ext cx="9144000" cy="615553"/>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183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blank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18853"/>
            <a:ext cx="9144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Text Placeholder 4">
            <a:extLst>
              <a:ext uri="{FF2B5EF4-FFF2-40B4-BE49-F238E27FC236}">
                <a16:creationId xmlns:a16="http://schemas.microsoft.com/office/drawing/2014/main" id="{FB19D2B2-F433-E21F-CFAE-06F30EBBC635}"/>
              </a:ext>
            </a:extLst>
          </p:cNvPr>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26271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blank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18853"/>
            <a:ext cx="9144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gradFill flip="none" rotWithShape="1">
                  <a:gsLst>
                    <a:gs pos="50000">
                      <a:schemeClr val="accent2"/>
                    </a:gs>
                    <a:gs pos="10000">
                      <a:schemeClr val="accent1"/>
                    </a:gs>
                    <a:gs pos="90000">
                      <a:schemeClr val="accent3"/>
                    </a:gs>
                  </a:gsLst>
                  <a:lin ang="0" scaled="1"/>
                  <a:tileRect/>
                </a:gradFill>
                <a:effectLst/>
                <a:latin typeface="+mj-lt"/>
                <a:ea typeface="+mn-ea"/>
                <a:cs typeface="Segoe Sans Display" pitchFamily="2" charset="0"/>
              </a:defRPr>
            </a:lvl1pPr>
          </a:lstStyle>
          <a:p>
            <a:r>
              <a:rPr lang="en-US"/>
              <a:t>Section title</a:t>
            </a:r>
          </a:p>
        </p:txBody>
      </p:sp>
      <p:sp>
        <p:nvSpPr>
          <p:cNvPr id="3" name="Text Placeholder 4">
            <a:extLst>
              <a:ext uri="{FF2B5EF4-FFF2-40B4-BE49-F238E27FC236}">
                <a16:creationId xmlns:a16="http://schemas.microsoft.com/office/drawing/2014/main" id="{23C98774-B2D1-4840-77A9-4115B60A94EB}"/>
              </a:ext>
            </a:extLst>
          </p:cNvPr>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39313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30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art 0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5BD100A-7EEF-7C72-753D-8A75CC26C96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6310" t="61635" r="35932" b="5877"/>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18853"/>
            <a:ext cx="3950208"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4" name="Text Placeholder 4">
            <a:extLst>
              <a:ext uri="{FF2B5EF4-FFF2-40B4-BE49-F238E27FC236}">
                <a16:creationId xmlns:a16="http://schemas.microsoft.com/office/drawing/2014/main" id="{E78C27D5-5BBC-487B-0AB4-5D4B457902BB}"/>
              </a:ext>
            </a:extLst>
          </p:cNvPr>
          <p:cNvSpPr>
            <a:spLocks noGrp="1"/>
          </p:cNvSpPr>
          <p:nvPr>
            <p:ph type="body" sz="quarter" idx="12" hasCustomPrompt="1"/>
          </p:nvPr>
        </p:nvSpPr>
        <p:spPr>
          <a:xfrm>
            <a:off x="585216" y="3977319"/>
            <a:ext cx="3950208"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294218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art 0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B0516B-C2C2-92CE-D17B-5595E0DCB49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19226" t="4414" r="23016" b="63098"/>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18853"/>
            <a:ext cx="9144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Text Placeholder 4">
            <a:extLst>
              <a:ext uri="{FF2B5EF4-FFF2-40B4-BE49-F238E27FC236}">
                <a16:creationId xmlns:a16="http://schemas.microsoft.com/office/drawing/2014/main" id="{C5446967-09E0-4462-9B43-629B19010E7E}"/>
              </a:ext>
            </a:extLst>
          </p:cNvPr>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8052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gradient 01">
    <p:bg>
      <p:bgPr>
        <a:gradFill>
          <a:gsLst>
            <a:gs pos="100000">
              <a:schemeClr val="accent3"/>
            </a:gs>
            <a:gs pos="75000">
              <a:schemeClr val="accent2"/>
            </a:gs>
            <a:gs pos="900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18853"/>
            <a:ext cx="9144000" cy="615553"/>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Text Placeholder 4">
            <a:extLst>
              <a:ext uri="{FF2B5EF4-FFF2-40B4-BE49-F238E27FC236}">
                <a16:creationId xmlns:a16="http://schemas.microsoft.com/office/drawing/2014/main" id="{C3879383-8475-3506-2CB9-B6AE526BD0BA}"/>
              </a:ext>
            </a:extLst>
          </p:cNvPr>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2018831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half photo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18853"/>
            <a:ext cx="3948684"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a:extLst>
              <a:ext uri="{FF2B5EF4-FFF2-40B4-BE49-F238E27FC236}">
                <a16:creationId xmlns:a16="http://schemas.microsoft.com/office/drawing/2014/main" id="{9EC86EF9-4C94-56DA-53DA-6BC44CE59BB5}"/>
              </a:ext>
              <a:ext uri="{C183D7F6-B498-43B3-948B-1728B52AA6E4}">
                <adec:decorative xmlns:adec="http://schemas.microsoft.com/office/drawing/2017/decorative" val="1"/>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4">
            <a:extLst>
              <a:ext uri="{FF2B5EF4-FFF2-40B4-BE49-F238E27FC236}">
                <a16:creationId xmlns:a16="http://schemas.microsoft.com/office/drawing/2014/main" id="{C1EFFB9C-E63E-CDC8-F8B0-40FBB20E6C60}"/>
              </a:ext>
            </a:extLst>
          </p:cNvPr>
          <p:cNvSpPr>
            <a:spLocks noGrp="1"/>
          </p:cNvSpPr>
          <p:nvPr>
            <p:ph type="body" sz="quarter" idx="12" hasCustomPrompt="1"/>
          </p:nvPr>
        </p:nvSpPr>
        <p:spPr>
          <a:xfrm>
            <a:off x="585216" y="3977319"/>
            <a:ext cx="3950208"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333664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full photo sidebar">
    <p:bg>
      <p:bgRef idx="1001">
        <a:schemeClr val="bg1"/>
      </p:bgRef>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F64515F-F420-2242-46BE-F389D26370AF}"/>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4" name="Rectangle 3">
            <a:extLst>
              <a:ext uri="{FF2B5EF4-FFF2-40B4-BE49-F238E27FC236}">
                <a16:creationId xmlns:a16="http://schemas.microsoft.com/office/drawing/2014/main" id="{BB237D5E-D696-9E82-2B0B-48D1CED866E5}"/>
              </a:ext>
              <a:ext uri="{C183D7F6-B498-43B3-948B-1728B52AA6E4}">
                <adec:decorative xmlns:adec="http://schemas.microsoft.com/office/drawing/2017/decorative" val="1"/>
              </a:ext>
            </a:extLst>
          </p:cNvPr>
          <p:cNvSpPr/>
          <p:nvPr userDrawn="1"/>
        </p:nvSpPr>
        <p:spPr bwMode="auto">
          <a:xfrm>
            <a:off x="0" y="-2"/>
            <a:ext cx="11603737" cy="6858002"/>
          </a:xfrm>
          <a:prstGeom prst="rect">
            <a:avLst/>
          </a:prstGeom>
          <a:gradFill flip="none" rotWithShape="1">
            <a:gsLst>
              <a:gs pos="0">
                <a:srgbClr val="000000">
                  <a:alpha val="9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p:cNvSpPr>
            <a:spLocks noGrp="1"/>
          </p:cNvSpPr>
          <p:nvPr userDrawn="1">
            <p:ph type="title" hasCustomPrompt="1"/>
          </p:nvPr>
        </p:nvSpPr>
        <p:spPr>
          <a:xfrm>
            <a:off x="585216" y="2918853"/>
            <a:ext cx="3948684"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5" name="Text Placeholder 4">
            <a:extLst>
              <a:ext uri="{FF2B5EF4-FFF2-40B4-BE49-F238E27FC236}">
                <a16:creationId xmlns:a16="http://schemas.microsoft.com/office/drawing/2014/main" id="{CD45695D-F1FE-6DC8-D739-01F7DF6BE3F8}"/>
              </a:ext>
            </a:extLst>
          </p:cNvPr>
          <p:cNvSpPr>
            <a:spLocks noGrp="1"/>
          </p:cNvSpPr>
          <p:nvPr>
            <p:ph type="body" sz="quarter" idx="12" hasCustomPrompt="1"/>
          </p:nvPr>
        </p:nvSpPr>
        <p:spPr>
          <a:xfrm>
            <a:off x="585216" y="3977319"/>
            <a:ext cx="3950208"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Section subtitle</a:t>
            </a:r>
          </a:p>
        </p:txBody>
      </p:sp>
    </p:spTree>
    <p:extLst>
      <p:ext uri="{BB962C8B-B14F-4D97-AF65-F5344CB8AC3E}">
        <p14:creationId xmlns:p14="http://schemas.microsoft.com/office/powerpoint/2010/main" val="1908902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2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9D0A-2261-30D9-AF62-02D3C6041FDE}"/>
              </a:ext>
            </a:extLst>
          </p:cNvPr>
          <p:cNvSpPr>
            <a:spLocks noGrp="1"/>
          </p:cNvSpPr>
          <p:nvPr>
            <p:ph type="title"/>
          </p:nvPr>
        </p:nvSpPr>
        <p:spPr>
          <a:xfrm>
            <a:off x="588263" y="-678044"/>
            <a:ext cx="11018520" cy="430887"/>
          </a:xfrm>
        </p:spPr>
        <p:txBody>
          <a:bodyPr anchor="b"/>
          <a:lstStyle>
            <a:lvl1pPr>
              <a:defRPr sz="2800">
                <a:solidFill>
                  <a:srgbClr val="737373"/>
                </a:solidFill>
              </a:defRPr>
            </a:lvl1pPr>
          </a:lstStyle>
          <a:p>
            <a:r>
              <a:rPr lang="en-US"/>
              <a:t>Click to edit Master title style</a:t>
            </a:r>
          </a:p>
        </p:txBody>
      </p:sp>
    </p:spTree>
    <p:extLst>
      <p:ext uri="{BB962C8B-B14F-4D97-AF65-F5344CB8AC3E}">
        <p14:creationId xmlns:p14="http://schemas.microsoft.com/office/powerpoint/2010/main" val="18381184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9D0A-2261-30D9-AF62-02D3C6041FDE}"/>
              </a:ext>
            </a:extLst>
          </p:cNvPr>
          <p:cNvSpPr>
            <a:spLocks noGrp="1"/>
          </p:cNvSpPr>
          <p:nvPr>
            <p:ph type="title"/>
          </p:nvPr>
        </p:nvSpPr>
        <p:spPr>
          <a:xfrm>
            <a:off x="588263" y="-678044"/>
            <a:ext cx="11018520" cy="430887"/>
          </a:xfrm>
        </p:spPr>
        <p:txBody>
          <a:bodyPr anchor="b"/>
          <a:lstStyle>
            <a:lvl1pPr>
              <a:defRPr sz="2800">
                <a:solidFill>
                  <a:srgbClr val="737373"/>
                </a:solidFill>
              </a:defRPr>
            </a:lvl1pPr>
          </a:lstStyle>
          <a:p>
            <a:r>
              <a:rPr lang="en-US"/>
              <a:t>Click to edit Master title style</a:t>
            </a:r>
          </a:p>
        </p:txBody>
      </p:sp>
    </p:spTree>
    <p:extLst>
      <p:ext uri="{BB962C8B-B14F-4D97-AF65-F5344CB8AC3E}">
        <p14:creationId xmlns:p14="http://schemas.microsoft.com/office/powerpoint/2010/main" val="496939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elebration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62F745-136C-07AE-6AB7-6737A70E612B}"/>
              </a:ext>
            </a:extLst>
          </p:cNvPr>
          <p:cNvSpPr>
            <a:spLocks noGrp="1"/>
          </p:cNvSpPr>
          <p:nvPr>
            <p:ph type="title" hasCustomPrompt="1"/>
          </p:nvPr>
        </p:nvSpPr>
        <p:spPr>
          <a:xfrm>
            <a:off x="584200" y="2628209"/>
            <a:ext cx="3187700" cy="553998"/>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0 Year</a:t>
            </a:r>
          </a:p>
        </p:txBody>
      </p:sp>
      <p:sp>
        <p:nvSpPr>
          <p:cNvPr id="7" name="Text Placeholder 6">
            <a:extLst>
              <a:ext uri="{FF2B5EF4-FFF2-40B4-BE49-F238E27FC236}">
                <a16:creationId xmlns:a16="http://schemas.microsoft.com/office/drawing/2014/main" id="{76CB952E-22D4-6DE2-6506-48F1396DCCFA}"/>
              </a:ext>
            </a:extLst>
          </p:cNvPr>
          <p:cNvSpPr>
            <a:spLocks noGrp="1"/>
          </p:cNvSpPr>
          <p:nvPr>
            <p:ph type="body" sz="quarter" idx="10" hasCustomPrompt="1"/>
          </p:nvPr>
        </p:nvSpPr>
        <p:spPr>
          <a:xfrm>
            <a:off x="584200" y="3680536"/>
            <a:ext cx="3187700" cy="369332"/>
          </a:xfrm>
        </p:spPr>
        <p:txBody>
          <a:bodyPr/>
          <a:lstStyle>
            <a:lvl1pPr marL="0" indent="0" algn="ctr">
              <a:buNone/>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Q0</a:t>
            </a:r>
          </a:p>
        </p:txBody>
      </p:sp>
      <p:cxnSp>
        <p:nvCxnSpPr>
          <p:cNvPr id="8" name="Straight Connector 7">
            <a:extLst>
              <a:ext uri="{FF2B5EF4-FFF2-40B4-BE49-F238E27FC236}">
                <a16:creationId xmlns:a16="http://schemas.microsoft.com/office/drawing/2014/main" id="{5E2AEB21-648B-BC2D-F208-D1DACA0F60F8}"/>
              </a:ext>
              <a:ext uri="{C183D7F6-B498-43B3-948B-1728B52AA6E4}">
                <adec:decorative xmlns:adec="http://schemas.microsoft.com/office/drawing/2017/decorative" val="1"/>
              </a:ext>
            </a:extLst>
          </p:cNvPr>
          <p:cNvCxnSpPr>
            <a:cxnSpLocks/>
          </p:cNvCxnSpPr>
          <p:nvPr userDrawn="1"/>
        </p:nvCxnSpPr>
        <p:spPr>
          <a:xfrm>
            <a:off x="1327658" y="3429000"/>
            <a:ext cx="1700784"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9EDCCFA3-5CF0-DC5F-BB72-A00CD176A1A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ltGray">
          <a:xfrm>
            <a:off x="0" y="0"/>
            <a:ext cx="3851910" cy="6858000"/>
          </a:xfrm>
          <a:prstGeom prst="rect">
            <a:avLst/>
          </a:prstGeom>
        </p:spPr>
      </p:pic>
    </p:spTree>
    <p:extLst>
      <p:ext uri="{BB962C8B-B14F-4D97-AF65-F5344CB8AC3E}">
        <p14:creationId xmlns:p14="http://schemas.microsoft.com/office/powerpoint/2010/main" val="4009681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elebration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DDCF4-A8E2-8220-E0CE-17572DE10513}"/>
              </a:ext>
              <a:ext uri="{C183D7F6-B498-43B3-948B-1728B52AA6E4}">
                <adec:decorative xmlns:adec="http://schemas.microsoft.com/office/drawing/2017/decorative" val="1"/>
              </a:ext>
            </a:extLst>
          </p:cNvPr>
          <p:cNvSpPr/>
          <p:nvPr userDrawn="1"/>
        </p:nvSpPr>
        <p:spPr bwMode="hidden">
          <a:xfrm>
            <a:off x="0" y="0"/>
            <a:ext cx="4356102" cy="6857992"/>
          </a:xfrm>
          <a:prstGeom prst="rect">
            <a:avLst/>
          </a:prstGeom>
          <a:gradFill flip="none" rotWithShape="1">
            <a:gsLst>
              <a:gs pos="10000">
                <a:schemeClr val="accent1"/>
              </a:gs>
              <a:gs pos="75000">
                <a:schemeClr val="accent2"/>
              </a:gs>
              <a:gs pos="100000">
                <a:schemeClr val="accent3"/>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Sans Display" pitchFamily="2" charset="0"/>
            </a:endParaRPr>
          </a:p>
        </p:txBody>
      </p:sp>
      <p:sp>
        <p:nvSpPr>
          <p:cNvPr id="4" name="Title 1">
            <a:extLst>
              <a:ext uri="{FF2B5EF4-FFF2-40B4-BE49-F238E27FC236}">
                <a16:creationId xmlns:a16="http://schemas.microsoft.com/office/drawing/2014/main" id="{2B62F745-136C-07AE-6AB7-6737A70E612B}"/>
              </a:ext>
            </a:extLst>
          </p:cNvPr>
          <p:cNvSpPr>
            <a:spLocks noGrp="1"/>
          </p:cNvSpPr>
          <p:nvPr>
            <p:ph type="title" hasCustomPrompt="1"/>
          </p:nvPr>
        </p:nvSpPr>
        <p:spPr>
          <a:xfrm>
            <a:off x="584200" y="2628209"/>
            <a:ext cx="3187700" cy="553998"/>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3600" b="0" kern="1200" cap="none" spc="-50" baseline="0" dirty="0">
                <a:ln w="3175">
                  <a:noFill/>
                </a:ln>
                <a:solidFill>
                  <a:schemeClr val="bg1"/>
                </a:solidFill>
                <a:effectLst/>
                <a:latin typeface="+mj-lt"/>
                <a:ea typeface="+mn-ea"/>
                <a:cs typeface="Segoe Sans Display" pitchFamily="2" charset="0"/>
              </a:defRPr>
            </a:lvl1pPr>
          </a:lstStyle>
          <a:p>
            <a:r>
              <a:rPr lang="en-US"/>
              <a:t>0 Year</a:t>
            </a:r>
          </a:p>
        </p:txBody>
      </p:sp>
      <p:sp>
        <p:nvSpPr>
          <p:cNvPr id="7" name="Text Placeholder 6">
            <a:extLst>
              <a:ext uri="{FF2B5EF4-FFF2-40B4-BE49-F238E27FC236}">
                <a16:creationId xmlns:a16="http://schemas.microsoft.com/office/drawing/2014/main" id="{76CB952E-22D4-6DE2-6506-48F1396DCCFA}"/>
              </a:ext>
            </a:extLst>
          </p:cNvPr>
          <p:cNvSpPr>
            <a:spLocks noGrp="1"/>
          </p:cNvSpPr>
          <p:nvPr>
            <p:ph type="body" sz="quarter" idx="10" hasCustomPrompt="1"/>
          </p:nvPr>
        </p:nvSpPr>
        <p:spPr>
          <a:xfrm>
            <a:off x="584200" y="3680536"/>
            <a:ext cx="3187700" cy="369332"/>
          </a:xfrm>
        </p:spPr>
        <p:txBody>
          <a:bodyPr/>
          <a:lstStyle>
            <a:lvl1pPr marL="0" indent="0" algn="ctr">
              <a:buNone/>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Q0</a:t>
            </a:r>
          </a:p>
        </p:txBody>
      </p:sp>
      <p:cxnSp>
        <p:nvCxnSpPr>
          <p:cNvPr id="8" name="Straight Connector 7">
            <a:extLst>
              <a:ext uri="{FF2B5EF4-FFF2-40B4-BE49-F238E27FC236}">
                <a16:creationId xmlns:a16="http://schemas.microsoft.com/office/drawing/2014/main" id="{5E2AEB21-648B-BC2D-F208-D1DACA0F60F8}"/>
              </a:ext>
              <a:ext uri="{C183D7F6-B498-43B3-948B-1728B52AA6E4}">
                <adec:decorative xmlns:adec="http://schemas.microsoft.com/office/drawing/2017/decorative" val="1"/>
              </a:ext>
            </a:extLst>
          </p:cNvPr>
          <p:cNvCxnSpPr>
            <a:cxnSpLocks/>
          </p:cNvCxnSpPr>
          <p:nvPr userDrawn="1"/>
        </p:nvCxnSpPr>
        <p:spPr>
          <a:xfrm>
            <a:off x="1327658" y="3429000"/>
            <a:ext cx="1700784" cy="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1167B424-73FB-4296-9001-CE67B95A84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903" t="9786" b="9786"/>
          <a:stretch/>
        </p:blipFill>
        <p:spPr bwMode="invGray">
          <a:xfrm>
            <a:off x="0" y="0"/>
            <a:ext cx="4356102" cy="6857992"/>
          </a:xfrm>
          <a:prstGeom prst="rect">
            <a:avLst/>
          </a:prstGeom>
        </p:spPr>
      </p:pic>
    </p:spTree>
    <p:extLst>
      <p:ext uri="{BB962C8B-B14F-4D97-AF65-F5344CB8AC3E}">
        <p14:creationId xmlns:p14="http://schemas.microsoft.com/office/powerpoint/2010/main" val="4073150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37373"/>
                </a:solidFill>
                <a:effectLst/>
                <a:uLnTx/>
                <a:uFillTx/>
                <a:latin typeface="Segoe Sans Display"/>
                <a:ea typeface="+mn-ea"/>
                <a:cs typeface="Segoe Sans Display" pitchFamily="2" charset="0"/>
              </a:rPr>
              <a:t>© Copyright Microsoft Corporation. All rights reserved. </a:t>
            </a:r>
          </a:p>
        </p:txBody>
      </p:sp>
      <p:sp>
        <p:nvSpPr>
          <p:cNvPr id="5" name="Title 1">
            <a:extLst>
              <a:ext uri="{FF2B5EF4-FFF2-40B4-BE49-F238E27FC236}">
                <a16:creationId xmlns:a16="http://schemas.microsoft.com/office/drawing/2014/main" id="{683BCEAA-A341-68CE-0C08-CE72595E6899}"/>
              </a:ext>
            </a:extLst>
          </p:cNvPr>
          <p:cNvSpPr>
            <a:spLocks noGrp="1"/>
          </p:cNvSpPr>
          <p:nvPr>
            <p:ph type="title" hasCustomPrompt="1"/>
          </p:nvPr>
        </p:nvSpPr>
        <p:spPr>
          <a:xfrm>
            <a:off x="585216" y="2918853"/>
            <a:ext cx="9144000" cy="615553"/>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Thank you</a:t>
            </a:r>
          </a:p>
        </p:txBody>
      </p:sp>
      <p:pic>
        <p:nvPicPr>
          <p:cNvPr id="4" name="Graphic 13" descr="AI Business Solutions">
            <a:extLst>
              <a:ext uri="{FF2B5EF4-FFF2-40B4-BE49-F238E27FC236}">
                <a16:creationId xmlns:a16="http://schemas.microsoft.com/office/drawing/2014/main" id="{709251DA-2CAA-65B2-4C20-4FB82BE828AC}"/>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33792932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03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37373"/>
                </a:solidFill>
                <a:effectLst/>
                <a:uLnTx/>
                <a:uFillTx/>
                <a:latin typeface="Segoe Sans Display"/>
                <a:ea typeface="+mn-ea"/>
                <a:cs typeface="Segoe Sans Display" pitchFamily="2" charset="0"/>
              </a:rPr>
              <a:t>© Copyright Microsoft Corporation. All rights reserved. </a:t>
            </a:r>
          </a:p>
        </p:txBody>
      </p:sp>
      <p:sp>
        <p:nvSpPr>
          <p:cNvPr id="4" name="Title 3">
            <a:extLst>
              <a:ext uri="{FF2B5EF4-FFF2-40B4-BE49-F238E27FC236}">
                <a16:creationId xmlns:a16="http://schemas.microsoft.com/office/drawing/2014/main" id="{7AFFF6DE-F131-6475-FE68-46A41F293956}"/>
              </a:ext>
            </a:extLst>
          </p:cNvPr>
          <p:cNvSpPr>
            <a:spLocks noGrp="1"/>
          </p:cNvSpPr>
          <p:nvPr>
            <p:ph type="title" hasCustomPrompt="1"/>
          </p:nvPr>
        </p:nvSpPr>
        <p:spPr>
          <a:xfrm>
            <a:off x="588263" y="-678043"/>
            <a:ext cx="11018520" cy="430887"/>
          </a:xfrm>
        </p:spPr>
        <p:txBody>
          <a:bodyPr anchor="b"/>
          <a:lstStyle>
            <a:lvl1pPr>
              <a:defRPr sz="2800">
                <a:solidFill>
                  <a:srgbClr val="737373"/>
                </a:solidFill>
              </a:defRPr>
            </a:lvl1pPr>
          </a:lstStyle>
          <a:p>
            <a:r>
              <a:rPr lang="en-US"/>
              <a:t>End</a:t>
            </a:r>
          </a:p>
        </p:txBody>
      </p:sp>
      <p:pic>
        <p:nvPicPr>
          <p:cNvPr id="5" name="Graphic 13" descr="AI Business Solutions">
            <a:extLst>
              <a:ext uri="{FF2B5EF4-FFF2-40B4-BE49-F238E27FC236}">
                <a16:creationId xmlns:a16="http://schemas.microsoft.com/office/drawing/2014/main" id="{87A44536-F8C3-7F6C-0D14-19F6708BBA53}"/>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a:srcRect/>
          <a:stretch/>
        </p:blipFill>
        <p:spPr bwMode="black">
          <a:xfrm>
            <a:off x="508073" y="510939"/>
            <a:ext cx="2862972" cy="447467"/>
          </a:xfrm>
          <a:prstGeom prst="rect">
            <a:avLst/>
          </a:prstGeom>
        </p:spPr>
      </p:pic>
    </p:spTree>
    <p:extLst>
      <p:ext uri="{BB962C8B-B14F-4D97-AF65-F5344CB8AC3E}">
        <p14:creationId xmlns:p14="http://schemas.microsoft.com/office/powerpoint/2010/main" val="124367532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ck Notes slide Layout">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2467102-89F2-6571-A093-CF0131E73EC4}"/>
              </a:ext>
            </a:extLst>
          </p:cNvPr>
          <p:cNvSpPr>
            <a:spLocks noGrp="1"/>
          </p:cNvSpPr>
          <p:nvPr>
            <p:ph type="body" sz="quarter" idx="13"/>
          </p:nvPr>
        </p:nvSpPr>
        <p:spPr bwMode="black">
          <a:xfrm>
            <a:off x="588963" y="1436688"/>
            <a:ext cx="11014075" cy="15511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black"/>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4" name="Next slide"/>
          <p:cNvSpPr>
            <a:spLocks noGrp="1"/>
          </p:cNvSpPr>
          <p:nvPr>
            <p:ph type="body" sz="quarter" idx="11" hasCustomPrompt="1"/>
          </p:nvPr>
        </p:nvSpPr>
        <p:spPr bwMode="invGray">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2321178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Title and Content right, photo lef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0" y="0"/>
            <a:ext cx="5796279" cy="67183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4" name="Title 3">
            <a:extLst>
              <a:ext uri="{FF2B5EF4-FFF2-40B4-BE49-F238E27FC236}">
                <a16:creationId xmlns:a16="http://schemas.microsoft.com/office/drawing/2014/main" id="{821F46B5-1FB1-F321-C3F8-335A2135AB27}"/>
              </a:ext>
            </a:extLst>
          </p:cNvPr>
          <p:cNvSpPr>
            <a:spLocks noGrp="1"/>
          </p:cNvSpPr>
          <p:nvPr>
            <p:ph type="title"/>
          </p:nvPr>
        </p:nvSpPr>
        <p:spPr>
          <a:xfrm>
            <a:off x="6162674" y="472439"/>
            <a:ext cx="5480051" cy="103092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14F3550-AE7F-7A90-777D-37BA4EC26859}"/>
              </a:ext>
            </a:extLst>
          </p:cNvPr>
          <p:cNvSpPr>
            <a:spLocks noGrp="1"/>
          </p:cNvSpPr>
          <p:nvPr>
            <p:ph type="sldNum" sz="quarter" idx="13"/>
          </p:nvPr>
        </p:nvSpPr>
        <p:spPr>
          <a:xfrm>
            <a:off x="9904413" y="6331904"/>
            <a:ext cx="1734079" cy="246221"/>
          </a:xfrm>
          <a:prstGeom prst="rect">
            <a:avLst/>
          </a:prstGeom>
        </p:spPr>
        <p:txBody>
          <a:bodyPr/>
          <a:lstStyle/>
          <a:p>
            <a:fld id="{DC48A51A-34A3-4597-969C-A01C1BAEFC32}" type="slidenum">
              <a:rPr lang="en-US" smtClean="0"/>
              <a:t>‹#›</a:t>
            </a:fld>
            <a:endParaRPr lang="en-US"/>
          </a:p>
        </p:txBody>
      </p:sp>
      <p:sp>
        <p:nvSpPr>
          <p:cNvPr id="9" name="Content Placeholder 8">
            <a:extLst>
              <a:ext uri="{FF2B5EF4-FFF2-40B4-BE49-F238E27FC236}">
                <a16:creationId xmlns:a16="http://schemas.microsoft.com/office/drawing/2014/main" id="{2E994397-ADD6-89A2-BC47-0FF4A0656093}"/>
              </a:ext>
            </a:extLst>
          </p:cNvPr>
          <p:cNvSpPr>
            <a:spLocks noGrp="1"/>
          </p:cNvSpPr>
          <p:nvPr>
            <p:ph sz="quarter" idx="14"/>
          </p:nvPr>
        </p:nvSpPr>
        <p:spPr>
          <a:xfrm>
            <a:off x="6162675" y="1638300"/>
            <a:ext cx="5475288" cy="453390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68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1_Title Slide - rebuilt">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7F229C0-D499-072E-810F-19409791B2C8}"/>
              </a:ext>
            </a:extLst>
          </p:cNvPr>
          <p:cNvSpPr>
            <a:spLocks noGrp="1"/>
          </p:cNvSpPr>
          <p:nvPr>
            <p:ph type="subTitle" idx="1"/>
          </p:nvPr>
        </p:nvSpPr>
        <p:spPr>
          <a:xfrm>
            <a:off x="549274" y="3547872"/>
            <a:ext cx="5434013" cy="1229519"/>
          </a:xfrm>
        </p:spPr>
        <p:txBody>
          <a:bodyPr/>
          <a:lstStyle>
            <a:lvl1pPr marL="0" indent="0" algn="l">
              <a:buNone/>
              <a:defRPr sz="2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493D5124-EFE5-8658-970A-410C2D4393B5}"/>
              </a:ext>
            </a:extLst>
          </p:cNvPr>
          <p:cNvSpPr>
            <a:spLocks noGrp="1"/>
          </p:cNvSpPr>
          <p:nvPr>
            <p:ph type="title"/>
          </p:nvPr>
        </p:nvSpPr>
        <p:spPr>
          <a:xfrm>
            <a:off x="549274" y="1638300"/>
            <a:ext cx="7379759" cy="1790699"/>
          </a:xfrm>
        </p:spPr>
        <p:txBody>
          <a:bodyPr anchor="b" anchorCtr="0"/>
          <a:lstStyle/>
          <a:p>
            <a:r>
              <a:rPr lang="en-US"/>
              <a:t>Click to edit Master title style</a:t>
            </a:r>
          </a:p>
        </p:txBody>
      </p:sp>
      <p:sp>
        <p:nvSpPr>
          <p:cNvPr id="17" name="Text Placeholder 16">
            <a:extLst>
              <a:ext uri="{FF2B5EF4-FFF2-40B4-BE49-F238E27FC236}">
                <a16:creationId xmlns:a16="http://schemas.microsoft.com/office/drawing/2014/main" id="{5E5B4B8C-29A5-BEB3-9EDB-185921B3024B}"/>
              </a:ext>
            </a:extLst>
          </p:cNvPr>
          <p:cNvSpPr>
            <a:spLocks noGrp="1"/>
          </p:cNvSpPr>
          <p:nvPr>
            <p:ph type="body" sz="quarter" idx="12"/>
          </p:nvPr>
        </p:nvSpPr>
        <p:spPr>
          <a:xfrm>
            <a:off x="549274" y="4896264"/>
            <a:ext cx="5434013" cy="1275936"/>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2F7C4860-8D9C-CB2D-A725-129BE744B285}"/>
              </a:ext>
            </a:extLst>
          </p:cNvPr>
          <p:cNvCxnSpPr>
            <a:cxnSpLocks/>
          </p:cNvCxnSpPr>
          <p:nvPr userDrawn="1"/>
        </p:nvCxnSpPr>
        <p:spPr>
          <a:xfrm flipH="1">
            <a:off x="10849232" y="6247962"/>
            <a:ext cx="122331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4" name="Picture 13" descr="A logo on a black background&#10;&#10;Description automatically generated">
            <a:extLst>
              <a:ext uri="{FF2B5EF4-FFF2-40B4-BE49-F238E27FC236}">
                <a16:creationId xmlns:a16="http://schemas.microsoft.com/office/drawing/2014/main" id="{D225A91C-A258-3225-6F8D-ED2DFA508B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930" t="30194" r="12895" b="30080"/>
          <a:stretch/>
        </p:blipFill>
        <p:spPr>
          <a:xfrm>
            <a:off x="10935729" y="5938234"/>
            <a:ext cx="1083467" cy="260083"/>
          </a:xfrm>
          <a:prstGeom prst="rect">
            <a:avLst/>
          </a:prstGeom>
        </p:spPr>
      </p:pic>
      <p:pic>
        <p:nvPicPr>
          <p:cNvPr id="7" name="Picture 6" descr="A logo of a company&#10;&#10;Description automatically generated">
            <a:extLst>
              <a:ext uri="{FF2B5EF4-FFF2-40B4-BE49-F238E27FC236}">
                <a16:creationId xmlns:a16="http://schemas.microsoft.com/office/drawing/2014/main" id="{4DE3C1E5-8D17-E229-A90D-4D9001EC99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2091" t="25447" r="13505" b="27771"/>
          <a:stretch/>
        </p:blipFill>
        <p:spPr>
          <a:xfrm>
            <a:off x="549274" y="309949"/>
            <a:ext cx="2323071" cy="642552"/>
          </a:xfrm>
          <a:prstGeom prst="rect">
            <a:avLst/>
          </a:prstGeom>
        </p:spPr>
      </p:pic>
    </p:spTree>
    <p:extLst>
      <p:ext uri="{BB962C8B-B14F-4D97-AF65-F5344CB8AC3E}">
        <p14:creationId xmlns:p14="http://schemas.microsoft.com/office/powerpoint/2010/main" val="25126091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Prepare_Detail Layout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CCC1-C938-23FB-3A1E-5B443A95B036}"/>
              </a:ext>
            </a:extLst>
          </p:cNvPr>
          <p:cNvSpPr>
            <a:spLocks noGrp="1"/>
          </p:cNvSpPr>
          <p:nvPr>
            <p:ph type="title"/>
          </p:nvPr>
        </p:nvSpPr>
        <p:spPr>
          <a:xfrm>
            <a:off x="549274" y="508007"/>
            <a:ext cx="10058400" cy="340362"/>
          </a:xfrm>
        </p:spPr>
        <p:txBody>
          <a:bodyPr/>
          <a:lstStyle>
            <a:lvl1pPr>
              <a:defRPr sz="2600" spc="-50" baseline="0"/>
            </a:lvl1pPr>
          </a:lstStyle>
          <a:p>
            <a:r>
              <a:rPr lang="en-US"/>
              <a:t>Click to edit Master title style</a:t>
            </a:r>
          </a:p>
        </p:txBody>
      </p:sp>
      <p:sp>
        <p:nvSpPr>
          <p:cNvPr id="4" name="Slide Number Placeholder 3">
            <a:extLst>
              <a:ext uri="{FF2B5EF4-FFF2-40B4-BE49-F238E27FC236}">
                <a16:creationId xmlns:a16="http://schemas.microsoft.com/office/drawing/2014/main" id="{C950F4E5-2E15-05E2-2A39-1C3950D8D802}"/>
              </a:ext>
            </a:extLst>
          </p:cNvPr>
          <p:cNvSpPr>
            <a:spLocks noGrp="1"/>
          </p:cNvSpPr>
          <p:nvPr>
            <p:ph type="sldNum" sz="quarter" idx="11"/>
          </p:nvPr>
        </p:nvSpPr>
        <p:spPr>
          <a:xfrm>
            <a:off x="9904413" y="6331904"/>
            <a:ext cx="1734079" cy="24622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5EF3BD5D-AB42-63F1-048C-CC6A96E2E947}"/>
              </a:ext>
            </a:extLst>
          </p:cNvPr>
          <p:cNvSpPr>
            <a:spLocks noGrp="1"/>
          </p:cNvSpPr>
          <p:nvPr>
            <p:ph type="body" sz="quarter" idx="25"/>
          </p:nvPr>
        </p:nvSpPr>
        <p:spPr>
          <a:xfrm>
            <a:off x="549274" y="933013"/>
            <a:ext cx="10058400" cy="520057"/>
          </a:xfrm>
        </p:spPr>
        <p:txBody>
          <a:bodyPr/>
          <a:lstStyle>
            <a:lvl1pPr>
              <a:spcBef>
                <a:spcPts val="600"/>
              </a:spcBef>
              <a:spcAft>
                <a:spcPts val="300"/>
              </a:spcAft>
              <a:defRPr sz="1600"/>
            </a:lvl1pPr>
            <a:lvl2pPr>
              <a:spcAft>
                <a:spcPts val="300"/>
              </a:spcAft>
              <a:defRPr sz="1600" spc="0" baseline="0">
                <a:gradFill>
                  <a:gsLst>
                    <a:gs pos="0">
                      <a:srgbClr val="B791F7"/>
                    </a:gs>
                    <a:gs pos="62000">
                      <a:srgbClr val="6462E4">
                        <a:lumMod val="100000"/>
                      </a:srgbClr>
                    </a:gs>
                  </a:gsLst>
                  <a:lin ang="0" scaled="0"/>
                </a:gradFill>
              </a:defRPr>
            </a:lvl2pPr>
            <a:lvl3pPr>
              <a:spcBef>
                <a:spcPts val="300"/>
              </a:spcBef>
              <a:spcAft>
                <a:spcPts val="300"/>
              </a:spcAft>
              <a:defRPr sz="1000"/>
            </a:lvl3pPr>
            <a:lvl4pPr>
              <a:spcAft>
                <a:spcPts val="300"/>
              </a:spcAf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D98987-F6E6-1404-C67F-9E4DD6984CD0}"/>
              </a:ext>
            </a:extLst>
          </p:cNvPr>
          <p:cNvSpPr/>
          <p:nvPr userDrawn="1"/>
        </p:nvSpPr>
        <p:spPr>
          <a:xfrm>
            <a:off x="0" y="6718300"/>
            <a:ext cx="12192000" cy="137160"/>
          </a:xfrm>
          <a:prstGeom prst="rect">
            <a:avLst/>
          </a:prstGeom>
          <a:gradFill>
            <a:gsLst>
              <a:gs pos="6000">
                <a:srgbClr val="14B1FF"/>
              </a:gs>
              <a:gs pos="100000">
                <a:srgbClr val="2976D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 Placeholder 18">
            <a:extLst>
              <a:ext uri="{FF2B5EF4-FFF2-40B4-BE49-F238E27FC236}">
                <a16:creationId xmlns:a16="http://schemas.microsoft.com/office/drawing/2014/main" id="{E32F2129-7D28-A1C9-4708-25C6D14488B7}"/>
              </a:ext>
            </a:extLst>
          </p:cNvPr>
          <p:cNvSpPr>
            <a:spLocks noGrp="1"/>
          </p:cNvSpPr>
          <p:nvPr>
            <p:ph type="body" sz="quarter" idx="28"/>
          </p:nvPr>
        </p:nvSpPr>
        <p:spPr>
          <a:xfrm>
            <a:off x="1000124" y="1638300"/>
            <a:ext cx="5029200" cy="90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0CA0F9-440C-C15C-6C29-88A5B794C100}"/>
              </a:ext>
            </a:extLst>
          </p:cNvPr>
          <p:cNvSpPr/>
          <p:nvPr userDrawn="1"/>
        </p:nvSpPr>
        <p:spPr>
          <a:xfrm>
            <a:off x="0" y="6720840"/>
            <a:ext cx="12192000" cy="137160"/>
          </a:xfrm>
          <a:prstGeom prst="rect">
            <a:avLst/>
          </a:prstGeom>
          <a:gradFill>
            <a:gsLst>
              <a:gs pos="0">
                <a:srgbClr val="B791F7"/>
              </a:gs>
              <a:gs pos="62000">
                <a:srgbClr val="6462E4">
                  <a:lumMod val="10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Graphic 8">
            <a:extLst>
              <a:ext uri="{FF2B5EF4-FFF2-40B4-BE49-F238E27FC236}">
                <a16:creationId xmlns:a16="http://schemas.microsoft.com/office/drawing/2014/main" id="{86850DCC-367A-7EB3-A9A5-FFC516A486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7786" y="549275"/>
            <a:ext cx="950976" cy="950976"/>
          </a:xfrm>
          <a:prstGeom prst="rect">
            <a:avLst/>
          </a:prstGeom>
        </p:spPr>
      </p:pic>
    </p:spTree>
    <p:extLst>
      <p:ext uri="{BB962C8B-B14F-4D97-AF65-F5344CB8AC3E}">
        <p14:creationId xmlns:p14="http://schemas.microsoft.com/office/powerpoint/2010/main" val="41396549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168254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Title Only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499" y="457200"/>
            <a:ext cx="11018520" cy="492443"/>
          </a:xfrm>
        </p:spPr>
        <p:txBody>
          <a:bodyPr lIns="0" tIns="0" rIns="0" bIns="0" anchor="t"/>
          <a:lstStyle>
            <a:lvl1pPr>
              <a:defRPr sz="3200">
                <a:gradFill>
                  <a:gsLst>
                    <a:gs pos="50000">
                      <a:schemeClr val="accent5"/>
                    </a:gs>
                    <a:gs pos="0">
                      <a:schemeClr val="accent1"/>
                    </a:gs>
                    <a:gs pos="100000">
                      <a:srgbClr val="C73ECC"/>
                    </a:gs>
                  </a:gsLst>
                  <a:lin ang="2700000" scaled="1"/>
                </a:gradFill>
              </a:defRPr>
            </a:lvl1pPr>
          </a:lstStyle>
          <a:p>
            <a:r>
              <a:rPr lang="en-US"/>
              <a:t>Click to edit Master title style</a:t>
            </a:r>
          </a:p>
        </p:txBody>
      </p:sp>
      <p:sp>
        <p:nvSpPr>
          <p:cNvPr id="8" name="Text Box 3" descr="This is a copyright notice that should be included on the final slide.">
            <a:extLst>
              <a:ext uri="{FF2B5EF4-FFF2-40B4-BE49-F238E27FC236}">
                <a16:creationId xmlns:a16="http://schemas.microsoft.com/office/drawing/2014/main" id="{F43BD936-E9EC-E33A-12F6-B1AB70528C09}"/>
              </a:ext>
            </a:extLst>
          </p:cNvPr>
          <p:cNvSpPr txBox="1">
            <a:spLocks noChangeArrowheads="1"/>
          </p:cNvSpPr>
          <p:nvPr userDrawn="1"/>
        </p:nvSpPr>
        <p:spPr bwMode="blackWhite">
          <a:xfrm>
            <a:off x="-2" y="6719501"/>
            <a:ext cx="12192002" cy="138499"/>
          </a:xfrm>
          <a:prstGeom prst="rect">
            <a:avLst/>
          </a:prstGeom>
          <a:solidFill>
            <a:srgbClr val="C00000"/>
          </a:solid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algn="ctr" defTabSz="932290" eaLnBrk="0" hangingPunct="0"/>
            <a:r>
              <a:rPr lang="en-US" sz="900">
                <a:solidFill>
                  <a:schemeClr val="bg1"/>
                </a:solidFill>
                <a:cs typeface="Segoe UI" pitchFamily="34" charset="0"/>
              </a:rPr>
              <a:t>MICROSOFT CONFIDENTIAL. DO NOT SHARE WITH CUSTOMERS OR USE AS MARKETING MATERIAL. </a:t>
            </a:r>
          </a:p>
        </p:txBody>
      </p:sp>
    </p:spTree>
    <p:extLst>
      <p:ext uri="{BB962C8B-B14F-4D97-AF65-F5344CB8AC3E}">
        <p14:creationId xmlns:p14="http://schemas.microsoft.com/office/powerpoint/2010/main" val="3114755090"/>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1_Title Only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499" y="457200"/>
            <a:ext cx="11018520" cy="446084"/>
          </a:xfrm>
        </p:spPr>
        <p:txBody>
          <a:bodyPr lIns="0" tIns="0" rIns="0" bIns="0" anchor="t">
            <a:noAutofit/>
          </a:bodyPr>
          <a:lstStyle>
            <a:lvl1pPr>
              <a:defRPr sz="3200">
                <a:gradFill>
                  <a:gsLst>
                    <a:gs pos="50000">
                      <a:srgbClr val="8661C5"/>
                    </a:gs>
                    <a:gs pos="0">
                      <a:srgbClr val="0078D4"/>
                    </a:gs>
                    <a:gs pos="100000">
                      <a:srgbClr val="C73ECC"/>
                    </a:gs>
                  </a:gsLst>
                  <a:lin ang="2700000" scaled="1"/>
                </a:gradFill>
              </a:defRPr>
            </a:lvl1pPr>
          </a:lstStyle>
          <a:p>
            <a:r>
              <a:rPr lang="en-US"/>
              <a:t>Click to edit Master title style</a:t>
            </a:r>
          </a:p>
        </p:txBody>
      </p:sp>
      <p:sp>
        <p:nvSpPr>
          <p:cNvPr id="8" name="Text Box 3" descr="This is a copyright notice that should be included on the final slide.">
            <a:extLst>
              <a:ext uri="{FF2B5EF4-FFF2-40B4-BE49-F238E27FC236}">
                <a16:creationId xmlns:a16="http://schemas.microsoft.com/office/drawing/2014/main" id="{F43BD936-E9EC-E33A-12F6-B1AB70528C09}"/>
              </a:ext>
            </a:extLst>
          </p:cNvPr>
          <p:cNvSpPr txBox="1">
            <a:spLocks noChangeArrowheads="1"/>
          </p:cNvSpPr>
          <p:nvPr userDrawn="1"/>
        </p:nvSpPr>
        <p:spPr bwMode="blackWhite">
          <a:xfrm>
            <a:off x="-2" y="6719501"/>
            <a:ext cx="12192002" cy="138499"/>
          </a:xfrm>
          <a:prstGeom prst="rect">
            <a:avLst/>
          </a:prstGeom>
          <a:solidFill>
            <a:srgbClr val="C00000"/>
          </a:solid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Microsoft Confidential. Do not share with customers or use as marketing material.</a:t>
            </a:r>
          </a:p>
        </p:txBody>
      </p:sp>
    </p:spTree>
    <p:extLst>
      <p:ext uri="{BB962C8B-B14F-4D97-AF65-F5344CB8AC3E}">
        <p14:creationId xmlns:p14="http://schemas.microsoft.com/office/powerpoint/2010/main" val="55777383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6388" y="388366"/>
            <a:ext cx="10837261" cy="400110"/>
          </a:xfrm>
        </p:spPr>
        <p:txBody>
          <a:bodyPr/>
          <a:lstStyle>
            <a:lvl1pPr>
              <a:defRPr sz="26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Box 4">
            <a:extLst>
              <a:ext uri="{FF2B5EF4-FFF2-40B4-BE49-F238E27FC236}">
                <a16:creationId xmlns:a16="http://schemas.microsoft.com/office/drawing/2014/main" id="{B575A476-470E-01DA-D5EA-9B2A9D1D6AFC}"/>
              </a:ext>
            </a:extLst>
          </p:cNvPr>
          <p:cNvSpPr txBox="1"/>
          <p:nvPr userDrawn="1"/>
        </p:nvSpPr>
        <p:spPr>
          <a:xfrm rot="10800000" flipV="1">
            <a:off x="11607871" y="146791"/>
            <a:ext cx="5397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400" b="0" i="0" u="none" strike="noStrike" kern="1200" cap="none" spc="0" normalizeH="0" baseline="0" noProof="0" smtClean="0">
                <a:ln>
                  <a:noFill/>
                </a:ln>
                <a:solidFill>
                  <a:srgbClr val="FFFFFF"/>
                </a:solidFill>
                <a:effectLst/>
                <a:uLnTx/>
                <a:uFillTx/>
                <a:latin typeface="Segoe UI Semibold"/>
                <a:ea typeface="Roboto Cn" panose="02000000000000000000" pitchFamily="2"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id-ID" sz="6000" b="0" i="0" u="none" strike="noStrike" kern="1200" cap="none" spc="0" normalizeH="0" baseline="0" noProof="0">
              <a:ln>
                <a:noFill/>
              </a:ln>
              <a:solidFill>
                <a:srgbClr val="FFFFFF"/>
              </a:solidFill>
              <a:effectLst/>
              <a:uLnTx/>
              <a:uFillTx/>
              <a:latin typeface="Segoe UI Semibold"/>
              <a:ea typeface="Roboto Cn" panose="02000000000000000000" pitchFamily="2" charset="0"/>
              <a:cs typeface="Segoe UI" panose="020B0502040204020203" pitchFamily="34" charset="0"/>
            </a:endParaRPr>
          </a:p>
        </p:txBody>
      </p:sp>
    </p:spTree>
    <p:extLst>
      <p:ext uri="{BB962C8B-B14F-4D97-AF65-F5344CB8AC3E}">
        <p14:creationId xmlns:p14="http://schemas.microsoft.com/office/powerpoint/2010/main" val="31986118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133013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91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51227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40414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028122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8867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29433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279678808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77225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3688109"/>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10522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000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86315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863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8981523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007232"/>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27177392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2751512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682021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5450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020997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090046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57388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1174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25080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278318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92791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617-9D3F-3665-610F-0B0AE5011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24627-19ED-0650-5700-5CBAC5EF9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58C59-9B25-C47E-4CD3-D4E57C12D479}"/>
              </a:ext>
            </a:extLst>
          </p:cNvPr>
          <p:cNvSpPr>
            <a:spLocks noGrp="1"/>
          </p:cNvSpPr>
          <p:nvPr>
            <p:ph type="dt" sz="half" idx="10"/>
          </p:nvPr>
        </p:nvSpPr>
        <p:spPr/>
        <p:txBody>
          <a:bodyPr/>
          <a:lstStyle/>
          <a:p>
            <a:fld id="{1CD98CCF-8A45-9D46-8D6D-97CA86B0A65B}" type="datetimeFigureOut">
              <a:rPr lang="en-US" smtClean="0"/>
              <a:t>10/28/2025</a:t>
            </a:fld>
            <a:endParaRPr lang="en-US"/>
          </a:p>
        </p:txBody>
      </p:sp>
      <p:sp>
        <p:nvSpPr>
          <p:cNvPr id="5" name="Footer Placeholder 4">
            <a:extLst>
              <a:ext uri="{FF2B5EF4-FFF2-40B4-BE49-F238E27FC236}">
                <a16:creationId xmlns:a16="http://schemas.microsoft.com/office/drawing/2014/main" id="{1E950847-DEE4-C507-2316-32C038F90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6668-A347-1BBF-AD70-03409CE54BA5}"/>
              </a:ext>
            </a:extLst>
          </p:cNvPr>
          <p:cNvSpPr>
            <a:spLocks noGrp="1"/>
          </p:cNvSpPr>
          <p:nvPr>
            <p:ph type="sldNum" sz="quarter" idx="12"/>
          </p:nvPr>
        </p:nvSpPr>
        <p:spPr/>
        <p:txBody>
          <a:bodyPr/>
          <a:lstStyle/>
          <a:p>
            <a:fld id="{A2D99918-CD9C-5F4F-9934-7FE718E6AE37}" type="slidenum">
              <a:rPr lang="en-US" smtClean="0"/>
              <a:t>‹#›</a:t>
            </a:fld>
            <a:endParaRPr lang="en-US"/>
          </a:p>
        </p:txBody>
      </p:sp>
    </p:spTree>
    <p:extLst>
      <p:ext uri="{BB962C8B-B14F-4D97-AF65-F5344CB8AC3E}">
        <p14:creationId xmlns:p14="http://schemas.microsoft.com/office/powerpoint/2010/main" val="9171827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08856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90392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15481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73658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915533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87236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49547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47430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045382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15509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464332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5338884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198808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411752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9086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50545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9965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25219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6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6354325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1010025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6004582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8927416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6458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82565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44432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20653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32863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09299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0413666"/>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12214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7228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75427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227064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65273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6658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19403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1868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16617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43704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123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506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7487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33854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656112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690954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572469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00552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714183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1198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765694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657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287813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651857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61981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35935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695235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521751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5401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2296136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313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661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40096974"/>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30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000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75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1397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252890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8640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292881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251351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5943062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82945424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09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02548739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149735522"/>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6923573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6717152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173F037-33A0-C833-67C5-863E4B6C1B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rmAutofit/>
          </a:bodyPr>
          <a:lstStyle>
            <a:lvl1pPr>
              <a:defRPr sz="3200">
                <a:solidFill>
                  <a:srgbClr val="091F2C"/>
                </a:solidFill>
              </a:defRPr>
            </a:lvl1pPr>
          </a:lstStyle>
          <a:p>
            <a:r>
              <a:rPr lang="en-US"/>
              <a:t>Click to edit Master title style</a:t>
            </a:r>
          </a:p>
        </p:txBody>
      </p:sp>
    </p:spTree>
    <p:extLst>
      <p:ext uri="{BB962C8B-B14F-4D97-AF65-F5344CB8AC3E}">
        <p14:creationId xmlns:p14="http://schemas.microsoft.com/office/powerpoint/2010/main" val="175865796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96">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B615-6B0E-4879-1806-0774AE3F4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997DE-41A6-E7D5-2CD4-1B54FD639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A7C6C-3DD5-9713-3352-9184703DF64F}"/>
              </a:ext>
            </a:extLst>
          </p:cNvPr>
          <p:cNvSpPr>
            <a:spLocks noGrp="1"/>
          </p:cNvSpPr>
          <p:nvPr>
            <p:ph type="dt" sz="half" idx="10"/>
          </p:nvPr>
        </p:nvSpPr>
        <p:spPr/>
        <p:txBody>
          <a:bodyPr/>
          <a:lstStyle/>
          <a:p>
            <a:fld id="{12419022-EC6B-449B-8D33-8707B3B4C79C}" type="datetimeFigureOut">
              <a:rPr lang="en-US" smtClean="0"/>
              <a:t>10/28/2025</a:t>
            </a:fld>
            <a:endParaRPr lang="en-US"/>
          </a:p>
        </p:txBody>
      </p:sp>
      <p:sp>
        <p:nvSpPr>
          <p:cNvPr id="5" name="Footer Placeholder 4">
            <a:extLst>
              <a:ext uri="{FF2B5EF4-FFF2-40B4-BE49-F238E27FC236}">
                <a16:creationId xmlns:a16="http://schemas.microsoft.com/office/drawing/2014/main" id="{0A0FC6CC-8569-5E1D-19B7-C70299C47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845FF-7E91-4C98-8B01-02066FE895E8}"/>
              </a:ext>
            </a:extLst>
          </p:cNvPr>
          <p:cNvSpPr>
            <a:spLocks noGrp="1"/>
          </p:cNvSpPr>
          <p:nvPr>
            <p:ph type="sldNum" sz="quarter" idx="12"/>
          </p:nvPr>
        </p:nvSpPr>
        <p:spPr/>
        <p:txBody>
          <a:bodyPr/>
          <a:lstStyle/>
          <a:p>
            <a:fld id="{663A37CE-2234-4C9F-9D47-D9DD4EEF0BD4}" type="slidenum">
              <a:rPr lang="en-US" smtClean="0"/>
              <a:t>‹#›</a:t>
            </a:fld>
            <a:endParaRPr lang="en-US"/>
          </a:p>
        </p:txBody>
      </p:sp>
    </p:spTree>
    <p:extLst>
      <p:ext uri="{BB962C8B-B14F-4D97-AF65-F5344CB8AC3E}">
        <p14:creationId xmlns:p14="http://schemas.microsoft.com/office/powerpoint/2010/main" val="96360693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75795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1651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0464605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Title Only with light graphic">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768F56C-9C56-89E0-F0F6-E2D88C45DF08}"/>
              </a:ext>
            </a:extLst>
          </p:cNvPr>
          <p:cNvPicPr>
            <a:picLocks noChangeAspect="1"/>
          </p:cNvPicPr>
          <p:nvPr userDrawn="1"/>
        </p:nvPicPr>
        <p:blipFill rotWithShape="1">
          <a:blip r:embed="rId2">
            <a:alphaModFix amt="35000"/>
            <a:extLst>
              <a:ext uri="{96DAC541-7B7A-43D3-8B79-37D633B846F1}">
                <asvg:svgBlip xmlns:asvg="http://schemas.microsoft.com/office/drawing/2016/SVG/main" r:embed="rId3"/>
              </a:ext>
            </a:extLst>
          </a:blip>
          <a:srcRect t="50000" r="6570"/>
          <a:stretch/>
        </p:blipFill>
        <p:spPr>
          <a:xfrm>
            <a:off x="0" y="0"/>
            <a:ext cx="12192000" cy="2166509"/>
          </a:xfrm>
          <a:prstGeom prst="rect">
            <a:avLst/>
          </a:prstGeom>
        </p:spPr>
      </p:pic>
      <p:sp>
        <p:nvSpPr>
          <p:cNvPr id="4" name="Text Placeholder 8">
            <a:extLst>
              <a:ext uri="{FF2B5EF4-FFF2-40B4-BE49-F238E27FC236}">
                <a16:creationId xmlns:a16="http://schemas.microsoft.com/office/drawing/2014/main" id="{EB48179A-3535-6B5F-2CEF-A5979CC8BF7C}"/>
              </a:ext>
            </a:extLst>
          </p:cNvPr>
          <p:cNvSpPr>
            <a:spLocks noGrp="1"/>
          </p:cNvSpPr>
          <p:nvPr>
            <p:ph type="body" sz="quarter" idx="12" hasCustomPrompt="1"/>
          </p:nvPr>
        </p:nvSpPr>
        <p:spPr>
          <a:xfrm>
            <a:off x="584200" y="292100"/>
            <a:ext cx="5511800" cy="153888"/>
          </a:xfrm>
        </p:spPr>
        <p:txBody>
          <a:bodyPr/>
          <a:lstStyle>
            <a:lvl1pPr marL="0" indent="0">
              <a:buNone/>
              <a:defRPr sz="1000"/>
            </a:lvl1pPr>
          </a:lstStyle>
          <a:p>
            <a:pPr lvl="0"/>
            <a:r>
              <a:rPr lang="en-US"/>
              <a:t>CLICK TO EDIT SECTION TITLE</a:t>
            </a:r>
            <a:endParaRPr lang="en-GB"/>
          </a:p>
        </p:txBody>
      </p:sp>
      <p:sp>
        <p:nvSpPr>
          <p:cNvPr id="3" name="Title 2">
            <a:extLst>
              <a:ext uri="{FF2B5EF4-FFF2-40B4-BE49-F238E27FC236}">
                <a16:creationId xmlns:a16="http://schemas.microsoft.com/office/drawing/2014/main" id="{E9DAF83A-C0D6-F6A1-2337-7C1E166FD683}"/>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412275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4207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0874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192860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062036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74300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31996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851987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34891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537779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5527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138210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473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987286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9946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90178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5266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6584405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7513480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78599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7408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203011472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9622"/>
            <a:ext cx="4663440" cy="1477328"/>
          </a:xfrm>
          <a:noFill/>
        </p:spPr>
        <p:txBody>
          <a:bodyPr wrap="square" lIns="0" tIns="0" rIns="0" bIns="0" anchor="b" anchorCtr="0">
            <a:spAutoFit/>
          </a:bodyPr>
          <a:lstStyle>
            <a:lvl1pPr>
              <a:defRPr sz="48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199" y="4847464"/>
            <a:ext cx="3898901"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F8D71319-AF2F-6699-EE9C-9709C185F5BF}"/>
              </a:ext>
            </a:extLst>
          </p:cNvPr>
          <p:cNvPicPr>
            <a:picLocks noChangeAspect="1"/>
          </p:cNvPicPr>
          <p:nvPr userDrawn="1"/>
        </p:nvPicPr>
        <p:blipFill rotWithShape="1">
          <a:blip r:embed="rId2"/>
          <a:srcRect l="11763" t="27714" r="11763" b="27714"/>
          <a:stretch/>
        </p:blipFill>
        <p:spPr bwMode="black">
          <a:xfrm>
            <a:off x="574675" y="540417"/>
            <a:ext cx="1808480" cy="387404"/>
          </a:xfrm>
          <a:prstGeom prst="rect">
            <a:avLst/>
          </a:prstGeom>
        </p:spPr>
      </p:pic>
    </p:spTree>
    <p:extLst>
      <p:ext uri="{BB962C8B-B14F-4D97-AF65-F5344CB8AC3E}">
        <p14:creationId xmlns:p14="http://schemas.microsoft.com/office/powerpoint/2010/main" val="1960013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344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2978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1301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31337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71496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444095"/>
            <a:ext cx="11201400" cy="889405"/>
          </a:xfrm>
        </p:spPr>
        <p:txBody>
          <a:bodyPr anchor="t"/>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184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495300" y="802540"/>
            <a:ext cx="2011680" cy="2694126"/>
          </a:xfrm>
        </p:spPr>
        <p:txBody>
          <a:bodyPr anchor="t"/>
          <a:lstStyle>
            <a:lvl1pPr>
              <a:defRPr sz="2200"/>
            </a:lvl1pPr>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110C3206-54EC-E545-5D96-0ACA99E4DE18}"/>
              </a:ext>
            </a:extLst>
          </p:cNvPr>
          <p:cNvSpPr txBox="1">
            <a:spLocks/>
          </p:cNvSpPr>
          <p:nvPr userDrawn="1"/>
        </p:nvSpPr>
        <p:spPr>
          <a:xfrm>
            <a:off x="495300" y="458725"/>
            <a:ext cx="1963102" cy="246221"/>
          </a:xfrm>
          <a:prstGeom prst="rect">
            <a:avLst/>
          </a:prstGeom>
        </p:spPr>
        <p:txBody>
          <a:bodyPr vert="horz" wrap="square" lIns="0" tIns="0" rIns="0" bIns="0" rtlCol="0">
            <a:spAutoFit/>
          </a:bodyPr>
          <a:lstStyle>
            <a:lvl1pPr marL="0" marR="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lang="en-US" sz="1600" b="1" i="0" kern="1200" cap="none" spc="300" baseline="0" dirty="0" smtClean="0">
                <a:ln w="3175">
                  <a:noFill/>
                </a:ln>
                <a:gradFill>
                  <a:gsLst>
                    <a:gs pos="0">
                      <a:srgbClr val="0078D4"/>
                    </a:gs>
                    <a:gs pos="99000">
                      <a:srgbClr val="C347C6"/>
                    </a:gs>
                  </a:gsLst>
                  <a:lin ang="2700000" scaled="0"/>
                </a:gradFill>
                <a:effectLst/>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kumimoji="0" lang="en-US" sz="1600" b="1" i="0" u="none" strike="noStrike" kern="1200" cap="none" spc="300" normalizeH="0" baseline="0" noProof="0">
                <a:ln w="3175">
                  <a:noFill/>
                </a:ln>
                <a:gradFill>
                  <a:gsLst>
                    <a:gs pos="0">
                      <a:srgbClr val="0078D4"/>
                    </a:gs>
                    <a:gs pos="99000">
                      <a:srgbClr val="C347C6"/>
                    </a:gs>
                  </a:gsLst>
                  <a:lin ang="2700000" scaled="0"/>
                </a:gradFill>
                <a:effectLst/>
                <a:uLnTx/>
                <a:uFillTx/>
                <a:latin typeface="Segoe UI Semibold"/>
                <a:ea typeface="+mn-ea"/>
                <a:cs typeface="Segoe UI Semibold" panose="020B0502040204020203" pitchFamily="34" charset="0"/>
              </a:rPr>
              <a:t>PEOPLE SKILLS</a:t>
            </a:r>
          </a:p>
        </p:txBody>
      </p:sp>
    </p:spTree>
    <p:extLst>
      <p:ext uri="{BB962C8B-B14F-4D97-AF65-F5344CB8AC3E}">
        <p14:creationId xmlns:p14="http://schemas.microsoft.com/office/powerpoint/2010/main" val="35410655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3314901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29731210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087261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34327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701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98640098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715363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2227376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1038470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996216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447388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552915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85761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10/28/2025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9515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a:xfrm>
            <a:off x="381000" y="6229350"/>
            <a:ext cx="2743200" cy="365125"/>
          </a:xfrm>
          <a:prstGeom prst="rect">
            <a:avLst/>
          </a:prstGeom>
        </p:spPr>
        <p:txBody>
          <a:bodyPr/>
          <a:lstStyle/>
          <a:p>
            <a:fld id="{DC2E2A91-B98C-49DE-8553-119ECA58152C}" type="datetimeFigureOut">
              <a:rPr lang="en-US" smtClean="0"/>
              <a:t>10/28/2025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a:xfrm>
            <a:off x="3581400" y="6229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a:xfrm>
            <a:off x="8153400" y="6229350"/>
            <a:ext cx="2743200" cy="365125"/>
          </a:xfrm>
          <a:prstGeom prst="rect">
            <a:avLst/>
          </a:prstGeom>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88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25496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8596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7944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49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0439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a:prstGeom prst="rect">
            <a:avLst/>
          </a:prstGeom>
        </p:spPr>
        <p:txBody>
          <a:bodyPr/>
          <a:lstStyle/>
          <a:p>
            <a:fld id="{DC2E2A91-B98C-49DE-8553-119ECA58152C}" type="datetimeFigureOut">
              <a:rPr lang="en-US" smtClean="0"/>
              <a:t>10/28/2025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a:prstGeom prst="rect">
            <a:avLst/>
          </a:prstGeo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1278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31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941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665116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8138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3370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19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35141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3068583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2777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886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8431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6058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8847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7096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823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703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7712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604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2047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623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1983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39077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524685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84465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17328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26214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299145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16642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100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71095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52772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30488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16368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10632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95383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5030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7427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9004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34393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6146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181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27700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7261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479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8388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997410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0280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327778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943878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431379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41534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567774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27623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82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679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48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7444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02380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057111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7263495"/>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2239068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98882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F0E8-4C87-590B-565F-2DCBD283F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A9C7-056C-CDFA-3E9D-373635709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E53D9-5BEA-802D-77B6-EA808CB28521}"/>
              </a:ext>
            </a:extLst>
          </p:cNvPr>
          <p:cNvSpPr>
            <a:spLocks noGrp="1"/>
          </p:cNvSpPr>
          <p:nvPr>
            <p:ph type="dt" sz="half" idx="10"/>
          </p:nvPr>
        </p:nvSpPr>
        <p:spPr/>
        <p:txBody>
          <a:bodyPr/>
          <a:lstStyle/>
          <a:p>
            <a:fld id="{5318A064-52E9-49F1-8CC7-5C9B6934FA61}" type="datetimeFigureOut">
              <a:rPr lang="en-US" smtClean="0"/>
              <a:t>10/28/2025</a:t>
            </a:fld>
            <a:endParaRPr lang="en-US"/>
          </a:p>
        </p:txBody>
      </p:sp>
      <p:sp>
        <p:nvSpPr>
          <p:cNvPr id="5" name="Footer Placeholder 4">
            <a:extLst>
              <a:ext uri="{FF2B5EF4-FFF2-40B4-BE49-F238E27FC236}">
                <a16:creationId xmlns:a16="http://schemas.microsoft.com/office/drawing/2014/main" id="{2EA225DD-14AF-EC5F-B29A-567BD14A8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900C-DCD5-DBC0-30A5-7BE3F69778F7}"/>
              </a:ext>
            </a:extLst>
          </p:cNvPr>
          <p:cNvSpPr>
            <a:spLocks noGrp="1"/>
          </p:cNvSpPr>
          <p:nvPr>
            <p:ph type="sldNum" sz="quarter" idx="12"/>
          </p:nvPr>
        </p:nvSpPr>
        <p:spPr/>
        <p:txBody>
          <a:bodyPr/>
          <a:lstStyle/>
          <a:p>
            <a:fld id="{D320AA3D-5F8A-4D83-8898-2A39047606CF}" type="slidenum">
              <a:rPr lang="en-US" smtClean="0"/>
              <a:t>‹#›</a:t>
            </a:fld>
            <a:endParaRPr lang="en-US"/>
          </a:p>
        </p:txBody>
      </p:sp>
    </p:spTree>
    <p:extLst>
      <p:ext uri="{BB962C8B-B14F-4D97-AF65-F5344CB8AC3E}">
        <p14:creationId xmlns:p14="http://schemas.microsoft.com/office/powerpoint/2010/main" val="22639242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E9FCA-0F6F-7283-C5DC-3D847489FC80}"/>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Tree>
    <p:extLst>
      <p:ext uri="{BB962C8B-B14F-4D97-AF65-F5344CB8AC3E}">
        <p14:creationId xmlns:p14="http://schemas.microsoft.com/office/powerpoint/2010/main" val="3735008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6462415"/>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57292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93731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2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78363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2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74587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2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19164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2_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781387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2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93874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25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2_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66632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2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483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2_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33548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2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32863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2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6262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2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677881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2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99414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2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32151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2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74341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2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18828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52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2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21584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2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64366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1_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527348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1_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278280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1_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158073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1_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669557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1_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762500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2_Dem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49286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4243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2_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79779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1764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56954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1_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2127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1_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17641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1_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711082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2_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3691060"/>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Theme 1 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8264" y="850901"/>
            <a:ext cx="11018520" cy="553998"/>
          </a:xfrm>
        </p:spPr>
        <p:txBody>
          <a:bodyPr/>
          <a:lstStyle>
            <a:lvl1pPr algn="ctr">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3715569880"/>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Theme 1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4A4E-7A08-4529-BEA3-93AB9A457B6F}"/>
              </a:ext>
            </a:extLst>
          </p:cNvPr>
          <p:cNvSpPr>
            <a:spLocks noGrp="1"/>
          </p:cNvSpPr>
          <p:nvPr>
            <p:ph type="title"/>
          </p:nvPr>
        </p:nvSpPr>
        <p:spPr>
          <a:xfrm>
            <a:off x="589238" y="850901"/>
            <a:ext cx="6572273" cy="553998"/>
          </a:xfrm>
        </p:spPr>
        <p:txBody>
          <a:bodyPr/>
          <a:lstStyle>
            <a:lvl1pPr algn="l">
              <a:defRPr sz="3600" b="1" i="0">
                <a:gradFill>
                  <a:gsLst>
                    <a:gs pos="100000">
                      <a:srgbClr val="000000"/>
                    </a:gs>
                    <a:gs pos="0">
                      <a:srgbClr val="000000"/>
                    </a:gs>
                  </a:gsLst>
                  <a:path path="circle">
                    <a:fillToRect l="100000" t="100000"/>
                  </a:path>
                </a:gradFill>
                <a:latin typeface="Segoe UI Variable Display Semibold" pitchFamily="2" charset="0"/>
              </a:defRPr>
            </a:lvl1pPr>
          </a:lstStyle>
          <a:p>
            <a:r>
              <a:rPr lang="en-US"/>
              <a:t>Click to edit Master title style</a:t>
            </a:r>
          </a:p>
        </p:txBody>
      </p:sp>
    </p:spTree>
    <p:extLst>
      <p:ext uri="{BB962C8B-B14F-4D97-AF65-F5344CB8AC3E}">
        <p14:creationId xmlns:p14="http://schemas.microsoft.com/office/powerpoint/2010/main" val="2706187868"/>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cSld name="Theme 1 v02_">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A81E-1C0A-5B2E-6FE6-39764F5D24CA}"/>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3" name="Picture 2" descr="A white background with light&#10;&#10;Description automatically generated">
            <a:extLst>
              <a:ext uri="{FF2B5EF4-FFF2-40B4-BE49-F238E27FC236}">
                <a16:creationId xmlns:a16="http://schemas.microsoft.com/office/drawing/2014/main" id="{588BC5F1-6E54-B12D-2F14-B9C16832685D}"/>
              </a:ext>
            </a:extLst>
          </p:cNvPr>
          <p:cNvPicPr>
            <a:picLocks noChangeAspect="1"/>
          </p:cNvPicPr>
          <p:nvPr userDrawn="1"/>
        </p:nvPicPr>
        <p:blipFill>
          <a:blip r:embed="rId2" cstate="hqprint">
            <a:alphaModFix amt="62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hlinkClick r:id="" action="ppaction://noaction"/>
            <a:extLst>
              <a:ext uri="{FF2B5EF4-FFF2-40B4-BE49-F238E27FC236}">
                <a16:creationId xmlns:a16="http://schemas.microsoft.com/office/drawing/2014/main" id="{4545D027-9BB7-1744-4916-C62EE4D3E532}"/>
              </a:ext>
            </a:extLst>
          </p:cNvPr>
          <p:cNvSpPr/>
          <p:nvPr userDrawn="1"/>
        </p:nvSpPr>
        <p:spPr bwMode="auto">
          <a:xfrm>
            <a:off x="0"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14009CB1-A5AB-B4C0-E7E8-3995E5F76ECC}"/>
              </a:ext>
            </a:extLst>
          </p:cNvPr>
          <p:cNvSpPr/>
          <p:nvPr userDrawn="1"/>
        </p:nvSpPr>
        <p:spPr bwMode="auto">
          <a:xfrm>
            <a:off x="13245647" y="1432067"/>
            <a:ext cx="199571" cy="336777"/>
          </a:xfrm>
          <a:prstGeom prst="rect">
            <a:avLst/>
          </a:prstGeom>
          <a:solidFill>
            <a:srgbClr val="FFD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88097990"/>
      </p:ext>
    </p:extLst>
  </p:cSld>
  <p:clrMapOvr>
    <a:masterClrMapping/>
  </p:clrMapOvr>
  <p:transition>
    <p:fade/>
  </p:transition>
  <p:extLst>
    <p:ext uri="{DCECCB84-F9BA-43D5-87BE-67443E8EF086}">
      <p15:sldGuideLst xmlns:p15="http://schemas.microsoft.com/office/powerpoint/2012/main">
        <p15:guide id="7" pos="2448">
          <p15:clr>
            <a:srgbClr val="A4A3A4"/>
          </p15:clr>
        </p15:guide>
        <p15:guide id="26" pos="21168">
          <p15:clr>
            <a:srgbClr val="A4A3A4"/>
          </p15:clr>
        </p15:guide>
        <p15:guide id="27" pos="21768">
          <p15:clr>
            <a:srgbClr val="A4A3A4"/>
          </p15:clr>
        </p15:guide>
        <p15:guide id="28" pos="3024">
          <p15:clr>
            <a:srgbClr val="A4A3A4"/>
          </p15:clr>
        </p15:guide>
        <p15:guide id="29" pos="19872">
          <p15:clr>
            <a:srgbClr val="A4A3A4"/>
          </p15:clr>
        </p15:guide>
        <p15:guide id="30" pos="19296">
          <p15:clr>
            <a:srgbClr val="A4A3A4"/>
          </p15:clr>
        </p15:guide>
        <p15:guide id="31" pos="18000">
          <p15:clr>
            <a:srgbClr val="A4A3A4"/>
          </p15:clr>
        </p15:guide>
        <p15:guide id="32" pos="17424">
          <p15:clr>
            <a:srgbClr val="A4A3A4"/>
          </p15:clr>
        </p15:guide>
        <p15:guide id="33" pos="16128">
          <p15:clr>
            <a:srgbClr val="A4A3A4"/>
          </p15:clr>
        </p15:guide>
        <p15:guide id="34" pos="15552">
          <p15:clr>
            <a:srgbClr val="A4A3A4"/>
          </p15:clr>
        </p15:guide>
        <p15:guide id="35" pos="14256">
          <p15:clr>
            <a:srgbClr val="A4A3A4"/>
          </p15:clr>
        </p15:guide>
        <p15:guide id="36" pos="13680">
          <p15:clr>
            <a:srgbClr val="A4A3A4"/>
          </p15:clr>
        </p15:guide>
        <p15:guide id="37" pos="12384">
          <p15:clr>
            <a:srgbClr val="A4A3A4"/>
          </p15:clr>
        </p15:guide>
        <p15:guide id="38" pos="11808">
          <p15:clr>
            <a:srgbClr val="A4A3A4"/>
          </p15:clr>
        </p15:guide>
        <p15:guide id="39" pos="10512">
          <p15:clr>
            <a:srgbClr val="A4A3A4"/>
          </p15:clr>
        </p15:guide>
        <p15:guide id="40" pos="9936">
          <p15:clr>
            <a:srgbClr val="A4A3A4"/>
          </p15:clr>
        </p15:guide>
        <p15:guide id="41" pos="8640">
          <p15:clr>
            <a:srgbClr val="A4A3A4"/>
          </p15:clr>
        </p15:guide>
        <p15:guide id="42" pos="8064">
          <p15:clr>
            <a:srgbClr val="A4A3A4"/>
          </p15:clr>
        </p15:guide>
        <p15:guide id="43" pos="6768">
          <p15:clr>
            <a:srgbClr val="A4A3A4"/>
          </p15:clr>
        </p15:guide>
        <p15:guide id="44" pos="6192">
          <p15:clr>
            <a:srgbClr val="A4A3A4"/>
          </p15:clr>
        </p15:guide>
        <p15:guide id="45" pos="4896">
          <p15:clr>
            <a:srgbClr val="A4A3A4"/>
          </p15:clr>
        </p15:guide>
        <p15:guide id="46" pos="4320">
          <p15:clr>
            <a:srgbClr val="A4A3A4"/>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ED8AFE-D7AA-21DB-16B8-7617A85AF0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56306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7691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759414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7405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1_Demo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807448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1_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3385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cSld name="1_Theme 1 v02_">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A81E-1C0A-5B2E-6FE6-39764F5D24CA}"/>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3" name="Picture 2" descr="A white background with light&#10;&#10;Description automatically generated">
            <a:extLst>
              <a:ext uri="{FF2B5EF4-FFF2-40B4-BE49-F238E27FC236}">
                <a16:creationId xmlns:a16="http://schemas.microsoft.com/office/drawing/2014/main" id="{588BC5F1-6E54-B12D-2F14-B9C16832685D}"/>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rcRect t="12009" b="40594"/>
          <a:stretch/>
        </p:blipFill>
        <p:spPr>
          <a:xfrm>
            <a:off x="0" y="0"/>
            <a:ext cx="12192000" cy="6858000"/>
          </a:xfrm>
          <a:prstGeom prst="rect">
            <a:avLst/>
          </a:prstGeom>
        </p:spPr>
      </p:pic>
      <p:sp>
        <p:nvSpPr>
          <p:cNvPr id="4" name="Rectangle 3">
            <a:hlinkClick r:id="" action="ppaction://noaction"/>
            <a:extLst>
              <a:ext uri="{FF2B5EF4-FFF2-40B4-BE49-F238E27FC236}">
                <a16:creationId xmlns:a16="http://schemas.microsoft.com/office/drawing/2014/main" id="{4545D027-9BB7-1744-4916-C62EE4D3E532}"/>
              </a:ext>
            </a:extLst>
          </p:cNvPr>
          <p:cNvSpPr/>
          <p:nvPr userDrawn="1"/>
        </p:nvSpPr>
        <p:spPr bwMode="auto">
          <a:xfrm>
            <a:off x="0"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 name="Rectangle 4">
            <a:extLst>
              <a:ext uri="{FF2B5EF4-FFF2-40B4-BE49-F238E27FC236}">
                <a16:creationId xmlns:a16="http://schemas.microsoft.com/office/drawing/2014/main" id="{14009CB1-A5AB-B4C0-E7E8-3995E5F76ECC}"/>
              </a:ext>
            </a:extLst>
          </p:cNvPr>
          <p:cNvSpPr/>
          <p:nvPr userDrawn="1"/>
        </p:nvSpPr>
        <p:spPr bwMode="auto">
          <a:xfrm>
            <a:off x="13245647" y="1432067"/>
            <a:ext cx="199571" cy="336777"/>
          </a:xfrm>
          <a:prstGeom prst="rect">
            <a:avLst/>
          </a:prstGeom>
          <a:solidFill>
            <a:srgbClr val="FFD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44249643"/>
      </p:ext>
    </p:extLst>
  </p:cSld>
  <p:clrMapOvr>
    <a:masterClrMapping/>
  </p:clrMapOvr>
  <p:transition>
    <p:fade/>
  </p:transition>
  <p:extLst>
    <p:ext uri="{DCECCB84-F9BA-43D5-87BE-67443E8EF086}">
      <p15:sldGuideLst xmlns:p15="http://schemas.microsoft.com/office/powerpoint/2012/main">
        <p15:guide id="7" pos="2448">
          <p15:clr>
            <a:srgbClr val="A4A3A4"/>
          </p15:clr>
        </p15:guide>
        <p15:guide id="26" pos="21168">
          <p15:clr>
            <a:srgbClr val="A4A3A4"/>
          </p15:clr>
        </p15:guide>
        <p15:guide id="27" pos="21768">
          <p15:clr>
            <a:srgbClr val="A4A3A4"/>
          </p15:clr>
        </p15:guide>
        <p15:guide id="28" pos="3024">
          <p15:clr>
            <a:srgbClr val="A4A3A4"/>
          </p15:clr>
        </p15:guide>
        <p15:guide id="29" pos="19872">
          <p15:clr>
            <a:srgbClr val="A4A3A4"/>
          </p15:clr>
        </p15:guide>
        <p15:guide id="30" pos="19296">
          <p15:clr>
            <a:srgbClr val="A4A3A4"/>
          </p15:clr>
        </p15:guide>
        <p15:guide id="31" pos="18000">
          <p15:clr>
            <a:srgbClr val="A4A3A4"/>
          </p15:clr>
        </p15:guide>
        <p15:guide id="32" pos="17424">
          <p15:clr>
            <a:srgbClr val="A4A3A4"/>
          </p15:clr>
        </p15:guide>
        <p15:guide id="33" pos="16128">
          <p15:clr>
            <a:srgbClr val="A4A3A4"/>
          </p15:clr>
        </p15:guide>
        <p15:guide id="34" pos="15552">
          <p15:clr>
            <a:srgbClr val="A4A3A4"/>
          </p15:clr>
        </p15:guide>
        <p15:guide id="35" pos="14256">
          <p15:clr>
            <a:srgbClr val="A4A3A4"/>
          </p15:clr>
        </p15:guide>
        <p15:guide id="36" pos="13680">
          <p15:clr>
            <a:srgbClr val="A4A3A4"/>
          </p15:clr>
        </p15:guide>
        <p15:guide id="37" pos="12384">
          <p15:clr>
            <a:srgbClr val="A4A3A4"/>
          </p15:clr>
        </p15:guide>
        <p15:guide id="38" pos="11808">
          <p15:clr>
            <a:srgbClr val="A4A3A4"/>
          </p15:clr>
        </p15:guide>
        <p15:guide id="39" pos="10512">
          <p15:clr>
            <a:srgbClr val="A4A3A4"/>
          </p15:clr>
        </p15:guide>
        <p15:guide id="40" pos="9936">
          <p15:clr>
            <a:srgbClr val="A4A3A4"/>
          </p15:clr>
        </p15:guide>
        <p15:guide id="41" pos="8640">
          <p15:clr>
            <a:srgbClr val="A4A3A4"/>
          </p15:clr>
        </p15:guide>
        <p15:guide id="42" pos="8064">
          <p15:clr>
            <a:srgbClr val="A4A3A4"/>
          </p15:clr>
        </p15:guide>
        <p15:guide id="43" pos="6768">
          <p15:clr>
            <a:srgbClr val="A4A3A4"/>
          </p15:clr>
        </p15:guide>
        <p15:guide id="44" pos="6192">
          <p15:clr>
            <a:srgbClr val="A4A3A4"/>
          </p15:clr>
        </p15:guide>
        <p15:guide id="45" pos="4896">
          <p15:clr>
            <a:srgbClr val="A4A3A4"/>
          </p15:clr>
        </p15:guide>
        <p15:guide id="46" pos="4320">
          <p15:clr>
            <a:srgbClr val="A4A3A4"/>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6297-C9BE-C8B4-72F0-F9DC856EA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CE3DC9-3A82-014A-30CD-DAA838CC0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31CE4-8C3C-F2F8-B4A1-74E71918C972}"/>
              </a:ext>
            </a:extLst>
          </p:cNvPr>
          <p:cNvSpPr>
            <a:spLocks noGrp="1"/>
          </p:cNvSpPr>
          <p:nvPr>
            <p:ph type="dt" sz="half" idx="10"/>
          </p:nvPr>
        </p:nvSpPr>
        <p:spPr/>
        <p:txBody>
          <a:bodyPr/>
          <a:lstStyle/>
          <a:p>
            <a:fld id="{22A024F0-2FF8-49C3-ACD3-BE86BFC5C786}" type="datetimeFigureOut">
              <a:rPr lang="en-US" smtClean="0"/>
              <a:t>10/28/2025</a:t>
            </a:fld>
            <a:endParaRPr lang="en-US"/>
          </a:p>
        </p:txBody>
      </p:sp>
      <p:sp>
        <p:nvSpPr>
          <p:cNvPr id="5" name="Footer Placeholder 4">
            <a:extLst>
              <a:ext uri="{FF2B5EF4-FFF2-40B4-BE49-F238E27FC236}">
                <a16:creationId xmlns:a16="http://schemas.microsoft.com/office/drawing/2014/main" id="{A297F03B-23DB-67E6-35E6-9F9B8C4A8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C4E54-645B-6C4B-98F7-C932211E4E2B}"/>
              </a:ext>
            </a:extLst>
          </p:cNvPr>
          <p:cNvSpPr>
            <a:spLocks noGrp="1"/>
          </p:cNvSpPr>
          <p:nvPr>
            <p:ph type="sldNum" sz="quarter" idx="12"/>
          </p:nvPr>
        </p:nvSpPr>
        <p:spPr/>
        <p:txBody>
          <a:bodyPr/>
          <a:lstStyle/>
          <a:p>
            <a:fld id="{B4992603-F9B8-47ED-8500-593C3A96565B}" type="slidenum">
              <a:rPr lang="en-US" smtClean="0"/>
              <a:t>‹#›</a:t>
            </a:fld>
            <a:endParaRPr lang="en-US"/>
          </a:p>
        </p:txBody>
      </p:sp>
    </p:spTree>
    <p:extLst>
      <p:ext uri="{BB962C8B-B14F-4D97-AF65-F5344CB8AC3E}">
        <p14:creationId xmlns:p14="http://schemas.microsoft.com/office/powerpoint/2010/main" val="1831918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1724833" y="163233"/>
            <a:ext cx="467200" cy="2220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008035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412729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473F6-EC80-9A47-C849-A3876FCF5636}"/>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79456366"/>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3B6C-7B09-F0FF-FE01-9E1F5E0C5A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5BDD5-7F5F-1401-67D1-19D684918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4B047-C5C2-92ED-5620-555438E747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C65B73-B47A-4437-9F2C-735DF4D938D3}"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75F73B4D-2FD4-7C2E-E9D5-CCC3B9D2AFA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2520E523-4831-4EBE-B902-4AC7625C78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682864-023D-41FA-B666-5AE47874AEF2}"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4798814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6_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43927" y="1686878"/>
            <a:ext cx="4467911" cy="1846659"/>
          </a:xfrm>
        </p:spPr>
        <p:txBody>
          <a:bodyPr wrap="square" anchor="b" anchorCtr="0">
            <a:spAutoFit/>
          </a:bodyPr>
          <a:lstStyle>
            <a:lvl1pPr>
              <a:defRPr sz="4000" b="1" i="0" baseline="0">
                <a:solidFill>
                  <a:srgbClr val="29446F"/>
                </a:solidFill>
                <a:latin typeface="Segoe Sans Display Semibold" pitchFamily="2" charset="0"/>
                <a:cs typeface="Segoe Sans Display Semibold" pitchFamily="2" charset="0"/>
              </a:defRPr>
            </a:lvl1pPr>
          </a:lstStyle>
          <a:p>
            <a:r>
              <a:rPr lang="en-US"/>
              <a:t>Simple quick headline for a quick message goes here.</a:t>
            </a:r>
          </a:p>
        </p:txBody>
      </p:sp>
      <p:sp>
        <p:nvSpPr>
          <p:cNvPr id="5" name="Text Placeholder 4"/>
          <p:cNvSpPr>
            <a:spLocks noGrp="1"/>
          </p:cNvSpPr>
          <p:nvPr>
            <p:ph type="body" sz="quarter" idx="12" hasCustomPrompt="1"/>
          </p:nvPr>
        </p:nvSpPr>
        <p:spPr>
          <a:xfrm>
            <a:off x="565417" y="3962400"/>
            <a:ext cx="3488424" cy="492443"/>
          </a:xfrm>
          <a:noFill/>
        </p:spPr>
        <p:txBody>
          <a:bodyPr wrap="square" lIns="0" tIns="0" rIns="0" bIns="0">
            <a:spAutoFit/>
          </a:bodyPr>
          <a:lstStyle>
            <a:lvl1pPr marL="0" indent="0">
              <a:spcBef>
                <a:spcPts val="0"/>
              </a:spcBef>
              <a:buNone/>
              <a:defRPr sz="1600" b="0" i="0" spc="0" baseline="0">
                <a:solidFill>
                  <a:srgbClr val="29446F"/>
                </a:solidFill>
                <a:latin typeface="Segoe Sans Text" pitchFamily="2" charset="0"/>
                <a:cs typeface="Segoe Sans Text" pitchFamily="2" charset="0"/>
              </a:defRPr>
            </a:lvl1pPr>
          </a:lstStyle>
          <a:p>
            <a:pPr lvl="0"/>
            <a:r>
              <a:rPr lang="en-US"/>
              <a:t>More space for subtext or contextual information too!</a:t>
            </a:r>
          </a:p>
        </p:txBody>
      </p:sp>
    </p:spTree>
    <p:extLst>
      <p:ext uri="{BB962C8B-B14F-4D97-AF65-F5344CB8AC3E}">
        <p14:creationId xmlns:p14="http://schemas.microsoft.com/office/powerpoint/2010/main" val="2792071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grpId="0" nodeType="withEffect">
                                  <p:stCondLst>
                                    <p:cond delay="0"/>
                                  </p:stCondLst>
                                  <p:childTnLst>
                                    <p:animMotion origin="layout" path="M -4.58333E-6 4.44444E-6 L -4.58333E-6 0.03125 " pathEditMode="relative" rAng="0" ptsTypes="AA">
                                      <p:cBhvr>
                                        <p:cTn id="9" dur="500" spd="-100000" fill="hold"/>
                                        <p:tgtEl>
                                          <p:spTgt spid="2"/>
                                        </p:tgtEl>
                                        <p:attrNameLst>
                                          <p:attrName>ppt_x</p:attrName>
                                          <p:attrName>ppt_y</p:attrName>
                                        </p:attrNameLst>
                                      </p:cBhvr>
                                      <p:rCtr x="0" y="1551"/>
                                    </p:animMotion>
                                  </p:childTnLst>
                                </p:cTn>
                              </p:par>
                              <p:par>
                                <p:cTn id="10" presetID="10" presetClass="entr" presetSubtype="0" fill="hold" grpId="0" nodeType="withEffect">
                                  <p:stCondLst>
                                    <p:cond delay="3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42" presetClass="path" presetSubtype="0" accel="50000" decel="50000" fill="hold" grpId="1" nodeType="withEffect">
                                  <p:stCondLst>
                                    <p:cond delay="300"/>
                                  </p:stCondLst>
                                  <p:childTnLst>
                                    <p:animMotion origin="layout" path="M -3.95833E-6 -4.44444E-6 L -3.95833E-6 0.02408 " pathEditMode="relative" rAng="0" ptsTypes="AA">
                                      <p:cBhvr>
                                        <p:cTn id="14" dur="500" spd="-100000" fill="hold"/>
                                        <p:tgtEl>
                                          <p:spTgt spid="5">
                                            <p:txEl>
                                              <p:pRg st="0" end="0"/>
                                            </p:txEl>
                                          </p:spTgt>
                                        </p:tgtEl>
                                        <p:attrNameLst>
                                          <p:attrName>ppt_x</p:attrName>
                                          <p:attrName>ppt_y</p:attrName>
                                        </p:attrNameLst>
                                      </p:cBhvr>
                                      <p:rCtr x="0"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300"/>
                  </p:stCondLst>
                  <p:childTnLst>
                    <p:animMotion origin="layout" path="M -3.95833E-6 -4.44444E-6 L -3.95833E-6 0.02408 " pathEditMode="relative" rAng="0" ptsTypes="AA">
                      <p:cBhvr>
                        <p:cTn dur="500" spd="-100000" fill="hold"/>
                        <p:tgtEl>
                          <p:spTgt spid="5"/>
                        </p:tgtEl>
                        <p:attrNameLst>
                          <p:attrName>ppt_x</p:attrName>
                          <p:attrName>ppt_y</p:attrName>
                        </p:attrNameLst>
                      </p:cBhvr>
                      <p:rCtr x="0" y="1204"/>
                    </p:animMotion>
                  </p:childTnLst>
                </p:cTn>
              </p:par>
            </p:tnLst>
          </p:tmpl>
        </p:tmplLst>
      </p:bldP>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70969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81296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5424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9251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618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020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0100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025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775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2893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907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38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737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830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224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3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493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34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8708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4260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2166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8477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63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7582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35887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854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23401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62128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860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901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06550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7875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15411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6550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04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55600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30337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92081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47347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60291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331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4245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3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00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678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44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99753446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45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60429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04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031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54271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35.xml"/><Relationship Id="rId21" Type="http://schemas.openxmlformats.org/officeDocument/2006/relationships/slideLayout" Target="../slideLayouts/slideLayout430.xml"/><Relationship Id="rId42" Type="http://schemas.openxmlformats.org/officeDocument/2006/relationships/slideLayout" Target="../slideLayouts/slideLayout451.xml"/><Relationship Id="rId47" Type="http://schemas.openxmlformats.org/officeDocument/2006/relationships/slideLayout" Target="../slideLayouts/slideLayout456.xml"/><Relationship Id="rId63" Type="http://schemas.openxmlformats.org/officeDocument/2006/relationships/slideLayout" Target="../slideLayouts/slideLayout472.xml"/><Relationship Id="rId68" Type="http://schemas.openxmlformats.org/officeDocument/2006/relationships/slideLayout" Target="../slideLayouts/slideLayout477.xml"/><Relationship Id="rId84" Type="http://schemas.openxmlformats.org/officeDocument/2006/relationships/slideLayout" Target="../slideLayouts/slideLayout493.xml"/><Relationship Id="rId89" Type="http://schemas.openxmlformats.org/officeDocument/2006/relationships/slideLayout" Target="../slideLayouts/slideLayout498.xml"/><Relationship Id="rId16" Type="http://schemas.openxmlformats.org/officeDocument/2006/relationships/slideLayout" Target="../slideLayouts/slideLayout425.xml"/><Relationship Id="rId11" Type="http://schemas.openxmlformats.org/officeDocument/2006/relationships/slideLayout" Target="../slideLayouts/slideLayout420.xml"/><Relationship Id="rId32" Type="http://schemas.openxmlformats.org/officeDocument/2006/relationships/slideLayout" Target="../slideLayouts/slideLayout441.xml"/><Relationship Id="rId37" Type="http://schemas.openxmlformats.org/officeDocument/2006/relationships/slideLayout" Target="../slideLayouts/slideLayout446.xml"/><Relationship Id="rId53" Type="http://schemas.openxmlformats.org/officeDocument/2006/relationships/slideLayout" Target="../slideLayouts/slideLayout462.xml"/><Relationship Id="rId58" Type="http://schemas.openxmlformats.org/officeDocument/2006/relationships/slideLayout" Target="../slideLayouts/slideLayout467.xml"/><Relationship Id="rId74" Type="http://schemas.openxmlformats.org/officeDocument/2006/relationships/slideLayout" Target="../slideLayouts/slideLayout483.xml"/><Relationship Id="rId79" Type="http://schemas.openxmlformats.org/officeDocument/2006/relationships/slideLayout" Target="../slideLayouts/slideLayout488.xml"/><Relationship Id="rId102" Type="http://schemas.openxmlformats.org/officeDocument/2006/relationships/image" Target="../media/image12.svg"/><Relationship Id="rId5" Type="http://schemas.openxmlformats.org/officeDocument/2006/relationships/slideLayout" Target="../slideLayouts/slideLayout414.xml"/><Relationship Id="rId90" Type="http://schemas.openxmlformats.org/officeDocument/2006/relationships/slideLayout" Target="../slideLayouts/slideLayout499.xml"/><Relationship Id="rId95" Type="http://schemas.openxmlformats.org/officeDocument/2006/relationships/slideLayout" Target="../slideLayouts/slideLayout504.xml"/><Relationship Id="rId22" Type="http://schemas.openxmlformats.org/officeDocument/2006/relationships/slideLayout" Target="../slideLayouts/slideLayout431.xml"/><Relationship Id="rId27" Type="http://schemas.openxmlformats.org/officeDocument/2006/relationships/slideLayout" Target="../slideLayouts/slideLayout436.xml"/><Relationship Id="rId43" Type="http://schemas.openxmlformats.org/officeDocument/2006/relationships/slideLayout" Target="../slideLayouts/slideLayout452.xml"/><Relationship Id="rId48" Type="http://schemas.openxmlformats.org/officeDocument/2006/relationships/slideLayout" Target="../slideLayouts/slideLayout457.xml"/><Relationship Id="rId64" Type="http://schemas.openxmlformats.org/officeDocument/2006/relationships/slideLayout" Target="../slideLayouts/slideLayout473.xml"/><Relationship Id="rId69" Type="http://schemas.openxmlformats.org/officeDocument/2006/relationships/slideLayout" Target="../slideLayouts/slideLayout478.xml"/><Relationship Id="rId80" Type="http://schemas.openxmlformats.org/officeDocument/2006/relationships/slideLayout" Target="../slideLayouts/slideLayout489.xml"/><Relationship Id="rId85" Type="http://schemas.openxmlformats.org/officeDocument/2006/relationships/slideLayout" Target="../slideLayouts/slideLayout494.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5" Type="http://schemas.openxmlformats.org/officeDocument/2006/relationships/slideLayout" Target="../slideLayouts/slideLayout434.xml"/><Relationship Id="rId33" Type="http://schemas.openxmlformats.org/officeDocument/2006/relationships/slideLayout" Target="../slideLayouts/slideLayout442.xml"/><Relationship Id="rId38" Type="http://schemas.openxmlformats.org/officeDocument/2006/relationships/slideLayout" Target="../slideLayouts/slideLayout447.xml"/><Relationship Id="rId46" Type="http://schemas.openxmlformats.org/officeDocument/2006/relationships/slideLayout" Target="../slideLayouts/slideLayout455.xml"/><Relationship Id="rId59" Type="http://schemas.openxmlformats.org/officeDocument/2006/relationships/slideLayout" Target="../slideLayouts/slideLayout468.xml"/><Relationship Id="rId67" Type="http://schemas.openxmlformats.org/officeDocument/2006/relationships/slideLayout" Target="../slideLayouts/slideLayout476.xml"/><Relationship Id="rId20" Type="http://schemas.openxmlformats.org/officeDocument/2006/relationships/slideLayout" Target="../slideLayouts/slideLayout429.xml"/><Relationship Id="rId41" Type="http://schemas.openxmlformats.org/officeDocument/2006/relationships/slideLayout" Target="../slideLayouts/slideLayout450.xml"/><Relationship Id="rId54" Type="http://schemas.openxmlformats.org/officeDocument/2006/relationships/slideLayout" Target="../slideLayouts/slideLayout463.xml"/><Relationship Id="rId62" Type="http://schemas.openxmlformats.org/officeDocument/2006/relationships/slideLayout" Target="../slideLayouts/slideLayout471.xml"/><Relationship Id="rId70" Type="http://schemas.openxmlformats.org/officeDocument/2006/relationships/slideLayout" Target="../slideLayouts/slideLayout479.xml"/><Relationship Id="rId75" Type="http://schemas.openxmlformats.org/officeDocument/2006/relationships/slideLayout" Target="../slideLayouts/slideLayout484.xml"/><Relationship Id="rId83" Type="http://schemas.openxmlformats.org/officeDocument/2006/relationships/slideLayout" Target="../slideLayouts/slideLayout492.xml"/><Relationship Id="rId88" Type="http://schemas.openxmlformats.org/officeDocument/2006/relationships/slideLayout" Target="../slideLayouts/slideLayout497.xml"/><Relationship Id="rId91" Type="http://schemas.openxmlformats.org/officeDocument/2006/relationships/slideLayout" Target="../slideLayouts/slideLayout500.xml"/><Relationship Id="rId96" Type="http://schemas.openxmlformats.org/officeDocument/2006/relationships/slideLayout" Target="../slideLayouts/slideLayout505.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5" Type="http://schemas.openxmlformats.org/officeDocument/2006/relationships/slideLayout" Target="../slideLayouts/slideLayout424.xml"/><Relationship Id="rId23" Type="http://schemas.openxmlformats.org/officeDocument/2006/relationships/slideLayout" Target="../slideLayouts/slideLayout432.xml"/><Relationship Id="rId28" Type="http://schemas.openxmlformats.org/officeDocument/2006/relationships/slideLayout" Target="../slideLayouts/slideLayout437.xml"/><Relationship Id="rId36" Type="http://schemas.openxmlformats.org/officeDocument/2006/relationships/slideLayout" Target="../slideLayouts/slideLayout445.xml"/><Relationship Id="rId49" Type="http://schemas.openxmlformats.org/officeDocument/2006/relationships/slideLayout" Target="../slideLayouts/slideLayout458.xml"/><Relationship Id="rId57" Type="http://schemas.openxmlformats.org/officeDocument/2006/relationships/slideLayout" Target="../slideLayouts/slideLayout466.xml"/><Relationship Id="rId10" Type="http://schemas.openxmlformats.org/officeDocument/2006/relationships/slideLayout" Target="../slideLayouts/slideLayout419.xml"/><Relationship Id="rId31" Type="http://schemas.openxmlformats.org/officeDocument/2006/relationships/slideLayout" Target="../slideLayouts/slideLayout440.xml"/><Relationship Id="rId44" Type="http://schemas.openxmlformats.org/officeDocument/2006/relationships/slideLayout" Target="../slideLayouts/slideLayout453.xml"/><Relationship Id="rId52" Type="http://schemas.openxmlformats.org/officeDocument/2006/relationships/slideLayout" Target="../slideLayouts/slideLayout461.xml"/><Relationship Id="rId60" Type="http://schemas.openxmlformats.org/officeDocument/2006/relationships/slideLayout" Target="../slideLayouts/slideLayout469.xml"/><Relationship Id="rId65" Type="http://schemas.openxmlformats.org/officeDocument/2006/relationships/slideLayout" Target="../slideLayouts/slideLayout474.xml"/><Relationship Id="rId73" Type="http://schemas.openxmlformats.org/officeDocument/2006/relationships/slideLayout" Target="../slideLayouts/slideLayout482.xml"/><Relationship Id="rId78" Type="http://schemas.openxmlformats.org/officeDocument/2006/relationships/slideLayout" Target="../slideLayouts/slideLayout487.xml"/><Relationship Id="rId81" Type="http://schemas.openxmlformats.org/officeDocument/2006/relationships/slideLayout" Target="../slideLayouts/slideLayout490.xml"/><Relationship Id="rId86" Type="http://schemas.openxmlformats.org/officeDocument/2006/relationships/slideLayout" Target="../slideLayouts/slideLayout495.xml"/><Relationship Id="rId94" Type="http://schemas.openxmlformats.org/officeDocument/2006/relationships/slideLayout" Target="../slideLayouts/slideLayout503.xml"/><Relationship Id="rId99" Type="http://schemas.openxmlformats.org/officeDocument/2006/relationships/slideLayout" Target="../slideLayouts/slideLayout508.xml"/><Relationship Id="rId101" Type="http://schemas.openxmlformats.org/officeDocument/2006/relationships/image" Target="../media/image11.png"/><Relationship Id="rId4" Type="http://schemas.openxmlformats.org/officeDocument/2006/relationships/slideLayout" Target="../slideLayouts/slideLayout413.xml"/><Relationship Id="rId9" Type="http://schemas.openxmlformats.org/officeDocument/2006/relationships/slideLayout" Target="../slideLayouts/slideLayout418.xml"/><Relationship Id="rId13" Type="http://schemas.openxmlformats.org/officeDocument/2006/relationships/slideLayout" Target="../slideLayouts/slideLayout422.xml"/><Relationship Id="rId18" Type="http://schemas.openxmlformats.org/officeDocument/2006/relationships/slideLayout" Target="../slideLayouts/slideLayout427.xml"/><Relationship Id="rId39" Type="http://schemas.openxmlformats.org/officeDocument/2006/relationships/slideLayout" Target="../slideLayouts/slideLayout448.xml"/><Relationship Id="rId34" Type="http://schemas.openxmlformats.org/officeDocument/2006/relationships/slideLayout" Target="../slideLayouts/slideLayout443.xml"/><Relationship Id="rId50" Type="http://schemas.openxmlformats.org/officeDocument/2006/relationships/slideLayout" Target="../slideLayouts/slideLayout459.xml"/><Relationship Id="rId55" Type="http://schemas.openxmlformats.org/officeDocument/2006/relationships/slideLayout" Target="../slideLayouts/slideLayout464.xml"/><Relationship Id="rId76" Type="http://schemas.openxmlformats.org/officeDocument/2006/relationships/slideLayout" Target="../slideLayouts/slideLayout485.xml"/><Relationship Id="rId97" Type="http://schemas.openxmlformats.org/officeDocument/2006/relationships/slideLayout" Target="../slideLayouts/slideLayout506.xml"/><Relationship Id="rId7" Type="http://schemas.openxmlformats.org/officeDocument/2006/relationships/slideLayout" Target="../slideLayouts/slideLayout416.xml"/><Relationship Id="rId71" Type="http://schemas.openxmlformats.org/officeDocument/2006/relationships/slideLayout" Target="../slideLayouts/slideLayout480.xml"/><Relationship Id="rId92" Type="http://schemas.openxmlformats.org/officeDocument/2006/relationships/slideLayout" Target="../slideLayouts/slideLayout501.xml"/><Relationship Id="rId2" Type="http://schemas.openxmlformats.org/officeDocument/2006/relationships/slideLayout" Target="../slideLayouts/slideLayout411.xml"/><Relationship Id="rId29" Type="http://schemas.openxmlformats.org/officeDocument/2006/relationships/slideLayout" Target="../slideLayouts/slideLayout438.xml"/><Relationship Id="rId24" Type="http://schemas.openxmlformats.org/officeDocument/2006/relationships/slideLayout" Target="../slideLayouts/slideLayout433.xml"/><Relationship Id="rId40" Type="http://schemas.openxmlformats.org/officeDocument/2006/relationships/slideLayout" Target="../slideLayouts/slideLayout449.xml"/><Relationship Id="rId45" Type="http://schemas.openxmlformats.org/officeDocument/2006/relationships/slideLayout" Target="../slideLayouts/slideLayout454.xml"/><Relationship Id="rId66" Type="http://schemas.openxmlformats.org/officeDocument/2006/relationships/slideLayout" Target="../slideLayouts/slideLayout475.xml"/><Relationship Id="rId87" Type="http://schemas.openxmlformats.org/officeDocument/2006/relationships/slideLayout" Target="../slideLayouts/slideLayout496.xml"/><Relationship Id="rId61" Type="http://schemas.openxmlformats.org/officeDocument/2006/relationships/slideLayout" Target="../slideLayouts/slideLayout470.xml"/><Relationship Id="rId82" Type="http://schemas.openxmlformats.org/officeDocument/2006/relationships/slideLayout" Target="../slideLayouts/slideLayout491.xml"/><Relationship Id="rId19" Type="http://schemas.openxmlformats.org/officeDocument/2006/relationships/slideLayout" Target="../slideLayouts/slideLayout428.xml"/><Relationship Id="rId14" Type="http://schemas.openxmlformats.org/officeDocument/2006/relationships/slideLayout" Target="../slideLayouts/slideLayout423.xml"/><Relationship Id="rId30" Type="http://schemas.openxmlformats.org/officeDocument/2006/relationships/slideLayout" Target="../slideLayouts/slideLayout439.xml"/><Relationship Id="rId35" Type="http://schemas.openxmlformats.org/officeDocument/2006/relationships/slideLayout" Target="../slideLayouts/slideLayout444.xml"/><Relationship Id="rId56" Type="http://schemas.openxmlformats.org/officeDocument/2006/relationships/slideLayout" Target="../slideLayouts/slideLayout465.xml"/><Relationship Id="rId77" Type="http://schemas.openxmlformats.org/officeDocument/2006/relationships/slideLayout" Target="../slideLayouts/slideLayout486.xml"/><Relationship Id="rId100" Type="http://schemas.openxmlformats.org/officeDocument/2006/relationships/theme" Target="../theme/theme10.xml"/><Relationship Id="rId8" Type="http://schemas.openxmlformats.org/officeDocument/2006/relationships/slideLayout" Target="../slideLayouts/slideLayout417.xml"/><Relationship Id="rId51" Type="http://schemas.openxmlformats.org/officeDocument/2006/relationships/slideLayout" Target="../slideLayouts/slideLayout460.xml"/><Relationship Id="rId72" Type="http://schemas.openxmlformats.org/officeDocument/2006/relationships/slideLayout" Target="../slideLayouts/slideLayout481.xml"/><Relationship Id="rId93" Type="http://schemas.openxmlformats.org/officeDocument/2006/relationships/slideLayout" Target="../slideLayouts/slideLayout502.xml"/><Relationship Id="rId98" Type="http://schemas.openxmlformats.org/officeDocument/2006/relationships/slideLayout" Target="../slideLayouts/slideLayout507.xml"/><Relationship Id="rId3" Type="http://schemas.openxmlformats.org/officeDocument/2006/relationships/slideLayout" Target="../slideLayouts/slideLayout41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8.xml"/><Relationship Id="rId21" Type="http://schemas.openxmlformats.org/officeDocument/2006/relationships/slideLayout" Target="../slideLayouts/slideLayout53.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63" Type="http://schemas.openxmlformats.org/officeDocument/2006/relationships/slideLayout" Target="../slideLayouts/slideLayout95.xml"/><Relationship Id="rId68" Type="http://schemas.openxmlformats.org/officeDocument/2006/relationships/slideLayout" Target="../slideLayouts/slideLayout100.xml"/><Relationship Id="rId16" Type="http://schemas.openxmlformats.org/officeDocument/2006/relationships/slideLayout" Target="../slideLayouts/slideLayout4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66" Type="http://schemas.openxmlformats.org/officeDocument/2006/relationships/slideLayout" Target="../slideLayouts/slideLayout98.xml"/><Relationship Id="rId74" Type="http://schemas.openxmlformats.org/officeDocument/2006/relationships/slideLayout" Target="../slideLayouts/slideLayout106.xml"/><Relationship Id="rId79" Type="http://schemas.openxmlformats.org/officeDocument/2006/relationships/image" Target="../media/image12.svg"/><Relationship Id="rId5" Type="http://schemas.openxmlformats.org/officeDocument/2006/relationships/slideLayout" Target="../slideLayouts/slideLayout37.xml"/><Relationship Id="rId61" Type="http://schemas.openxmlformats.org/officeDocument/2006/relationships/slideLayout" Target="../slideLayouts/slideLayout93.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slideLayout" Target="../slideLayouts/slideLayout88.xml"/><Relationship Id="rId64" Type="http://schemas.openxmlformats.org/officeDocument/2006/relationships/slideLayout" Target="../slideLayouts/slideLayout96.xml"/><Relationship Id="rId69" Type="http://schemas.openxmlformats.org/officeDocument/2006/relationships/slideLayout" Target="../slideLayouts/slideLayout101.xml"/><Relationship Id="rId77" Type="http://schemas.openxmlformats.org/officeDocument/2006/relationships/image" Target="../media/image10.png"/><Relationship Id="rId8" Type="http://schemas.openxmlformats.org/officeDocument/2006/relationships/slideLayout" Target="../slideLayouts/slideLayout40.xml"/><Relationship Id="rId51" Type="http://schemas.openxmlformats.org/officeDocument/2006/relationships/slideLayout" Target="../slideLayouts/slideLayout83.xml"/><Relationship Id="rId72" Type="http://schemas.openxmlformats.org/officeDocument/2006/relationships/slideLayout" Target="../slideLayouts/slideLayout104.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59" Type="http://schemas.openxmlformats.org/officeDocument/2006/relationships/slideLayout" Target="../slideLayouts/slideLayout91.xml"/><Relationship Id="rId67" Type="http://schemas.openxmlformats.org/officeDocument/2006/relationships/slideLayout" Target="../slideLayouts/slideLayout99.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62" Type="http://schemas.openxmlformats.org/officeDocument/2006/relationships/slideLayout" Target="../slideLayouts/slideLayout94.xml"/><Relationship Id="rId70" Type="http://schemas.openxmlformats.org/officeDocument/2006/relationships/slideLayout" Target="../slideLayouts/slideLayout102.xml"/><Relationship Id="rId75"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slideLayout" Target="../slideLayouts/slideLayout89.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73" Type="http://schemas.openxmlformats.org/officeDocument/2006/relationships/slideLayout" Target="../slideLayouts/slideLayout105.xml"/><Relationship Id="rId78" Type="http://schemas.openxmlformats.org/officeDocument/2006/relationships/image" Target="../media/image1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 Id="rId34" Type="http://schemas.openxmlformats.org/officeDocument/2006/relationships/slideLayout" Target="../slideLayouts/slideLayout66.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6" Type="http://schemas.openxmlformats.org/officeDocument/2006/relationships/image" Target="../media/image9.png"/><Relationship Id="rId7" Type="http://schemas.openxmlformats.org/officeDocument/2006/relationships/slideLayout" Target="../slideLayouts/slideLayout39.xml"/><Relationship Id="rId71" Type="http://schemas.openxmlformats.org/officeDocument/2006/relationships/slideLayout" Target="../slideLayouts/slideLayout103.xml"/><Relationship Id="rId2" Type="http://schemas.openxmlformats.org/officeDocument/2006/relationships/slideLayout" Target="../slideLayouts/slideLayout34.xml"/><Relationship Id="rId2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84" Type="http://schemas.openxmlformats.org/officeDocument/2006/relationships/image" Target="../media/image95.emf"/><Relationship Id="rId16" Type="http://schemas.openxmlformats.org/officeDocument/2006/relationships/slideLayout" Target="../slideLayouts/slideLayout122.xml"/><Relationship Id="rId11" Type="http://schemas.openxmlformats.org/officeDocument/2006/relationships/slideLayout" Target="../slideLayouts/slideLayout117.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74" Type="http://schemas.openxmlformats.org/officeDocument/2006/relationships/slideLayout" Target="../slideLayouts/slideLayout180.xml"/><Relationship Id="rId79" Type="http://schemas.openxmlformats.org/officeDocument/2006/relationships/slideLayout" Target="../slideLayouts/slideLayout185.xml"/><Relationship Id="rId5" Type="http://schemas.openxmlformats.org/officeDocument/2006/relationships/slideLayout" Target="../slideLayouts/slideLayout111.xml"/><Relationship Id="rId61" Type="http://schemas.openxmlformats.org/officeDocument/2006/relationships/slideLayout" Target="../slideLayouts/slideLayout167.xml"/><Relationship Id="rId82" Type="http://schemas.openxmlformats.org/officeDocument/2006/relationships/slideLayout" Target="../slideLayouts/slideLayout188.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77" Type="http://schemas.openxmlformats.org/officeDocument/2006/relationships/slideLayout" Target="../slideLayouts/slideLayout183.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slideLayout" Target="../slideLayouts/slideLayout178.xml"/><Relationship Id="rId80" Type="http://schemas.openxmlformats.org/officeDocument/2006/relationships/slideLayout" Target="../slideLayouts/slideLayout186.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slideLayout" Target="../slideLayouts/slideLayout176.xml"/><Relationship Id="rId75" Type="http://schemas.openxmlformats.org/officeDocument/2006/relationships/slideLayout" Target="../slideLayouts/slideLayout181.xml"/><Relationship Id="rId83" Type="http://schemas.openxmlformats.org/officeDocument/2006/relationships/theme" Target="../theme/theme3.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slideLayout" Target="../slideLayouts/slideLayout179.xml"/><Relationship Id="rId78" Type="http://schemas.openxmlformats.org/officeDocument/2006/relationships/slideLayout" Target="../slideLayouts/slideLayout184.xml"/><Relationship Id="rId81" Type="http://schemas.openxmlformats.org/officeDocument/2006/relationships/slideLayout" Target="../slideLayouts/slideLayout18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 Id="rId34" Type="http://schemas.openxmlformats.org/officeDocument/2006/relationships/slideLayout" Target="../slideLayouts/slideLayout140.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6" Type="http://schemas.openxmlformats.org/officeDocument/2006/relationships/slideLayout" Target="../slideLayouts/slideLayout182.xml"/><Relationship Id="rId7" Type="http://schemas.openxmlformats.org/officeDocument/2006/relationships/slideLayout" Target="../slideLayouts/slideLayout113.xml"/><Relationship Id="rId71" Type="http://schemas.openxmlformats.org/officeDocument/2006/relationships/slideLayout" Target="../slideLayouts/slideLayout177.xml"/><Relationship Id="rId2" Type="http://schemas.openxmlformats.org/officeDocument/2006/relationships/slideLayout" Target="../slideLayouts/slideLayout108.xml"/><Relationship Id="rId29" Type="http://schemas.openxmlformats.org/officeDocument/2006/relationships/slideLayout" Target="../slideLayouts/slideLayout135.xml"/><Relationship Id="rId24" Type="http://schemas.openxmlformats.org/officeDocument/2006/relationships/slideLayout" Target="../slideLayouts/slideLayout130.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66"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14.xml"/><Relationship Id="rId21" Type="http://schemas.openxmlformats.org/officeDocument/2006/relationships/slideLayout" Target="../slideLayouts/slideLayout209.xml"/><Relationship Id="rId42" Type="http://schemas.openxmlformats.org/officeDocument/2006/relationships/slideLayout" Target="../slideLayouts/slideLayout230.xml"/><Relationship Id="rId47" Type="http://schemas.openxmlformats.org/officeDocument/2006/relationships/slideLayout" Target="../slideLayouts/slideLayout235.xml"/><Relationship Id="rId63" Type="http://schemas.openxmlformats.org/officeDocument/2006/relationships/slideLayout" Target="../slideLayouts/slideLayout251.xml"/><Relationship Id="rId68" Type="http://schemas.openxmlformats.org/officeDocument/2006/relationships/slideLayout" Target="../slideLayouts/slideLayout256.xml"/><Relationship Id="rId7" Type="http://schemas.openxmlformats.org/officeDocument/2006/relationships/slideLayout" Target="../slideLayouts/slideLayout195.xml"/><Relationship Id="rId71" Type="http://schemas.openxmlformats.org/officeDocument/2006/relationships/slideLayout" Target="../slideLayouts/slideLayout259.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9" Type="http://schemas.openxmlformats.org/officeDocument/2006/relationships/slideLayout" Target="../slideLayouts/slideLayout217.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slideLayout" Target="../slideLayouts/slideLayout220.xml"/><Relationship Id="rId37" Type="http://schemas.openxmlformats.org/officeDocument/2006/relationships/slideLayout" Target="../slideLayouts/slideLayout225.xml"/><Relationship Id="rId40" Type="http://schemas.openxmlformats.org/officeDocument/2006/relationships/slideLayout" Target="../slideLayouts/slideLayout228.xml"/><Relationship Id="rId45" Type="http://schemas.openxmlformats.org/officeDocument/2006/relationships/slideLayout" Target="../slideLayouts/slideLayout233.xml"/><Relationship Id="rId53" Type="http://schemas.openxmlformats.org/officeDocument/2006/relationships/slideLayout" Target="../slideLayouts/slideLayout241.xml"/><Relationship Id="rId58" Type="http://schemas.openxmlformats.org/officeDocument/2006/relationships/slideLayout" Target="../slideLayouts/slideLayout246.xml"/><Relationship Id="rId66" Type="http://schemas.openxmlformats.org/officeDocument/2006/relationships/slideLayout" Target="../slideLayouts/slideLayout254.xml"/><Relationship Id="rId5" Type="http://schemas.openxmlformats.org/officeDocument/2006/relationships/slideLayout" Target="../slideLayouts/slideLayout193.xml"/><Relationship Id="rId61" Type="http://schemas.openxmlformats.org/officeDocument/2006/relationships/slideLayout" Target="../slideLayouts/slideLayout249.xml"/><Relationship Id="rId19" Type="http://schemas.openxmlformats.org/officeDocument/2006/relationships/slideLayout" Target="../slideLayouts/slideLayout20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 Id="rId35" Type="http://schemas.openxmlformats.org/officeDocument/2006/relationships/slideLayout" Target="../slideLayouts/slideLayout223.xml"/><Relationship Id="rId43" Type="http://schemas.openxmlformats.org/officeDocument/2006/relationships/slideLayout" Target="../slideLayouts/slideLayout231.xml"/><Relationship Id="rId48" Type="http://schemas.openxmlformats.org/officeDocument/2006/relationships/slideLayout" Target="../slideLayouts/slideLayout236.xml"/><Relationship Id="rId56" Type="http://schemas.openxmlformats.org/officeDocument/2006/relationships/slideLayout" Target="../slideLayouts/slideLayout244.xml"/><Relationship Id="rId64" Type="http://schemas.openxmlformats.org/officeDocument/2006/relationships/slideLayout" Target="../slideLayouts/slideLayout252.xml"/><Relationship Id="rId69" Type="http://schemas.openxmlformats.org/officeDocument/2006/relationships/slideLayout" Target="../slideLayouts/slideLayout257.xml"/><Relationship Id="rId8" Type="http://schemas.openxmlformats.org/officeDocument/2006/relationships/slideLayout" Target="../slideLayouts/slideLayout196.xml"/><Relationship Id="rId51" Type="http://schemas.openxmlformats.org/officeDocument/2006/relationships/slideLayout" Target="../slideLayouts/slideLayout239.xml"/><Relationship Id="rId72" Type="http://schemas.openxmlformats.org/officeDocument/2006/relationships/theme" Target="../theme/theme4.xml"/><Relationship Id="rId3" Type="http://schemas.openxmlformats.org/officeDocument/2006/relationships/slideLayout" Target="../slideLayouts/slideLayout191.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33" Type="http://schemas.openxmlformats.org/officeDocument/2006/relationships/slideLayout" Target="../slideLayouts/slideLayout221.xml"/><Relationship Id="rId38" Type="http://schemas.openxmlformats.org/officeDocument/2006/relationships/slideLayout" Target="../slideLayouts/slideLayout226.xml"/><Relationship Id="rId46" Type="http://schemas.openxmlformats.org/officeDocument/2006/relationships/slideLayout" Target="../slideLayouts/slideLayout234.xml"/><Relationship Id="rId59" Type="http://schemas.openxmlformats.org/officeDocument/2006/relationships/slideLayout" Target="../slideLayouts/slideLayout247.xml"/><Relationship Id="rId67" Type="http://schemas.openxmlformats.org/officeDocument/2006/relationships/slideLayout" Target="../slideLayouts/slideLayout255.xml"/><Relationship Id="rId20" Type="http://schemas.openxmlformats.org/officeDocument/2006/relationships/slideLayout" Target="../slideLayouts/slideLayout208.xml"/><Relationship Id="rId41" Type="http://schemas.openxmlformats.org/officeDocument/2006/relationships/slideLayout" Target="../slideLayouts/slideLayout229.xml"/><Relationship Id="rId54" Type="http://schemas.openxmlformats.org/officeDocument/2006/relationships/slideLayout" Target="../slideLayouts/slideLayout242.xml"/><Relationship Id="rId62" Type="http://schemas.openxmlformats.org/officeDocument/2006/relationships/slideLayout" Target="../slideLayouts/slideLayout250.xml"/><Relationship Id="rId70" Type="http://schemas.openxmlformats.org/officeDocument/2006/relationships/slideLayout" Target="../slideLayouts/slideLayout25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36" Type="http://schemas.openxmlformats.org/officeDocument/2006/relationships/slideLayout" Target="../slideLayouts/slideLayout224.xml"/><Relationship Id="rId49" Type="http://schemas.openxmlformats.org/officeDocument/2006/relationships/slideLayout" Target="../slideLayouts/slideLayout237.xml"/><Relationship Id="rId57" Type="http://schemas.openxmlformats.org/officeDocument/2006/relationships/slideLayout" Target="../slideLayouts/slideLayout245.xml"/><Relationship Id="rId10" Type="http://schemas.openxmlformats.org/officeDocument/2006/relationships/slideLayout" Target="../slideLayouts/slideLayout198.xml"/><Relationship Id="rId31" Type="http://schemas.openxmlformats.org/officeDocument/2006/relationships/slideLayout" Target="../slideLayouts/slideLayout219.xml"/><Relationship Id="rId44" Type="http://schemas.openxmlformats.org/officeDocument/2006/relationships/slideLayout" Target="../slideLayouts/slideLayout232.xml"/><Relationship Id="rId52" Type="http://schemas.openxmlformats.org/officeDocument/2006/relationships/slideLayout" Target="../slideLayouts/slideLayout240.xml"/><Relationship Id="rId60" Type="http://schemas.openxmlformats.org/officeDocument/2006/relationships/slideLayout" Target="../slideLayouts/slideLayout248.xml"/><Relationship Id="rId65" Type="http://schemas.openxmlformats.org/officeDocument/2006/relationships/slideLayout" Target="../slideLayouts/slideLayout253.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9" Type="http://schemas.openxmlformats.org/officeDocument/2006/relationships/slideLayout" Target="../slideLayouts/slideLayout227.xml"/><Relationship Id="rId34" Type="http://schemas.openxmlformats.org/officeDocument/2006/relationships/slideLayout" Target="../slideLayouts/slideLayout222.xml"/><Relationship Id="rId50" Type="http://schemas.openxmlformats.org/officeDocument/2006/relationships/slideLayout" Target="../slideLayouts/slideLayout238.xml"/><Relationship Id="rId55" Type="http://schemas.openxmlformats.org/officeDocument/2006/relationships/slideLayout" Target="../slideLayouts/slideLayout2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theme" Target="../theme/theme5.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09.xml"/><Relationship Id="rId21" Type="http://schemas.openxmlformats.org/officeDocument/2006/relationships/slideLayout" Target="../slideLayouts/slideLayout304.xml"/><Relationship Id="rId42" Type="http://schemas.openxmlformats.org/officeDocument/2006/relationships/slideLayout" Target="../slideLayouts/slideLayout325.xml"/><Relationship Id="rId47" Type="http://schemas.openxmlformats.org/officeDocument/2006/relationships/slideLayout" Target="../slideLayouts/slideLayout330.xml"/><Relationship Id="rId63" Type="http://schemas.openxmlformats.org/officeDocument/2006/relationships/slideLayout" Target="../slideLayouts/slideLayout346.xml"/><Relationship Id="rId68" Type="http://schemas.openxmlformats.org/officeDocument/2006/relationships/slideLayout" Target="../slideLayouts/slideLayout351.xml"/><Relationship Id="rId16" Type="http://schemas.openxmlformats.org/officeDocument/2006/relationships/slideLayout" Target="../slideLayouts/slideLayout29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32" Type="http://schemas.openxmlformats.org/officeDocument/2006/relationships/slideLayout" Target="../slideLayouts/slideLayout315.xml"/><Relationship Id="rId37" Type="http://schemas.openxmlformats.org/officeDocument/2006/relationships/slideLayout" Target="../slideLayouts/slideLayout320.xml"/><Relationship Id="rId40" Type="http://schemas.openxmlformats.org/officeDocument/2006/relationships/slideLayout" Target="../slideLayouts/slideLayout323.xml"/><Relationship Id="rId45" Type="http://schemas.openxmlformats.org/officeDocument/2006/relationships/slideLayout" Target="../slideLayouts/slideLayout328.xml"/><Relationship Id="rId53" Type="http://schemas.openxmlformats.org/officeDocument/2006/relationships/slideLayout" Target="../slideLayouts/slideLayout336.xml"/><Relationship Id="rId58" Type="http://schemas.openxmlformats.org/officeDocument/2006/relationships/slideLayout" Target="../slideLayouts/slideLayout341.xml"/><Relationship Id="rId66" Type="http://schemas.openxmlformats.org/officeDocument/2006/relationships/slideLayout" Target="../slideLayouts/slideLayout349.xml"/><Relationship Id="rId74" Type="http://schemas.openxmlformats.org/officeDocument/2006/relationships/slideLayout" Target="../slideLayouts/slideLayout357.xml"/><Relationship Id="rId5" Type="http://schemas.openxmlformats.org/officeDocument/2006/relationships/slideLayout" Target="../slideLayouts/slideLayout288.xml"/><Relationship Id="rId61" Type="http://schemas.openxmlformats.org/officeDocument/2006/relationships/slideLayout" Target="../slideLayouts/slideLayout344.xml"/><Relationship Id="rId19" Type="http://schemas.openxmlformats.org/officeDocument/2006/relationships/slideLayout" Target="../slideLayouts/slideLayout302.xml"/><Relationship Id="rId14" Type="http://schemas.openxmlformats.org/officeDocument/2006/relationships/slideLayout" Target="../slideLayouts/slideLayout297.xml"/><Relationship Id="rId22" Type="http://schemas.openxmlformats.org/officeDocument/2006/relationships/slideLayout" Target="../slideLayouts/slideLayout305.xml"/><Relationship Id="rId27" Type="http://schemas.openxmlformats.org/officeDocument/2006/relationships/slideLayout" Target="../slideLayouts/slideLayout310.xml"/><Relationship Id="rId30" Type="http://schemas.openxmlformats.org/officeDocument/2006/relationships/slideLayout" Target="../slideLayouts/slideLayout313.xml"/><Relationship Id="rId35" Type="http://schemas.openxmlformats.org/officeDocument/2006/relationships/slideLayout" Target="../slideLayouts/slideLayout318.xml"/><Relationship Id="rId43" Type="http://schemas.openxmlformats.org/officeDocument/2006/relationships/slideLayout" Target="../slideLayouts/slideLayout326.xml"/><Relationship Id="rId48" Type="http://schemas.openxmlformats.org/officeDocument/2006/relationships/slideLayout" Target="../slideLayouts/slideLayout331.xml"/><Relationship Id="rId56" Type="http://schemas.openxmlformats.org/officeDocument/2006/relationships/slideLayout" Target="../slideLayouts/slideLayout339.xml"/><Relationship Id="rId64" Type="http://schemas.openxmlformats.org/officeDocument/2006/relationships/slideLayout" Target="../slideLayouts/slideLayout347.xml"/><Relationship Id="rId69" Type="http://schemas.openxmlformats.org/officeDocument/2006/relationships/slideLayout" Target="../slideLayouts/slideLayout352.xml"/><Relationship Id="rId77" Type="http://schemas.openxmlformats.org/officeDocument/2006/relationships/slideLayout" Target="../slideLayouts/slideLayout360.xml"/><Relationship Id="rId8" Type="http://schemas.openxmlformats.org/officeDocument/2006/relationships/slideLayout" Target="../slideLayouts/slideLayout291.xml"/><Relationship Id="rId51" Type="http://schemas.openxmlformats.org/officeDocument/2006/relationships/slideLayout" Target="../slideLayouts/slideLayout334.xml"/><Relationship Id="rId72" Type="http://schemas.openxmlformats.org/officeDocument/2006/relationships/slideLayout" Target="../slideLayouts/slideLayout355.xml"/><Relationship Id="rId3" Type="http://schemas.openxmlformats.org/officeDocument/2006/relationships/slideLayout" Target="../slideLayouts/slideLayout286.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slideLayout" Target="../slideLayouts/slideLayout308.xml"/><Relationship Id="rId33" Type="http://schemas.openxmlformats.org/officeDocument/2006/relationships/slideLayout" Target="../slideLayouts/slideLayout316.xml"/><Relationship Id="rId38" Type="http://schemas.openxmlformats.org/officeDocument/2006/relationships/slideLayout" Target="../slideLayouts/slideLayout321.xml"/><Relationship Id="rId46" Type="http://schemas.openxmlformats.org/officeDocument/2006/relationships/slideLayout" Target="../slideLayouts/slideLayout329.xml"/><Relationship Id="rId59" Type="http://schemas.openxmlformats.org/officeDocument/2006/relationships/slideLayout" Target="../slideLayouts/slideLayout342.xml"/><Relationship Id="rId67" Type="http://schemas.openxmlformats.org/officeDocument/2006/relationships/slideLayout" Target="../slideLayouts/slideLayout350.xml"/><Relationship Id="rId20" Type="http://schemas.openxmlformats.org/officeDocument/2006/relationships/slideLayout" Target="../slideLayouts/slideLayout303.xml"/><Relationship Id="rId41" Type="http://schemas.openxmlformats.org/officeDocument/2006/relationships/slideLayout" Target="../slideLayouts/slideLayout324.xml"/><Relationship Id="rId54" Type="http://schemas.openxmlformats.org/officeDocument/2006/relationships/slideLayout" Target="../slideLayouts/slideLayout337.xml"/><Relationship Id="rId62" Type="http://schemas.openxmlformats.org/officeDocument/2006/relationships/slideLayout" Target="../slideLayouts/slideLayout345.xml"/><Relationship Id="rId70" Type="http://schemas.openxmlformats.org/officeDocument/2006/relationships/slideLayout" Target="../slideLayouts/slideLayout353.xml"/><Relationship Id="rId75" Type="http://schemas.openxmlformats.org/officeDocument/2006/relationships/slideLayout" Target="../slideLayouts/slideLayout358.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28" Type="http://schemas.openxmlformats.org/officeDocument/2006/relationships/slideLayout" Target="../slideLayouts/slideLayout311.xml"/><Relationship Id="rId36" Type="http://schemas.openxmlformats.org/officeDocument/2006/relationships/slideLayout" Target="../slideLayouts/slideLayout319.xml"/><Relationship Id="rId49" Type="http://schemas.openxmlformats.org/officeDocument/2006/relationships/slideLayout" Target="../slideLayouts/slideLayout332.xml"/><Relationship Id="rId57" Type="http://schemas.openxmlformats.org/officeDocument/2006/relationships/slideLayout" Target="../slideLayouts/slideLayout340.xml"/><Relationship Id="rId10" Type="http://schemas.openxmlformats.org/officeDocument/2006/relationships/slideLayout" Target="../slideLayouts/slideLayout293.xml"/><Relationship Id="rId31" Type="http://schemas.openxmlformats.org/officeDocument/2006/relationships/slideLayout" Target="../slideLayouts/slideLayout314.xml"/><Relationship Id="rId44" Type="http://schemas.openxmlformats.org/officeDocument/2006/relationships/slideLayout" Target="../slideLayouts/slideLayout327.xml"/><Relationship Id="rId52" Type="http://schemas.openxmlformats.org/officeDocument/2006/relationships/slideLayout" Target="../slideLayouts/slideLayout335.xml"/><Relationship Id="rId60" Type="http://schemas.openxmlformats.org/officeDocument/2006/relationships/slideLayout" Target="../slideLayouts/slideLayout343.xml"/><Relationship Id="rId65" Type="http://schemas.openxmlformats.org/officeDocument/2006/relationships/slideLayout" Target="../slideLayouts/slideLayout348.xml"/><Relationship Id="rId73" Type="http://schemas.openxmlformats.org/officeDocument/2006/relationships/slideLayout" Target="../slideLayouts/slideLayout356.xml"/><Relationship Id="rId78" Type="http://schemas.openxmlformats.org/officeDocument/2006/relationships/theme" Target="../theme/theme6.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39" Type="http://schemas.openxmlformats.org/officeDocument/2006/relationships/slideLayout" Target="../slideLayouts/slideLayout322.xml"/><Relationship Id="rId34" Type="http://schemas.openxmlformats.org/officeDocument/2006/relationships/slideLayout" Target="../slideLayouts/slideLayout317.xml"/><Relationship Id="rId50" Type="http://schemas.openxmlformats.org/officeDocument/2006/relationships/slideLayout" Target="../slideLayouts/slideLayout333.xml"/><Relationship Id="rId55" Type="http://schemas.openxmlformats.org/officeDocument/2006/relationships/slideLayout" Target="../slideLayouts/slideLayout338.xml"/><Relationship Id="rId76" Type="http://schemas.openxmlformats.org/officeDocument/2006/relationships/slideLayout" Target="../slideLayouts/slideLayout359.xml"/><Relationship Id="rId7" Type="http://schemas.openxmlformats.org/officeDocument/2006/relationships/slideLayout" Target="../slideLayouts/slideLayout290.xml"/><Relationship Id="rId71" Type="http://schemas.openxmlformats.org/officeDocument/2006/relationships/slideLayout" Target="../slideLayouts/slideLayout354.xml"/><Relationship Id="rId2" Type="http://schemas.openxmlformats.org/officeDocument/2006/relationships/slideLayout" Target="../slideLayouts/slideLayout285.xml"/><Relationship Id="rId29" Type="http://schemas.openxmlformats.org/officeDocument/2006/relationships/slideLayout" Target="../slideLayouts/slideLayout3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3" Type="http://schemas.openxmlformats.org/officeDocument/2006/relationships/slideLayout" Target="../slideLayouts/slideLayout363.xml"/><Relationship Id="rId21" Type="http://schemas.openxmlformats.org/officeDocument/2006/relationships/image" Target="../media/image12.svg"/><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image" Target="../media/image11.png"/><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19" Type="http://schemas.openxmlformats.org/officeDocument/2006/relationships/theme" Target="../theme/theme7.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81.xml"/><Relationship Id="rId7" Type="http://schemas.openxmlformats.org/officeDocument/2006/relationships/image" Target="../media/image11.png"/><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theme" Target="../theme/theme8.xml"/><Relationship Id="rId5" Type="http://schemas.openxmlformats.org/officeDocument/2006/relationships/slideLayout" Target="../slideLayouts/slideLayout383.xml"/><Relationship Id="rId4" Type="http://schemas.openxmlformats.org/officeDocument/2006/relationships/slideLayout" Target="../slideLayouts/slideLayout3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 Type="http://schemas.openxmlformats.org/officeDocument/2006/relationships/slideLayout" Target="../slideLayouts/slideLayout386.xml"/><Relationship Id="rId21" Type="http://schemas.openxmlformats.org/officeDocument/2006/relationships/slideLayout" Target="../slideLayouts/slideLayout404.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29" Type="http://schemas.openxmlformats.org/officeDocument/2006/relationships/image" Target="../media/image12.svg"/><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image" Target="../media/image11.png"/><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4"/>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63093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2" r:id="rId30"/>
    <p:sldLayoutId id="2147483833" r:id="rId31"/>
    <p:sldLayoutId id="2147483834" r:id="rId3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01">
            <a:extLst>
              <a:ext uri="{96DAC541-7B7A-43D3-8B79-37D633B846F1}">
                <asvg:svgBlip xmlns:asvg="http://schemas.microsoft.com/office/drawing/2016/SVG/main" r:embed="rId10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783427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 id="2147484025" r:id="rId36"/>
    <p:sldLayoutId id="2147484026" r:id="rId37"/>
    <p:sldLayoutId id="2147484027" r:id="rId38"/>
    <p:sldLayoutId id="2147484028" r:id="rId39"/>
    <p:sldLayoutId id="2147484029" r:id="rId40"/>
    <p:sldLayoutId id="2147484030" r:id="rId41"/>
    <p:sldLayoutId id="2147484031" r:id="rId42"/>
    <p:sldLayoutId id="2147484032" r:id="rId43"/>
    <p:sldLayoutId id="2147484033" r:id="rId44"/>
    <p:sldLayoutId id="2147484034" r:id="rId45"/>
    <p:sldLayoutId id="2147484035" r:id="rId46"/>
    <p:sldLayoutId id="2147484036" r:id="rId47"/>
    <p:sldLayoutId id="2147484037" r:id="rId48"/>
    <p:sldLayoutId id="2147484038" r:id="rId49"/>
    <p:sldLayoutId id="2147484039" r:id="rId50"/>
    <p:sldLayoutId id="2147484040" r:id="rId51"/>
    <p:sldLayoutId id="2147484041" r:id="rId52"/>
    <p:sldLayoutId id="2147484042" r:id="rId53"/>
    <p:sldLayoutId id="2147484043" r:id="rId54"/>
    <p:sldLayoutId id="2147484044" r:id="rId55"/>
    <p:sldLayoutId id="2147484045" r:id="rId56"/>
    <p:sldLayoutId id="2147484046" r:id="rId57"/>
    <p:sldLayoutId id="2147484047" r:id="rId58"/>
    <p:sldLayoutId id="2147484048" r:id="rId59"/>
    <p:sldLayoutId id="2147484049" r:id="rId60"/>
    <p:sldLayoutId id="2147484050" r:id="rId61"/>
    <p:sldLayoutId id="2147484051" r:id="rId62"/>
    <p:sldLayoutId id="2147484052" r:id="rId63"/>
    <p:sldLayoutId id="2147484053" r:id="rId64"/>
    <p:sldLayoutId id="2147484054" r:id="rId65"/>
    <p:sldLayoutId id="2147484055" r:id="rId66"/>
    <p:sldLayoutId id="2147484056" r:id="rId67"/>
    <p:sldLayoutId id="2147484057" r:id="rId68"/>
    <p:sldLayoutId id="2147484058" r:id="rId69"/>
    <p:sldLayoutId id="2147484059" r:id="rId70"/>
    <p:sldLayoutId id="2147484060" r:id="rId71"/>
    <p:sldLayoutId id="2147484061" r:id="rId72"/>
    <p:sldLayoutId id="2147484062" r:id="rId73"/>
    <p:sldLayoutId id="2147484063" r:id="rId74"/>
    <p:sldLayoutId id="2147484064" r:id="rId75"/>
    <p:sldLayoutId id="2147484065" r:id="rId76"/>
    <p:sldLayoutId id="2147484066" r:id="rId77"/>
    <p:sldLayoutId id="2147484067" r:id="rId78"/>
    <p:sldLayoutId id="2147484068" r:id="rId79"/>
    <p:sldLayoutId id="2147484069" r:id="rId80"/>
    <p:sldLayoutId id="2147484070" r:id="rId81"/>
    <p:sldLayoutId id="2147484071" r:id="rId82"/>
    <p:sldLayoutId id="2147484072" r:id="rId83"/>
    <p:sldLayoutId id="2147484073" r:id="rId84"/>
    <p:sldLayoutId id="2147484074" r:id="rId85"/>
    <p:sldLayoutId id="2147484075" r:id="rId86"/>
    <p:sldLayoutId id="2147484076" r:id="rId87"/>
    <p:sldLayoutId id="2147484077" r:id="rId88"/>
    <p:sldLayoutId id="2147484078" r:id="rId89"/>
    <p:sldLayoutId id="2147484079" r:id="rId90"/>
    <p:sldLayoutId id="2147484080" r:id="rId91"/>
    <p:sldLayoutId id="2147484081" r:id="rId92"/>
    <p:sldLayoutId id="2147484082" r:id="rId93"/>
    <p:sldLayoutId id="2147484083" r:id="rId94"/>
    <p:sldLayoutId id="2147484084" r:id="rId95"/>
    <p:sldLayoutId id="2147484085" r:id="rId96"/>
    <p:sldLayoutId id="2147484086" r:id="rId97"/>
    <p:sldLayoutId id="2147484087" r:id="rId98"/>
    <p:sldLayoutId id="2147484088" r:id="rId9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745547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743" r:id="rId36"/>
    <p:sldLayoutId id="2147483744"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798" r:id="rId54"/>
    <p:sldLayoutId id="2147483799" r:id="rId55"/>
    <p:sldLayoutId id="2147483800"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10829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Tree>
    <p:extLst>
      <p:ext uri="{BB962C8B-B14F-4D97-AF65-F5344CB8AC3E}">
        <p14:creationId xmlns:p14="http://schemas.microsoft.com/office/powerpoint/2010/main" val="71808214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 id="2147484121" r:id="rId32"/>
    <p:sldLayoutId id="2147484122" r:id="rId33"/>
    <p:sldLayoutId id="2147484123" r:id="rId34"/>
    <p:sldLayoutId id="2147484124" r:id="rId35"/>
    <p:sldLayoutId id="2147484125" r:id="rId36"/>
    <p:sldLayoutId id="2147484126" r:id="rId37"/>
    <p:sldLayoutId id="2147484127" r:id="rId38"/>
    <p:sldLayoutId id="2147484128" r:id="rId39"/>
    <p:sldLayoutId id="2147484129" r:id="rId40"/>
    <p:sldLayoutId id="2147484130" r:id="rId41"/>
    <p:sldLayoutId id="2147484131" r:id="rId42"/>
    <p:sldLayoutId id="2147484132" r:id="rId43"/>
    <p:sldLayoutId id="2147484133" r:id="rId44"/>
    <p:sldLayoutId id="2147484134" r:id="rId45"/>
    <p:sldLayoutId id="2147484135" r:id="rId46"/>
    <p:sldLayoutId id="2147484136" r:id="rId47"/>
    <p:sldLayoutId id="2147484137" r:id="rId48"/>
    <p:sldLayoutId id="2147484138" r:id="rId49"/>
    <p:sldLayoutId id="2147484139" r:id="rId50"/>
    <p:sldLayoutId id="2147484140" r:id="rId51"/>
    <p:sldLayoutId id="2147484141" r:id="rId52"/>
    <p:sldLayoutId id="2147484142" r:id="rId53"/>
    <p:sldLayoutId id="2147484143" r:id="rId54"/>
    <p:sldLayoutId id="2147484144" r:id="rId55"/>
    <p:sldLayoutId id="2147484145" r:id="rId56"/>
    <p:sldLayoutId id="2147484146" r:id="rId57"/>
    <p:sldLayoutId id="2147484147" r:id="rId58"/>
    <p:sldLayoutId id="2147484148" r:id="rId59"/>
    <p:sldLayoutId id="2147484149" r:id="rId60"/>
    <p:sldLayoutId id="2147484150" r:id="rId61"/>
    <p:sldLayoutId id="2147484151" r:id="rId62"/>
    <p:sldLayoutId id="2147484152" r:id="rId63"/>
    <p:sldLayoutId id="2147484153" r:id="rId64"/>
    <p:sldLayoutId id="2147484154" r:id="rId65"/>
    <p:sldLayoutId id="2147484155" r:id="rId66"/>
    <p:sldLayoutId id="2147484156" r:id="rId67"/>
    <p:sldLayoutId id="2147484157" r:id="rId68"/>
    <p:sldLayoutId id="2147484158" r:id="rId69"/>
    <p:sldLayoutId id="2147484159" r:id="rId70"/>
    <p:sldLayoutId id="2147484160" r:id="rId7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4207247262"/>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 id="2147484185" r:id="rId23"/>
    <p:sldLayoutId id="2147484186"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5" name="TextBox 7">
            <a:extLst>
              <a:ext uri="{FF2B5EF4-FFF2-40B4-BE49-F238E27FC236}">
                <a16:creationId xmlns:a16="http://schemas.microsoft.com/office/drawing/2014/main" id="{1F2135F2-6916-CFB0-CF9D-D215B0388E22}"/>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854657180"/>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 id="2147484217" r:id="rId30"/>
    <p:sldLayoutId id="2147484218" r:id="rId31"/>
    <p:sldLayoutId id="2147484219" r:id="rId32"/>
    <p:sldLayoutId id="2147484220" r:id="rId33"/>
    <p:sldLayoutId id="2147484221" r:id="rId34"/>
    <p:sldLayoutId id="2147484222" r:id="rId35"/>
    <p:sldLayoutId id="2147484223" r:id="rId36"/>
    <p:sldLayoutId id="2147484224" r:id="rId37"/>
    <p:sldLayoutId id="2147484225" r:id="rId38"/>
    <p:sldLayoutId id="2147484226" r:id="rId39"/>
    <p:sldLayoutId id="2147484227" r:id="rId40"/>
    <p:sldLayoutId id="2147484228" r:id="rId41"/>
    <p:sldLayoutId id="2147484229" r:id="rId42"/>
    <p:sldLayoutId id="2147484230" r:id="rId43"/>
    <p:sldLayoutId id="2147484231" r:id="rId44"/>
    <p:sldLayoutId id="2147484232" r:id="rId45"/>
    <p:sldLayoutId id="2147484233" r:id="rId46"/>
    <p:sldLayoutId id="2147484234" r:id="rId47"/>
    <p:sldLayoutId id="2147484235" r:id="rId48"/>
    <p:sldLayoutId id="2147484236" r:id="rId49"/>
    <p:sldLayoutId id="2147484237" r:id="rId50"/>
    <p:sldLayoutId id="2147484238" r:id="rId51"/>
    <p:sldLayoutId id="2147484239" r:id="rId52"/>
    <p:sldLayoutId id="2147484240" r:id="rId53"/>
    <p:sldLayoutId id="2147484241" r:id="rId54"/>
    <p:sldLayoutId id="2147484242" r:id="rId55"/>
    <p:sldLayoutId id="2147484243" r:id="rId56"/>
    <p:sldLayoutId id="2147484244" r:id="rId57"/>
    <p:sldLayoutId id="2147484245" r:id="rId58"/>
    <p:sldLayoutId id="2147484246" r:id="rId59"/>
    <p:sldLayoutId id="2147484247" r:id="rId60"/>
    <p:sldLayoutId id="2147484248" r:id="rId61"/>
    <p:sldLayoutId id="2147484249" r:id="rId62"/>
    <p:sldLayoutId id="2147484250" r:id="rId63"/>
    <p:sldLayoutId id="2147484251" r:id="rId64"/>
    <p:sldLayoutId id="2147484252" r:id="rId65"/>
    <p:sldLayoutId id="2147484253" r:id="rId66"/>
    <p:sldLayoutId id="2147484254" r:id="rId67"/>
    <p:sldLayoutId id="2147484255" r:id="rId68"/>
    <p:sldLayoutId id="2147484256" r:id="rId69"/>
    <p:sldLayoutId id="2147484257" r:id="rId70"/>
    <p:sldLayoutId id="2147484258" r:id="rId71"/>
    <p:sldLayoutId id="2147484259" r:id="rId72"/>
    <p:sldLayoutId id="2147484260" r:id="rId73"/>
    <p:sldLayoutId id="2147484261" r:id="rId74"/>
    <p:sldLayoutId id="2147484262" r:id="rId75"/>
    <p:sldLayoutId id="2147484263" r:id="rId76"/>
    <p:sldLayoutId id="2147484264" r:id="rId7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92406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74824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483410" y="461402"/>
            <a:ext cx="11205669" cy="132556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02920" y="1750390"/>
            <a:ext cx="11205669" cy="46059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933361315"/>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Lst>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5" orient="horz" pos="312">
          <p15:clr>
            <a:srgbClr val="F26B43"/>
          </p15:clr>
        </p15:guide>
        <p15:guide id="6" orient="horz" pos="4004">
          <p15:clr>
            <a:srgbClr val="F26B43"/>
          </p15:clr>
        </p15:guide>
        <p15:guide id="7" orient="horz" pos="1104">
          <p15:clr>
            <a:srgbClr val="F26B43"/>
          </p15:clr>
        </p15:guide>
        <p15:guide id="8"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6.emf"/></Relationships>
</file>

<file path=ppt/slides/_rels/slide10.xml.rels><?xml version="1.0" encoding="UTF-8" standalone="yes"?>
<Relationships xmlns="http://schemas.openxmlformats.org/package/2006/relationships"><Relationship Id="rId3" Type="http://schemas.openxmlformats.org/officeDocument/2006/relationships/hyperlink" Target="https://support.microsoft.com/en-us/office/get-started-with-channel-agent-for-teams-channels-b85945cf-deef-4f1e-9db1-66e1a23b6a65?preview=tru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5.xml"/><Relationship Id="rId4" Type="http://schemas.openxmlformats.org/officeDocument/2006/relationships/image" Target="../media/image20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events" TargetMode="External"/><Relationship Id="rId7" Type="http://schemas.openxmlformats.org/officeDocument/2006/relationships/hyperlink" Target="https://www.sharepointeurope.co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ignite.microsoft.com/" TargetMode="External"/><Relationship Id="rId5" Type="http://schemas.openxmlformats.org/officeDocument/2006/relationships/hyperlink" Target="https://nam06.safelinks.protection.outlook.com/?url=https%3A%2F%2F4j.aplnk.red%2Fr%3Ft%3Dabrlkrudjdxkod64s4ada2gmnkvowi2kevhuiqyjcmalgkm4ttlc2jwqq6jfr7hai3fh3evscpd2r7u7eu6yaqawnqpv22komq&amp;data=05%7C02%7Ctifflee%40microsoft.com%7C95396807ec7441b8cd7908ddf6f17aa3%7C72f988bf86f141af91ab2d7cd011db47%7C1%7C0%7C638938239219980942%7CUnknown%7CTWFpbGZsb3d8eyJFbXB0eU1hcGkiOnRydWUsIlYiOiIwLjAuMDAwMCIsIlAiOiJXaW4zMiIsIkFOIjoiTWFpbCIsIldUIjoyfQ%3D%3D%7C0%7C%7C%7C&amp;sdata=cJNCpk5sXa2OSvcynTVTGN63u4u5jj01NKuSywq2LlM%3D&amp;reserved=0"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223.svg"/></Relationships>
</file>

<file path=ppt/slides/_rels/slide23.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224.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226.png"/><Relationship Id="rId4" Type="http://schemas.openxmlformats.org/officeDocument/2006/relationships/image" Target="../media/image225.png"/></Relationships>
</file>

<file path=ppt/slides/_rels/slide3.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2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s://aka.ms/OneDriveEvent"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hyperlink" Target="https://aka.ms/CustomerHubSession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s://nam06.safelinks.protection.outlook.com/?url=https%3A%2F%2F4j.aplnk.red%2Fr%3Ft%3Dabrkusmb7ormhdwcvmada2h4ezyakeruesesskajbiab24ovgqdcngximvrongmir72bugvdsxu5edr76u2n3naphcrkt6ilsy54exqu&amp;data=05%7C02%7Cjhwang%40microsoft.com%7Ca8053f1bd5da47068c8b08de13650752%7C72f988bf86f141af91ab2d7cd011db47%7C1%7C0%7C638969524653065951%7CUnknown%7CTWFpbGZsb3d8eyJFbXB0eU1hcGkiOnRydWUsIlYiOiIwLjAuMDAwMCIsIlAiOiJXaW4zMiIsIkFOIjoiTWFpbCIsIldUIjoyfQ%3D%3D%7C80000%7C%7C%7C&amp;sdata=S614jdGnrhjaweIDTXiodynfKxn8WETHOgIhAuxOSJg%3D&amp;reserved=0" TargetMode="External"/><Relationship Id="rId3" Type="http://schemas.openxmlformats.org/officeDocument/2006/relationships/hyperlink" Target="https://nam06.safelinks.protection.outlook.com/?url=https%3A%2F%2F4j.aplnk.red%2Fr%3Ft%3Dabrkusmb7ormhdwcvmada2h4ezyakeruesesskajauab24ovgqdcngximvrongmiqd5eia5z2xsisebc7ev5pniifo2pj7yxrb64ywkk4e2lumwp&amp;data=05%7C02%7Cjhwang%40microsoft.com%7Ca8053f1bd5da47068c8b08de13650752%7C72f988bf86f141af91ab2d7cd011db47%7C1%7C0%7C638969524653031482%7CUnknown%7CTWFpbGZsb3d8eyJFbXB0eU1hcGkiOnRydWUsIlYiOiIwLjAuMDAwMCIsIlAiOiJXaW4zMiIsIkFOIjoiTWFpbCIsIldUIjoyfQ%3D%3D%7C80000%7C%7C%7C&amp;sdata=7XeHeoo6P52qRq6Kdt%2BJaqxszC5vGTUCU5Y1uVotAW4%3D&amp;reserved=0" TargetMode="External"/><Relationship Id="rId7" Type="http://schemas.openxmlformats.org/officeDocument/2006/relationships/hyperlink" Target="https://nam06.safelinks.protection.outlook.com/?url=https%3A%2F%2F4j.aplnk.red%2Fr%3Ft%3Dabrkusmb7ormhdwcvmada2h4ezyakeruesesskajbeab24ovgqdcngximvrongmiqd5eia5z2xsisebc7ev5pniifo2pj7yxrb64ywkk6q6kuluubr5mxygs3hkfs32w6zku6euumjcsv2a&amp;data=05%7C02%7Cjhwang%40microsoft.com%7Ca8053f1bd5da47068c8b08de13650752%7C72f988bf86f141af91ab2d7cd011db47%7C1%7C0%7C638969524653059265%7CUnknown%7CTWFpbGZsb3d8eyJFbXB0eU1hcGkiOnRydWUsIlYiOiIwLjAuMDAwMCIsIlAiOiJXaW4zMiIsIkFOIjoiTWFpbCIsIldUIjoyfQ%3D%3D%7C80000%7C%7C%7C&amp;sdata=H2cdr769y0O1Qhk3xZuulSO7%2FhjVByzpQfJRRlO9M6U%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nam06.safelinks.protection.outlook.com/?url=https%3A%2F%2F4j.aplnk.red%2Fr%3Ft%3Dabrkusmb7ormhdwcvmada2h4ezyakeruesesskajbaab24ovgqdcngximvrongmiqd5eia5z2xsisebc7ev5pniifo2pj7yxrb64qvaa6b3ksl4ski3572ooyxkao7iq&amp;data=05%7C02%7Cjhwang%40microsoft.com%7Ca8053f1bd5da47068c8b08de13650752%7C72f988bf86f141af91ab2d7cd011db47%7C1%7C0%7C638969524653052368%7CUnknown%7CTWFpbGZsb3d8eyJFbXB0eU1hcGkiOnRydWUsIlYiOiIwLjAuMDAwMCIsIlAiOiJXaW4zMiIsIkFOIjoiTWFpbCIsIldUIjoyfQ%3D%3D%7C80000%7C%7C%7C&amp;sdata=ABzBIFj9ekKaFmnkU7zEAi599qfT%2FWxOSya6tHN4MWk%3D&amp;reserved=0" TargetMode="External"/><Relationship Id="rId5" Type="http://schemas.openxmlformats.org/officeDocument/2006/relationships/hyperlink" Target="https://nam06.safelinks.protection.outlook.com/?url=https%3A%2F%2F4j.aplnk.red%2Fr%3Ft%3Dabrkusmb7ormhdwcvmada2h4ezyakeruesesskaja4ab24ovgqdcngximvrongmiqd5eia5z2xsisebc7ev5pniifo2pj7yxrb64sqqg6i2kc3mndiy4h6ogy6obwyc26q&amp;data=05%7C02%7Cjhwang%40microsoft.com%7Ca8053f1bd5da47068c8b08de13650752%7C72f988bf86f141af91ab2d7cd011db47%7C1%7C0%7C638969524653045669%7CUnknown%7CTWFpbGZsb3d8eyJFbXB0eU1hcGkiOnRydWUsIlYiOiIwLjAuMDAwMCIsIlAiOiJXaW4zMiIsIkFOIjoiTWFpbCIsIldUIjoyfQ%3D%3D%7C80000%7C%7C%7C&amp;sdata=m5J3vEx2kL58rX32KN0QLv8h8qiPUthabbZ7kDoiJ9s%3D&amp;reserved=0" TargetMode="External"/><Relationship Id="rId10" Type="http://schemas.openxmlformats.org/officeDocument/2006/relationships/image" Target="../media/image214.png"/><Relationship Id="rId4" Type="http://schemas.openxmlformats.org/officeDocument/2006/relationships/hyperlink" Target="https://nam06.safelinks.protection.outlook.com/?url=https%3A%2F%2F4j.aplnk.red%2Fr%3Ft%3Dabrkusmb7ormhdwcvmada2h4ezyakeruesesskajayab24ovgqdcngximvrongmiqd5eia5z2xsisebc7ev5pniifo2pj7yxrb644xyx7q32angpdet4l5gtylkami2pvfoeofm3nmma&amp;data=05%7C02%7Cjhwang%40microsoft.com%7Ca8053f1bd5da47068c8b08de13650752%7C72f988bf86f141af91ab2d7cd011db47%7C1%7C0%7C638969524653038854%7CUnknown%7CTWFpbGZsb3d8eyJFbXB0eU1hcGkiOnRydWUsIlYiOiIwLjAuMDAwMCIsIlAiOiJXaW4zMiIsIkFOIjoiTWFpbCIsIldUIjoyfQ%3D%3D%7C80000%7C%7C%7C&amp;sdata=vaz1bY4RRp8eClV9AhGDg%2FgECdyxKyUkPCrSee8ZKQQ%3D&amp;reserved=0" TargetMode="External"/><Relationship Id="rId9" Type="http://schemas.openxmlformats.org/officeDocument/2006/relationships/hyperlink" Target="https://adoption.microsoft.com/release-not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blog/spblog/microsoft-lists-mobile-apps-retirement-in-november-2025-what-you-need-to-know/4456734"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5.png"/></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plannerblog/the-new-planner-for-the-web-is-now-available-to-customers-in-gcc-high/4443618"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6.png"/><Relationship Id="rId4" Type="http://schemas.openxmlformats.org/officeDocument/2006/relationships/hyperlink" Target="https://techcommunity.microsoft.com/blog/plannerblog/the-new-planner-in-microsoft-teams-is-now-available-to-customers-in-gcc-high/44584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634701" y="760413"/>
            <a:ext cx="7229774"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634701" y="2384425"/>
            <a:ext cx="7229774"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October 2025</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Copilot in Teams</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592026"/>
          </a:xfrm>
        </p:spPr>
        <p:txBody>
          <a:bodyPr/>
          <a:lstStyle/>
          <a:p>
            <a:r>
              <a:rPr lang="en-US" sz="2000" b="1" dirty="0">
                <a:latin typeface="+mj-lt"/>
              </a:rPr>
              <a:t>Agents in channels [Public Preview]</a:t>
            </a:r>
            <a:r>
              <a:rPr lang="en-US" sz="2000" dirty="0">
                <a:latin typeface="+mj-lt"/>
              </a:rPr>
              <a:t> </a:t>
            </a:r>
          </a:p>
          <a:p>
            <a:r>
              <a:rPr lang="en-US" sz="1600" dirty="0"/>
              <a:t>Microsoft Teams channels provide an organized space for teams to manage workstreams and communicate with stakeholders. Now, each channel can have a Channel Agent that draws on its conversations and meetings to act as a domain expert for the team. These agents adopt the channel’s name and help with common tasks – for example, flagging important deadlines that are buried in conversations, summarizing progress with succinct status reports, assigning tasks and due dates, and answering questions asked in natural language like “What’s the latest on our budget?” You can even invite these agents into meetings when you need expert insights in the discussion. Channel Agent is now in Public Preview* for users with a Microsoft 365 Copilot license. </a:t>
            </a:r>
            <a:endParaRPr lang="en-US" sz="1600" dirty="0">
              <a:highlight>
                <a:srgbClr val="FFFFFF"/>
              </a:highlight>
              <a:cs typeface="Segoe UI"/>
            </a:endParaRPr>
          </a:p>
          <a:p>
            <a:r>
              <a:rPr lang="en-US" sz="1600" dirty="0">
                <a:highlight>
                  <a:srgbClr val="FFFFFF"/>
                </a:highlight>
                <a:cs typeface="Segoe UI"/>
              </a:rPr>
              <a:t>Click </a:t>
            </a:r>
            <a:r>
              <a:rPr lang="en-US" sz="1600" dirty="0">
                <a:highlight>
                  <a:srgbClr val="FFFFFF"/>
                </a:highlight>
                <a:cs typeface="Segoe UI"/>
                <a:hlinkClick r:id="rId3"/>
              </a:rPr>
              <a:t>here</a:t>
            </a:r>
            <a:r>
              <a:rPr lang="en-US" sz="1600" dirty="0">
                <a:highlight>
                  <a:srgbClr val="FFFFFF"/>
                </a:highlight>
                <a:cs typeface="Segoe UI"/>
              </a:rPr>
              <a:t> to learn more.</a:t>
            </a:r>
            <a:endParaRPr lang="en-US" sz="1600" dirty="0">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3976" y="2229648"/>
            <a:ext cx="6094864" cy="3428361"/>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F4ED2FE8-4564-4B92-A923-B23F9C39071B}"/>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Segoe UI Semibold"/>
                <a:ea typeface="+mn-ea"/>
                <a:cs typeface="+mn-cs"/>
              </a:rPr>
              <a:t>Collaborate within Teams channels using Pages!</a:t>
            </a:r>
            <a:endParaRPr kumimoji="0" lang="en-US" sz="5400" b="0" i="0" u="none" strike="noStrike" kern="1200" cap="none" spc="600" normalizeH="0" baseline="0" noProof="0" dirty="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7103971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C043-3B02-F061-E62C-1AEF949EC29D}"/>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818F9BA-7F62-EB36-CF80-6210E20BDA0F}"/>
              </a:ext>
            </a:extLst>
          </p:cNvPr>
          <p:cNvSpPr>
            <a:spLocks noGrp="1"/>
          </p:cNvSpPr>
          <p:nvPr>
            <p:ph type="title"/>
          </p:nvPr>
        </p:nvSpPr>
        <p:spPr>
          <a:xfrm>
            <a:off x="500979" y="285070"/>
            <a:ext cx="110185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Pages in Channels</a:t>
            </a:r>
          </a:p>
        </p:txBody>
      </p:sp>
      <p:sp>
        <p:nvSpPr>
          <p:cNvPr id="453" name="Text Placeholder 3">
            <a:extLst>
              <a:ext uri="{FF2B5EF4-FFF2-40B4-BE49-F238E27FC236}">
                <a16:creationId xmlns:a16="http://schemas.microsoft.com/office/drawing/2014/main" id="{39C04A91-9940-FBFB-673C-5DC88DC5AC76}"/>
              </a:ext>
            </a:extLst>
          </p:cNvPr>
          <p:cNvSpPr>
            <a:spLocks noGrp="1"/>
          </p:cNvSpPr>
          <p:nvPr>
            <p:ph type="body" sz="quarter" idx="12"/>
          </p:nvPr>
        </p:nvSpPr>
        <p:spPr>
          <a:xfrm>
            <a:off x="217034" y="1257671"/>
            <a:ext cx="3617912" cy="307777"/>
          </a:xfrm>
        </p:spPr>
        <p:txBody>
          <a:bodyPr vert="horz" wrap="square" lIns="0" tIns="0" rIns="0" bIns="0" rtlCol="0" anchor="t">
            <a:spAutoFit/>
          </a:bodyPr>
          <a:lstStyle/>
          <a:p>
            <a:r>
              <a:rPr lang="en-US" dirty="0">
                <a:cs typeface="Segoe UI Semilight"/>
              </a:rPr>
              <a:t>Introducing Pages in Channels!</a:t>
            </a:r>
            <a:endParaRPr lang="en-US" dirty="0"/>
          </a:p>
        </p:txBody>
      </p:sp>
      <p:sp>
        <p:nvSpPr>
          <p:cNvPr id="446" name="TextBox 445">
            <a:extLst>
              <a:ext uri="{FF2B5EF4-FFF2-40B4-BE49-F238E27FC236}">
                <a16:creationId xmlns:a16="http://schemas.microsoft.com/office/drawing/2014/main" id="{CEC42BB7-B28D-AED8-C516-38901770E30C}"/>
              </a:ext>
            </a:extLst>
          </p:cNvPr>
          <p:cNvSpPr txBox="1"/>
          <p:nvPr/>
        </p:nvSpPr>
        <p:spPr>
          <a:xfrm>
            <a:off x="461963" y="2239963"/>
            <a:ext cx="5049837" cy="2860270"/>
          </a:xfrm>
          <a:prstGeom prst="rect">
            <a:avLst/>
          </a:prstGeom>
        </p:spPr>
        <p:txBody>
          <a:bodyPr rot="0" spcFirstLastPara="0" vertOverflow="overflow" horzOverflow="overflow" vert="horz" wrap="square" lIns="0" tIns="0" rIns="0" bIns="0" numCol="1" spcCol="0" rtlCol="0" fromWordArt="0" anchorCtr="0" forceAA="0" compatLnSpc="1">
            <a:prstTxWarp prst="textNoShape">
              <a:avLst/>
            </a:prstTxWarp>
            <a:normAutofit/>
          </a:bodyPr>
          <a:lstStyle/>
          <a:p>
            <a:pPr defTabSz="932742">
              <a:lnSpc>
                <a:spcPct val="90000"/>
              </a:lnSpc>
              <a:spcBef>
                <a:spcPts val="1000"/>
              </a:spcBef>
              <a:buSzPct val="90000"/>
            </a:pPr>
            <a:r>
              <a:rPr lang="en-US" b="1" i="0" u="none" strike="noStrike">
                <a:solidFill>
                  <a:srgbClr val="000000"/>
                </a:solidFill>
              </a:rPr>
              <a:t>What are Pages in Channels? </a:t>
            </a:r>
            <a:r>
              <a:rPr lang="en-US" b="1" i="0">
                <a:solidFill>
                  <a:srgbClr val="000000"/>
                </a:solidFill>
              </a:rPr>
              <a:t>​</a:t>
            </a:r>
            <a:endParaRPr lang="en-US" b="1">
              <a:solidFill>
                <a:srgbClr val="000000"/>
              </a:solidFill>
              <a:cs typeface="Segoe UI"/>
            </a:endParaRPr>
          </a:p>
          <a:p>
            <a:pPr defTabSz="932742">
              <a:lnSpc>
                <a:spcPct val="90000"/>
              </a:lnSpc>
              <a:spcBef>
                <a:spcPts val="1000"/>
              </a:spcBef>
              <a:buSzPct val="90000"/>
            </a:pPr>
            <a:r>
              <a:rPr lang="en-US" b="0" i="0" u="none" strike="noStrike">
                <a:solidFill>
                  <a:srgbClr val="000000"/>
                </a:solidFill>
              </a:rPr>
              <a:t>A </a:t>
            </a:r>
            <a:r>
              <a:rPr lang="en-US">
                <a:solidFill>
                  <a:srgbClr val="000000"/>
                </a:solidFill>
              </a:rPr>
              <a:t>Channel Page </a:t>
            </a:r>
            <a:r>
              <a:rPr lang="en-US" b="0" i="0" u="none" strike="noStrike">
                <a:solidFill>
                  <a:srgbClr val="000000"/>
                </a:solidFill>
              </a:rPr>
              <a:t>is a collaborative canvas</a:t>
            </a:r>
            <a:r>
              <a:rPr lang="en-US">
                <a:solidFill>
                  <a:srgbClr val="000000"/>
                </a:solidFill>
              </a:rPr>
              <a:t> -</a:t>
            </a:r>
            <a:r>
              <a:rPr lang="en-US" b="0" i="0" u="none" strike="noStrike">
                <a:solidFill>
                  <a:srgbClr val="000000"/>
                </a:solidFill>
              </a:rPr>
              <a:t> powered by Loop</a:t>
            </a:r>
            <a:r>
              <a:rPr lang="en-US">
                <a:solidFill>
                  <a:srgbClr val="000000"/>
                </a:solidFill>
              </a:rPr>
              <a:t>! It is designed</a:t>
            </a:r>
            <a:r>
              <a:rPr lang="en-US" b="0" i="0" u="none" strike="noStrike">
                <a:solidFill>
                  <a:srgbClr val="000000"/>
                </a:solidFill>
              </a:rPr>
              <a:t> for seamless collaboration directly in </a:t>
            </a:r>
            <a:r>
              <a:rPr lang="en-US">
                <a:solidFill>
                  <a:srgbClr val="000000"/>
                </a:solidFill>
              </a:rPr>
              <a:t>Teams.</a:t>
            </a:r>
          </a:p>
          <a:p>
            <a:pPr defTabSz="932742">
              <a:lnSpc>
                <a:spcPct val="90000"/>
              </a:lnSpc>
              <a:spcBef>
                <a:spcPts val="1000"/>
              </a:spcBef>
              <a:buSzPct val="90000"/>
            </a:pPr>
            <a:endParaRPr lang="en-US">
              <a:solidFill>
                <a:srgbClr val="000000"/>
              </a:solidFill>
            </a:endParaRPr>
          </a:p>
          <a:p>
            <a:pPr defTabSz="932742">
              <a:lnSpc>
                <a:spcPct val="90000"/>
              </a:lnSpc>
              <a:spcBef>
                <a:spcPts val="1000"/>
              </a:spcBef>
              <a:buSzPct val="90000"/>
            </a:pPr>
            <a:endParaRPr lang="en-US" b="1">
              <a:solidFill>
                <a:srgbClr val="000000"/>
              </a:solidFill>
            </a:endParaRPr>
          </a:p>
          <a:p>
            <a:pPr defTabSz="932742">
              <a:lnSpc>
                <a:spcPct val="90000"/>
              </a:lnSpc>
              <a:spcBef>
                <a:spcPts val="1000"/>
              </a:spcBef>
            </a:pPr>
            <a:r>
              <a:rPr lang="en-US" b="1">
                <a:solidFill>
                  <a:srgbClr val="000000"/>
                </a:solidFill>
              </a:rPr>
              <a:t>Pages in Channels in Teams is a new feature! </a:t>
            </a:r>
            <a:endParaRPr lang="en-US" b="1">
              <a:solidFill>
                <a:srgbClr val="000000"/>
              </a:solidFill>
              <a:cs typeface="Segoe UI"/>
            </a:endParaRPr>
          </a:p>
          <a:p>
            <a:pPr marL="0" lvl="1" defTabSz="932742">
              <a:lnSpc>
                <a:spcPct val="90000"/>
              </a:lnSpc>
              <a:spcBef>
                <a:spcPts val="1000"/>
              </a:spcBef>
              <a:buSzPct val="90000"/>
            </a:pPr>
            <a:r>
              <a:rPr lang="en-US">
                <a:solidFill>
                  <a:srgbClr val="000000"/>
                </a:solidFill>
              </a:rPr>
              <a:t>Although Loop pages already exist, integrating pages directly into channels in Teams is new! </a:t>
            </a:r>
          </a:p>
          <a:p>
            <a:pPr defTabSz="932742">
              <a:lnSpc>
                <a:spcPct val="90000"/>
              </a:lnSpc>
              <a:spcBef>
                <a:spcPts val="1000"/>
              </a:spcBef>
              <a:buSzPct val="90000"/>
            </a:pPr>
            <a:endParaRPr lang="en-US">
              <a:solidFill>
                <a:srgbClr val="000000"/>
              </a:solidFill>
            </a:endParaRPr>
          </a:p>
        </p:txBody>
      </p:sp>
      <p:pic>
        <p:nvPicPr>
          <p:cNvPr id="449" name="Picture 448">
            <a:extLst>
              <a:ext uri="{FF2B5EF4-FFF2-40B4-BE49-F238E27FC236}">
                <a16:creationId xmlns:a16="http://schemas.microsoft.com/office/drawing/2014/main" id="{4EDDCA6E-348B-03FD-C22B-395FCB5738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46948" y="1763168"/>
            <a:ext cx="6747392" cy="3822423"/>
          </a:xfrm>
          <a:prstGeom prst="rect">
            <a:avLst/>
          </a:prstGeom>
        </p:spPr>
      </p:pic>
    </p:spTree>
    <p:extLst>
      <p:ext uri="{BB962C8B-B14F-4D97-AF65-F5344CB8AC3E}">
        <p14:creationId xmlns:p14="http://schemas.microsoft.com/office/powerpoint/2010/main" val="3105662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52E1-9AB6-2741-9FAA-2691E8D70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64407-1925-B4E2-978B-1CC010AFA218}"/>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E53D055D-C953-5B71-266E-DE8D68B945C4}"/>
              </a:ext>
            </a:extLst>
          </p:cNvPr>
          <p:cNvSpPr>
            <a:spLocks noGrp="1"/>
          </p:cNvSpPr>
          <p:nvPr>
            <p:ph type="body" sz="quarter" idx="12"/>
          </p:nvPr>
        </p:nvSpPr>
        <p:spPr>
          <a:xfrm>
            <a:off x="461963" y="1257671"/>
            <a:ext cx="3617912" cy="307777"/>
          </a:xfrm>
        </p:spPr>
        <p:txBody>
          <a:bodyPr/>
          <a:lstStyle/>
          <a:p>
            <a:r>
              <a:rPr lang="en-US"/>
              <a:t>Why use pages in channels?</a:t>
            </a:r>
          </a:p>
        </p:txBody>
      </p:sp>
      <p:sp>
        <p:nvSpPr>
          <p:cNvPr id="3" name="TextBox 2">
            <a:extLst>
              <a:ext uri="{FF2B5EF4-FFF2-40B4-BE49-F238E27FC236}">
                <a16:creationId xmlns:a16="http://schemas.microsoft.com/office/drawing/2014/main" id="{B159723D-B0B7-DFA6-7D9B-A5765AF6B44A}"/>
              </a:ext>
            </a:extLst>
          </p:cNvPr>
          <p:cNvSpPr txBox="1"/>
          <p:nvPr/>
        </p:nvSpPr>
        <p:spPr>
          <a:xfrm>
            <a:off x="565122" y="2277597"/>
            <a:ext cx="8218629" cy="2123658"/>
          </a:xfrm>
          <a:prstGeom prst="rect">
            <a:avLst/>
          </a:prstGeom>
          <a:noFill/>
        </p:spPr>
        <p:txBody>
          <a:bodyPr wrap="square" lIns="0" tIns="0" rIns="0" bIns="0" rtlCol="0" anchor="t">
            <a:spAutoFit/>
          </a:bodyPr>
          <a:lstStyle/>
          <a:p>
            <a:r>
              <a:rPr lang="en-US" sz="2000" b="1">
                <a:gradFill>
                  <a:gsLst>
                    <a:gs pos="2917">
                      <a:schemeClr val="tx1"/>
                    </a:gs>
                    <a:gs pos="30000">
                      <a:schemeClr val="tx1"/>
                    </a:gs>
                  </a:gsLst>
                  <a:lin ang="5400000" scaled="0"/>
                </a:gradFill>
              </a:rPr>
              <a:t>Discover</a:t>
            </a:r>
            <a:r>
              <a:rPr lang="en-US" sz="2000">
                <a:gradFill>
                  <a:gsLst>
                    <a:gs pos="2917">
                      <a:schemeClr val="tx1"/>
                    </a:gs>
                    <a:gs pos="30000">
                      <a:schemeClr val="tx1"/>
                    </a:gs>
                  </a:gsLst>
                  <a:lin ang="5400000" scaled="0"/>
                </a:gradFill>
              </a:rPr>
              <a:t> content most relevant to your channel</a:t>
            </a:r>
            <a:endParaRPr lang="en-US" b="1">
              <a:solidFill>
                <a:srgbClr val="D9D9D9"/>
              </a:solidFill>
            </a:endParaRPr>
          </a:p>
          <a:p>
            <a:br>
              <a:rPr lang="en-US" sz="2000">
                <a:gradFill>
                  <a:gsLst>
                    <a:gs pos="2917">
                      <a:schemeClr val="tx1"/>
                    </a:gs>
                    <a:gs pos="30000">
                      <a:schemeClr val="tx1"/>
                    </a:gs>
                  </a:gsLst>
                  <a:lin ang="5400000" scaled="0"/>
                </a:gradFill>
              </a:rPr>
            </a:br>
            <a:r>
              <a:rPr lang="en-US" sz="2000" b="1">
                <a:solidFill>
                  <a:schemeClr val="bg1">
                    <a:lumMod val="85000"/>
                  </a:schemeClr>
                </a:solidFill>
              </a:rPr>
              <a:t>Collaborate </a:t>
            </a:r>
            <a:r>
              <a:rPr lang="en-US" sz="2000">
                <a:solidFill>
                  <a:schemeClr val="bg1">
                    <a:lumMod val="85000"/>
                  </a:schemeClr>
                </a:solidFill>
              </a:rPr>
              <a:t>with your team in the context of your most relevant conversations</a:t>
            </a:r>
            <a:endParaRPr lang="en-US" b="1">
              <a:solidFill>
                <a:schemeClr val="bg1">
                  <a:lumMod val="85000"/>
                </a:schemeClr>
              </a:solidFill>
              <a:cs typeface="Segoe UI"/>
            </a:endParaRPr>
          </a:p>
          <a:p>
            <a:br>
              <a:rPr lang="en-US" sz="2000">
                <a:solidFill>
                  <a:schemeClr val="bg1">
                    <a:lumMod val="85000"/>
                  </a:schemeClr>
                </a:solidFill>
              </a:rPr>
            </a:br>
            <a:r>
              <a:rPr lang="en-US" sz="2000" b="1">
                <a:solidFill>
                  <a:schemeClr val="bg1">
                    <a:lumMod val="85000"/>
                  </a:schemeClr>
                </a:solidFill>
                <a:cs typeface="Segoe UI"/>
              </a:rPr>
              <a:t>Seamlessly </a:t>
            </a:r>
            <a:r>
              <a:rPr lang="en-US" sz="2000">
                <a:solidFill>
                  <a:schemeClr val="bg1">
                    <a:lumMod val="85000"/>
                  </a:schemeClr>
                </a:solidFill>
                <a:cs typeface="Segoe UI"/>
              </a:rPr>
              <a:t>integrate with the rest of your Teams experience</a:t>
            </a:r>
            <a:endParaRPr lang="en-US" b="1">
              <a:solidFill>
                <a:schemeClr val="bg1">
                  <a:lumMod val="85000"/>
                </a:schemeClr>
              </a:solidFill>
              <a:cs typeface="Segoe UI"/>
            </a:endParaRPr>
          </a:p>
          <a:p>
            <a:endParaRPr lang="en-US"/>
          </a:p>
        </p:txBody>
      </p:sp>
    </p:spTree>
    <p:extLst>
      <p:ext uri="{BB962C8B-B14F-4D97-AF65-F5344CB8AC3E}">
        <p14:creationId xmlns:p14="http://schemas.microsoft.com/office/powerpoint/2010/main" val="12330795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456F4-42A9-E9C9-C500-24CBAA285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3BD07-7135-BB4B-00E2-0028E8A0A1A9}"/>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DE0486CF-5E35-9F4F-0885-F66C7FA5C17C}"/>
              </a:ext>
            </a:extLst>
          </p:cNvPr>
          <p:cNvSpPr>
            <a:spLocks noGrp="1"/>
          </p:cNvSpPr>
          <p:nvPr>
            <p:ph type="body" sz="quarter" idx="12"/>
          </p:nvPr>
        </p:nvSpPr>
        <p:spPr>
          <a:xfrm>
            <a:off x="461963" y="1257671"/>
            <a:ext cx="3617912" cy="307777"/>
          </a:xfrm>
        </p:spPr>
        <p:txBody>
          <a:bodyPr/>
          <a:lstStyle/>
          <a:p>
            <a:r>
              <a:rPr lang="en-US"/>
              <a:t>Why use pages in channels?</a:t>
            </a:r>
          </a:p>
        </p:txBody>
      </p:sp>
      <p:sp>
        <p:nvSpPr>
          <p:cNvPr id="3" name="TextBox 2">
            <a:extLst>
              <a:ext uri="{FF2B5EF4-FFF2-40B4-BE49-F238E27FC236}">
                <a16:creationId xmlns:a16="http://schemas.microsoft.com/office/drawing/2014/main" id="{91E38592-5179-2388-F649-394D4111D772}"/>
              </a:ext>
            </a:extLst>
          </p:cNvPr>
          <p:cNvSpPr txBox="1"/>
          <p:nvPr/>
        </p:nvSpPr>
        <p:spPr>
          <a:xfrm>
            <a:off x="565122" y="2277597"/>
            <a:ext cx="8218629" cy="2123658"/>
          </a:xfrm>
          <a:prstGeom prst="rect">
            <a:avLst/>
          </a:prstGeom>
          <a:noFill/>
        </p:spPr>
        <p:txBody>
          <a:bodyPr wrap="square" lIns="0" tIns="0" rIns="0" bIns="0" rtlCol="0" anchor="t">
            <a:spAutoFit/>
          </a:bodyPr>
          <a:lstStyle/>
          <a:p>
            <a:r>
              <a:rPr lang="en-US" sz="2000" b="1">
                <a:solidFill>
                  <a:schemeClr val="bg2"/>
                </a:solidFill>
              </a:rPr>
              <a:t>Discover</a:t>
            </a:r>
            <a:r>
              <a:rPr lang="en-US" sz="2000">
                <a:solidFill>
                  <a:schemeClr val="bg2"/>
                </a:solidFill>
              </a:rPr>
              <a:t> content most relevant to your channel</a:t>
            </a:r>
            <a:endParaRPr lang="en-US" b="1">
              <a:solidFill>
                <a:schemeClr val="bg2"/>
              </a:solidFill>
              <a:cs typeface="Segoe UI"/>
            </a:endParaRPr>
          </a:p>
          <a:p>
            <a:br>
              <a:rPr lang="en-US" sz="2000"/>
            </a:br>
            <a:r>
              <a:rPr lang="en-US" sz="2000" b="1"/>
              <a:t>Collaborate </a:t>
            </a:r>
            <a:r>
              <a:rPr lang="en-US" sz="2000"/>
              <a:t>with your team in the context of your most relevant conversations</a:t>
            </a:r>
            <a:endParaRPr lang="en-US" b="1">
              <a:cs typeface="Segoe UI"/>
            </a:endParaRPr>
          </a:p>
          <a:p>
            <a:br>
              <a:rPr lang="en-US" sz="2000">
                <a:solidFill>
                  <a:schemeClr val="bg1">
                    <a:lumMod val="85000"/>
                  </a:schemeClr>
                </a:solidFill>
              </a:rPr>
            </a:br>
            <a:r>
              <a:rPr lang="en-US" sz="2000" b="1">
                <a:solidFill>
                  <a:schemeClr val="bg1">
                    <a:lumMod val="85000"/>
                  </a:schemeClr>
                </a:solidFill>
                <a:cs typeface="Segoe UI"/>
              </a:rPr>
              <a:t>Seamlessly </a:t>
            </a:r>
            <a:r>
              <a:rPr lang="en-US" sz="2000">
                <a:solidFill>
                  <a:schemeClr val="bg1">
                    <a:lumMod val="85000"/>
                  </a:schemeClr>
                </a:solidFill>
                <a:cs typeface="Segoe UI"/>
              </a:rPr>
              <a:t>integrate with the rest of your Teams experience</a:t>
            </a:r>
            <a:endParaRPr lang="en-US" b="1">
              <a:solidFill>
                <a:schemeClr val="bg1">
                  <a:lumMod val="85000"/>
                </a:schemeClr>
              </a:solidFill>
              <a:cs typeface="Segoe UI"/>
            </a:endParaRPr>
          </a:p>
          <a:p>
            <a:endParaRPr lang="en-US"/>
          </a:p>
        </p:txBody>
      </p:sp>
    </p:spTree>
    <p:extLst>
      <p:ext uri="{BB962C8B-B14F-4D97-AF65-F5344CB8AC3E}">
        <p14:creationId xmlns:p14="http://schemas.microsoft.com/office/powerpoint/2010/main" val="41962112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0FDA-85E5-9972-664A-7AFAA345D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6E853-243A-3289-CE4E-50EB3E2784D2}"/>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82FED9EA-40F1-083C-00BB-002CA124AF47}"/>
              </a:ext>
            </a:extLst>
          </p:cNvPr>
          <p:cNvSpPr>
            <a:spLocks noGrp="1"/>
          </p:cNvSpPr>
          <p:nvPr>
            <p:ph type="body" sz="quarter" idx="12"/>
          </p:nvPr>
        </p:nvSpPr>
        <p:spPr>
          <a:xfrm>
            <a:off x="461963" y="1257671"/>
            <a:ext cx="3617912" cy="307777"/>
          </a:xfrm>
        </p:spPr>
        <p:txBody>
          <a:bodyPr/>
          <a:lstStyle/>
          <a:p>
            <a:r>
              <a:rPr lang="en-US"/>
              <a:t>Why use pages in channels?</a:t>
            </a:r>
          </a:p>
        </p:txBody>
      </p:sp>
      <p:sp>
        <p:nvSpPr>
          <p:cNvPr id="3" name="TextBox 2">
            <a:extLst>
              <a:ext uri="{FF2B5EF4-FFF2-40B4-BE49-F238E27FC236}">
                <a16:creationId xmlns:a16="http://schemas.microsoft.com/office/drawing/2014/main" id="{67023920-221E-3728-32EA-F0CF575F543D}"/>
              </a:ext>
            </a:extLst>
          </p:cNvPr>
          <p:cNvSpPr txBox="1"/>
          <p:nvPr/>
        </p:nvSpPr>
        <p:spPr>
          <a:xfrm>
            <a:off x="565122" y="2277597"/>
            <a:ext cx="8218629" cy="2123658"/>
          </a:xfrm>
          <a:prstGeom prst="rect">
            <a:avLst/>
          </a:prstGeom>
          <a:noFill/>
        </p:spPr>
        <p:txBody>
          <a:bodyPr wrap="square" lIns="0" tIns="0" rIns="0" bIns="0" rtlCol="0" anchor="t">
            <a:spAutoFit/>
          </a:bodyPr>
          <a:lstStyle/>
          <a:p>
            <a:r>
              <a:rPr lang="en-US" sz="2000" b="1">
                <a:solidFill>
                  <a:schemeClr val="bg1">
                    <a:lumMod val="85000"/>
                  </a:schemeClr>
                </a:solidFill>
              </a:rPr>
              <a:t>Discover</a:t>
            </a:r>
            <a:r>
              <a:rPr lang="en-US" sz="2000">
                <a:solidFill>
                  <a:schemeClr val="bg1">
                    <a:lumMod val="85000"/>
                  </a:schemeClr>
                </a:solidFill>
              </a:rPr>
              <a:t> content most relevant to your channel</a:t>
            </a:r>
            <a:endParaRPr lang="en-US" b="1">
              <a:solidFill>
                <a:schemeClr val="bg1">
                  <a:lumMod val="85000"/>
                </a:schemeClr>
              </a:solidFill>
              <a:cs typeface="Segoe UI"/>
            </a:endParaRPr>
          </a:p>
          <a:p>
            <a:br>
              <a:rPr lang="en-US" sz="2000">
                <a:solidFill>
                  <a:schemeClr val="bg1">
                    <a:lumMod val="85000"/>
                  </a:schemeClr>
                </a:solidFill>
              </a:rPr>
            </a:br>
            <a:r>
              <a:rPr lang="en-US" sz="2000" b="1">
                <a:solidFill>
                  <a:schemeClr val="bg1">
                    <a:lumMod val="85000"/>
                  </a:schemeClr>
                </a:solidFill>
              </a:rPr>
              <a:t>Collaborate </a:t>
            </a:r>
            <a:r>
              <a:rPr lang="en-US" sz="2000">
                <a:solidFill>
                  <a:schemeClr val="bg1">
                    <a:lumMod val="85000"/>
                  </a:schemeClr>
                </a:solidFill>
              </a:rPr>
              <a:t>with your team in the context of your most relevant conversations</a:t>
            </a:r>
            <a:endParaRPr lang="en-US" b="1">
              <a:solidFill>
                <a:schemeClr val="bg1">
                  <a:lumMod val="85000"/>
                </a:schemeClr>
              </a:solidFill>
              <a:cs typeface="Segoe UI"/>
            </a:endParaRPr>
          </a:p>
          <a:p>
            <a:br>
              <a:rPr lang="en-US" sz="2000"/>
            </a:br>
            <a:r>
              <a:rPr lang="en-US" sz="2000" b="1">
                <a:cs typeface="Segoe UI"/>
              </a:rPr>
              <a:t>Seamlessly </a:t>
            </a:r>
            <a:r>
              <a:rPr lang="en-US" sz="2000">
                <a:cs typeface="Segoe UI"/>
              </a:rPr>
              <a:t>integrate with the rest of your Teams experience</a:t>
            </a:r>
            <a:endParaRPr lang="en-US" b="1">
              <a:cs typeface="Segoe UI"/>
            </a:endParaRPr>
          </a:p>
          <a:p>
            <a:endParaRPr lang="en-US"/>
          </a:p>
        </p:txBody>
      </p:sp>
    </p:spTree>
    <p:extLst>
      <p:ext uri="{BB962C8B-B14F-4D97-AF65-F5344CB8AC3E}">
        <p14:creationId xmlns:p14="http://schemas.microsoft.com/office/powerpoint/2010/main" val="27999338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B7EB2-F71D-10D6-AE01-02A12C594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6F394-43DA-9340-F4BE-2E60C2B23751}"/>
              </a:ext>
            </a:extLst>
          </p:cNvPr>
          <p:cNvSpPr>
            <a:spLocks noGrp="1"/>
          </p:cNvSpPr>
          <p:nvPr>
            <p:ph type="title"/>
          </p:nvPr>
        </p:nvSpPr>
        <p:spPr/>
        <p:txBody>
          <a:bodyPr/>
          <a:lstStyle/>
          <a:p>
            <a:r>
              <a:rPr lang="en-US"/>
              <a:t>Pages in Channels</a:t>
            </a:r>
          </a:p>
        </p:txBody>
      </p:sp>
      <p:pic>
        <p:nvPicPr>
          <p:cNvPr id="6" name="Picture 5" descr="Screenshot of a Teams channel showing the ability to add a new page.">
            <a:extLst>
              <a:ext uri="{FF2B5EF4-FFF2-40B4-BE49-F238E27FC236}">
                <a16:creationId xmlns:a16="http://schemas.microsoft.com/office/drawing/2014/main" id="{6E32C704-FFDC-31FB-C87C-1A4A88239487}"/>
              </a:ext>
            </a:extLst>
          </p:cNvPr>
          <p:cNvPicPr>
            <a:picLocks noChangeAspect="1"/>
          </p:cNvPicPr>
          <p:nvPr/>
        </p:nvPicPr>
        <p:blipFill>
          <a:blip r:embed="rId3"/>
          <a:stretch>
            <a:fillRect/>
          </a:stretch>
        </p:blipFill>
        <p:spPr>
          <a:xfrm>
            <a:off x="1725330" y="1747208"/>
            <a:ext cx="8573919" cy="4828032"/>
          </a:xfrm>
          <a:prstGeom prst="rect">
            <a:avLst/>
          </a:prstGeom>
        </p:spPr>
      </p:pic>
      <p:sp>
        <p:nvSpPr>
          <p:cNvPr id="9" name="Text Placeholder 3">
            <a:extLst>
              <a:ext uri="{FF2B5EF4-FFF2-40B4-BE49-F238E27FC236}">
                <a16:creationId xmlns:a16="http://schemas.microsoft.com/office/drawing/2014/main" id="{33A292EA-A0D1-73E0-6877-9A62C82A2528}"/>
              </a:ext>
            </a:extLst>
          </p:cNvPr>
          <p:cNvSpPr>
            <a:spLocks noGrp="1"/>
          </p:cNvSpPr>
          <p:nvPr>
            <p:ph type="body" sz="quarter" idx="12"/>
          </p:nvPr>
        </p:nvSpPr>
        <p:spPr>
          <a:xfrm>
            <a:off x="461963" y="1257671"/>
            <a:ext cx="3617912" cy="307777"/>
          </a:xfrm>
        </p:spPr>
        <p:txBody>
          <a:bodyPr/>
          <a:lstStyle/>
          <a:p>
            <a:r>
              <a:rPr lang="en-US"/>
              <a:t>Add a new page</a:t>
            </a:r>
          </a:p>
        </p:txBody>
      </p:sp>
    </p:spTree>
    <p:extLst>
      <p:ext uri="{BB962C8B-B14F-4D97-AF65-F5344CB8AC3E}">
        <p14:creationId xmlns:p14="http://schemas.microsoft.com/office/powerpoint/2010/main" val="11399002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657E-BAFB-7E9E-A473-86E3AF91A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46BA6-DD27-D84A-FD5D-A3116CE67A84}"/>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C8723765-E1BA-C44F-E579-D064C046FAD9}"/>
              </a:ext>
            </a:extLst>
          </p:cNvPr>
          <p:cNvSpPr>
            <a:spLocks noGrp="1"/>
          </p:cNvSpPr>
          <p:nvPr>
            <p:ph type="body" sz="quarter" idx="12"/>
          </p:nvPr>
        </p:nvSpPr>
        <p:spPr>
          <a:xfrm>
            <a:off x="461963" y="1257671"/>
            <a:ext cx="3617912" cy="307777"/>
          </a:xfrm>
        </p:spPr>
        <p:txBody>
          <a:bodyPr/>
          <a:lstStyle/>
          <a:p>
            <a:r>
              <a:rPr lang="en-US"/>
              <a:t>Add an existing page</a:t>
            </a:r>
          </a:p>
        </p:txBody>
      </p:sp>
      <p:pic>
        <p:nvPicPr>
          <p:cNvPr id="3" name="Picture 2" descr="Screenshot of a Teams channel showing the ability to add an existing page.">
            <a:extLst>
              <a:ext uri="{FF2B5EF4-FFF2-40B4-BE49-F238E27FC236}">
                <a16:creationId xmlns:a16="http://schemas.microsoft.com/office/drawing/2014/main" id="{54354E3C-7DC3-432C-EC94-FCA2ED6490EF}"/>
              </a:ext>
            </a:extLst>
          </p:cNvPr>
          <p:cNvPicPr>
            <a:picLocks noChangeAspect="1"/>
          </p:cNvPicPr>
          <p:nvPr/>
        </p:nvPicPr>
        <p:blipFill>
          <a:blip r:embed="rId3"/>
          <a:stretch>
            <a:fillRect/>
          </a:stretch>
        </p:blipFill>
        <p:spPr>
          <a:xfrm>
            <a:off x="1502716" y="1691415"/>
            <a:ext cx="9015045" cy="5076433"/>
          </a:xfrm>
          <a:prstGeom prst="rect">
            <a:avLst/>
          </a:prstGeom>
        </p:spPr>
      </p:pic>
    </p:spTree>
    <p:extLst>
      <p:ext uri="{BB962C8B-B14F-4D97-AF65-F5344CB8AC3E}">
        <p14:creationId xmlns:p14="http://schemas.microsoft.com/office/powerpoint/2010/main" val="4900309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CF78-688E-D09F-6FD9-CB20696A6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83EAF-ECFF-9DDF-A68C-E662437D5790}"/>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D79742B1-99AA-FA3E-8922-24B62E4E0A28}"/>
              </a:ext>
            </a:extLst>
          </p:cNvPr>
          <p:cNvSpPr>
            <a:spLocks noGrp="1"/>
          </p:cNvSpPr>
          <p:nvPr>
            <p:ph type="body" sz="quarter" idx="12"/>
          </p:nvPr>
        </p:nvSpPr>
        <p:spPr>
          <a:xfrm>
            <a:off x="461963" y="1257671"/>
            <a:ext cx="3617912" cy="307777"/>
          </a:xfrm>
        </p:spPr>
        <p:txBody>
          <a:bodyPr/>
          <a:lstStyle/>
          <a:p>
            <a:r>
              <a:rPr lang="en-US"/>
              <a:t>Browse channel pages</a:t>
            </a:r>
          </a:p>
        </p:txBody>
      </p:sp>
      <p:pic>
        <p:nvPicPr>
          <p:cNvPr id="3" name="Picture 2" descr="Screenshot of a Teams channel showing how to browse channel pages.">
            <a:extLst>
              <a:ext uri="{FF2B5EF4-FFF2-40B4-BE49-F238E27FC236}">
                <a16:creationId xmlns:a16="http://schemas.microsoft.com/office/drawing/2014/main" id="{BFC29499-CC44-F073-BA71-C046645AADFF}"/>
              </a:ext>
            </a:extLst>
          </p:cNvPr>
          <p:cNvPicPr>
            <a:picLocks noChangeAspect="1"/>
          </p:cNvPicPr>
          <p:nvPr/>
        </p:nvPicPr>
        <p:blipFill>
          <a:blip r:embed="rId3"/>
          <a:stretch>
            <a:fillRect/>
          </a:stretch>
        </p:blipFill>
        <p:spPr>
          <a:xfrm>
            <a:off x="1781603" y="1713998"/>
            <a:ext cx="8628794" cy="4858932"/>
          </a:xfrm>
          <a:prstGeom prst="rect">
            <a:avLst/>
          </a:prstGeom>
        </p:spPr>
      </p:pic>
    </p:spTree>
    <p:extLst>
      <p:ext uri="{BB962C8B-B14F-4D97-AF65-F5344CB8AC3E}">
        <p14:creationId xmlns:p14="http://schemas.microsoft.com/office/powerpoint/2010/main" val="5988169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E9121-24D4-6FEB-8AC6-D3D8D85C6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2B1EA-BAF6-0DEA-BDA1-864BA085D5DE}"/>
              </a:ext>
            </a:extLst>
          </p:cNvPr>
          <p:cNvSpPr>
            <a:spLocks noGrp="1"/>
          </p:cNvSpPr>
          <p:nvPr>
            <p:ph type="title"/>
          </p:nvPr>
        </p:nvSpPr>
        <p:spPr/>
        <p:txBody>
          <a:bodyPr/>
          <a:lstStyle/>
          <a:p>
            <a:r>
              <a:rPr lang="en-US"/>
              <a:t>Pages in Channels</a:t>
            </a:r>
          </a:p>
        </p:txBody>
      </p:sp>
      <p:sp>
        <p:nvSpPr>
          <p:cNvPr id="9" name="Text Placeholder 3">
            <a:extLst>
              <a:ext uri="{FF2B5EF4-FFF2-40B4-BE49-F238E27FC236}">
                <a16:creationId xmlns:a16="http://schemas.microsoft.com/office/drawing/2014/main" id="{26C05EC5-7DAC-BB8D-6A30-5C28D2516693}"/>
              </a:ext>
            </a:extLst>
          </p:cNvPr>
          <p:cNvSpPr>
            <a:spLocks noGrp="1"/>
          </p:cNvSpPr>
          <p:nvPr>
            <p:ph type="body" sz="quarter" idx="12"/>
          </p:nvPr>
        </p:nvSpPr>
        <p:spPr>
          <a:xfrm>
            <a:off x="89210" y="1250389"/>
            <a:ext cx="4226312" cy="307777"/>
          </a:xfrm>
        </p:spPr>
        <p:txBody>
          <a:bodyPr/>
          <a:lstStyle/>
          <a:p>
            <a:r>
              <a:rPr lang="en-US"/>
              <a:t>Notifications for page @ mentions</a:t>
            </a:r>
          </a:p>
        </p:txBody>
      </p:sp>
      <p:pic>
        <p:nvPicPr>
          <p:cNvPr id="4" name="Picture 3" descr="Screenshot of a Teams channel showing the ability to @ mention people in pages.">
            <a:extLst>
              <a:ext uri="{FF2B5EF4-FFF2-40B4-BE49-F238E27FC236}">
                <a16:creationId xmlns:a16="http://schemas.microsoft.com/office/drawing/2014/main" id="{F8B6123F-0763-9273-D3E3-0D87C71FE3D1}"/>
              </a:ext>
            </a:extLst>
          </p:cNvPr>
          <p:cNvPicPr>
            <a:picLocks noChangeAspect="1"/>
          </p:cNvPicPr>
          <p:nvPr/>
        </p:nvPicPr>
        <p:blipFill>
          <a:blip r:embed="rId3"/>
          <a:stretch>
            <a:fillRect/>
          </a:stretch>
        </p:blipFill>
        <p:spPr>
          <a:xfrm>
            <a:off x="1705169" y="1763168"/>
            <a:ext cx="8781661" cy="4945013"/>
          </a:xfrm>
          <a:prstGeom prst="rect">
            <a:avLst/>
          </a:prstGeom>
        </p:spPr>
      </p:pic>
    </p:spTree>
    <p:extLst>
      <p:ext uri="{BB962C8B-B14F-4D97-AF65-F5344CB8AC3E}">
        <p14:creationId xmlns:p14="http://schemas.microsoft.com/office/powerpoint/2010/main" val="28464039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Segoe UI Semibold"/>
                <a:cs typeface="Segoe UI Semibold"/>
              </a:rPr>
              <a:t>October </a:t>
            </a: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E350-0001-CEFD-C387-645B60C3CEC3}"/>
              </a:ext>
            </a:extLst>
          </p:cNvPr>
          <p:cNvSpPr>
            <a:spLocks noGrp="1"/>
          </p:cNvSpPr>
          <p:nvPr>
            <p:ph type="title"/>
          </p:nvPr>
        </p:nvSpPr>
        <p:spPr/>
        <p:txBody>
          <a:bodyPr/>
          <a:lstStyle/>
          <a:p>
            <a:r>
              <a:rPr lang="en-US">
                <a:cs typeface="Segoe UI"/>
              </a:rPr>
              <a:t>Pages in Channels</a:t>
            </a:r>
            <a:endParaRPr lang="en-US"/>
          </a:p>
        </p:txBody>
      </p:sp>
      <p:sp>
        <p:nvSpPr>
          <p:cNvPr id="5" name="Text Placeholder 3">
            <a:extLst>
              <a:ext uri="{FF2B5EF4-FFF2-40B4-BE49-F238E27FC236}">
                <a16:creationId xmlns:a16="http://schemas.microsoft.com/office/drawing/2014/main" id="{3A757C93-1D97-2EF2-E4C4-2F99C9CDA087}"/>
              </a:ext>
            </a:extLst>
          </p:cNvPr>
          <p:cNvSpPr>
            <a:spLocks noGrp="1"/>
          </p:cNvSpPr>
          <p:nvPr>
            <p:ph type="body" sz="quarter" idx="12"/>
          </p:nvPr>
        </p:nvSpPr>
        <p:spPr>
          <a:xfrm>
            <a:off x="162165" y="1173895"/>
            <a:ext cx="4226312" cy="307777"/>
          </a:xfrm>
        </p:spPr>
        <p:txBody>
          <a:bodyPr vert="horz" wrap="square" lIns="0" tIns="0" rIns="0" bIns="0" rtlCol="0" anchor="t">
            <a:spAutoFit/>
          </a:bodyPr>
          <a:lstStyle/>
          <a:p>
            <a:r>
              <a:rPr lang="en-US">
                <a:cs typeface="Segoe UI Semilight"/>
              </a:rPr>
              <a:t>Demo</a:t>
            </a:r>
            <a:endParaRPr lang="en-US"/>
          </a:p>
        </p:txBody>
      </p:sp>
    </p:spTree>
    <p:extLst>
      <p:ext uri="{BB962C8B-B14F-4D97-AF65-F5344CB8AC3E}">
        <p14:creationId xmlns:p14="http://schemas.microsoft.com/office/powerpoint/2010/main" val="15525505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1087477"/>
          </a:xfrm>
        </p:spPr>
        <p:txBody>
          <a:bodyPr/>
          <a:lstStyle/>
          <a:p>
            <a:pPr marL="0" indent="0">
              <a:lnSpc>
                <a:spcPct val="90000"/>
              </a:lnSpc>
              <a:spcBef>
                <a:spcPts val="1000"/>
              </a:spcBef>
              <a:buNone/>
            </a:pPr>
            <a:r>
              <a:rPr lang="en-US" u="sng">
                <a:hlinkClick r:id="rId5"/>
              </a:rPr>
              <a:t>Power Platform Community Conference</a:t>
            </a:r>
            <a:r>
              <a:rPr lang="en-US"/>
              <a:t> | Oct 28-30 | Las Vegas, NV</a:t>
            </a:r>
          </a:p>
          <a:p>
            <a:pPr marL="0">
              <a:lnSpc>
                <a:spcPct val="90000"/>
              </a:lnSpc>
              <a:spcBef>
                <a:spcPts val="1000"/>
              </a:spcBef>
              <a:buNone/>
            </a:pPr>
            <a:r>
              <a:rPr lang="en-US">
                <a:hlinkClick r:id="rId6"/>
              </a:rPr>
              <a:t>Microsoft Ignite 2025</a:t>
            </a:r>
            <a:r>
              <a:rPr lang="en-US"/>
              <a:t> | Nov 17-21 | San Francisco, CA</a:t>
            </a:r>
          </a:p>
          <a:p>
            <a:pPr marL="0">
              <a:lnSpc>
                <a:spcPct val="90000"/>
              </a:lnSpc>
              <a:spcBef>
                <a:spcPts val="1000"/>
              </a:spcBef>
              <a:buNone/>
            </a:pPr>
            <a:r>
              <a:rPr lang="en-US">
                <a:hlinkClick r:id="rId7"/>
              </a:rPr>
              <a:t>European SharePoint Conference</a:t>
            </a:r>
            <a:r>
              <a:rPr lang="en-US"/>
              <a:t> | Dec 1-4 | Dublin, Ireland</a:t>
            </a:r>
          </a:p>
        </p:txBody>
      </p:sp>
    </p:spTree>
    <p:extLst>
      <p:ext uri="{BB962C8B-B14F-4D97-AF65-F5344CB8AC3E}">
        <p14:creationId xmlns:p14="http://schemas.microsoft.com/office/powerpoint/2010/main" val="2209290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600">
                <a:solidFill>
                  <a:srgbClr val="1A1A1A"/>
                </a:solidFill>
                <a:latin typeface="Segoe UI"/>
                <a:sym typeface="Wingdings" panose="05000000000000000000" pitchFamily="2" charset="2"/>
              </a:rPr>
              <a:t>Microsoft Ignite Recap</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1769715"/>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pc="-50">
                <a:ln w="3175">
                  <a:noFill/>
                </a:ln>
                <a:solidFill>
                  <a:schemeClr val="tx1"/>
                </a:solidFill>
                <a:latin typeface="+mj-lt"/>
                <a:cs typeface="Segoe UI Semibold"/>
              </a:rPr>
              <a:t>Announcements</a:t>
            </a:r>
          </a:p>
          <a:p>
            <a:pPr>
              <a:lnSpc>
                <a:spcPct val="90000"/>
              </a:lnSpc>
              <a:spcBef>
                <a:spcPts val="1000"/>
              </a:spcBef>
              <a:buFont typeface="Arial" panose="020B0604020202020204" pitchFamily="34" charset="0"/>
              <a:buChar char="•"/>
            </a:pPr>
            <a:r>
              <a:rPr lang="en-US" spc="-50">
                <a:ln w="3175">
                  <a:noFill/>
                </a:ln>
                <a:solidFill>
                  <a:schemeClr val="tx1"/>
                </a:solidFill>
                <a:latin typeface="+mj-lt"/>
                <a:cs typeface="Segoe UI Semibold"/>
              </a:rPr>
              <a:t>Top Microsoft 365 updates</a:t>
            </a:r>
          </a:p>
          <a:p>
            <a:pPr>
              <a:lnSpc>
                <a:spcPct val="90000"/>
              </a:lnSpc>
              <a:spcBef>
                <a:spcPts val="1000"/>
              </a:spcBef>
              <a:buFont typeface="Arial" panose="020B0604020202020204" pitchFamily="34" charset="0"/>
              <a:buChar char="•"/>
            </a:pPr>
            <a:r>
              <a:rPr lang="en-US">
                <a:latin typeface="+mj-lt"/>
              </a:rPr>
              <a:t>Topic: Collaborate within your Teams channel using Loop Pages</a:t>
            </a:r>
          </a:p>
          <a:p>
            <a:pPr>
              <a:lnSpc>
                <a:spcPct val="90000"/>
              </a:lnSpc>
              <a:spcBef>
                <a:spcPts val="1000"/>
              </a:spcBef>
              <a:buFont typeface="Arial" panose="020B0604020202020204" pitchFamily="34" charset="0"/>
              <a:buChar char="•"/>
            </a:pPr>
            <a:r>
              <a:rPr lang="en-US" spc="-50">
                <a:ln w="3175">
                  <a:noFill/>
                </a:ln>
                <a:solidFill>
                  <a:schemeClr val="tx1"/>
                </a:solidFill>
                <a:latin typeface="+mj-lt"/>
                <a:cs typeface="Segoe UI Semibold"/>
              </a:rPr>
              <a:t>Open discussion forum</a:t>
            </a: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085278"/>
            <a:ext cx="4694318" cy="4400162"/>
          </a:xfrm>
        </p:spPr>
        <p:txBody>
          <a:bodyPr vert="horz" wrap="square" lIns="0" tIns="0" rIns="0" bIns="0" rtlCol="0" anchor="t">
            <a:noAutofit/>
          </a:bodyPr>
          <a:lstStyle/>
          <a:p>
            <a:pPr marL="0" indent="0">
              <a:lnSpc>
                <a:spcPct val="90000"/>
              </a:lnSpc>
              <a:spcBef>
                <a:spcPts val="1000"/>
              </a:spcBef>
              <a:buNone/>
            </a:pPr>
            <a:r>
              <a:rPr lang="en-US" sz="2400" dirty="0">
                <a:latin typeface="+mj-lt"/>
              </a:rPr>
              <a:t>Copilot + OneDrive Digital Event </a:t>
            </a:r>
          </a:p>
          <a:p>
            <a:pPr marL="0" indent="0">
              <a:buNone/>
            </a:pPr>
            <a:r>
              <a:rPr lang="en-US" sz="1800" dirty="0"/>
              <a:t>Relive the magic of OneDrive’s 3rd annual digital showcase, packed with AI innovations for every part of your day. From secure storage to smart productivity tools, OneDrive delivers intelligence in every click, and inspiration in every memory. Visit </a:t>
            </a:r>
            <a:r>
              <a:rPr lang="en-US" sz="1800" u="sng" dirty="0">
                <a:hlinkClick r:id="rId2"/>
              </a:rPr>
              <a:t>https://aka.ms/OneDriveEvent</a:t>
            </a:r>
            <a:r>
              <a:rPr lang="en-US" sz="1800" dirty="0"/>
              <a:t> to learn more!</a:t>
            </a: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Community</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422" r="8422"/>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EB25-35A4-9D6E-3A49-C8D8741A7B49}"/>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CB24ADF-757E-BBE3-BA01-7DDFB2C59502}"/>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DC6AD7E5-F0F3-BD74-C089-D8CAEB80419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400" b="1" i="0" dirty="0">
                <a:solidFill>
                  <a:srgbClr val="333333"/>
                </a:solidFill>
                <a:effectLst/>
                <a:latin typeface="+mj-lt"/>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rgbClr val="333333"/>
                </a:solidFill>
                <a:effectLst/>
              </a:rPr>
              <a:t>Have you attended our </a:t>
            </a:r>
            <a:r>
              <a:rPr lang="en-US" sz="1600" b="0" i="0" dirty="0">
                <a:effectLst/>
                <a:hlinkClick r:id="rId2"/>
              </a:rPr>
              <a:t>Customer Hub</a:t>
            </a:r>
            <a:r>
              <a:rPr lang="en-US" sz="1600" b="0" i="0" dirty="0">
                <a:solidFill>
                  <a:srgbClr val="333333"/>
                </a:solidFill>
                <a:effectLst/>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dirty="0">
                <a:solidFill>
                  <a:srgbClr val="333333"/>
                </a:solidFill>
                <a:effectLst/>
              </a:rPr>
              <a:t>Join us for one or more of our upcoming sessions, including the launch of several new Copilot series. We also have all past session recordings so you can watch any that you missed</a:t>
            </a:r>
            <a:r>
              <a:rPr lang="en-US" sz="1600" dirty="0">
                <a:solidFill>
                  <a:srgbClr val="333333"/>
                </a:solidFill>
              </a:rPr>
              <a:t> and download the presentation materials.</a:t>
            </a:r>
            <a:endParaRPr lang="en-US" sz="1600" i="0" dirty="0">
              <a:solidFill>
                <a:srgbClr val="333333"/>
              </a:solidFill>
              <a:effectLst/>
            </a:endParaRPr>
          </a:p>
          <a:p>
            <a:pPr marL="0" indent="0">
              <a:lnSpc>
                <a:spcPct val="90000"/>
              </a:lnSpc>
              <a:spcBef>
                <a:spcPts val="1000"/>
              </a:spcBef>
              <a:buNone/>
            </a:pPr>
            <a:r>
              <a:rPr lang="en-US" sz="1600" dirty="0">
                <a:solidFill>
                  <a:srgbClr val="333333"/>
                </a:solidFill>
              </a:rPr>
              <a:t>Visit </a:t>
            </a:r>
            <a:r>
              <a:rPr lang="en-US" sz="1600" dirty="0">
                <a:solidFill>
                  <a:srgbClr val="333333"/>
                </a:solidFill>
                <a:hlinkClick r:id="rId2"/>
              </a:rPr>
              <a:t>aka.ms/</a:t>
            </a:r>
            <a:r>
              <a:rPr lang="en-US" sz="1600" dirty="0" err="1">
                <a:solidFill>
                  <a:srgbClr val="333333"/>
                </a:solidFill>
                <a:hlinkClick r:id="rId2"/>
              </a:rPr>
              <a:t>CustomerHubSessions</a:t>
            </a:r>
            <a:r>
              <a:rPr lang="en-US" sz="1600" dirty="0">
                <a:solidFill>
                  <a:srgbClr val="333333"/>
                </a:solidFill>
              </a:rPr>
              <a:t> to sign up today.</a:t>
            </a:r>
            <a:endParaRPr lang="en-US" sz="1600" b="0" i="0" dirty="0">
              <a:solidFill>
                <a:srgbClr val="333333"/>
              </a:solidFill>
              <a:effectLst/>
            </a:endParaRPr>
          </a:p>
        </p:txBody>
      </p:sp>
      <p:sp>
        <p:nvSpPr>
          <p:cNvPr id="6" name="TextBox 5">
            <a:extLst>
              <a:ext uri="{FF2B5EF4-FFF2-40B4-BE49-F238E27FC236}">
                <a16:creationId xmlns:a16="http://schemas.microsoft.com/office/drawing/2014/main" id="{8564CB2A-6B53-AC6B-C0E8-D50043124320}"/>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4A8CC232-4F43-7B62-B917-611B501D422D}"/>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422" b="2422"/>
          <a:stretch/>
        </p:blipFill>
        <p:spPr>
          <a:xfrm>
            <a:off x="5650395" y="2085278"/>
            <a:ext cx="6262206" cy="3534937"/>
          </a:xfrm>
        </p:spPr>
      </p:pic>
    </p:spTree>
    <p:extLst>
      <p:ext uri="{BB962C8B-B14F-4D97-AF65-F5344CB8AC3E}">
        <p14:creationId xmlns:p14="http://schemas.microsoft.com/office/powerpoint/2010/main" val="9385012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2857192"/>
          </a:xfrm>
        </p:spPr>
        <p:txBody>
          <a:bodyPr vert="horz" wrap="square" lIns="0" tIns="0" rIns="0" bIns="0" rtlCol="0" anchor="t">
            <a:spAutoFit/>
          </a:bodyPr>
          <a:lstStyle/>
          <a:p>
            <a:pPr marL="285750" lvl="0" indent="-285750">
              <a:lnSpc>
                <a:spcPct val="90000"/>
              </a:lnSpc>
              <a:spcBef>
                <a:spcPts val="1000"/>
              </a:spcBef>
              <a:buFont typeface="Arial" panose="020B0604020202020204" pitchFamily="34" charset="0"/>
              <a:buChar char="•"/>
            </a:pPr>
            <a:r>
              <a:rPr lang="en-US" sz="1600"/>
              <a:t>New resources page for the </a:t>
            </a:r>
            <a:r>
              <a:rPr lang="en-US" sz="1600" u="sng">
                <a:hlinkClick r:id="rId3"/>
              </a:rPr>
              <a:t>Microsoft AI Tour</a:t>
            </a:r>
            <a:endParaRPr lang="en-US" sz="1600"/>
          </a:p>
          <a:p>
            <a:pPr marL="285750" lvl="0" indent="-285750">
              <a:lnSpc>
                <a:spcPct val="90000"/>
              </a:lnSpc>
              <a:spcBef>
                <a:spcPts val="1000"/>
              </a:spcBef>
              <a:buFont typeface="Arial" panose="020B0604020202020204" pitchFamily="34" charset="0"/>
              <a:buChar char="•"/>
            </a:pPr>
            <a:r>
              <a:rPr lang="en-US" sz="1600"/>
              <a:t>New </a:t>
            </a:r>
            <a:r>
              <a:rPr lang="en-US" sz="1600" i="1"/>
              <a:t>Getting started guide</a:t>
            </a:r>
            <a:r>
              <a:rPr lang="en-US" sz="1600"/>
              <a:t> for the </a:t>
            </a:r>
            <a:r>
              <a:rPr lang="en-US" sz="1600" u="sng">
                <a:hlinkClick r:id="rId4"/>
              </a:rPr>
              <a:t>Frontier Program</a:t>
            </a:r>
            <a:endParaRPr lang="en-US" sz="1600"/>
          </a:p>
          <a:p>
            <a:pPr marL="285750" lvl="0" indent="-285750">
              <a:lnSpc>
                <a:spcPct val="90000"/>
              </a:lnSpc>
              <a:spcBef>
                <a:spcPts val="1000"/>
              </a:spcBef>
              <a:buFont typeface="Arial" panose="020B0604020202020204" pitchFamily="34" charset="0"/>
              <a:buChar char="•"/>
            </a:pPr>
            <a:r>
              <a:rPr lang="en-US" sz="1600"/>
              <a:t>New pages for </a:t>
            </a:r>
            <a:r>
              <a:rPr lang="en-US" sz="1600" u="sng">
                <a:hlinkClick r:id="rId5"/>
              </a:rPr>
              <a:t>Dragon Medical One learning series</a:t>
            </a:r>
            <a:r>
              <a:rPr lang="en-US" sz="1600"/>
              <a:t> and </a:t>
            </a:r>
            <a:r>
              <a:rPr lang="en-US" sz="1600" u="sng">
                <a:hlinkClick r:id="rId6"/>
              </a:rPr>
              <a:t>Microsoft Edge for Business</a:t>
            </a:r>
            <a:endParaRPr lang="en-US" sz="1600"/>
          </a:p>
          <a:p>
            <a:pPr marL="285750" lvl="0" indent="-285750">
              <a:lnSpc>
                <a:spcPct val="90000"/>
              </a:lnSpc>
              <a:spcBef>
                <a:spcPts val="1000"/>
              </a:spcBef>
              <a:buFont typeface="Arial" panose="020B0604020202020204" pitchFamily="34" charset="0"/>
              <a:buChar char="•"/>
            </a:pPr>
            <a:r>
              <a:rPr lang="en-US" sz="1600"/>
              <a:t>New resources for all roles and information about the Azure AI Agent Open Hack event added to the </a:t>
            </a:r>
            <a:r>
              <a:rPr lang="en-US" sz="1600" u="sng">
                <a:hlinkClick r:id="rId7"/>
              </a:rPr>
              <a:t>Azure AI Foundry</a:t>
            </a:r>
            <a:r>
              <a:rPr lang="en-US" sz="1600"/>
              <a:t> page</a:t>
            </a:r>
          </a:p>
          <a:p>
            <a:pPr marL="285750" lvl="0" indent="-285750">
              <a:lnSpc>
                <a:spcPct val="90000"/>
              </a:lnSpc>
              <a:spcBef>
                <a:spcPts val="1000"/>
              </a:spcBef>
              <a:buFont typeface="Arial" panose="020B0604020202020204" pitchFamily="34" charset="0"/>
              <a:buChar char="•"/>
            </a:pPr>
            <a:r>
              <a:rPr lang="en-US" sz="1600"/>
              <a:t>Multiple on-demand sessions for Microsoft 365 Copilot, Copilot Chat, Teams added to the </a:t>
            </a:r>
            <a:r>
              <a:rPr lang="en-US" sz="1600" u="sng">
                <a:hlinkClick r:id="rId8"/>
              </a:rPr>
              <a:t>Customer Hub</a:t>
            </a:r>
            <a:endParaRPr lang="en-US" sz="1600" u="sng"/>
          </a:p>
          <a:p>
            <a:pPr>
              <a:lnSpc>
                <a:spcPct val="90000"/>
              </a:lnSpc>
              <a:spcBef>
                <a:spcPts val="1000"/>
              </a:spcBef>
            </a:pPr>
            <a:r>
              <a:rPr lang="en-US" sz="1600">
                <a:solidFill>
                  <a:srgbClr val="333333"/>
                </a:solidFill>
                <a:cs typeface="Segoe UI Semilight"/>
              </a:rPr>
              <a:t>Read or subscribe to our </a:t>
            </a:r>
            <a:r>
              <a:rPr lang="en-US" sz="1600">
                <a:solidFill>
                  <a:srgbClr val="333333"/>
                </a:solidFill>
                <a:cs typeface="Segoe UI Semilight"/>
                <a:hlinkClick r:id="rId9"/>
              </a:rPr>
              <a:t>Release notes</a:t>
            </a:r>
            <a:r>
              <a:rPr lang="en-US" sz="1600">
                <a:solidFill>
                  <a:srgbClr val="333333"/>
                </a:solidFill>
                <a:cs typeface="Segoe UI Semilight"/>
              </a:rPr>
              <a:t> for more updates.</a:t>
            </a:r>
            <a:endParaRPr lang="en-US" sz="1600">
              <a:cs typeface="Segoe UI Semilight"/>
            </a:endParaRPr>
          </a:p>
        </p:txBody>
      </p:sp>
      <p:pic>
        <p:nvPicPr>
          <p:cNvPr id="6" name="Picture 5">
            <a:extLst>
              <a:ext uri="{FF2B5EF4-FFF2-40B4-BE49-F238E27FC236}">
                <a16:creationId xmlns:a16="http://schemas.microsoft.com/office/drawing/2014/main" id="{D62756B6-B07F-2C26-A68B-1348702AA93B}"/>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020972" y="1984051"/>
            <a:ext cx="5732674" cy="3901297"/>
          </a:xfrm>
          <a:prstGeom prst="roundRect">
            <a:avLst>
              <a:gd name="adj" fmla="val 1830"/>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a:t>Microsoft Lists</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4259628"/>
          </a:xfrm>
        </p:spPr>
        <p:txBody>
          <a:bodyPr/>
          <a:lstStyle/>
          <a:p>
            <a:r>
              <a:rPr lang="en-US" sz="2000" dirty="0">
                <a:latin typeface="+mj-lt"/>
              </a:rPr>
              <a:t>Microsoft Lists mobile apps retirement in November 2025</a:t>
            </a:r>
          </a:p>
          <a:p>
            <a:r>
              <a:rPr lang="en-US" sz="1600" dirty="0"/>
              <a:t>Microsoft is officially announcing the retirement of the Microsoft Lists mobile apps for both Android and iOS. This decision is part of our ongoing commitment to deliver the best possible experience through our web-based solutions, ensuring users have access to the latest features and improvements.</a:t>
            </a:r>
          </a:p>
          <a:p>
            <a:r>
              <a:rPr lang="en-US" sz="1600" b="1" dirty="0"/>
              <a:t>September 2025:</a:t>
            </a:r>
            <a:r>
              <a:rPr lang="en-US" sz="1600" dirty="0"/>
              <a:t> New users will no longer be able to install the Microsoft Lists mobile apps from the Apple App Store or Google Play.</a:t>
            </a:r>
          </a:p>
          <a:p>
            <a:r>
              <a:rPr lang="en-US" sz="1600" b="1" dirty="0"/>
              <a:t>November 2025:</a:t>
            </a:r>
            <a:r>
              <a:rPr lang="en-US" sz="1600" dirty="0"/>
              <a:t> The mobile apps will be removed from both app stores. Existing users will see an error message when attempting to open the app, and the apps will no longer be usable.</a:t>
            </a:r>
          </a:p>
          <a:p>
            <a:r>
              <a:rPr lang="en-US" sz="1600" dirty="0">
                <a:solidFill>
                  <a:srgbClr val="333333"/>
                </a:solidFill>
                <a:cs typeface="Segoe UI"/>
              </a:rPr>
              <a:t>Click </a:t>
            </a:r>
            <a:r>
              <a:rPr lang="en-US" sz="1600" dirty="0">
                <a:solidFill>
                  <a:srgbClr val="333333"/>
                </a:solidFill>
                <a:cs typeface="Segoe UI"/>
                <a:hlinkClick r:id="rId3"/>
              </a:rPr>
              <a:t>here</a:t>
            </a:r>
            <a:r>
              <a:rPr lang="en-US" sz="1600" dirty="0">
                <a:solidFill>
                  <a:srgbClr val="333333"/>
                </a:solidFill>
                <a:cs typeface="Segoe UI"/>
              </a:rPr>
              <a:t> to learn more.</a:t>
            </a:r>
            <a:endParaRPr lang="en-US" sz="1600" dirty="0">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24" r="4924"/>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lstStyle/>
          <a:p>
            <a:r>
              <a:rPr lang="en-US"/>
              <a:t>Microsoft Planner</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246208" cy="3964162"/>
          </a:xfrm>
        </p:spPr>
        <p:txBody>
          <a:bodyPr/>
          <a:lstStyle/>
          <a:p>
            <a:r>
              <a:rPr lang="en-US" sz="2000" dirty="0">
                <a:latin typeface="+mj-lt"/>
              </a:rPr>
              <a:t>The new Planner in Microsoft Teams is now available to customers in GCC High</a:t>
            </a:r>
          </a:p>
          <a:p>
            <a:r>
              <a:rPr lang="en-US" sz="1600" dirty="0"/>
              <a:t>We’re excited to announce that the new Planner app in Microsoft Teams (web and desktop) is now available to customers in the Government Community Cloud (GCC) High environment! </a:t>
            </a:r>
          </a:p>
          <a:p>
            <a:r>
              <a:rPr lang="en-US" sz="1600" dirty="0"/>
              <a:t>There’s no migration required—your existing tasks, basic plans, and premium plans are already in the new Planner. In August, we introduced the modern </a:t>
            </a:r>
            <a:r>
              <a:rPr lang="en-US" sz="1600" dirty="0">
                <a:hlinkClick r:id="rId3"/>
              </a:rPr>
              <a:t>Planner experience on the web for GCC High</a:t>
            </a:r>
            <a:r>
              <a:rPr lang="en-US" sz="1600" dirty="0"/>
              <a:t>. Now, that same experience comes to Microsoft Teams—the hub for teamwork in Microsoft 365—so your teams can plan, track, and collaborate on work right alongside their chats, meetings, and files.</a:t>
            </a:r>
          </a:p>
          <a:p>
            <a:r>
              <a:rPr lang="en-US" sz="1600" dirty="0">
                <a:solidFill>
                  <a:srgbClr val="333333"/>
                </a:solidFill>
                <a:cs typeface="Segoe UI"/>
              </a:rPr>
              <a:t>Click </a:t>
            </a:r>
            <a:r>
              <a:rPr lang="en-US" sz="1600" dirty="0">
                <a:solidFill>
                  <a:srgbClr val="333333"/>
                </a:solidFill>
                <a:cs typeface="Segoe UI"/>
                <a:hlinkClick r:id="rId4"/>
              </a:rPr>
              <a:t>here</a:t>
            </a:r>
            <a:r>
              <a:rPr lang="en-US" sz="1600" dirty="0">
                <a:solidFill>
                  <a:srgbClr val="333333"/>
                </a:solidFill>
                <a:cs typeface="Segoe UI"/>
              </a:rPr>
              <a:t> to learn more.</a:t>
            </a:r>
            <a:endParaRPr lang="en-US" sz="1600" dirty="0">
              <a:cs typeface="Segoe UI"/>
            </a:endParaRPr>
          </a:p>
        </p:txBody>
      </p:sp>
      <p:pic>
        <p:nvPicPr>
          <p:cNvPr id="7" name="Picture 6">
            <a:extLst>
              <a:ext uri="{FF2B5EF4-FFF2-40B4-BE49-F238E27FC236}">
                <a16:creationId xmlns:a16="http://schemas.microsoft.com/office/drawing/2014/main" id="{16F6C009-F871-3919-A0C1-548D13E8FA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45331" y="2122886"/>
            <a:ext cx="5560771" cy="3125438"/>
          </a:xfrm>
          <a:prstGeom prst="rect">
            <a:avLst/>
          </a:prstGeom>
        </p:spPr>
      </p:pic>
    </p:spTree>
    <p:extLst>
      <p:ext uri="{BB962C8B-B14F-4D97-AF65-F5344CB8AC3E}">
        <p14:creationId xmlns:p14="http://schemas.microsoft.com/office/powerpoint/2010/main" val="240191862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10.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365Conf_General_Session_Outline_Template" id="{78200A68-D23D-4A81-B7FA-F50DE69A716E}" vid="{EF59D27F-67E0-4078-B3FE-E769DCB2992C}"/>
    </a:ext>
  </a:extLst>
</a:theme>
</file>

<file path=ppt/theme/theme4.xml><?xml version="1.0" encoding="utf-8"?>
<a:theme xmlns:a="http://schemas.openxmlformats.org/drawingml/2006/main" name="4_Microsoft CSA_Light Template">
  <a:themeElements>
    <a:clrScheme name="AIBS Light">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F4364C"/>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5.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7.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8.xml><?xml version="1.0" encoding="utf-8"?>
<a:theme xmlns:a="http://schemas.openxmlformats.org/drawingml/2006/main" name="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3" id="{322926FB-985A-AC4B-AC13-6E9B93D03F26}" vid="{CB7384DC-FB73-F543-9027-6C382793289C}"/>
    </a:ext>
  </a:extLst>
</a:theme>
</file>

<file path=ppt/theme/theme9.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efc9b0-eaf5-4f8f-8c91-d01d7cb6f86f" xsi:nil="true"/>
    <lcf76f155ced4ddcb4097134ff3c332f xmlns="64e0a3ad-3a37-4cff-beb8-cdd69c3a68b9">
      <Terms xmlns="http://schemas.microsoft.com/office/infopath/2007/PartnerControls"/>
    </lcf76f155ced4ddcb4097134ff3c332f>
    <Status xmlns="64e0a3ad-3a37-4cff-beb8-cdd69c3a68b9">Draft</Status>
    <HasDigitalSignature xmlns="64e0a3ad-3a37-4cff-beb8-cdd69c3a68b9" xsi:nil="true"/>
    <DigitalSignatureProvider xmlns="64e0a3ad-3a37-4cff-beb8-cdd69c3a68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81d27c21c069a88498c86a7a03d26b7">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a3b5cdfbc1948e7fd1a3ac068318cb1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D947CD-6520-48F2-93F4-4FE3BCC328A3}">
  <ds:schemaRefs>
    <ds:schemaRef ds:uri="http://schemas.microsoft.com/sharepoint/v3/contenttype/forms"/>
  </ds:schemaRefs>
</ds:datastoreItem>
</file>

<file path=customXml/itemProps2.xml><?xml version="1.0" encoding="utf-8"?>
<ds:datastoreItem xmlns:ds="http://schemas.openxmlformats.org/officeDocument/2006/customXml" ds:itemID="{5F10C329-2CB8-45B9-8F44-1C90BE7792E9}">
  <ds:schemaRefs>
    <ds:schemaRef ds:uri="64e0a3ad-3a37-4cff-beb8-cdd69c3a68b9"/>
    <ds:schemaRef ds:uri="afefc9b0-eaf5-4f8f-8c91-d01d7cb6f8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387797-971B-4CA4-9388-31659F8BDBC1}">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2629</Words>
  <Application>Microsoft Office PowerPoint</Application>
  <PresentationFormat>Widescreen</PresentationFormat>
  <Paragraphs>178</Paragraphs>
  <Slides>23</Slides>
  <Notes>15</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23</vt:i4>
      </vt:variant>
    </vt:vector>
  </HeadingPairs>
  <TitlesOfParts>
    <vt:vector size="46" baseType="lpstr">
      <vt:lpstr>Aptos</vt:lpstr>
      <vt:lpstr>Arial</vt:lpstr>
      <vt:lpstr>Calibri</vt:lpstr>
      <vt:lpstr>Consolas</vt:lpstr>
      <vt:lpstr>Segoe Sans Display</vt:lpstr>
      <vt:lpstr>Segoe Sans Display Semibold</vt:lpstr>
      <vt:lpstr>Segoe Sans Text</vt:lpstr>
      <vt:lpstr>Segoe UI</vt:lpstr>
      <vt:lpstr>Segoe UI Light</vt:lpstr>
      <vt:lpstr>Segoe UI Semibold</vt:lpstr>
      <vt:lpstr>Segoe UI Semilight</vt:lpstr>
      <vt:lpstr>Segoe UI Variable Display Semibold</vt:lpstr>
      <vt:lpstr>Wingdings</vt:lpstr>
      <vt:lpstr>1_LIGHT GRAY TEMPLATE</vt:lpstr>
      <vt:lpstr>Microsoft 365 Copilot Template</vt:lpstr>
      <vt:lpstr>1_White Template</vt:lpstr>
      <vt:lpstr>4_Microsoft CSA_Light Template</vt:lpstr>
      <vt:lpstr>1_Microsoft 365 Copilot Template</vt:lpstr>
      <vt:lpstr>2_Microsoft 365 Copilot Template</vt:lpstr>
      <vt:lpstr>LIGHT MODE</vt:lpstr>
      <vt:lpstr>Microsoft 365 Template Light</vt:lpstr>
      <vt:lpstr>M365 Copilot Theme</vt:lpstr>
      <vt:lpstr>MS Ignite 16:9 Template Light</vt:lpstr>
      <vt:lpstr>We will begin the call at five minutes past the hour.</vt:lpstr>
      <vt:lpstr>Microsoft 365 Champion community call</vt:lpstr>
      <vt:lpstr>Digital Event Code of Conduct</vt:lpstr>
      <vt:lpstr>Agenda</vt:lpstr>
      <vt:lpstr>Announcements</vt:lpstr>
      <vt:lpstr>Announcements</vt:lpstr>
      <vt:lpstr>adoption.microsoft.com</vt:lpstr>
      <vt:lpstr>Top Microsoft 365 updates</vt:lpstr>
      <vt:lpstr>Top Microsoft 365 updates</vt:lpstr>
      <vt:lpstr>Top Microsoft 365 updates</vt:lpstr>
      <vt:lpstr>Collaborate within Teams channels using Pages!</vt:lpstr>
      <vt:lpstr>Pages in Channels</vt:lpstr>
      <vt:lpstr>Pages in Channels</vt:lpstr>
      <vt:lpstr>Pages in Channels</vt:lpstr>
      <vt:lpstr>Pages in Channels</vt:lpstr>
      <vt:lpstr>Pages in Channels</vt:lpstr>
      <vt:lpstr>Pages in Channels</vt:lpstr>
      <vt:lpstr>Pages in Channels</vt:lpstr>
      <vt:lpstr>Pages in Channels</vt:lpstr>
      <vt:lpstr>Pages in Channels</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July2025CommunityCall</dc:title>
  <dc:creator/>
  <cp:lastModifiedBy>Jessie Hwang (MCAG)</cp:lastModifiedBy>
  <cp:revision>14</cp:revision>
  <dcterms:created xsi:type="dcterms:W3CDTF">2025-03-18T17:47:04Z</dcterms:created>
  <dcterms:modified xsi:type="dcterms:W3CDTF">2025-10-30T21:32:12Z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y fmtid="{D5CDD505-2E9C-101B-9397-08002B2CF9AE}" pid="4" name="Order">
    <vt:lpwstr>150400.000000000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