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2.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3.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4.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1" r:id="rId4"/>
    <p:sldMasterId id="2147483835" r:id="rId5"/>
    <p:sldMasterId id="2147483660" r:id="rId6"/>
    <p:sldMasterId id="2147483871" r:id="rId7"/>
    <p:sldMasterId id="2147483889" r:id="rId8"/>
  </p:sldMasterIdLst>
  <p:notesMasterIdLst>
    <p:notesMasterId r:id="rId35"/>
  </p:notesMasterIdLst>
  <p:sldIdLst>
    <p:sldId id="2147483617" r:id="rId9"/>
    <p:sldId id="257" r:id="rId10"/>
    <p:sldId id="1832" r:id="rId11"/>
    <p:sldId id="258" r:id="rId12"/>
    <p:sldId id="268" r:id="rId13"/>
    <p:sldId id="262" r:id="rId14"/>
    <p:sldId id="261" r:id="rId15"/>
    <p:sldId id="260" r:id="rId16"/>
    <p:sldId id="2147483647" r:id="rId17"/>
    <p:sldId id="259" r:id="rId18"/>
    <p:sldId id="263" r:id="rId19"/>
    <p:sldId id="273" r:id="rId20"/>
    <p:sldId id="2147481580" r:id="rId21"/>
    <p:sldId id="2147482557" r:id="rId22"/>
    <p:sldId id="2147482553" r:id="rId23"/>
    <p:sldId id="2147482559" r:id="rId24"/>
    <p:sldId id="2147482560" r:id="rId25"/>
    <p:sldId id="256" r:id="rId26"/>
    <p:sldId id="2147482567" r:id="rId27"/>
    <p:sldId id="2147482563" r:id="rId28"/>
    <p:sldId id="2147482564" r:id="rId29"/>
    <p:sldId id="2147482565" r:id="rId30"/>
    <p:sldId id="2147482566" r:id="rId31"/>
    <p:sldId id="274" r:id="rId32"/>
    <p:sldId id="265" r:id="rId33"/>
    <p:sldId id="214746866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5C8F8025-B227-4409-81EE-DB0F557ED339}">
          <p14:sldIdLst>
            <p14:sldId id="2147483617"/>
            <p14:sldId id="257"/>
            <p14:sldId id="1832"/>
            <p14:sldId id="258"/>
          </p14:sldIdLst>
        </p14:section>
        <p14:section name="Announcements" id="{47260544-EBF5-48AC-B48C-2C185CFFEB58}">
          <p14:sldIdLst>
            <p14:sldId id="268"/>
            <p14:sldId id="262"/>
            <p14:sldId id="261"/>
            <p14:sldId id="260"/>
          </p14:sldIdLst>
        </p14:section>
        <p14:section name="Top M365 updates" id="{5C65063C-92C9-4B06-989C-73A64E5A6746}">
          <p14:sldIdLst>
            <p14:sldId id="2147483647"/>
            <p14:sldId id="259"/>
            <p14:sldId id="263"/>
            <p14:sldId id="273"/>
          </p14:sldIdLst>
        </p14:section>
        <p14:section name="Topic: Updates to adoption.microsoft.com" id="{87B72586-ADC5-4930-8168-B26B656BAD91}">
          <p14:sldIdLst>
            <p14:sldId id="2147481580"/>
            <p14:sldId id="2147482557"/>
            <p14:sldId id="2147482553"/>
            <p14:sldId id="2147482559"/>
            <p14:sldId id="2147482560"/>
            <p14:sldId id="256"/>
            <p14:sldId id="2147482567"/>
            <p14:sldId id="2147482563"/>
            <p14:sldId id="2147482564"/>
            <p14:sldId id="2147482565"/>
            <p14:sldId id="2147482566"/>
          </p14:sldIdLst>
        </p14:section>
        <p14:section name="Closing" id="{789B1ED1-99D6-4118-A1BF-F35685B4D9EF}">
          <p14:sldIdLst>
            <p14:sldId id="274"/>
            <p14:sldId id="265"/>
            <p14:sldId id="2147468667"/>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73F3687-23D8-3769-496A-C686911BE4E8}" name="Kelli Marks (ALLEGIS GROUP SERVICES)" initials="KM" userId="S::v-kellimarks@microsoft.com::7e45affd-0839-411b-a9fa-344a80e861e6" providerId="AD"/>
  <p188:author id="{CB7B68A1-4208-96B1-9DF4-C573EB67B07D}" name="Jessie Hwang (MCAG)" initials="JH" userId="S::jhwang@microsoft.com::85f2306c-fd56-49d2-8dff-e96751c6f345" providerId="AD"/>
  <p188:author id="{4E3391BF-D071-7172-A99A-CDFCCF69A529}" name="Tiffany Lee" initials="TL" userId="S::tifflee@microsoft.com::cd7e1fae-29b8-4ea8-ae33-0ba64a0f6d58" providerId="AD"/>
  <p188:author id="{E70227C0-7B29-CF03-AAEA-EB6C16942468}" name="Diana Hsu" initials="" userId="S::dihsu@microsoft.com::35d9ed6f-261b-4792-bfca-09c2486760d7" providerId="AD"/>
  <p188:author id="{13A765C0-ACA4-7AC4-D3D9-4E6AE549F76C}" name="Chris Sano" initials="" userId="S::csano@microsoft.com::9234b0ba-63c0-42c7-a7f4-4dc6af4e33b3" providerId="AD"/>
  <p188:author id="{AB3040C9-F4E0-8A34-2DC3-3A74384075A4}" name="Brett Humphrey" initials="BH" userId="S::bretthu@ntdev.microsoft.com::b1509dc5-01f5-47ad-97d3-3e8da878d9f0"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BD766F-F42E-406F-B50A-42384D41F9AB}" v="820" dt="2025-05-29T06:31:24.988"/>
    <p1510:client id="{D7A36A68-437E-48CE-9ADF-B767DCB69656}" v="445" dt="2025-05-27T14:54:13.0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ableStyles" Target="tableStyles.xml"/><Relationship Id="rId21" Type="http://schemas.openxmlformats.org/officeDocument/2006/relationships/slide" Target="slides/slide13.xml"/><Relationship Id="rId34" Type="http://schemas.openxmlformats.org/officeDocument/2006/relationships/slide" Target="slides/slide26.xml"/><Relationship Id="rId42"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notesMaster" Target="notesMasters/notesMaster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ffany Lee" userId="cd7e1fae-29b8-4ea8-ae33-0ba64a0f6d58" providerId="ADAL" clId="{7AFEEB24-CBAD-403D-8185-9EAF5C8E7C86}"/>
    <pc:docChg chg="undo custSel addSld delSld modSld addSection modSection">
      <pc:chgData name="Tiffany Lee" userId="cd7e1fae-29b8-4ea8-ae33-0ba64a0f6d58" providerId="ADAL" clId="{7AFEEB24-CBAD-403D-8185-9EAF5C8E7C86}" dt="2025-04-22T14:58:13.160" v="685" actId="20577"/>
      <pc:docMkLst>
        <pc:docMk/>
      </pc:docMkLst>
      <pc:sldChg chg="del">
        <pc:chgData name="Tiffany Lee" userId="cd7e1fae-29b8-4ea8-ae33-0ba64a0f6d58" providerId="ADAL" clId="{7AFEEB24-CBAD-403D-8185-9EAF5C8E7C86}" dt="2025-04-11T20:58:45.929" v="106" actId="2696"/>
        <pc:sldMkLst>
          <pc:docMk/>
          <pc:sldMk cId="4291854678" sldId="256"/>
        </pc:sldMkLst>
      </pc:sldChg>
      <pc:sldChg chg="modSp mod">
        <pc:chgData name="Tiffany Lee" userId="cd7e1fae-29b8-4ea8-ae33-0ba64a0f6d58" providerId="ADAL" clId="{7AFEEB24-CBAD-403D-8185-9EAF5C8E7C86}" dt="2025-04-11T20:57:47.809" v="4" actId="20577"/>
        <pc:sldMkLst>
          <pc:docMk/>
          <pc:sldMk cId="28322163" sldId="257"/>
        </pc:sldMkLst>
        <pc:spChg chg="mod">
          <ac:chgData name="Tiffany Lee" userId="cd7e1fae-29b8-4ea8-ae33-0ba64a0f6d58" providerId="ADAL" clId="{7AFEEB24-CBAD-403D-8185-9EAF5C8E7C86}" dt="2025-04-11T20:57:47.809" v="4" actId="20577"/>
          <ac:spMkLst>
            <pc:docMk/>
            <pc:sldMk cId="28322163" sldId="257"/>
            <ac:spMk id="12" creationId="{ED8A1AB5-2D60-3569-1D67-9F967F1BC395}"/>
          </ac:spMkLst>
        </pc:spChg>
      </pc:sldChg>
      <pc:sldChg chg="modSp mod">
        <pc:chgData name="Tiffany Lee" userId="cd7e1fae-29b8-4ea8-ae33-0ba64a0f6d58" providerId="ADAL" clId="{7AFEEB24-CBAD-403D-8185-9EAF5C8E7C86}" dt="2025-04-11T20:58:30.415" v="105" actId="20577"/>
        <pc:sldMkLst>
          <pc:docMk/>
          <pc:sldMk cId="1063004778" sldId="258"/>
        </pc:sldMkLst>
        <pc:spChg chg="mod">
          <ac:chgData name="Tiffany Lee" userId="cd7e1fae-29b8-4ea8-ae33-0ba64a0f6d58" providerId="ADAL" clId="{7AFEEB24-CBAD-403D-8185-9EAF5C8E7C86}" dt="2025-04-11T20:58:30.415" v="105" actId="20577"/>
          <ac:spMkLst>
            <pc:docMk/>
            <pc:sldMk cId="1063004778" sldId="258"/>
            <ac:spMk id="3" creationId="{5A3FEB64-8B46-FB3A-A8AA-87EC94F59EAA}"/>
          </ac:spMkLst>
        </pc:spChg>
      </pc:sldChg>
      <pc:sldChg chg="modSp mod">
        <pc:chgData name="Tiffany Lee" userId="cd7e1fae-29b8-4ea8-ae33-0ba64a0f6d58" providerId="ADAL" clId="{7AFEEB24-CBAD-403D-8185-9EAF5C8E7C86}" dt="2025-04-21T21:50:14.392" v="215" actId="1076"/>
        <pc:sldMkLst>
          <pc:docMk/>
          <pc:sldMk cId="1222376291" sldId="259"/>
        </pc:sldMkLst>
      </pc:sldChg>
      <pc:sldChg chg="modSp mod">
        <pc:chgData name="Tiffany Lee" userId="cd7e1fae-29b8-4ea8-ae33-0ba64a0f6d58" providerId="ADAL" clId="{7AFEEB24-CBAD-403D-8185-9EAF5C8E7C86}" dt="2025-04-21T21:51:10.882" v="219"/>
        <pc:sldMkLst>
          <pc:docMk/>
          <pc:sldMk cId="1325133134" sldId="260"/>
        </pc:sldMkLst>
        <pc:spChg chg="mod">
          <ac:chgData name="Tiffany Lee" userId="cd7e1fae-29b8-4ea8-ae33-0ba64a0f6d58" providerId="ADAL" clId="{7AFEEB24-CBAD-403D-8185-9EAF5C8E7C86}" dt="2025-04-21T21:51:10.882" v="219"/>
          <ac:spMkLst>
            <pc:docMk/>
            <pc:sldMk cId="1325133134" sldId="260"/>
            <ac:spMk id="5" creationId="{EC19C13A-F09A-C549-8D62-BD4303A0E0AB}"/>
          </ac:spMkLst>
        </pc:spChg>
      </pc:sldChg>
      <pc:sldChg chg="modSp mod modNotesTx">
        <pc:chgData name="Tiffany Lee" userId="cd7e1fae-29b8-4ea8-ae33-0ba64a0f6d58" providerId="ADAL" clId="{7AFEEB24-CBAD-403D-8185-9EAF5C8E7C86}" dt="2025-04-21T22:29:02.780" v="614" actId="255"/>
        <pc:sldMkLst>
          <pc:docMk/>
          <pc:sldMk cId="1980733815" sldId="263"/>
        </pc:sldMkLst>
        <pc:spChg chg="mod">
          <ac:chgData name="Tiffany Lee" userId="cd7e1fae-29b8-4ea8-ae33-0ba64a0f6d58" providerId="ADAL" clId="{7AFEEB24-CBAD-403D-8185-9EAF5C8E7C86}" dt="2025-04-21T22:17:31.183" v="470" actId="20577"/>
          <ac:spMkLst>
            <pc:docMk/>
            <pc:sldMk cId="1980733815" sldId="263"/>
            <ac:spMk id="4" creationId="{0A004E87-B892-ED41-88B7-90D37736AF44}"/>
          </ac:spMkLst>
        </pc:spChg>
        <pc:spChg chg="mod">
          <ac:chgData name="Tiffany Lee" userId="cd7e1fae-29b8-4ea8-ae33-0ba64a0f6d58" providerId="ADAL" clId="{7AFEEB24-CBAD-403D-8185-9EAF5C8E7C86}" dt="2025-04-21T22:29:02.780" v="614" actId="255"/>
          <ac:spMkLst>
            <pc:docMk/>
            <pc:sldMk cId="1980733815" sldId="263"/>
            <ac:spMk id="5" creationId="{E10E7E84-9BD4-9566-DDB2-E6DA8404635E}"/>
          </ac:spMkLst>
        </pc:spChg>
      </pc:sldChg>
      <pc:sldChg chg="del">
        <pc:chgData name="Tiffany Lee" userId="cd7e1fae-29b8-4ea8-ae33-0ba64a0f6d58" providerId="ADAL" clId="{7AFEEB24-CBAD-403D-8185-9EAF5C8E7C86}" dt="2025-04-21T22:34:35.113" v="630" actId="2696"/>
        <pc:sldMkLst>
          <pc:docMk/>
          <pc:sldMk cId="106288260" sldId="266"/>
        </pc:sldMkLst>
      </pc:sldChg>
      <pc:sldChg chg="modSp mod">
        <pc:chgData name="Tiffany Lee" userId="cd7e1fae-29b8-4ea8-ae33-0ba64a0f6d58" providerId="ADAL" clId="{7AFEEB24-CBAD-403D-8185-9EAF5C8E7C86}" dt="2025-04-21T22:37:25.621" v="634" actId="14826"/>
        <pc:sldMkLst>
          <pc:docMk/>
          <pc:sldMk cId="1295757567" sldId="268"/>
        </pc:sldMkLst>
        <pc:picChg chg="mod">
          <ac:chgData name="Tiffany Lee" userId="cd7e1fae-29b8-4ea8-ae33-0ba64a0f6d58" providerId="ADAL" clId="{7AFEEB24-CBAD-403D-8185-9EAF5C8E7C86}" dt="2025-04-21T22:37:25.621" v="634" actId="14826"/>
          <ac:picMkLst>
            <pc:docMk/>
            <pc:sldMk cId="1295757567" sldId="268"/>
            <ac:picMk id="5" creationId="{35798F71-8BA9-4425-1E3D-68CF0B8ECCF0}"/>
          </ac:picMkLst>
        </pc:picChg>
      </pc:sldChg>
      <pc:sldChg chg="modSp mod">
        <pc:chgData name="Tiffany Lee" userId="cd7e1fae-29b8-4ea8-ae33-0ba64a0f6d58" providerId="ADAL" clId="{7AFEEB24-CBAD-403D-8185-9EAF5C8E7C86}" dt="2025-04-21T22:34:14.991" v="629" actId="20577"/>
        <pc:sldMkLst>
          <pc:docMk/>
          <pc:sldMk cId="3505973733" sldId="273"/>
        </pc:sldMkLst>
        <pc:spChg chg="mod">
          <ac:chgData name="Tiffany Lee" userId="cd7e1fae-29b8-4ea8-ae33-0ba64a0f6d58" providerId="ADAL" clId="{7AFEEB24-CBAD-403D-8185-9EAF5C8E7C86}" dt="2025-04-21T22:29:12.604" v="619" actId="20577"/>
          <ac:spMkLst>
            <pc:docMk/>
            <pc:sldMk cId="3505973733" sldId="273"/>
            <ac:spMk id="4" creationId="{F01BCEE3-59EF-B529-E154-DA7DC705266F}"/>
          </ac:spMkLst>
        </pc:spChg>
        <pc:spChg chg="mod">
          <ac:chgData name="Tiffany Lee" userId="cd7e1fae-29b8-4ea8-ae33-0ba64a0f6d58" providerId="ADAL" clId="{7AFEEB24-CBAD-403D-8185-9EAF5C8E7C86}" dt="2025-04-21T22:34:14.991" v="629" actId="20577"/>
          <ac:spMkLst>
            <pc:docMk/>
            <pc:sldMk cId="3505973733" sldId="273"/>
            <ac:spMk id="5" creationId="{E2464652-F8C6-042B-6773-52EDAEECDD2B}"/>
          </ac:spMkLst>
        </pc:spChg>
        <pc:picChg chg="mod">
          <ac:chgData name="Tiffany Lee" userId="cd7e1fae-29b8-4ea8-ae33-0ba64a0f6d58" providerId="ADAL" clId="{7AFEEB24-CBAD-403D-8185-9EAF5C8E7C86}" dt="2025-04-21T22:32:45.104" v="627" actId="14826"/>
          <ac:picMkLst>
            <pc:docMk/>
            <pc:sldMk cId="3505973733" sldId="273"/>
            <ac:picMk id="7" creationId="{2766CDD9-3A54-3C45-38CE-AC21C9743902}"/>
          </ac:picMkLst>
        </pc:picChg>
      </pc:sldChg>
      <pc:sldChg chg="modSp mod">
        <pc:chgData name="Tiffany Lee" userId="cd7e1fae-29b8-4ea8-ae33-0ba64a0f6d58" providerId="ADAL" clId="{7AFEEB24-CBAD-403D-8185-9EAF5C8E7C86}" dt="2025-04-21T21:42:35.829" v="200" actId="20577"/>
        <pc:sldMkLst>
          <pc:docMk/>
          <pc:sldMk cId="220929085" sldId="274"/>
        </pc:sldMkLst>
        <pc:spChg chg="mod">
          <ac:chgData name="Tiffany Lee" userId="cd7e1fae-29b8-4ea8-ae33-0ba64a0f6d58" providerId="ADAL" clId="{7AFEEB24-CBAD-403D-8185-9EAF5C8E7C86}" dt="2025-04-21T21:42:35.829" v="200" actId="20577"/>
          <ac:spMkLst>
            <pc:docMk/>
            <pc:sldMk cId="220929085" sldId="274"/>
            <ac:spMk id="3" creationId="{018046C4-E0CB-6357-C261-8087DCA0F564}"/>
          </ac:spMkLst>
        </pc:spChg>
      </pc:sldChg>
      <pc:sldChg chg="modSp add mod">
        <pc:chgData name="Tiffany Lee" userId="cd7e1fae-29b8-4ea8-ae33-0ba64a0f6d58" providerId="ADAL" clId="{7AFEEB24-CBAD-403D-8185-9EAF5C8E7C86}" dt="2025-04-21T22:38:44.065" v="665" actId="20577"/>
        <pc:sldMkLst>
          <pc:docMk/>
          <pc:sldMk cId="3819745893" sldId="276"/>
        </pc:sldMkLst>
      </pc:sldChg>
      <pc:sldChg chg="del">
        <pc:chgData name="Tiffany Lee" userId="cd7e1fae-29b8-4ea8-ae33-0ba64a0f6d58" providerId="ADAL" clId="{7AFEEB24-CBAD-403D-8185-9EAF5C8E7C86}" dt="2025-04-21T21:44:04.534" v="207" actId="2696"/>
        <pc:sldMkLst>
          <pc:docMk/>
          <pc:sldMk cId="4130523639" sldId="1833"/>
        </pc:sldMkLst>
      </pc:sldChg>
      <pc:sldChg chg="modSp mod">
        <pc:chgData name="Tiffany Lee" userId="cd7e1fae-29b8-4ea8-ae33-0ba64a0f6d58" providerId="ADAL" clId="{7AFEEB24-CBAD-403D-8185-9EAF5C8E7C86}" dt="2025-04-21T21:34:07.161" v="164" actId="20577"/>
        <pc:sldMkLst>
          <pc:docMk/>
          <pc:sldMk cId="2562594773" sldId="2147468667"/>
        </pc:sldMkLst>
        <pc:spChg chg="mod">
          <ac:chgData name="Tiffany Lee" userId="cd7e1fae-29b8-4ea8-ae33-0ba64a0f6d58" providerId="ADAL" clId="{7AFEEB24-CBAD-403D-8185-9EAF5C8E7C86}" dt="2025-04-21T21:34:07.161" v="164" actId="20577"/>
          <ac:spMkLst>
            <pc:docMk/>
            <pc:sldMk cId="2562594773" sldId="2147468667"/>
            <ac:spMk id="2" creationId="{863128B4-242F-EF53-1711-D25A4A7D57E8}"/>
          </ac:spMkLst>
        </pc:spChg>
      </pc:sldChg>
      <pc:sldChg chg="modSp add mod">
        <pc:chgData name="Tiffany Lee" userId="cd7e1fae-29b8-4ea8-ae33-0ba64a0f6d58" providerId="ADAL" clId="{7AFEEB24-CBAD-403D-8185-9EAF5C8E7C86}" dt="2025-04-22T14:58:13.160" v="685" actId="20577"/>
        <pc:sldMkLst>
          <pc:docMk/>
          <pc:sldMk cId="2449781333" sldId="2147483617"/>
        </pc:sldMkLst>
        <pc:spChg chg="mod">
          <ac:chgData name="Tiffany Lee" userId="cd7e1fae-29b8-4ea8-ae33-0ba64a0f6d58" providerId="ADAL" clId="{7AFEEB24-CBAD-403D-8185-9EAF5C8E7C86}" dt="2025-04-22T14:58:13.160" v="685" actId="20577"/>
          <ac:spMkLst>
            <pc:docMk/>
            <pc:sldMk cId="2449781333" sldId="2147483617"/>
            <ac:spMk id="5" creationId="{D5087D83-A467-4E43-A8CF-BB7A204A1E2F}"/>
          </ac:spMkLst>
        </pc:spChg>
      </pc:sldChg>
      <pc:sldChg chg="modSp mod">
        <pc:chgData name="Tiffany Lee" userId="cd7e1fae-29b8-4ea8-ae33-0ba64a0f6d58" providerId="ADAL" clId="{7AFEEB24-CBAD-403D-8185-9EAF5C8E7C86}" dt="2025-04-21T22:15:33.302" v="460" actId="14826"/>
        <pc:sldMkLst>
          <pc:docMk/>
          <pc:sldMk cId="1548105880" sldId="2147483647"/>
        </pc:sldMkLst>
        <pc:spChg chg="mod">
          <ac:chgData name="Tiffany Lee" userId="cd7e1fae-29b8-4ea8-ae33-0ba64a0f6d58" providerId="ADAL" clId="{7AFEEB24-CBAD-403D-8185-9EAF5C8E7C86}" dt="2025-04-21T22:11:56.900" v="227" actId="20577"/>
          <ac:spMkLst>
            <pc:docMk/>
            <pc:sldMk cId="1548105880" sldId="2147483647"/>
            <ac:spMk id="4" creationId="{C7E76329-CE85-7D63-C3B0-BC1605ECDE76}"/>
          </ac:spMkLst>
        </pc:spChg>
        <pc:spChg chg="mod">
          <ac:chgData name="Tiffany Lee" userId="cd7e1fae-29b8-4ea8-ae33-0ba64a0f6d58" providerId="ADAL" clId="{7AFEEB24-CBAD-403D-8185-9EAF5C8E7C86}" dt="2025-04-21T22:14:33.043" v="459" actId="20577"/>
          <ac:spMkLst>
            <pc:docMk/>
            <pc:sldMk cId="1548105880" sldId="2147483647"/>
            <ac:spMk id="5" creationId="{5B3B29DD-BE18-B97F-98E3-283FA0509E33}"/>
          </ac:spMkLst>
        </pc:spChg>
        <pc:picChg chg="mod">
          <ac:chgData name="Tiffany Lee" userId="cd7e1fae-29b8-4ea8-ae33-0ba64a0f6d58" providerId="ADAL" clId="{7AFEEB24-CBAD-403D-8185-9EAF5C8E7C86}" dt="2025-04-21T22:15:33.302" v="460" actId="14826"/>
          <ac:picMkLst>
            <pc:docMk/>
            <pc:sldMk cId="1548105880" sldId="2147483647"/>
            <ac:picMk id="6" creationId="{F235213F-6130-F003-A161-91F2B4CDB634}"/>
          </ac:picMkLst>
        </pc:picChg>
      </pc:sldChg>
    </pc:docChg>
  </pc:docChgLst>
  <pc:docChgLst>
    <pc:chgData name="Gabe Ho" userId="S::gabeho@microsoft.com::58a9f56c-098b-47aa-9907-88a53e557732" providerId="AD" clId="Web-{47D1A9E6-3B61-FC65-E0E8-0C7066934779}"/>
    <pc:docChg chg="modSld">
      <pc:chgData name="Gabe Ho" userId="S::gabeho@microsoft.com::58a9f56c-098b-47aa-9907-88a53e557732" providerId="AD" clId="Web-{47D1A9E6-3B61-FC65-E0E8-0C7066934779}" dt="2025-04-22T23:59:10.636" v="41"/>
      <pc:docMkLst>
        <pc:docMk/>
      </pc:docMkLst>
      <pc:sldChg chg="modSp">
        <pc:chgData name="Gabe Ho" userId="S::gabeho@microsoft.com::58a9f56c-098b-47aa-9907-88a53e557732" providerId="AD" clId="Web-{47D1A9E6-3B61-FC65-E0E8-0C7066934779}" dt="2025-04-22T23:59:10.636" v="41"/>
        <pc:sldMkLst>
          <pc:docMk/>
          <pc:sldMk cId="177043419" sldId="261"/>
        </pc:sldMkLst>
      </pc:sldChg>
    </pc:docChg>
  </pc:docChgLst>
  <pc:docChgLst>
    <pc:chgData name="Gabe Ho" userId="S::gabeho@microsoft.com::58a9f56c-098b-47aa-9907-88a53e557732" providerId="AD" clId="Web-{4D03CF01-E7BA-CB8A-5B25-E57A00E3BADD}"/>
    <pc:docChg chg="modSld">
      <pc:chgData name="Gabe Ho" userId="S::gabeho@microsoft.com::58a9f56c-098b-47aa-9907-88a53e557732" providerId="AD" clId="Web-{4D03CF01-E7BA-CB8A-5B25-E57A00E3BADD}" dt="2025-04-22T22:34:07.435" v="6" actId="20577"/>
      <pc:docMkLst>
        <pc:docMk/>
      </pc:docMkLst>
      <pc:sldChg chg="modSp">
        <pc:chgData name="Gabe Ho" userId="S::gabeho@microsoft.com::58a9f56c-098b-47aa-9907-88a53e557732" providerId="AD" clId="Web-{4D03CF01-E7BA-CB8A-5B25-E57A00E3BADD}" dt="2025-04-22T14:51:41.124" v="4" actId="14100"/>
        <pc:sldMkLst>
          <pc:docMk/>
          <pc:sldMk cId="177043419" sldId="261"/>
        </pc:sldMkLst>
      </pc:sldChg>
      <pc:sldChg chg="modSp">
        <pc:chgData name="Gabe Ho" userId="S::gabeho@microsoft.com::58a9f56c-098b-47aa-9907-88a53e557732" providerId="AD" clId="Web-{4D03CF01-E7BA-CB8A-5B25-E57A00E3BADD}" dt="2025-04-22T22:34:07.435" v="6" actId="20577"/>
        <pc:sldMkLst>
          <pc:docMk/>
          <pc:sldMk cId="2569562599" sldId="275"/>
        </pc:sldMkLst>
      </pc:sldChg>
    </pc:docChg>
  </pc:docChgLst>
  <pc:docChgLst>
    <pc:chgData name="Chris Sano" userId="S::csano@microsoft.com::9234b0ba-63c0-42c7-a7f4-4dc6af4e33b3" providerId="AD" clId="Web-{46AFDB6D-0687-9A7C-A561-27C1F7D38CD6}"/>
    <pc:docChg chg="modSld">
      <pc:chgData name="Chris Sano" userId="S::csano@microsoft.com::9234b0ba-63c0-42c7-a7f4-4dc6af4e33b3" providerId="AD" clId="Web-{46AFDB6D-0687-9A7C-A561-27C1F7D38CD6}" dt="2025-04-15T02:14:37.051" v="14" actId="20577"/>
      <pc:docMkLst>
        <pc:docMk/>
      </pc:docMkLst>
      <pc:sldChg chg="modSp">
        <pc:chgData name="Chris Sano" userId="S::csano@microsoft.com::9234b0ba-63c0-42c7-a7f4-4dc6af4e33b3" providerId="AD" clId="Web-{46AFDB6D-0687-9A7C-A561-27C1F7D38CD6}" dt="2025-04-15T02:14:37.051" v="14" actId="20577"/>
        <pc:sldMkLst>
          <pc:docMk/>
          <pc:sldMk cId="1216690560" sldId="262"/>
        </pc:sldMkLst>
      </pc:sldChg>
    </pc:docChg>
  </pc:docChgLst>
  <pc:docChgLst>
    <pc:chgData name="Jessie Hwang (MCAG)" userId="85f2306c-fd56-49d2-8dff-e96751c6f345" providerId="ADAL" clId="{9BBD766F-F42E-406F-B50A-42384D41F9AB}"/>
    <pc:docChg chg="undo custSel addSld delSld modSld delSection modSection">
      <pc:chgData name="Jessie Hwang (MCAG)" userId="85f2306c-fd56-49d2-8dff-e96751c6f345" providerId="ADAL" clId="{9BBD766F-F42E-406F-B50A-42384D41F9AB}" dt="2025-05-29T06:31:24.988" v="1078" actId="20577"/>
      <pc:docMkLst>
        <pc:docMk/>
      </pc:docMkLst>
      <pc:sldChg chg="del">
        <pc:chgData name="Jessie Hwang (MCAG)" userId="85f2306c-fd56-49d2-8dff-e96751c6f345" providerId="ADAL" clId="{9BBD766F-F42E-406F-B50A-42384D41F9AB}" dt="2025-05-24T06:16:06.673" v="5" actId="47"/>
        <pc:sldMkLst>
          <pc:docMk/>
          <pc:sldMk cId="89963603" sldId="256"/>
        </pc:sldMkLst>
      </pc:sldChg>
      <pc:sldChg chg="modSp add mod">
        <pc:chgData name="Jessie Hwang (MCAG)" userId="85f2306c-fd56-49d2-8dff-e96751c6f345" providerId="ADAL" clId="{9BBD766F-F42E-406F-B50A-42384D41F9AB}" dt="2025-05-24T06:21:16.618" v="75" actId="2711"/>
        <pc:sldMkLst>
          <pc:docMk/>
          <pc:sldMk cId="2181004687" sldId="256"/>
        </pc:sldMkLst>
        <pc:spChg chg="mod">
          <ac:chgData name="Jessie Hwang (MCAG)" userId="85f2306c-fd56-49d2-8dff-e96751c6f345" providerId="ADAL" clId="{9BBD766F-F42E-406F-B50A-42384D41F9AB}" dt="2025-05-24T06:21:16.618" v="75" actId="2711"/>
          <ac:spMkLst>
            <pc:docMk/>
            <pc:sldMk cId="2181004687" sldId="256"/>
            <ac:spMk id="5" creationId="{D1C7A32C-7B0F-D948-058B-43012212F2AD}"/>
          </ac:spMkLst>
        </pc:spChg>
      </pc:sldChg>
      <pc:sldChg chg="modSp mod">
        <pc:chgData name="Jessie Hwang (MCAG)" userId="85f2306c-fd56-49d2-8dff-e96751c6f345" providerId="ADAL" clId="{9BBD766F-F42E-406F-B50A-42384D41F9AB}" dt="2025-05-24T06:08:31.325" v="3" actId="20577"/>
        <pc:sldMkLst>
          <pc:docMk/>
          <pc:sldMk cId="1063004778" sldId="258"/>
        </pc:sldMkLst>
        <pc:spChg chg="mod">
          <ac:chgData name="Jessie Hwang (MCAG)" userId="85f2306c-fd56-49d2-8dff-e96751c6f345" providerId="ADAL" clId="{9BBD766F-F42E-406F-B50A-42384D41F9AB}" dt="2025-05-24T06:08:31.325" v="3" actId="20577"/>
          <ac:spMkLst>
            <pc:docMk/>
            <pc:sldMk cId="1063004778" sldId="258"/>
            <ac:spMk id="3" creationId="{5A3FEB64-8B46-FB3A-A8AA-87EC94F59EAA}"/>
          </ac:spMkLst>
        </pc:spChg>
      </pc:sldChg>
      <pc:sldChg chg="modSp mod">
        <pc:chgData name="Jessie Hwang (MCAG)" userId="85f2306c-fd56-49d2-8dff-e96751c6f345" providerId="ADAL" clId="{9BBD766F-F42E-406F-B50A-42384D41F9AB}" dt="2025-05-27T14:56:08.879" v="307" actId="20577"/>
        <pc:sldMkLst>
          <pc:docMk/>
          <pc:sldMk cId="2401918620" sldId="259"/>
        </pc:sldMkLst>
        <pc:spChg chg="mod">
          <ac:chgData name="Jessie Hwang (MCAG)" userId="85f2306c-fd56-49d2-8dff-e96751c6f345" providerId="ADAL" clId="{9BBD766F-F42E-406F-B50A-42384D41F9AB}" dt="2025-05-27T14:55:50.164" v="287" actId="20577"/>
          <ac:spMkLst>
            <pc:docMk/>
            <pc:sldMk cId="2401918620" sldId="259"/>
            <ac:spMk id="4" creationId="{80862E55-2814-28B8-2A21-6D896480161E}"/>
          </ac:spMkLst>
        </pc:spChg>
        <pc:spChg chg="mod">
          <ac:chgData name="Jessie Hwang (MCAG)" userId="85f2306c-fd56-49d2-8dff-e96751c6f345" providerId="ADAL" clId="{9BBD766F-F42E-406F-B50A-42384D41F9AB}" dt="2025-05-27T14:56:08.879" v="307" actId="20577"/>
          <ac:spMkLst>
            <pc:docMk/>
            <pc:sldMk cId="2401918620" sldId="259"/>
            <ac:spMk id="5" creationId="{3D2A7C89-531A-058C-4C5D-857CE80DF7D9}"/>
          </ac:spMkLst>
        </pc:spChg>
      </pc:sldChg>
      <pc:sldChg chg="modSp mod">
        <pc:chgData name="Jessie Hwang (MCAG)" userId="85f2306c-fd56-49d2-8dff-e96751c6f345" providerId="ADAL" clId="{9BBD766F-F42E-406F-B50A-42384D41F9AB}" dt="2025-05-27T14:55:07.419" v="278" actId="404"/>
        <pc:sldMkLst>
          <pc:docMk/>
          <pc:sldMk cId="1325133134" sldId="260"/>
        </pc:sldMkLst>
        <pc:spChg chg="mod">
          <ac:chgData name="Jessie Hwang (MCAG)" userId="85f2306c-fd56-49d2-8dff-e96751c6f345" providerId="ADAL" clId="{9BBD766F-F42E-406F-B50A-42384D41F9AB}" dt="2025-05-27T14:55:07.419" v="278" actId="404"/>
          <ac:spMkLst>
            <pc:docMk/>
            <pc:sldMk cId="1325133134" sldId="260"/>
            <ac:spMk id="5" creationId="{EC19C13A-F09A-C549-8D62-BD4303A0E0AB}"/>
          </ac:spMkLst>
        </pc:spChg>
      </pc:sldChg>
      <pc:sldChg chg="modSp mod">
        <pc:chgData name="Jessie Hwang (MCAG)" userId="85f2306c-fd56-49d2-8dff-e96751c6f345" providerId="ADAL" clId="{9BBD766F-F42E-406F-B50A-42384D41F9AB}" dt="2025-05-27T14:54:27.831" v="275" actId="20577"/>
        <pc:sldMkLst>
          <pc:docMk/>
          <pc:sldMk cId="1014613811" sldId="262"/>
        </pc:sldMkLst>
        <pc:spChg chg="mod">
          <ac:chgData name="Jessie Hwang (MCAG)" userId="85f2306c-fd56-49d2-8dff-e96751c6f345" providerId="ADAL" clId="{9BBD766F-F42E-406F-B50A-42384D41F9AB}" dt="2025-05-27T14:54:27.831" v="275" actId="20577"/>
          <ac:spMkLst>
            <pc:docMk/>
            <pc:sldMk cId="1014613811" sldId="262"/>
            <ac:spMk id="3" creationId="{11F05C33-323F-6AB0-1F72-7F88E7958115}"/>
          </ac:spMkLst>
        </pc:spChg>
      </pc:sldChg>
      <pc:sldChg chg="modSp mod">
        <pc:chgData name="Jessie Hwang (MCAG)" userId="85f2306c-fd56-49d2-8dff-e96751c6f345" providerId="ADAL" clId="{9BBD766F-F42E-406F-B50A-42384D41F9AB}" dt="2025-05-27T16:25:29.813" v="381" actId="962"/>
        <pc:sldMkLst>
          <pc:docMk/>
          <pc:sldMk cId="1980733815" sldId="263"/>
        </pc:sldMkLst>
        <pc:spChg chg="mod">
          <ac:chgData name="Jessie Hwang (MCAG)" userId="85f2306c-fd56-49d2-8dff-e96751c6f345" providerId="ADAL" clId="{9BBD766F-F42E-406F-B50A-42384D41F9AB}" dt="2025-05-27T14:57:46.512" v="367" actId="20577"/>
          <ac:spMkLst>
            <pc:docMk/>
            <pc:sldMk cId="1980733815" sldId="263"/>
            <ac:spMk id="5" creationId="{E10E7E84-9BD4-9566-DDB2-E6DA8404635E}"/>
          </ac:spMkLst>
        </pc:spChg>
        <pc:picChg chg="mod">
          <ac:chgData name="Jessie Hwang (MCAG)" userId="85f2306c-fd56-49d2-8dff-e96751c6f345" providerId="ADAL" clId="{9BBD766F-F42E-406F-B50A-42384D41F9AB}" dt="2025-05-27T16:25:29.813" v="381" actId="962"/>
          <ac:picMkLst>
            <pc:docMk/>
            <pc:sldMk cId="1980733815" sldId="263"/>
            <ac:picMk id="6" creationId="{A198BC7A-652F-A706-D78A-C243FFAE69D1}"/>
          </ac:picMkLst>
        </pc:picChg>
      </pc:sldChg>
      <pc:sldChg chg="modSp mod">
        <pc:chgData name="Jessie Hwang (MCAG)" userId="85f2306c-fd56-49d2-8dff-e96751c6f345" providerId="ADAL" clId="{9BBD766F-F42E-406F-B50A-42384D41F9AB}" dt="2025-05-27T14:52:24.171" v="264" actId="1076"/>
        <pc:sldMkLst>
          <pc:docMk/>
          <pc:sldMk cId="1295757567" sldId="268"/>
        </pc:sldMkLst>
        <pc:spChg chg="mod">
          <ac:chgData name="Jessie Hwang (MCAG)" userId="85f2306c-fd56-49d2-8dff-e96751c6f345" providerId="ADAL" clId="{9BBD766F-F42E-406F-B50A-42384D41F9AB}" dt="2025-05-27T14:52:24.171" v="264" actId="1076"/>
          <ac:spMkLst>
            <pc:docMk/>
            <pc:sldMk cId="1295757567" sldId="268"/>
            <ac:spMk id="3" creationId="{5A3FEB64-8B46-FB3A-A8AA-87EC94F59EAA}"/>
          </ac:spMkLst>
        </pc:spChg>
      </pc:sldChg>
      <pc:sldChg chg="modSp mod">
        <pc:chgData name="Jessie Hwang (MCAG)" userId="85f2306c-fd56-49d2-8dff-e96751c6f345" providerId="ADAL" clId="{9BBD766F-F42E-406F-B50A-42384D41F9AB}" dt="2025-05-27T14:58:08.933" v="371" actId="20577"/>
        <pc:sldMkLst>
          <pc:docMk/>
          <pc:sldMk cId="3505973733" sldId="273"/>
        </pc:sldMkLst>
        <pc:spChg chg="mod">
          <ac:chgData name="Jessie Hwang (MCAG)" userId="85f2306c-fd56-49d2-8dff-e96751c6f345" providerId="ADAL" clId="{9BBD766F-F42E-406F-B50A-42384D41F9AB}" dt="2025-05-27T14:58:08.933" v="371" actId="20577"/>
          <ac:spMkLst>
            <pc:docMk/>
            <pc:sldMk cId="3505973733" sldId="273"/>
            <ac:spMk id="5" creationId="{E2464652-F8C6-042B-6773-52EDAEECDD2B}"/>
          </ac:spMkLst>
        </pc:spChg>
      </pc:sldChg>
      <pc:sldChg chg="modSp mod">
        <pc:chgData name="Jessie Hwang (MCAG)" userId="85f2306c-fd56-49d2-8dff-e96751c6f345" providerId="ADAL" clId="{9BBD766F-F42E-406F-B50A-42384D41F9AB}" dt="2025-05-27T15:00:56.073" v="380" actId="20577"/>
        <pc:sldMkLst>
          <pc:docMk/>
          <pc:sldMk cId="220929085" sldId="274"/>
        </pc:sldMkLst>
        <pc:spChg chg="mod">
          <ac:chgData name="Jessie Hwang (MCAG)" userId="85f2306c-fd56-49d2-8dff-e96751c6f345" providerId="ADAL" clId="{9BBD766F-F42E-406F-B50A-42384D41F9AB}" dt="2025-05-27T15:00:56.073" v="380" actId="20577"/>
          <ac:spMkLst>
            <pc:docMk/>
            <pc:sldMk cId="220929085" sldId="274"/>
            <ac:spMk id="3" creationId="{018046C4-E0CB-6357-C261-8087DCA0F564}"/>
          </ac:spMkLst>
        </pc:spChg>
      </pc:sldChg>
      <pc:sldChg chg="modSp mod">
        <pc:chgData name="Jessie Hwang (MCAG)" userId="85f2306c-fd56-49d2-8dff-e96751c6f345" providerId="ADAL" clId="{9BBD766F-F42E-406F-B50A-42384D41F9AB}" dt="2025-05-29T06:31:24.988" v="1078" actId="20577"/>
        <pc:sldMkLst>
          <pc:docMk/>
          <pc:sldMk cId="2562594773" sldId="2147468667"/>
        </pc:sldMkLst>
        <pc:spChg chg="mod">
          <ac:chgData name="Jessie Hwang (MCAG)" userId="85f2306c-fd56-49d2-8dff-e96751c6f345" providerId="ADAL" clId="{9BBD766F-F42E-406F-B50A-42384D41F9AB}" dt="2025-05-29T06:31:24.988" v="1078" actId="20577"/>
          <ac:spMkLst>
            <pc:docMk/>
            <pc:sldMk cId="2562594773" sldId="2147468667"/>
            <ac:spMk id="2" creationId="{863128B4-242F-EF53-1711-D25A4A7D57E8}"/>
          </ac:spMkLst>
        </pc:spChg>
      </pc:sldChg>
      <pc:sldChg chg="addSp delSp modSp add mod modNotesTx">
        <pc:chgData name="Jessie Hwang (MCAG)" userId="85f2306c-fd56-49d2-8dff-e96751c6f345" providerId="ADAL" clId="{9BBD766F-F42E-406F-B50A-42384D41F9AB}" dt="2025-05-27T16:30:38.070" v="1023" actId="13244"/>
        <pc:sldMkLst>
          <pc:docMk/>
          <pc:sldMk cId="3100944792" sldId="2147481580"/>
        </pc:sldMkLst>
        <pc:spChg chg="mod ord">
          <ac:chgData name="Jessie Hwang (MCAG)" userId="85f2306c-fd56-49d2-8dff-e96751c6f345" providerId="ADAL" clId="{9BBD766F-F42E-406F-B50A-42384D41F9AB}" dt="2025-05-27T16:30:06.564" v="1019" actId="13244"/>
          <ac:spMkLst>
            <pc:docMk/>
            <pc:sldMk cId="3100944792" sldId="2147481580"/>
            <ac:spMk id="9" creationId="{24FB5473-48CB-8532-65C6-A77566BA7021}"/>
          </ac:spMkLst>
        </pc:spChg>
        <pc:spChg chg="mod">
          <ac:chgData name="Jessie Hwang (MCAG)" userId="85f2306c-fd56-49d2-8dff-e96751c6f345" providerId="ADAL" clId="{9BBD766F-F42E-406F-B50A-42384D41F9AB}" dt="2025-05-24T06:25:23.722" v="108" actId="1076"/>
          <ac:spMkLst>
            <pc:docMk/>
            <pc:sldMk cId="3100944792" sldId="2147481580"/>
            <ac:spMk id="11" creationId="{51641389-DF75-79D6-7B56-CC827DEC0229}"/>
          </ac:spMkLst>
        </pc:spChg>
        <pc:spChg chg="ord">
          <ac:chgData name="Jessie Hwang (MCAG)" userId="85f2306c-fd56-49d2-8dff-e96751c6f345" providerId="ADAL" clId="{9BBD766F-F42E-406F-B50A-42384D41F9AB}" dt="2025-05-27T16:30:13.831" v="1020" actId="13244"/>
          <ac:spMkLst>
            <pc:docMk/>
            <pc:sldMk cId="3100944792" sldId="2147481580"/>
            <ac:spMk id="12" creationId="{CB640202-487C-F5EB-A3AE-10F2A4834F33}"/>
          </ac:spMkLst>
        </pc:spChg>
        <pc:spChg chg="mod ord">
          <ac:chgData name="Jessie Hwang (MCAG)" userId="85f2306c-fd56-49d2-8dff-e96751c6f345" providerId="ADAL" clId="{9BBD766F-F42E-406F-B50A-42384D41F9AB}" dt="2025-05-27T16:29:48.189" v="1017" actId="13244"/>
          <ac:spMkLst>
            <pc:docMk/>
            <pc:sldMk cId="3100944792" sldId="2147481580"/>
            <ac:spMk id="19" creationId="{C6C7A03E-809C-D55C-9261-99D51B573966}"/>
          </ac:spMkLst>
        </pc:spChg>
        <pc:spChg chg="mod ord">
          <ac:chgData name="Jessie Hwang (MCAG)" userId="85f2306c-fd56-49d2-8dff-e96751c6f345" providerId="ADAL" clId="{9BBD766F-F42E-406F-B50A-42384D41F9AB}" dt="2025-05-27T16:30:30.555" v="1022" actId="13244"/>
          <ac:spMkLst>
            <pc:docMk/>
            <pc:sldMk cId="3100944792" sldId="2147481580"/>
            <ac:spMk id="20" creationId="{50261FF2-8CDB-D4CF-FE5A-9AE6C4257CB7}"/>
          </ac:spMkLst>
        </pc:spChg>
        <pc:spChg chg="mod ord">
          <ac:chgData name="Jessie Hwang (MCAG)" userId="85f2306c-fd56-49d2-8dff-e96751c6f345" providerId="ADAL" clId="{9BBD766F-F42E-406F-B50A-42384D41F9AB}" dt="2025-05-27T16:30:26.784" v="1021" actId="13244"/>
          <ac:spMkLst>
            <pc:docMk/>
            <pc:sldMk cId="3100944792" sldId="2147481580"/>
            <ac:spMk id="24" creationId="{4649E595-CE5E-2F40-589B-F46E2E9D3135}"/>
          </ac:spMkLst>
        </pc:spChg>
        <pc:grpChg chg="mod ord">
          <ac:chgData name="Jessie Hwang (MCAG)" userId="85f2306c-fd56-49d2-8dff-e96751c6f345" providerId="ADAL" clId="{9BBD766F-F42E-406F-B50A-42384D41F9AB}" dt="2025-05-27T16:27:35.041" v="1001" actId="962"/>
          <ac:grpSpMkLst>
            <pc:docMk/>
            <pc:sldMk cId="3100944792" sldId="2147481580"/>
            <ac:grpSpMk id="14" creationId="{24F1888A-D943-B333-069C-BEFCCA0404AE}"/>
          </ac:grpSpMkLst>
        </pc:grpChg>
        <pc:picChg chg="mod">
          <ac:chgData name="Jessie Hwang (MCAG)" userId="85f2306c-fd56-49d2-8dff-e96751c6f345" providerId="ADAL" clId="{9BBD766F-F42E-406F-B50A-42384D41F9AB}" dt="2025-05-27T16:26:04.127" v="557" actId="962"/>
          <ac:picMkLst>
            <pc:docMk/>
            <pc:sldMk cId="3100944792" sldId="2147481580"/>
            <ac:picMk id="2" creationId="{AD530E4F-3559-C536-5759-F7E336FBD28C}"/>
          </ac:picMkLst>
        </pc:picChg>
        <pc:picChg chg="add mod ord modCrop">
          <ac:chgData name="Jessie Hwang (MCAG)" userId="85f2306c-fd56-49d2-8dff-e96751c6f345" providerId="ADAL" clId="{9BBD766F-F42E-406F-B50A-42384D41F9AB}" dt="2025-05-27T16:27:25.232" v="1000" actId="962"/>
          <ac:picMkLst>
            <pc:docMk/>
            <pc:sldMk cId="3100944792" sldId="2147481580"/>
            <ac:picMk id="3" creationId="{6A46C28B-BD98-590C-36BC-5B9DB91157BC}"/>
          </ac:picMkLst>
        </pc:picChg>
        <pc:picChg chg="mod">
          <ac:chgData name="Jessie Hwang (MCAG)" userId="85f2306c-fd56-49d2-8dff-e96751c6f345" providerId="ADAL" clId="{9BBD766F-F42E-406F-B50A-42384D41F9AB}" dt="2025-05-27T16:26:51.897" v="791" actId="962"/>
          <ac:picMkLst>
            <pc:docMk/>
            <pc:sldMk cId="3100944792" sldId="2147481580"/>
            <ac:picMk id="8" creationId="{EAED98C4-326E-6452-A967-38E298849CB4}"/>
          </ac:picMkLst>
        </pc:picChg>
        <pc:picChg chg="mod modCrop">
          <ac:chgData name="Jessie Hwang (MCAG)" userId="85f2306c-fd56-49d2-8dff-e96751c6f345" providerId="ADAL" clId="{9BBD766F-F42E-406F-B50A-42384D41F9AB}" dt="2025-05-27T16:26:35.314" v="637" actId="962"/>
          <ac:picMkLst>
            <pc:docMk/>
            <pc:sldMk cId="3100944792" sldId="2147481580"/>
            <ac:picMk id="15" creationId="{DCD8737D-CF85-D871-C285-82E12520A180}"/>
          </ac:picMkLst>
        </pc:picChg>
        <pc:picChg chg="mod ord modCrop">
          <ac:chgData name="Jessie Hwang (MCAG)" userId="85f2306c-fd56-49d2-8dff-e96751c6f345" providerId="ADAL" clId="{9BBD766F-F42E-406F-B50A-42384D41F9AB}" dt="2025-05-27T16:30:38.070" v="1023" actId="13244"/>
          <ac:picMkLst>
            <pc:docMk/>
            <pc:sldMk cId="3100944792" sldId="2147481580"/>
            <ac:picMk id="18" creationId="{FFAD0B8D-5F4F-E482-19AB-5F5B53968320}"/>
          </ac:picMkLst>
        </pc:picChg>
      </pc:sldChg>
      <pc:sldChg chg="modSp add mod">
        <pc:chgData name="Jessie Hwang (MCAG)" userId="85f2306c-fd56-49d2-8dff-e96751c6f345" providerId="ADAL" clId="{9BBD766F-F42E-406F-B50A-42384D41F9AB}" dt="2025-05-24T06:21:25.908" v="78" actId="108"/>
        <pc:sldMkLst>
          <pc:docMk/>
          <pc:sldMk cId="2569562599" sldId="2147482553"/>
        </pc:sldMkLst>
        <pc:spChg chg="mod">
          <ac:chgData name="Jessie Hwang (MCAG)" userId="85f2306c-fd56-49d2-8dff-e96751c6f345" providerId="ADAL" clId="{9BBD766F-F42E-406F-B50A-42384D41F9AB}" dt="2025-05-24T06:18:47.034" v="9" actId="1076"/>
          <ac:spMkLst>
            <pc:docMk/>
            <pc:sldMk cId="2569562599" sldId="2147482553"/>
            <ac:spMk id="4" creationId="{1AC3197D-151B-0958-8240-F99B3F277C4C}"/>
          </ac:spMkLst>
        </pc:spChg>
        <pc:spChg chg="mod">
          <ac:chgData name="Jessie Hwang (MCAG)" userId="85f2306c-fd56-49d2-8dff-e96751c6f345" providerId="ADAL" clId="{9BBD766F-F42E-406F-B50A-42384D41F9AB}" dt="2025-05-24T06:21:25.908" v="78" actId="108"/>
          <ac:spMkLst>
            <pc:docMk/>
            <pc:sldMk cId="2569562599" sldId="2147482553"/>
            <ac:spMk id="5" creationId="{78590A53-A38A-E8CE-DFA7-2022EB17BEBD}"/>
          </ac:spMkLst>
        </pc:spChg>
        <pc:spChg chg="mod">
          <ac:chgData name="Jessie Hwang (MCAG)" userId="85f2306c-fd56-49d2-8dff-e96751c6f345" providerId="ADAL" clId="{9BBD766F-F42E-406F-B50A-42384D41F9AB}" dt="2025-05-24T06:18:47.034" v="9" actId="1076"/>
          <ac:spMkLst>
            <pc:docMk/>
            <pc:sldMk cId="2569562599" sldId="2147482553"/>
            <ac:spMk id="7" creationId="{5CF34DD3-8FE2-D59A-5AEE-85D79D5415F6}"/>
          </ac:spMkLst>
        </pc:spChg>
        <pc:spChg chg="mod">
          <ac:chgData name="Jessie Hwang (MCAG)" userId="85f2306c-fd56-49d2-8dff-e96751c6f345" providerId="ADAL" clId="{9BBD766F-F42E-406F-B50A-42384D41F9AB}" dt="2025-05-24T06:21:04.385" v="73" actId="1076"/>
          <ac:spMkLst>
            <pc:docMk/>
            <pc:sldMk cId="2569562599" sldId="2147482553"/>
            <ac:spMk id="8" creationId="{E1107AAC-72C4-3009-B227-EB7E92515640}"/>
          </ac:spMkLst>
        </pc:spChg>
        <pc:spChg chg="mod">
          <ac:chgData name="Jessie Hwang (MCAG)" userId="85f2306c-fd56-49d2-8dff-e96751c6f345" providerId="ADAL" clId="{9BBD766F-F42E-406F-B50A-42384D41F9AB}" dt="2025-05-24T06:18:47.034" v="9" actId="1076"/>
          <ac:spMkLst>
            <pc:docMk/>
            <pc:sldMk cId="2569562599" sldId="2147482553"/>
            <ac:spMk id="10" creationId="{8386D3A5-8DA4-DC94-7544-21B0D6014077}"/>
          </ac:spMkLst>
        </pc:spChg>
        <pc:spChg chg="mod">
          <ac:chgData name="Jessie Hwang (MCAG)" userId="85f2306c-fd56-49d2-8dff-e96751c6f345" providerId="ADAL" clId="{9BBD766F-F42E-406F-B50A-42384D41F9AB}" dt="2025-05-24T06:18:47.034" v="9" actId="1076"/>
          <ac:spMkLst>
            <pc:docMk/>
            <pc:sldMk cId="2569562599" sldId="2147482553"/>
            <ac:spMk id="11" creationId="{75E47E41-5A4B-97B3-E2B6-7B775732E84E}"/>
          </ac:spMkLst>
        </pc:spChg>
        <pc:spChg chg="mod">
          <ac:chgData name="Jessie Hwang (MCAG)" userId="85f2306c-fd56-49d2-8dff-e96751c6f345" providerId="ADAL" clId="{9BBD766F-F42E-406F-B50A-42384D41F9AB}" dt="2025-05-24T06:21:04.385" v="73" actId="1076"/>
          <ac:spMkLst>
            <pc:docMk/>
            <pc:sldMk cId="2569562599" sldId="2147482553"/>
            <ac:spMk id="12" creationId="{36B6C6C1-7BE8-9E80-B983-523220C6EB54}"/>
          </ac:spMkLst>
        </pc:spChg>
        <pc:picChg chg="mod">
          <ac:chgData name="Jessie Hwang (MCAG)" userId="85f2306c-fd56-49d2-8dff-e96751c6f345" providerId="ADAL" clId="{9BBD766F-F42E-406F-B50A-42384D41F9AB}" dt="2025-05-24T06:18:49.798" v="10" actId="14100"/>
          <ac:picMkLst>
            <pc:docMk/>
            <pc:sldMk cId="2569562599" sldId="2147482553"/>
            <ac:picMk id="3" creationId="{3D16A104-AF9E-AC6C-4095-E4B5ED7C4896}"/>
          </ac:picMkLst>
        </pc:picChg>
      </pc:sldChg>
      <pc:sldChg chg="modSp add mod">
        <pc:chgData name="Jessie Hwang (MCAG)" userId="85f2306c-fd56-49d2-8dff-e96751c6f345" providerId="ADAL" clId="{9BBD766F-F42E-406F-B50A-42384D41F9AB}" dt="2025-05-24T06:21:32.601" v="79" actId="108"/>
        <pc:sldMkLst>
          <pc:docMk/>
          <pc:sldMk cId="4247778482" sldId="2147482557"/>
        </pc:sldMkLst>
        <pc:spChg chg="mod">
          <ac:chgData name="Jessie Hwang (MCAG)" userId="85f2306c-fd56-49d2-8dff-e96751c6f345" providerId="ADAL" clId="{9BBD766F-F42E-406F-B50A-42384D41F9AB}" dt="2025-05-24T06:20:45.891" v="72" actId="122"/>
          <ac:spMkLst>
            <pc:docMk/>
            <pc:sldMk cId="4247778482" sldId="2147482557"/>
            <ac:spMk id="3" creationId="{FFC45F46-2248-CAD9-A7B8-AC8041C9B7DE}"/>
          </ac:spMkLst>
        </pc:spChg>
        <pc:spChg chg="mod">
          <ac:chgData name="Jessie Hwang (MCAG)" userId="85f2306c-fd56-49d2-8dff-e96751c6f345" providerId="ADAL" clId="{9BBD766F-F42E-406F-B50A-42384D41F9AB}" dt="2025-05-24T06:21:32.601" v="79" actId="108"/>
          <ac:spMkLst>
            <pc:docMk/>
            <pc:sldMk cId="4247778482" sldId="2147482557"/>
            <ac:spMk id="5" creationId="{78590A53-A38A-E8CE-DFA7-2022EB17BEBD}"/>
          </ac:spMkLst>
        </pc:spChg>
      </pc:sldChg>
      <pc:sldChg chg="addSp delSp modSp add mod">
        <pc:chgData name="Jessie Hwang (MCAG)" userId="85f2306c-fd56-49d2-8dff-e96751c6f345" providerId="ADAL" clId="{9BBD766F-F42E-406F-B50A-42384D41F9AB}" dt="2025-05-24T06:21:23.438" v="77" actId="108"/>
        <pc:sldMkLst>
          <pc:docMk/>
          <pc:sldMk cId="591774989" sldId="2147482559"/>
        </pc:sldMkLst>
        <pc:spChg chg="mod">
          <ac:chgData name="Jessie Hwang (MCAG)" userId="85f2306c-fd56-49d2-8dff-e96751c6f345" providerId="ADAL" clId="{9BBD766F-F42E-406F-B50A-42384D41F9AB}" dt="2025-05-24T06:19:24.751" v="17" actId="1076"/>
          <ac:spMkLst>
            <pc:docMk/>
            <pc:sldMk cId="591774989" sldId="2147482559"/>
            <ac:spMk id="4" creationId="{2CE72A83-BD95-4814-E50B-C5D2784287EE}"/>
          </ac:spMkLst>
        </pc:spChg>
        <pc:spChg chg="add del mod">
          <ac:chgData name="Jessie Hwang (MCAG)" userId="85f2306c-fd56-49d2-8dff-e96751c6f345" providerId="ADAL" clId="{9BBD766F-F42E-406F-B50A-42384D41F9AB}" dt="2025-05-24T06:21:23.438" v="77" actId="108"/>
          <ac:spMkLst>
            <pc:docMk/>
            <pc:sldMk cId="591774989" sldId="2147482559"/>
            <ac:spMk id="5" creationId="{97B96C0C-890A-848C-CB04-E071E549EAAD}"/>
          </ac:spMkLst>
        </pc:spChg>
        <pc:spChg chg="mod">
          <ac:chgData name="Jessie Hwang (MCAG)" userId="85f2306c-fd56-49d2-8dff-e96751c6f345" providerId="ADAL" clId="{9BBD766F-F42E-406F-B50A-42384D41F9AB}" dt="2025-05-24T06:19:28.186" v="18" actId="1076"/>
          <ac:spMkLst>
            <pc:docMk/>
            <pc:sldMk cId="591774989" sldId="2147482559"/>
            <ac:spMk id="8" creationId="{3D20D0AF-4A66-F98B-B3B6-F5C1E9FEE927}"/>
          </ac:spMkLst>
        </pc:spChg>
        <pc:spChg chg="mod">
          <ac:chgData name="Jessie Hwang (MCAG)" userId="85f2306c-fd56-49d2-8dff-e96751c6f345" providerId="ADAL" clId="{9BBD766F-F42E-406F-B50A-42384D41F9AB}" dt="2025-05-24T06:19:24.751" v="17" actId="1076"/>
          <ac:spMkLst>
            <pc:docMk/>
            <pc:sldMk cId="591774989" sldId="2147482559"/>
            <ac:spMk id="10" creationId="{BA4FD537-8ED4-C86B-3314-2C2A622D873A}"/>
          </ac:spMkLst>
        </pc:spChg>
        <pc:spChg chg="mod">
          <ac:chgData name="Jessie Hwang (MCAG)" userId="85f2306c-fd56-49d2-8dff-e96751c6f345" providerId="ADAL" clId="{9BBD766F-F42E-406F-B50A-42384D41F9AB}" dt="2025-05-24T06:19:30.812" v="19" actId="1076"/>
          <ac:spMkLst>
            <pc:docMk/>
            <pc:sldMk cId="591774989" sldId="2147482559"/>
            <ac:spMk id="12" creationId="{C40D3536-5AE4-CDFA-92D3-E5CE84D23C7C}"/>
          </ac:spMkLst>
        </pc:spChg>
        <pc:picChg chg="mod">
          <ac:chgData name="Jessie Hwang (MCAG)" userId="85f2306c-fd56-49d2-8dff-e96751c6f345" providerId="ADAL" clId="{9BBD766F-F42E-406F-B50A-42384D41F9AB}" dt="2025-05-24T06:19:24.751" v="17" actId="1076"/>
          <ac:picMkLst>
            <pc:docMk/>
            <pc:sldMk cId="591774989" sldId="2147482559"/>
            <ac:picMk id="6" creationId="{612A3D8C-BBDD-E367-9217-9EAA9E537D81}"/>
          </ac:picMkLst>
        </pc:picChg>
      </pc:sldChg>
      <pc:sldChg chg="modSp add mod">
        <pc:chgData name="Jessie Hwang (MCAG)" userId="85f2306c-fd56-49d2-8dff-e96751c6f345" providerId="ADAL" clId="{9BBD766F-F42E-406F-B50A-42384D41F9AB}" dt="2025-05-24T06:21:20.456" v="76" actId="108"/>
        <pc:sldMkLst>
          <pc:docMk/>
          <pc:sldMk cId="2122096803" sldId="2147482560"/>
        </pc:sldMkLst>
        <pc:spChg chg="mod">
          <ac:chgData name="Jessie Hwang (MCAG)" userId="85f2306c-fd56-49d2-8dff-e96751c6f345" providerId="ADAL" clId="{9BBD766F-F42E-406F-B50A-42384D41F9AB}" dt="2025-05-24T06:19:48.105" v="21" actId="1076"/>
          <ac:spMkLst>
            <pc:docMk/>
            <pc:sldMk cId="2122096803" sldId="2147482560"/>
            <ac:spMk id="4" creationId="{9A325015-9D70-9DE6-421D-03CDFCECC0A9}"/>
          </ac:spMkLst>
        </pc:spChg>
        <pc:spChg chg="mod">
          <ac:chgData name="Jessie Hwang (MCAG)" userId="85f2306c-fd56-49d2-8dff-e96751c6f345" providerId="ADAL" clId="{9BBD766F-F42E-406F-B50A-42384D41F9AB}" dt="2025-05-24T06:21:20.456" v="76" actId="108"/>
          <ac:spMkLst>
            <pc:docMk/>
            <pc:sldMk cId="2122096803" sldId="2147482560"/>
            <ac:spMk id="5" creationId="{FEF5C38E-AAE8-7DD5-0D27-39FCAC7FCC5C}"/>
          </ac:spMkLst>
        </pc:spChg>
        <pc:spChg chg="mod">
          <ac:chgData name="Jessie Hwang (MCAG)" userId="85f2306c-fd56-49d2-8dff-e96751c6f345" providerId="ADAL" clId="{9BBD766F-F42E-406F-B50A-42384D41F9AB}" dt="2025-05-24T06:19:48.105" v="21" actId="1076"/>
          <ac:spMkLst>
            <pc:docMk/>
            <pc:sldMk cId="2122096803" sldId="2147482560"/>
            <ac:spMk id="7" creationId="{05EDA12F-D63B-46E6-9484-91E578BE4FEB}"/>
          </ac:spMkLst>
        </pc:spChg>
        <pc:spChg chg="mod">
          <ac:chgData name="Jessie Hwang (MCAG)" userId="85f2306c-fd56-49d2-8dff-e96751c6f345" providerId="ADAL" clId="{9BBD766F-F42E-406F-B50A-42384D41F9AB}" dt="2025-05-24T06:19:48.105" v="21" actId="1076"/>
          <ac:spMkLst>
            <pc:docMk/>
            <pc:sldMk cId="2122096803" sldId="2147482560"/>
            <ac:spMk id="8" creationId="{3F3A505D-2446-941F-11AB-E84594D371B8}"/>
          </ac:spMkLst>
        </pc:spChg>
        <pc:spChg chg="mod">
          <ac:chgData name="Jessie Hwang (MCAG)" userId="85f2306c-fd56-49d2-8dff-e96751c6f345" providerId="ADAL" clId="{9BBD766F-F42E-406F-B50A-42384D41F9AB}" dt="2025-05-24T06:19:48.105" v="21" actId="1076"/>
          <ac:spMkLst>
            <pc:docMk/>
            <pc:sldMk cId="2122096803" sldId="2147482560"/>
            <ac:spMk id="9" creationId="{60D146A4-BBA3-4133-9524-C4BA7B517830}"/>
          </ac:spMkLst>
        </pc:spChg>
        <pc:spChg chg="mod">
          <ac:chgData name="Jessie Hwang (MCAG)" userId="85f2306c-fd56-49d2-8dff-e96751c6f345" providerId="ADAL" clId="{9BBD766F-F42E-406F-B50A-42384D41F9AB}" dt="2025-05-24T06:19:48.105" v="21" actId="1076"/>
          <ac:spMkLst>
            <pc:docMk/>
            <pc:sldMk cId="2122096803" sldId="2147482560"/>
            <ac:spMk id="10" creationId="{E28F2A77-BC97-D788-BE18-7E384E5C89F1}"/>
          </ac:spMkLst>
        </pc:spChg>
        <pc:spChg chg="mod">
          <ac:chgData name="Jessie Hwang (MCAG)" userId="85f2306c-fd56-49d2-8dff-e96751c6f345" providerId="ADAL" clId="{9BBD766F-F42E-406F-B50A-42384D41F9AB}" dt="2025-05-24T06:19:48.105" v="21" actId="1076"/>
          <ac:spMkLst>
            <pc:docMk/>
            <pc:sldMk cId="2122096803" sldId="2147482560"/>
            <ac:spMk id="12" creationId="{A8D962E0-6319-D3EF-8D0A-58D2F5FD91EB}"/>
          </ac:spMkLst>
        </pc:spChg>
        <pc:picChg chg="mod">
          <ac:chgData name="Jessie Hwang (MCAG)" userId="85f2306c-fd56-49d2-8dff-e96751c6f345" providerId="ADAL" clId="{9BBD766F-F42E-406F-B50A-42384D41F9AB}" dt="2025-05-24T06:19:48.105" v="21" actId="1076"/>
          <ac:picMkLst>
            <pc:docMk/>
            <pc:sldMk cId="2122096803" sldId="2147482560"/>
            <ac:picMk id="3" creationId="{0BDFE864-E8E5-AFDE-D8D4-04A171C6531C}"/>
          </ac:picMkLst>
        </pc:picChg>
      </pc:sldChg>
      <pc:sldChg chg="modSp add mod modNotesTx">
        <pc:chgData name="Jessie Hwang (MCAG)" userId="85f2306c-fd56-49d2-8dff-e96751c6f345" providerId="ADAL" clId="{9BBD766F-F42E-406F-B50A-42384D41F9AB}" dt="2025-05-27T16:31:45.919" v="1026" actId="13244"/>
        <pc:sldMkLst>
          <pc:docMk/>
          <pc:sldMk cId="308090214" sldId="2147482563"/>
        </pc:sldMkLst>
        <pc:spChg chg="mod ord">
          <ac:chgData name="Jessie Hwang (MCAG)" userId="85f2306c-fd56-49d2-8dff-e96751c6f345" providerId="ADAL" clId="{9BBD766F-F42E-406F-B50A-42384D41F9AB}" dt="2025-05-27T16:31:45.919" v="1026" actId="13244"/>
          <ac:spMkLst>
            <pc:docMk/>
            <pc:sldMk cId="308090214" sldId="2147482563"/>
            <ac:spMk id="6" creationId="{C6F48A9F-CD77-60B2-1105-25E801692BAC}"/>
          </ac:spMkLst>
        </pc:spChg>
        <pc:picChg chg="mod">
          <ac:chgData name="Jessie Hwang (MCAG)" userId="85f2306c-fd56-49d2-8dff-e96751c6f345" providerId="ADAL" clId="{9BBD766F-F42E-406F-B50A-42384D41F9AB}" dt="2025-05-27T16:28:20.127" v="1005" actId="962"/>
          <ac:picMkLst>
            <pc:docMk/>
            <pc:sldMk cId="308090214" sldId="2147482563"/>
            <ac:picMk id="5" creationId="{52979D87-761A-38D3-3895-E0F074F04BA7}"/>
          </ac:picMkLst>
        </pc:picChg>
      </pc:sldChg>
      <pc:sldChg chg="modSp add mod">
        <pc:chgData name="Jessie Hwang (MCAG)" userId="85f2306c-fd56-49d2-8dff-e96751c6f345" providerId="ADAL" clId="{9BBD766F-F42E-406F-B50A-42384D41F9AB}" dt="2025-05-27T16:32:41.587" v="1033" actId="13244"/>
        <pc:sldMkLst>
          <pc:docMk/>
          <pc:sldMk cId="3672994078" sldId="2147482564"/>
        </pc:sldMkLst>
        <pc:spChg chg="mod ord">
          <ac:chgData name="Jessie Hwang (MCAG)" userId="85f2306c-fd56-49d2-8dff-e96751c6f345" providerId="ADAL" clId="{9BBD766F-F42E-406F-B50A-42384D41F9AB}" dt="2025-05-27T16:32:41.587" v="1033" actId="13244"/>
          <ac:spMkLst>
            <pc:docMk/>
            <pc:sldMk cId="3672994078" sldId="2147482564"/>
            <ac:spMk id="6" creationId="{4F7B24EC-C56D-37B4-F388-95FE498EAECB}"/>
          </ac:spMkLst>
        </pc:spChg>
        <pc:picChg chg="mod">
          <ac:chgData name="Jessie Hwang (MCAG)" userId="85f2306c-fd56-49d2-8dff-e96751c6f345" providerId="ADAL" clId="{9BBD766F-F42E-406F-B50A-42384D41F9AB}" dt="2025-05-27T16:28:32.568" v="1007" actId="962"/>
          <ac:picMkLst>
            <pc:docMk/>
            <pc:sldMk cId="3672994078" sldId="2147482564"/>
            <ac:picMk id="16" creationId="{7F30EF35-B4A8-6278-FE1A-A6E4DAE2B00F}"/>
          </ac:picMkLst>
        </pc:picChg>
      </pc:sldChg>
      <pc:sldChg chg="modSp add mod">
        <pc:chgData name="Jessie Hwang (MCAG)" userId="85f2306c-fd56-49d2-8dff-e96751c6f345" providerId="ADAL" clId="{9BBD766F-F42E-406F-B50A-42384D41F9AB}" dt="2025-05-27T16:32:28.369" v="1032" actId="13244"/>
        <pc:sldMkLst>
          <pc:docMk/>
          <pc:sldMk cId="1562829949" sldId="2147482565"/>
        </pc:sldMkLst>
        <pc:spChg chg="mod ord">
          <ac:chgData name="Jessie Hwang (MCAG)" userId="85f2306c-fd56-49d2-8dff-e96751c6f345" providerId="ADAL" clId="{9BBD766F-F42E-406F-B50A-42384D41F9AB}" dt="2025-05-27T16:32:09.309" v="1029" actId="13244"/>
          <ac:spMkLst>
            <pc:docMk/>
            <pc:sldMk cId="1562829949" sldId="2147482565"/>
            <ac:spMk id="6" creationId="{B4716B7C-96AB-2EB6-4FB2-D10CF2B0FF0F}"/>
          </ac:spMkLst>
        </pc:spChg>
        <pc:spChg chg="ord">
          <ac:chgData name="Jessie Hwang (MCAG)" userId="85f2306c-fd56-49d2-8dff-e96751c6f345" providerId="ADAL" clId="{9BBD766F-F42E-406F-B50A-42384D41F9AB}" dt="2025-05-27T16:32:24.272" v="1031" actId="13244"/>
          <ac:spMkLst>
            <pc:docMk/>
            <pc:sldMk cId="1562829949" sldId="2147482565"/>
            <ac:spMk id="18" creationId="{AC08E4DE-B1FC-6CD7-663B-6B3BF75CE81D}"/>
          </ac:spMkLst>
        </pc:spChg>
        <pc:picChg chg="mod ord">
          <ac:chgData name="Jessie Hwang (MCAG)" userId="85f2306c-fd56-49d2-8dff-e96751c6f345" providerId="ADAL" clId="{9BBD766F-F42E-406F-B50A-42384D41F9AB}" dt="2025-05-27T16:32:28.369" v="1032" actId="13244"/>
          <ac:picMkLst>
            <pc:docMk/>
            <pc:sldMk cId="1562829949" sldId="2147482565"/>
            <ac:picMk id="3" creationId="{EAB23B43-3507-5BBD-3DD2-FBB257AA6376}"/>
          </ac:picMkLst>
        </pc:picChg>
      </pc:sldChg>
      <pc:sldChg chg="modSp add mod">
        <pc:chgData name="Jessie Hwang (MCAG)" userId="85f2306c-fd56-49d2-8dff-e96751c6f345" providerId="ADAL" clId="{9BBD766F-F42E-406F-B50A-42384D41F9AB}" dt="2025-05-27T16:32:03.083" v="1028" actId="13244"/>
        <pc:sldMkLst>
          <pc:docMk/>
          <pc:sldMk cId="128642137" sldId="2147482566"/>
        </pc:sldMkLst>
        <pc:spChg chg="mod ord">
          <ac:chgData name="Jessie Hwang (MCAG)" userId="85f2306c-fd56-49d2-8dff-e96751c6f345" providerId="ADAL" clId="{9BBD766F-F42E-406F-B50A-42384D41F9AB}" dt="2025-05-27T16:31:58.585" v="1027" actId="13244"/>
          <ac:spMkLst>
            <pc:docMk/>
            <pc:sldMk cId="128642137" sldId="2147482566"/>
            <ac:spMk id="6" creationId="{AEAD3894-FDF4-4F1C-E885-ABEFF66E52B2}"/>
          </ac:spMkLst>
        </pc:spChg>
        <pc:picChg chg="mod ord">
          <ac:chgData name="Jessie Hwang (MCAG)" userId="85f2306c-fd56-49d2-8dff-e96751c6f345" providerId="ADAL" clId="{9BBD766F-F42E-406F-B50A-42384D41F9AB}" dt="2025-05-27T16:32:03.083" v="1028" actId="13244"/>
          <ac:picMkLst>
            <pc:docMk/>
            <pc:sldMk cId="128642137" sldId="2147482566"/>
            <ac:picMk id="4" creationId="{EFF1F193-860C-CD1C-760C-70064576A875}"/>
          </ac:picMkLst>
        </pc:picChg>
      </pc:sldChg>
      <pc:sldChg chg="modSp add mod modNotesTx">
        <pc:chgData name="Jessie Hwang (MCAG)" userId="85f2306c-fd56-49d2-8dff-e96751c6f345" providerId="ADAL" clId="{9BBD766F-F42E-406F-B50A-42384D41F9AB}" dt="2025-05-27T16:31:37.357" v="1025" actId="13244"/>
        <pc:sldMkLst>
          <pc:docMk/>
          <pc:sldMk cId="2425678131" sldId="2147482567"/>
        </pc:sldMkLst>
        <pc:spChg chg="mod">
          <ac:chgData name="Jessie Hwang (MCAG)" userId="85f2306c-fd56-49d2-8dff-e96751c6f345" providerId="ADAL" clId="{9BBD766F-F42E-406F-B50A-42384D41F9AB}" dt="2025-05-24T06:28:40.356" v="246" actId="108"/>
          <ac:spMkLst>
            <pc:docMk/>
            <pc:sldMk cId="2425678131" sldId="2147482567"/>
            <ac:spMk id="9" creationId="{2AC47E0F-4EA0-78A1-0296-977D02CCD640}"/>
          </ac:spMkLst>
        </pc:spChg>
        <pc:spChg chg="mod">
          <ac:chgData name="Jessie Hwang (MCAG)" userId="85f2306c-fd56-49d2-8dff-e96751c6f345" providerId="ADAL" clId="{9BBD766F-F42E-406F-B50A-42384D41F9AB}" dt="2025-05-24T06:28:22.195" v="242" actId="14100"/>
          <ac:spMkLst>
            <pc:docMk/>
            <pc:sldMk cId="2425678131" sldId="2147482567"/>
            <ac:spMk id="10" creationId="{71078C5A-416F-492E-E012-EBD03031604F}"/>
          </ac:spMkLst>
        </pc:spChg>
        <pc:picChg chg="mod ord">
          <ac:chgData name="Jessie Hwang (MCAG)" userId="85f2306c-fd56-49d2-8dff-e96751c6f345" providerId="ADAL" clId="{9BBD766F-F42E-406F-B50A-42384D41F9AB}" dt="2025-05-27T16:31:37.357" v="1025" actId="13244"/>
          <ac:picMkLst>
            <pc:docMk/>
            <pc:sldMk cId="2425678131" sldId="2147482567"/>
            <ac:picMk id="8" creationId="{F305E144-D57B-9EFF-D566-1252F0AC1D9D}"/>
          </ac:picMkLst>
        </pc:picChg>
      </pc:sldChg>
      <pc:sldChg chg="modSp mod">
        <pc:chgData name="Jessie Hwang (MCAG)" userId="85f2306c-fd56-49d2-8dff-e96751c6f345" providerId="ADAL" clId="{9BBD766F-F42E-406F-B50A-42384D41F9AB}" dt="2025-05-24T06:08:20.804" v="2" actId="1076"/>
        <pc:sldMkLst>
          <pc:docMk/>
          <pc:sldMk cId="2449781333" sldId="2147483617"/>
        </pc:sldMkLst>
        <pc:spChg chg="mod">
          <ac:chgData name="Jessie Hwang (MCAG)" userId="85f2306c-fd56-49d2-8dff-e96751c6f345" providerId="ADAL" clId="{9BBD766F-F42E-406F-B50A-42384D41F9AB}" dt="2025-05-24T06:08:12.349" v="0" actId="14100"/>
          <ac:spMkLst>
            <pc:docMk/>
            <pc:sldMk cId="2449781333" sldId="2147483617"/>
            <ac:spMk id="4" creationId="{87BFCA2E-5A85-481E-AE14-689A40049DFA}"/>
          </ac:spMkLst>
        </pc:spChg>
        <pc:spChg chg="mod">
          <ac:chgData name="Jessie Hwang (MCAG)" userId="85f2306c-fd56-49d2-8dff-e96751c6f345" providerId="ADAL" clId="{9BBD766F-F42E-406F-B50A-42384D41F9AB}" dt="2025-05-24T06:08:14.718" v="1" actId="14100"/>
          <ac:spMkLst>
            <pc:docMk/>
            <pc:sldMk cId="2449781333" sldId="2147483617"/>
            <ac:spMk id="5" creationId="{D5087D83-A467-4E43-A8CF-BB7A204A1E2F}"/>
          </ac:spMkLst>
        </pc:spChg>
        <pc:spChg chg="mod">
          <ac:chgData name="Jessie Hwang (MCAG)" userId="85f2306c-fd56-49d2-8dff-e96751c6f345" providerId="ADAL" clId="{9BBD766F-F42E-406F-B50A-42384D41F9AB}" dt="2025-05-24T06:08:20.804" v="2" actId="1076"/>
          <ac:spMkLst>
            <pc:docMk/>
            <pc:sldMk cId="2449781333" sldId="2147483617"/>
            <ac:spMk id="8" creationId="{3A3BBA6A-F47B-4C17-B8F7-86729DDA4E6C}"/>
          </ac:spMkLst>
        </pc:spChg>
        <pc:spChg chg="mod">
          <ac:chgData name="Jessie Hwang (MCAG)" userId="85f2306c-fd56-49d2-8dff-e96751c6f345" providerId="ADAL" clId="{9BBD766F-F42E-406F-B50A-42384D41F9AB}" dt="2025-05-24T06:08:20.804" v="2" actId="1076"/>
          <ac:spMkLst>
            <pc:docMk/>
            <pc:sldMk cId="2449781333" sldId="2147483617"/>
            <ac:spMk id="10" creationId="{2932D574-8E5C-4D28-BAC7-E4F500C9FB78}"/>
          </ac:spMkLst>
        </pc:spChg>
        <pc:picChg chg="mod">
          <ac:chgData name="Jessie Hwang (MCAG)" userId="85f2306c-fd56-49d2-8dff-e96751c6f345" providerId="ADAL" clId="{9BBD766F-F42E-406F-B50A-42384D41F9AB}" dt="2025-05-24T06:08:20.804" v="2" actId="1076"/>
          <ac:picMkLst>
            <pc:docMk/>
            <pc:sldMk cId="2449781333" sldId="2147483617"/>
            <ac:picMk id="12" creationId="{47A78A17-1889-40AC-A2A1-6C7086AB9F72}"/>
          </ac:picMkLst>
        </pc:picChg>
      </pc:sldChg>
      <pc:sldChg chg="modSp mod">
        <pc:chgData name="Jessie Hwang (MCAG)" userId="85f2306c-fd56-49d2-8dff-e96751c6f345" providerId="ADAL" clId="{9BBD766F-F42E-406F-B50A-42384D41F9AB}" dt="2025-05-27T14:58:30.606" v="373" actId="2711"/>
        <pc:sldMkLst>
          <pc:docMk/>
          <pc:sldMk cId="1548105880" sldId="2147483647"/>
        </pc:sldMkLst>
        <pc:spChg chg="mod">
          <ac:chgData name="Jessie Hwang (MCAG)" userId="85f2306c-fd56-49d2-8dff-e96751c6f345" providerId="ADAL" clId="{9BBD766F-F42E-406F-B50A-42384D41F9AB}" dt="2025-05-27T14:55:32.281" v="282" actId="20577"/>
          <ac:spMkLst>
            <pc:docMk/>
            <pc:sldMk cId="1548105880" sldId="2147483647"/>
            <ac:spMk id="4" creationId="{C7E76329-CE85-7D63-C3B0-BC1605ECDE76}"/>
          </ac:spMkLst>
        </pc:spChg>
        <pc:spChg chg="mod">
          <ac:chgData name="Jessie Hwang (MCAG)" userId="85f2306c-fd56-49d2-8dff-e96751c6f345" providerId="ADAL" clId="{9BBD766F-F42E-406F-B50A-42384D41F9AB}" dt="2025-05-27T14:58:30.606" v="373" actId="2711"/>
          <ac:spMkLst>
            <pc:docMk/>
            <pc:sldMk cId="1548105880" sldId="2147483647"/>
            <ac:spMk id="5" creationId="{5B3B29DD-BE18-B97F-98E3-283FA0509E33}"/>
          </ac:spMkLst>
        </pc:spChg>
      </pc:sldChg>
    </pc:docChg>
  </pc:docChgLst>
  <pc:docChgLst>
    <pc:chgData name="Katelyn Helms" userId="S::katelynhelms@microsoft.com::5f901b68-7a09-419c-aa0c-d3b15a6e5287" providerId="AD" clId="Web-{12F8D6DB-926E-C7E2-D055-D23DD7FF311B}"/>
    <pc:docChg chg="addSld delSld modSld sldOrd modSection">
      <pc:chgData name="Katelyn Helms" userId="S::katelynhelms@microsoft.com::5f901b68-7a09-419c-aa0c-d3b15a6e5287" providerId="AD" clId="Web-{12F8D6DB-926E-C7E2-D055-D23DD7FF311B}" dt="2025-03-24T22:21:24.460" v="212"/>
      <pc:docMkLst>
        <pc:docMk/>
      </pc:docMkLst>
      <pc:sldChg chg="addSp delSp modSp new ord">
        <pc:chgData name="Katelyn Helms" userId="S::katelynhelms@microsoft.com::5f901b68-7a09-419c-aa0c-d3b15a6e5287" providerId="AD" clId="Web-{12F8D6DB-926E-C7E2-D055-D23DD7FF311B}" dt="2025-03-24T22:20:59.975" v="207" actId="1076"/>
        <pc:sldMkLst>
          <pc:docMk/>
          <pc:sldMk cId="4291854678" sldId="256"/>
        </pc:sldMkLst>
      </pc:sldChg>
      <pc:sldChg chg="modSp new del">
        <pc:chgData name="Katelyn Helms" userId="S::katelynhelms@microsoft.com::5f901b68-7a09-419c-aa0c-d3b15a6e5287" providerId="AD" clId="Web-{12F8D6DB-926E-C7E2-D055-D23DD7FF311B}" dt="2025-03-24T22:21:24.460" v="212"/>
        <pc:sldMkLst>
          <pc:docMk/>
          <pc:sldMk cId="3320162579" sldId="262"/>
        </pc:sldMkLst>
      </pc:sldChg>
    </pc:docChg>
  </pc:docChgLst>
  <pc:docChgLst>
    <pc:chgData name="Jessie Hwang (MCAG)" userId="85f2306c-fd56-49d2-8dff-e96751c6f345" providerId="ADAL" clId="{132F6778-7515-4916-B188-00E13465E879}"/>
    <pc:docChg chg="undo custSel delSld modSld modSection">
      <pc:chgData name="Jessie Hwang (MCAG)" userId="85f2306c-fd56-49d2-8dff-e96751c6f345" providerId="ADAL" clId="{132F6778-7515-4916-B188-00E13465E879}" dt="2025-03-26T01:03:17.766" v="244" actId="729"/>
      <pc:docMkLst>
        <pc:docMk/>
      </pc:docMkLst>
      <pc:sldChg chg="modSp mod">
        <pc:chgData name="Jessie Hwang (MCAG)" userId="85f2306c-fd56-49d2-8dff-e96751c6f345" providerId="ADAL" clId="{132F6778-7515-4916-B188-00E13465E879}" dt="2025-03-26T01:02:58.757" v="243" actId="962"/>
        <pc:sldMkLst>
          <pc:docMk/>
          <pc:sldMk cId="4291854678" sldId="256"/>
        </pc:sldMkLst>
      </pc:sldChg>
      <pc:sldChg chg="modSp mod">
        <pc:chgData name="Jessie Hwang (MCAG)" userId="85f2306c-fd56-49d2-8dff-e96751c6f345" providerId="ADAL" clId="{132F6778-7515-4916-B188-00E13465E879}" dt="2025-03-25T14:23:58.415" v="18" actId="20577"/>
        <pc:sldMkLst>
          <pc:docMk/>
          <pc:sldMk cId="1063004778" sldId="258"/>
        </pc:sldMkLst>
        <pc:spChg chg="mod">
          <ac:chgData name="Jessie Hwang (MCAG)" userId="85f2306c-fd56-49d2-8dff-e96751c6f345" providerId="ADAL" clId="{132F6778-7515-4916-B188-00E13465E879}" dt="2025-03-25T14:23:58.415" v="18" actId="20577"/>
          <ac:spMkLst>
            <pc:docMk/>
            <pc:sldMk cId="1063004778" sldId="258"/>
            <ac:spMk id="3" creationId="{5A3FEB64-8B46-FB3A-A8AA-87EC94F59EAA}"/>
          </ac:spMkLst>
        </pc:spChg>
      </pc:sldChg>
      <pc:sldChg chg="modSp mod">
        <pc:chgData name="Jessie Hwang (MCAG)" userId="85f2306c-fd56-49d2-8dff-e96751c6f345" providerId="ADAL" clId="{132F6778-7515-4916-B188-00E13465E879}" dt="2025-03-25T14:28:00.537" v="205" actId="14100"/>
        <pc:sldMkLst>
          <pc:docMk/>
          <pc:sldMk cId="1325133134" sldId="260"/>
        </pc:sldMkLst>
        <pc:spChg chg="mod">
          <ac:chgData name="Jessie Hwang (MCAG)" userId="85f2306c-fd56-49d2-8dff-e96751c6f345" providerId="ADAL" clId="{132F6778-7515-4916-B188-00E13465E879}" dt="2025-03-25T14:27:53.794" v="204" actId="2711"/>
          <ac:spMkLst>
            <pc:docMk/>
            <pc:sldMk cId="1325133134" sldId="260"/>
            <ac:spMk id="5" creationId="{EC19C13A-F09A-C549-8D62-BD4303A0E0AB}"/>
          </ac:spMkLst>
        </pc:spChg>
        <pc:picChg chg="mod">
          <ac:chgData name="Jessie Hwang (MCAG)" userId="85f2306c-fd56-49d2-8dff-e96751c6f345" providerId="ADAL" clId="{132F6778-7515-4916-B188-00E13465E879}" dt="2025-03-25T14:28:00.537" v="205" actId="14100"/>
          <ac:picMkLst>
            <pc:docMk/>
            <pc:sldMk cId="1325133134" sldId="260"/>
            <ac:picMk id="21" creationId="{937BD924-F529-9650-90DC-D65393571BBD}"/>
          </ac:picMkLst>
        </pc:picChg>
      </pc:sldChg>
      <pc:sldChg chg="del">
        <pc:chgData name="Jessie Hwang (MCAG)" userId="85f2306c-fd56-49d2-8dff-e96751c6f345" providerId="ADAL" clId="{132F6778-7515-4916-B188-00E13465E879}" dt="2025-03-25T14:24:10.104" v="19" actId="47"/>
        <pc:sldMkLst>
          <pc:docMk/>
          <pc:sldMk cId="33424730" sldId="261"/>
        </pc:sldMkLst>
      </pc:sldChg>
      <pc:sldChg chg="mod modShow">
        <pc:chgData name="Jessie Hwang (MCAG)" userId="85f2306c-fd56-49d2-8dff-e96751c6f345" providerId="ADAL" clId="{132F6778-7515-4916-B188-00E13465E879}" dt="2025-03-26T01:03:17.766" v="244" actId="729"/>
        <pc:sldMkLst>
          <pc:docMk/>
          <pc:sldMk cId="3976933306" sldId="264"/>
        </pc:sldMkLst>
      </pc:sldChg>
      <pc:sldChg chg="modSp mod">
        <pc:chgData name="Jessie Hwang (MCAG)" userId="85f2306c-fd56-49d2-8dff-e96751c6f345" providerId="ADAL" clId="{132F6778-7515-4916-B188-00E13465E879}" dt="2025-03-25T14:29:41.094" v="223" actId="20577"/>
        <pc:sldMkLst>
          <pc:docMk/>
          <pc:sldMk cId="106288260" sldId="266"/>
        </pc:sldMkLst>
      </pc:sldChg>
      <pc:sldChg chg="modSp mod">
        <pc:chgData name="Jessie Hwang (MCAG)" userId="85f2306c-fd56-49d2-8dff-e96751c6f345" providerId="ADAL" clId="{132F6778-7515-4916-B188-00E13465E879}" dt="2025-03-25T14:27:22.971" v="188" actId="20577"/>
        <pc:sldMkLst>
          <pc:docMk/>
          <pc:sldMk cId="1295757567" sldId="268"/>
        </pc:sldMkLst>
        <pc:spChg chg="mod">
          <ac:chgData name="Jessie Hwang (MCAG)" userId="85f2306c-fd56-49d2-8dff-e96751c6f345" providerId="ADAL" clId="{132F6778-7515-4916-B188-00E13465E879}" dt="2025-03-25T14:27:22.971" v="188" actId="20577"/>
          <ac:spMkLst>
            <pc:docMk/>
            <pc:sldMk cId="1295757567" sldId="268"/>
            <ac:spMk id="3" creationId="{5A3FEB64-8B46-FB3A-A8AA-87EC94F59EAA}"/>
          </ac:spMkLst>
        </pc:spChg>
        <pc:spChg chg="mod">
          <ac:chgData name="Jessie Hwang (MCAG)" userId="85f2306c-fd56-49d2-8dff-e96751c6f345" providerId="ADAL" clId="{132F6778-7515-4916-B188-00E13465E879}" dt="2025-03-25T14:24:29.741" v="37" actId="20577"/>
          <ac:spMkLst>
            <pc:docMk/>
            <pc:sldMk cId="1295757567" sldId="268"/>
            <ac:spMk id="6" creationId="{474CA912-5CA4-7909-C74D-F27DB4006212}"/>
          </ac:spMkLst>
        </pc:spChg>
      </pc:sldChg>
      <pc:sldChg chg="modSp mod">
        <pc:chgData name="Jessie Hwang (MCAG)" userId="85f2306c-fd56-49d2-8dff-e96751c6f345" providerId="ADAL" clId="{132F6778-7515-4916-B188-00E13465E879}" dt="2025-03-25T14:30:14.241" v="229" actId="20577"/>
        <pc:sldMkLst>
          <pc:docMk/>
          <pc:sldMk cId="220929085" sldId="274"/>
        </pc:sldMkLst>
        <pc:spChg chg="mod">
          <ac:chgData name="Jessie Hwang (MCAG)" userId="85f2306c-fd56-49d2-8dff-e96751c6f345" providerId="ADAL" clId="{132F6778-7515-4916-B188-00E13465E879}" dt="2025-03-25T14:30:14.241" v="229" actId="20577"/>
          <ac:spMkLst>
            <pc:docMk/>
            <pc:sldMk cId="220929085" sldId="274"/>
            <ac:spMk id="3" creationId="{018046C4-E0CB-6357-C261-8087DCA0F564}"/>
          </ac:spMkLst>
        </pc:spChg>
      </pc:sldChg>
      <pc:sldChg chg="del">
        <pc:chgData name="Jessie Hwang (MCAG)" userId="85f2306c-fd56-49d2-8dff-e96751c6f345" providerId="ADAL" clId="{132F6778-7515-4916-B188-00E13465E879}" dt="2025-03-25T14:23:46.991" v="0" actId="47"/>
        <pc:sldMkLst>
          <pc:docMk/>
          <pc:sldMk cId="1057589776" sldId="278"/>
        </pc:sldMkLst>
      </pc:sldChg>
      <pc:sldChg chg="del">
        <pc:chgData name="Jessie Hwang (MCAG)" userId="85f2306c-fd56-49d2-8dff-e96751c6f345" providerId="ADAL" clId="{132F6778-7515-4916-B188-00E13465E879}" dt="2025-03-25T14:23:47.887" v="1" actId="47"/>
        <pc:sldMkLst>
          <pc:docMk/>
          <pc:sldMk cId="3439431808" sldId="279"/>
        </pc:sldMkLst>
      </pc:sldChg>
      <pc:sldChg chg="modSp mod">
        <pc:chgData name="Jessie Hwang (MCAG)" userId="85f2306c-fd56-49d2-8dff-e96751c6f345" providerId="ADAL" clId="{132F6778-7515-4916-B188-00E13465E879}" dt="2025-03-25T17:17:13.985" v="238" actId="20577"/>
        <pc:sldMkLst>
          <pc:docMk/>
          <pc:sldMk cId="2562594773" sldId="2147468667"/>
        </pc:sldMkLst>
        <pc:spChg chg="mod">
          <ac:chgData name="Jessie Hwang (MCAG)" userId="85f2306c-fd56-49d2-8dff-e96751c6f345" providerId="ADAL" clId="{132F6778-7515-4916-B188-00E13465E879}" dt="2025-03-25T17:17:13.985" v="238" actId="20577"/>
          <ac:spMkLst>
            <pc:docMk/>
            <pc:sldMk cId="2562594773" sldId="2147468667"/>
            <ac:spMk id="2" creationId="{863128B4-242F-EF53-1711-D25A4A7D57E8}"/>
          </ac:spMkLst>
        </pc:spChg>
      </pc:sldChg>
    </pc:docChg>
  </pc:docChgLst>
  <pc:docChgLst>
    <pc:chgData name="Diana Hsu" userId="S::dihsu@microsoft.com::35d9ed6f-261b-4792-bfca-09c2486760d7" providerId="AD" clId="Web-{6203A771-E4DA-3044-F6FE-D771C57648C2}"/>
    <pc:docChg chg="addSld modSld sldOrd modSection">
      <pc:chgData name="Diana Hsu" userId="S::dihsu@microsoft.com::35d9ed6f-261b-4792-bfca-09c2486760d7" providerId="AD" clId="Web-{6203A771-E4DA-3044-F6FE-D771C57648C2}" dt="2025-04-14T15:57:14.429" v="330" actId="20577"/>
      <pc:docMkLst>
        <pc:docMk/>
      </pc:docMkLst>
      <pc:sldChg chg="modSp new">
        <pc:chgData name="Diana Hsu" userId="S::dihsu@microsoft.com::35d9ed6f-261b-4792-bfca-09c2486760d7" providerId="AD" clId="Web-{6203A771-E4DA-3044-F6FE-D771C57648C2}" dt="2025-04-14T15:57:14.429" v="330" actId="20577"/>
        <pc:sldMkLst>
          <pc:docMk/>
          <pc:sldMk cId="1774592163" sldId="256"/>
        </pc:sldMkLst>
      </pc:sldChg>
      <pc:sldChg chg="addSp delSp modSp add ord replId">
        <pc:chgData name="Diana Hsu" userId="S::dihsu@microsoft.com::35d9ed6f-261b-4792-bfca-09c2486760d7" providerId="AD" clId="Web-{6203A771-E4DA-3044-F6FE-D771C57648C2}" dt="2025-04-14T15:55:57.617" v="223" actId="20577"/>
        <pc:sldMkLst>
          <pc:docMk/>
          <pc:sldMk cId="2475654699" sldId="261"/>
        </pc:sldMkLst>
      </pc:sldChg>
    </pc:docChg>
  </pc:docChgLst>
  <pc:docChgLst>
    <pc:chgData name="Chris Sano" userId="9234b0ba-63c0-42c7-a7f4-4dc6af4e33b3" providerId="ADAL" clId="{C748DE2C-2F30-3D4E-878E-A059C7B46E08}"/>
    <pc:docChg chg="undo custSel addSld delSld modSld sldOrd modSection">
      <pc:chgData name="Chris Sano" userId="9234b0ba-63c0-42c7-a7f4-4dc6af4e33b3" providerId="ADAL" clId="{C748DE2C-2F30-3D4E-878E-A059C7B46E08}" dt="2025-04-15T05:27:27.602" v="1128" actId="1076"/>
      <pc:docMkLst>
        <pc:docMk/>
      </pc:docMkLst>
      <pc:sldChg chg="modSp mod modCm">
        <pc:chgData name="Chris Sano" userId="9234b0ba-63c0-42c7-a7f4-4dc6af4e33b3" providerId="ADAL" clId="{C748DE2C-2F30-3D4E-878E-A059C7B46E08}" dt="2025-04-15T03:15:37.662" v="793" actId="20577"/>
        <pc:sldMkLst>
          <pc:docMk/>
          <pc:sldMk cId="1774592163" sldId="256"/>
        </pc:sldMkLst>
        <pc:extLst>
          <p:ext xmlns:p="http://schemas.openxmlformats.org/presentationml/2006/main" uri="{D6D511B9-2390-475A-947B-AFAB55BFBCF1}">
            <pc226:cmChg xmlns:pc226="http://schemas.microsoft.com/office/powerpoint/2022/06/main/command" chg="mod">
              <pc226:chgData name="Chris Sano" userId="9234b0ba-63c0-42c7-a7f4-4dc6af4e33b3" providerId="ADAL" clId="{C748DE2C-2F30-3D4E-878E-A059C7B46E08}" dt="2025-04-15T03:15:37.662" v="793" actId="20577"/>
              <pc2:cmMkLst xmlns:pc2="http://schemas.microsoft.com/office/powerpoint/2019/9/main/command">
                <pc:docMk/>
                <pc:sldMk cId="1774592163" sldId="256"/>
                <pc2:cmMk id="{C282B70C-ECC8-450D-82BE-CCAF6E527502}"/>
              </pc2:cmMkLst>
            </pc226:cmChg>
            <pc226:cmChg xmlns:pc226="http://schemas.microsoft.com/office/powerpoint/2022/06/main/command" chg="mod">
              <pc226:chgData name="Chris Sano" userId="9234b0ba-63c0-42c7-a7f4-4dc6af4e33b3" providerId="ADAL" clId="{C748DE2C-2F30-3D4E-878E-A059C7B46E08}" dt="2025-04-15T03:15:37.662" v="793" actId="20577"/>
              <pc2:cmMkLst xmlns:pc2="http://schemas.microsoft.com/office/powerpoint/2019/9/main/command">
                <pc:docMk/>
                <pc:sldMk cId="1774592163" sldId="256"/>
                <pc2:cmMk id="{30CF9BA9-C3D0-427A-B075-C3CE2B6FD981}"/>
              </pc2:cmMkLst>
            </pc226:cmChg>
          </p:ext>
        </pc:extLst>
      </pc:sldChg>
      <pc:sldChg chg="delSp modSp del mod">
        <pc:chgData name="Chris Sano" userId="9234b0ba-63c0-42c7-a7f4-4dc6af4e33b3" providerId="ADAL" clId="{C748DE2C-2F30-3D4E-878E-A059C7B46E08}" dt="2025-04-15T03:26:21.476" v="1051" actId="2696"/>
        <pc:sldMkLst>
          <pc:docMk/>
          <pc:sldMk cId="2475654699" sldId="261"/>
        </pc:sldMkLst>
      </pc:sldChg>
      <pc:sldChg chg="modSp add mod">
        <pc:chgData name="Chris Sano" userId="9234b0ba-63c0-42c7-a7f4-4dc6af4e33b3" providerId="ADAL" clId="{C748DE2C-2F30-3D4E-878E-A059C7B46E08}" dt="2025-04-15T05:27:16.606" v="1127" actId="1076"/>
        <pc:sldMkLst>
          <pc:docMk/>
          <pc:sldMk cId="1212218083" sldId="262"/>
        </pc:sldMkLst>
      </pc:sldChg>
      <pc:sldChg chg="addSp delSp modSp del mod">
        <pc:chgData name="Chris Sano" userId="9234b0ba-63c0-42c7-a7f4-4dc6af4e33b3" providerId="ADAL" clId="{C748DE2C-2F30-3D4E-878E-A059C7B46E08}" dt="2025-04-15T03:13:30.315" v="737" actId="2696"/>
        <pc:sldMkLst>
          <pc:docMk/>
          <pc:sldMk cId="1216690560" sldId="262"/>
        </pc:sldMkLst>
      </pc:sldChg>
      <pc:sldChg chg="addSp delSp modSp add del mod ord modAnim modCm">
        <pc:chgData name="Chris Sano" userId="9234b0ba-63c0-42c7-a7f4-4dc6af4e33b3" providerId="ADAL" clId="{C748DE2C-2F30-3D4E-878E-A059C7B46E08}" dt="2025-04-15T05:23:24.515" v="1079" actId="1076"/>
        <pc:sldMkLst>
          <pc:docMk/>
          <pc:sldMk cId="1513480131" sldId="267"/>
        </pc:sldMkLst>
        <pc:extLst>
          <p:ext xmlns:p="http://schemas.openxmlformats.org/presentationml/2006/main" uri="{D6D511B9-2390-475A-947B-AFAB55BFBCF1}">
            <pc226:cmChg xmlns:pc226="http://schemas.microsoft.com/office/powerpoint/2022/06/main/command" chg="mod">
              <pc226:chgData name="Chris Sano" userId="9234b0ba-63c0-42c7-a7f4-4dc6af4e33b3" providerId="ADAL" clId="{C748DE2C-2F30-3D4E-878E-A059C7B46E08}" dt="2025-04-15T02:51:32.920" v="262" actId="20577"/>
              <pc2:cmMkLst xmlns:pc2="http://schemas.microsoft.com/office/powerpoint/2019/9/main/command">
                <pc:docMk/>
                <pc:sldMk cId="1513480131" sldId="267"/>
                <pc2:cmMk id="{BC4BEFF6-4346-48C0-B478-2DA12C4AD0E1}"/>
              </pc2:cmMkLst>
            </pc226:cmChg>
          </p:ext>
        </pc:extLst>
      </pc:sldChg>
      <pc:sldChg chg="addSp delSp modSp add mod modAnim">
        <pc:chgData name="Chris Sano" userId="9234b0ba-63c0-42c7-a7f4-4dc6af4e33b3" providerId="ADAL" clId="{C748DE2C-2F30-3D4E-878E-A059C7B46E08}" dt="2025-04-15T03:14:48.266" v="743"/>
        <pc:sldMkLst>
          <pc:docMk/>
          <pc:sldMk cId="3544534103" sldId="269"/>
        </pc:sldMkLst>
      </pc:sldChg>
      <pc:sldChg chg="addSp delSp modSp add mod ord">
        <pc:chgData name="Chris Sano" userId="9234b0ba-63c0-42c7-a7f4-4dc6af4e33b3" providerId="ADAL" clId="{C748DE2C-2F30-3D4E-878E-A059C7B46E08}" dt="2025-04-15T05:27:27.602" v="1128" actId="1076"/>
        <pc:sldMkLst>
          <pc:docMk/>
          <pc:sldMk cId="1248194857" sldId="270"/>
        </pc:sldMkLst>
      </pc:sldChg>
      <pc:sldChg chg="delSp add del mod">
        <pc:chgData name="Chris Sano" userId="9234b0ba-63c0-42c7-a7f4-4dc6af4e33b3" providerId="ADAL" clId="{C748DE2C-2F30-3D4E-878E-A059C7B46E08}" dt="2025-04-15T02:45:45.246" v="9" actId="2696"/>
        <pc:sldMkLst>
          <pc:docMk/>
          <pc:sldMk cId="2550351808" sldId="270"/>
        </pc:sldMkLst>
      </pc:sldChg>
      <pc:sldChg chg="add del modTransition setBg">
        <pc:chgData name="Chris Sano" userId="9234b0ba-63c0-42c7-a7f4-4dc6af4e33b3" providerId="ADAL" clId="{C748DE2C-2F30-3D4E-878E-A059C7B46E08}" dt="2025-04-15T02:53:34.947" v="359" actId="2696"/>
        <pc:sldMkLst>
          <pc:docMk/>
          <pc:sldMk cId="2823207653" sldId="270"/>
        </pc:sldMkLst>
      </pc:sldChg>
      <pc:sldChg chg="addSp modSp new modAnim">
        <pc:chgData name="Chris Sano" userId="9234b0ba-63c0-42c7-a7f4-4dc6af4e33b3" providerId="ADAL" clId="{C748DE2C-2F30-3D4E-878E-A059C7B46E08}" dt="2025-04-15T02:45:41.755" v="8"/>
        <pc:sldMkLst>
          <pc:docMk/>
          <pc:sldMk cId="1658510540" sldId="271"/>
        </pc:sldMkLst>
      </pc:sldChg>
      <pc:sldChg chg="modSp add del mod modTransition setBg">
        <pc:chgData name="Chris Sano" userId="9234b0ba-63c0-42c7-a7f4-4dc6af4e33b3" providerId="ADAL" clId="{C748DE2C-2F30-3D4E-878E-A059C7B46E08}" dt="2025-04-15T02:53:36.809" v="360" actId="2696"/>
        <pc:sldMkLst>
          <pc:docMk/>
          <pc:sldMk cId="3521010169" sldId="2147470891"/>
        </pc:sldMkLst>
      </pc:sldChg>
    </pc:docChg>
  </pc:docChgLst>
  <pc:docChgLst>
    <pc:chgData name="Jessie Hwang (MCAG)" userId="85f2306c-fd56-49d2-8dff-e96751c6f345" providerId="ADAL" clId="{5652FF18-7123-415D-94F0-D072E87715DB}"/>
    <pc:docChg chg="undo custSel mod modSld modSection">
      <pc:chgData name="Jessie Hwang (MCAG)" userId="85f2306c-fd56-49d2-8dff-e96751c6f345" providerId="ADAL" clId="{5652FF18-7123-415D-94F0-D072E87715DB}" dt="2025-04-25T00:08:40.041" v="339" actId="20577"/>
      <pc:docMkLst>
        <pc:docMk/>
      </pc:docMkLst>
      <pc:sldChg chg="modSp mod">
        <pc:chgData name="Jessie Hwang (MCAG)" userId="85f2306c-fd56-49d2-8dff-e96751c6f345" providerId="ADAL" clId="{5652FF18-7123-415D-94F0-D072E87715DB}" dt="2025-04-22T01:19:02.022" v="94" actId="20577"/>
        <pc:sldMkLst>
          <pc:docMk/>
          <pc:sldMk cId="1774592163" sldId="256"/>
        </pc:sldMkLst>
      </pc:sldChg>
      <pc:sldChg chg="modSp mod">
        <pc:chgData name="Jessie Hwang (MCAG)" userId="85f2306c-fd56-49d2-8dff-e96751c6f345" providerId="ADAL" clId="{5652FF18-7123-415D-94F0-D072E87715DB}" dt="2025-04-22T01:33:42.657" v="250" actId="14100"/>
        <pc:sldMkLst>
          <pc:docMk/>
          <pc:sldMk cId="28322163" sldId="257"/>
        </pc:sldMkLst>
        <pc:spChg chg="mod">
          <ac:chgData name="Jessie Hwang (MCAG)" userId="85f2306c-fd56-49d2-8dff-e96751c6f345" providerId="ADAL" clId="{5652FF18-7123-415D-94F0-D072E87715DB}" dt="2025-04-22T01:33:42.657" v="250" actId="14100"/>
          <ac:spMkLst>
            <pc:docMk/>
            <pc:sldMk cId="28322163" sldId="257"/>
            <ac:spMk id="6" creationId="{68DFF712-BC22-753B-6F70-A24F0DD436B3}"/>
          </ac:spMkLst>
        </pc:spChg>
      </pc:sldChg>
      <pc:sldChg chg="modSp mod">
        <pc:chgData name="Jessie Hwang (MCAG)" userId="85f2306c-fd56-49d2-8dff-e96751c6f345" providerId="ADAL" clId="{5652FF18-7123-415D-94F0-D072E87715DB}" dt="2025-04-25T00:08:40.041" v="339" actId="20577"/>
        <pc:sldMkLst>
          <pc:docMk/>
          <pc:sldMk cId="1063004778" sldId="258"/>
        </pc:sldMkLst>
        <pc:spChg chg="mod">
          <ac:chgData name="Jessie Hwang (MCAG)" userId="85f2306c-fd56-49d2-8dff-e96751c6f345" providerId="ADAL" clId="{5652FF18-7123-415D-94F0-D072E87715DB}" dt="2025-04-25T00:08:40.041" v="339" actId="20577"/>
          <ac:spMkLst>
            <pc:docMk/>
            <pc:sldMk cId="1063004778" sldId="258"/>
            <ac:spMk id="3" creationId="{5A3FEB64-8B46-FB3A-A8AA-87EC94F59EAA}"/>
          </ac:spMkLst>
        </pc:spChg>
      </pc:sldChg>
      <pc:sldChg chg="modSp mod">
        <pc:chgData name="Jessie Hwang (MCAG)" userId="85f2306c-fd56-49d2-8dff-e96751c6f345" providerId="ADAL" clId="{5652FF18-7123-415D-94F0-D072E87715DB}" dt="2025-04-22T01:12:56.768" v="11" actId="20577"/>
        <pc:sldMkLst>
          <pc:docMk/>
          <pc:sldMk cId="1222376291" sldId="259"/>
        </pc:sldMkLst>
      </pc:sldChg>
      <pc:sldChg chg="modSp mod">
        <pc:chgData name="Jessie Hwang (MCAG)" userId="85f2306c-fd56-49d2-8dff-e96751c6f345" providerId="ADAL" clId="{5652FF18-7123-415D-94F0-D072E87715DB}" dt="2025-04-22T01:14:36.531" v="33" actId="14100"/>
        <pc:sldMkLst>
          <pc:docMk/>
          <pc:sldMk cId="1325133134" sldId="260"/>
        </pc:sldMkLst>
        <pc:spChg chg="mod">
          <ac:chgData name="Jessie Hwang (MCAG)" userId="85f2306c-fd56-49d2-8dff-e96751c6f345" providerId="ADAL" clId="{5652FF18-7123-415D-94F0-D072E87715DB}" dt="2025-04-22T01:14:36.531" v="33" actId="14100"/>
          <ac:spMkLst>
            <pc:docMk/>
            <pc:sldMk cId="1325133134" sldId="260"/>
            <ac:spMk id="5" creationId="{EC19C13A-F09A-C549-8D62-BD4303A0E0AB}"/>
          </ac:spMkLst>
        </pc:spChg>
      </pc:sldChg>
      <pc:sldChg chg="addSp delSp modSp mod modClrScheme chgLayout">
        <pc:chgData name="Jessie Hwang (MCAG)" userId="85f2306c-fd56-49d2-8dff-e96751c6f345" providerId="ADAL" clId="{5652FF18-7123-415D-94F0-D072E87715DB}" dt="2025-04-24T19:11:18.195" v="333" actId="962"/>
        <pc:sldMkLst>
          <pc:docMk/>
          <pc:sldMk cId="177043419" sldId="261"/>
        </pc:sldMkLst>
      </pc:sldChg>
      <pc:sldChg chg="addSp delSp modSp mod modClrScheme chgLayout">
        <pc:chgData name="Jessie Hwang (MCAG)" userId="85f2306c-fd56-49d2-8dff-e96751c6f345" providerId="ADAL" clId="{5652FF18-7123-415D-94F0-D072E87715DB}" dt="2025-04-22T01:22:54.154" v="142" actId="20577"/>
        <pc:sldMkLst>
          <pc:docMk/>
          <pc:sldMk cId="1212218083" sldId="262"/>
        </pc:sldMkLst>
      </pc:sldChg>
      <pc:sldChg chg="modSp mod">
        <pc:chgData name="Jessie Hwang (MCAG)" userId="85f2306c-fd56-49d2-8dff-e96751c6f345" providerId="ADAL" clId="{5652FF18-7123-415D-94F0-D072E87715DB}" dt="2025-04-22T01:16:23.722" v="61" actId="20577"/>
        <pc:sldMkLst>
          <pc:docMk/>
          <pc:sldMk cId="1980733815" sldId="263"/>
        </pc:sldMkLst>
        <pc:spChg chg="mod">
          <ac:chgData name="Jessie Hwang (MCAG)" userId="85f2306c-fd56-49d2-8dff-e96751c6f345" providerId="ADAL" clId="{5652FF18-7123-415D-94F0-D072E87715DB}" dt="2025-04-22T01:16:23.722" v="61" actId="20577"/>
          <ac:spMkLst>
            <pc:docMk/>
            <pc:sldMk cId="1980733815" sldId="263"/>
            <ac:spMk id="5" creationId="{E10E7E84-9BD4-9566-DDB2-E6DA8404635E}"/>
          </ac:spMkLst>
        </pc:spChg>
      </pc:sldChg>
      <pc:sldChg chg="addSp delSp modSp mod modClrScheme chgLayout">
        <pc:chgData name="Jessie Hwang (MCAG)" userId="85f2306c-fd56-49d2-8dff-e96751c6f345" providerId="ADAL" clId="{5652FF18-7123-415D-94F0-D072E87715DB}" dt="2025-04-22T01:22:16.924" v="140" actId="20577"/>
        <pc:sldMkLst>
          <pc:docMk/>
          <pc:sldMk cId="1513480131" sldId="267"/>
        </pc:sldMkLst>
      </pc:sldChg>
      <pc:sldChg chg="modSp mod">
        <pc:chgData name="Jessie Hwang (MCAG)" userId="85f2306c-fd56-49d2-8dff-e96751c6f345" providerId="ADAL" clId="{5652FF18-7123-415D-94F0-D072E87715DB}" dt="2025-04-24T19:08:25.403" v="289" actId="20577"/>
        <pc:sldMkLst>
          <pc:docMk/>
          <pc:sldMk cId="3544534103" sldId="269"/>
        </pc:sldMkLst>
      </pc:sldChg>
      <pc:sldChg chg="addSp delSp modSp mod modClrScheme chgLayout">
        <pc:chgData name="Jessie Hwang (MCAG)" userId="85f2306c-fd56-49d2-8dff-e96751c6f345" providerId="ADAL" clId="{5652FF18-7123-415D-94F0-D072E87715DB}" dt="2025-04-22T01:32:48.649" v="247" actId="1076"/>
        <pc:sldMkLst>
          <pc:docMk/>
          <pc:sldMk cId="1248194857" sldId="270"/>
        </pc:sldMkLst>
      </pc:sldChg>
      <pc:sldChg chg="modSp mod">
        <pc:chgData name="Jessie Hwang (MCAG)" userId="85f2306c-fd56-49d2-8dff-e96751c6f345" providerId="ADAL" clId="{5652FF18-7123-415D-94F0-D072E87715DB}" dt="2025-04-24T19:08:34.794" v="304" actId="20577"/>
        <pc:sldMkLst>
          <pc:docMk/>
          <pc:sldMk cId="1658510540" sldId="271"/>
        </pc:sldMkLst>
      </pc:sldChg>
      <pc:sldChg chg="addSp delSp modSp mod">
        <pc:chgData name="Jessie Hwang (MCAG)" userId="85f2306c-fd56-49d2-8dff-e96751c6f345" providerId="ADAL" clId="{5652FF18-7123-415D-94F0-D072E87715DB}" dt="2025-04-22T01:23:16.537" v="145" actId="962"/>
        <pc:sldMkLst>
          <pc:docMk/>
          <pc:sldMk cId="2431855311" sldId="272"/>
        </pc:sldMkLst>
      </pc:sldChg>
      <pc:sldChg chg="modSp mod">
        <pc:chgData name="Jessie Hwang (MCAG)" userId="85f2306c-fd56-49d2-8dff-e96751c6f345" providerId="ADAL" clId="{5652FF18-7123-415D-94F0-D072E87715DB}" dt="2025-04-22T01:18:33.256" v="91" actId="6549"/>
        <pc:sldMkLst>
          <pc:docMk/>
          <pc:sldMk cId="3505973733" sldId="273"/>
        </pc:sldMkLst>
        <pc:spChg chg="mod">
          <ac:chgData name="Jessie Hwang (MCAG)" userId="85f2306c-fd56-49d2-8dff-e96751c6f345" providerId="ADAL" clId="{5652FF18-7123-415D-94F0-D072E87715DB}" dt="2025-04-22T01:18:33.256" v="91" actId="6549"/>
          <ac:spMkLst>
            <pc:docMk/>
            <pc:sldMk cId="3505973733" sldId="273"/>
            <ac:spMk id="5" creationId="{E2464652-F8C6-042B-6773-52EDAEECDD2B}"/>
          </ac:spMkLst>
        </pc:spChg>
      </pc:sldChg>
      <pc:sldChg chg="modSp mod">
        <pc:chgData name="Jessie Hwang (MCAG)" userId="85f2306c-fd56-49d2-8dff-e96751c6f345" providerId="ADAL" clId="{5652FF18-7123-415D-94F0-D072E87715DB}" dt="2025-04-22T01:31:42.837" v="237" actId="948"/>
        <pc:sldMkLst>
          <pc:docMk/>
          <pc:sldMk cId="220929085" sldId="274"/>
        </pc:sldMkLst>
        <pc:spChg chg="mod">
          <ac:chgData name="Jessie Hwang (MCAG)" userId="85f2306c-fd56-49d2-8dff-e96751c6f345" providerId="ADAL" clId="{5652FF18-7123-415D-94F0-D072E87715DB}" dt="2025-04-22T01:31:42.837" v="237" actId="948"/>
          <ac:spMkLst>
            <pc:docMk/>
            <pc:sldMk cId="220929085" sldId="274"/>
            <ac:spMk id="3" creationId="{018046C4-E0CB-6357-C261-8087DCA0F564}"/>
          </ac:spMkLst>
        </pc:spChg>
      </pc:sldChg>
      <pc:sldChg chg="modSp mod modClrScheme chgLayout">
        <pc:chgData name="Jessie Hwang (MCAG)" userId="85f2306c-fd56-49d2-8dff-e96751c6f345" providerId="ADAL" clId="{5652FF18-7123-415D-94F0-D072E87715DB}" dt="2025-04-24T19:09:15.734" v="311" actId="13244"/>
        <pc:sldMkLst>
          <pc:docMk/>
          <pc:sldMk cId="2569562599" sldId="275"/>
        </pc:sldMkLst>
      </pc:sldChg>
      <pc:sldChg chg="modSp mod">
        <pc:chgData name="Jessie Hwang (MCAG)" userId="85f2306c-fd56-49d2-8dff-e96751c6f345" providerId="ADAL" clId="{5652FF18-7123-415D-94F0-D072E87715DB}" dt="2025-04-22T01:13:22.984" v="17" actId="20577"/>
        <pc:sldMkLst>
          <pc:docMk/>
          <pc:sldMk cId="3819745893" sldId="276"/>
        </pc:sldMkLst>
      </pc:sldChg>
      <pc:sldChg chg="modSp mod">
        <pc:chgData name="Jessie Hwang (MCAG)" userId="85f2306c-fd56-49d2-8dff-e96751c6f345" providerId="ADAL" clId="{5652FF18-7123-415D-94F0-D072E87715DB}" dt="2025-04-22T01:29:47.134" v="217" actId="20577"/>
        <pc:sldMkLst>
          <pc:docMk/>
          <pc:sldMk cId="2562594773" sldId="2147468667"/>
        </pc:sldMkLst>
        <pc:spChg chg="mod">
          <ac:chgData name="Jessie Hwang (MCAG)" userId="85f2306c-fd56-49d2-8dff-e96751c6f345" providerId="ADAL" clId="{5652FF18-7123-415D-94F0-D072E87715DB}" dt="2025-04-22T01:29:47.134" v="217" actId="20577"/>
          <ac:spMkLst>
            <pc:docMk/>
            <pc:sldMk cId="2562594773" sldId="2147468667"/>
            <ac:spMk id="2" creationId="{863128B4-242F-EF53-1711-D25A4A7D57E8}"/>
          </ac:spMkLst>
        </pc:spChg>
      </pc:sldChg>
      <pc:sldChg chg="modSp mod">
        <pc:chgData name="Jessie Hwang (MCAG)" userId="85f2306c-fd56-49d2-8dff-e96751c6f345" providerId="ADAL" clId="{5652FF18-7123-415D-94F0-D072E87715DB}" dt="2025-04-24T19:08:06.651" v="263" actId="20577"/>
        <pc:sldMkLst>
          <pc:docMk/>
          <pc:sldMk cId="4288717995" sldId="2147470914"/>
        </pc:sldMkLst>
      </pc:sldChg>
      <pc:sldChg chg="modSp mod">
        <pc:chgData name="Jessie Hwang (MCAG)" userId="85f2306c-fd56-49d2-8dff-e96751c6f345" providerId="ADAL" clId="{5652FF18-7123-415D-94F0-D072E87715DB}" dt="2025-04-24T19:08:16.036" v="276" actId="20577"/>
        <pc:sldMkLst>
          <pc:docMk/>
          <pc:sldMk cId="2154552451" sldId="2147470915"/>
        </pc:sldMkLst>
      </pc:sldChg>
    </pc:docChg>
  </pc:docChgLst>
  <pc:docChgLst>
    <pc:chgData name="Brett Humphrey" userId="b1509dc5-01f5-47ad-97d3-3e8da878d9f0" providerId="ADAL" clId="{77EFB8DF-EC24-45B8-BAAC-4BF43F914CDE}"/>
    <pc:docChg chg="undo custSel addSld delSld modSld modSection">
      <pc:chgData name="Brett Humphrey" userId="b1509dc5-01f5-47ad-97d3-3e8da878d9f0" providerId="ADAL" clId="{77EFB8DF-EC24-45B8-BAAC-4BF43F914CDE}" dt="2025-04-14T20:16:58.743" v="1792" actId="20577"/>
      <pc:docMkLst>
        <pc:docMk/>
      </pc:docMkLst>
      <pc:sldChg chg="modSp mod modCm">
        <pc:chgData name="Brett Humphrey" userId="b1509dc5-01f5-47ad-97d3-3e8da878d9f0" providerId="ADAL" clId="{77EFB8DF-EC24-45B8-BAAC-4BF43F914CDE}" dt="2025-04-14T19:32:24.294" v="1195" actId="20577"/>
        <pc:sldMkLst>
          <pc:docMk/>
          <pc:sldMk cId="1774592163" sldId="256"/>
        </pc:sldMkLst>
        <pc:extLst>
          <p:ext xmlns:p="http://schemas.openxmlformats.org/presentationml/2006/main" uri="{D6D511B9-2390-475A-947B-AFAB55BFBCF1}">
            <pc226:cmChg xmlns:pc226="http://schemas.microsoft.com/office/powerpoint/2022/06/main/command" chg="mod">
              <pc226:chgData name="Brett Humphrey" userId="b1509dc5-01f5-47ad-97d3-3e8da878d9f0" providerId="ADAL" clId="{77EFB8DF-EC24-45B8-BAAC-4BF43F914CDE}" dt="2025-04-14T19:32:24.294" v="1195" actId="20577"/>
              <pc2:cmMkLst xmlns:pc2="http://schemas.microsoft.com/office/powerpoint/2019/9/main/command">
                <pc:docMk/>
                <pc:sldMk cId="1774592163" sldId="256"/>
                <pc2:cmMk id="{C282B70C-ECC8-450D-82BE-CCAF6E527502}"/>
              </pc2:cmMkLst>
            </pc226:cmChg>
          </p:ext>
        </pc:extLst>
      </pc:sldChg>
      <pc:sldChg chg="addSp delSp modSp mod delAnim modAnim">
        <pc:chgData name="Brett Humphrey" userId="b1509dc5-01f5-47ad-97d3-3e8da878d9f0" providerId="ADAL" clId="{77EFB8DF-EC24-45B8-BAAC-4BF43F914CDE}" dt="2025-04-14T20:13:33.399" v="1541" actId="1076"/>
        <pc:sldMkLst>
          <pc:docMk/>
          <pc:sldMk cId="2475654699" sldId="261"/>
        </pc:sldMkLst>
      </pc:sldChg>
      <pc:sldChg chg="addSp delSp modSp add mod">
        <pc:chgData name="Brett Humphrey" userId="b1509dc5-01f5-47ad-97d3-3e8da878d9f0" providerId="ADAL" clId="{77EFB8DF-EC24-45B8-BAAC-4BF43F914CDE}" dt="2025-04-14T20:13:53.289" v="1557" actId="20577"/>
        <pc:sldMkLst>
          <pc:docMk/>
          <pc:sldMk cId="1216690560" sldId="262"/>
        </pc:sldMkLst>
      </pc:sldChg>
      <pc:sldChg chg="addSp delSp modSp add mod">
        <pc:chgData name="Brett Humphrey" userId="b1509dc5-01f5-47ad-97d3-3e8da878d9f0" providerId="ADAL" clId="{77EFB8DF-EC24-45B8-BAAC-4BF43F914CDE}" dt="2025-04-14T20:16:58.743" v="1792" actId="20577"/>
        <pc:sldMkLst>
          <pc:docMk/>
          <pc:sldMk cId="1513480131" sldId="267"/>
        </pc:sldMkLst>
      </pc:sldChg>
      <pc:sldChg chg="addSp delSp modSp add del mod delAnim">
        <pc:chgData name="Brett Humphrey" userId="b1509dc5-01f5-47ad-97d3-3e8da878d9f0" providerId="ADAL" clId="{77EFB8DF-EC24-45B8-BAAC-4BF43F914CDE}" dt="2025-04-14T20:04:52.314" v="1319" actId="47"/>
        <pc:sldMkLst>
          <pc:docMk/>
          <pc:sldMk cId="1781812442" sldId="267"/>
        </pc:sldMkLst>
      </pc:sldChg>
      <pc:sldChg chg="add">
        <pc:chgData name="Brett Humphrey" userId="b1509dc5-01f5-47ad-97d3-3e8da878d9f0" providerId="ADAL" clId="{77EFB8DF-EC24-45B8-BAAC-4BF43F914CDE}" dt="2025-04-14T20:04:07.357" v="1307"/>
        <pc:sldMkLst>
          <pc:docMk/>
          <pc:sldMk cId="4288717995" sldId="2147470914"/>
        </pc:sldMkLst>
      </pc:sldChg>
      <pc:sldChg chg="add">
        <pc:chgData name="Brett Humphrey" userId="b1509dc5-01f5-47ad-97d3-3e8da878d9f0" providerId="ADAL" clId="{77EFB8DF-EC24-45B8-BAAC-4BF43F914CDE}" dt="2025-04-14T20:05:13.989" v="1320"/>
        <pc:sldMkLst>
          <pc:docMk/>
          <pc:sldMk cId="2154552451" sldId="2147470915"/>
        </pc:sldMkLst>
      </pc:sldChg>
    </pc:docChg>
  </pc:docChgLst>
  <pc:docChgLst>
    <pc:chgData name="Tiffany Lee" userId="cd7e1fae-29b8-4ea8-ae33-0ba64a0f6d58" providerId="ADAL" clId="{D7A36A68-437E-48CE-9ADF-B767DCB69656}"/>
    <pc:docChg chg="undo custSel addSld modSld modSection">
      <pc:chgData name="Tiffany Lee" userId="cd7e1fae-29b8-4ea8-ae33-0ba64a0f6d58" providerId="ADAL" clId="{D7A36A68-437E-48CE-9ADF-B767DCB69656}" dt="2025-05-27T14:54:13.048" v="699" actId="20577"/>
      <pc:docMkLst>
        <pc:docMk/>
      </pc:docMkLst>
      <pc:sldChg chg="modSp add mod">
        <pc:chgData name="Tiffany Lee" userId="cd7e1fae-29b8-4ea8-ae33-0ba64a0f6d58" providerId="ADAL" clId="{D7A36A68-437E-48CE-9ADF-B767DCB69656}" dt="2025-05-27T14:45:45.436" v="693" actId="255"/>
        <pc:sldMkLst>
          <pc:docMk/>
          <pc:sldMk cId="2401918620" sldId="259"/>
        </pc:sldMkLst>
        <pc:spChg chg="mod">
          <ac:chgData name="Tiffany Lee" userId="cd7e1fae-29b8-4ea8-ae33-0ba64a0f6d58" providerId="ADAL" clId="{D7A36A68-437E-48CE-9ADF-B767DCB69656}" dt="2025-05-27T14:45:45.436" v="693" actId="255"/>
          <ac:spMkLst>
            <pc:docMk/>
            <pc:sldMk cId="2401918620" sldId="259"/>
            <ac:spMk id="5" creationId="{3D2A7C89-531A-058C-4C5D-857CE80DF7D9}"/>
          </ac:spMkLst>
        </pc:spChg>
      </pc:sldChg>
      <pc:sldChg chg="modSp mod">
        <pc:chgData name="Tiffany Lee" userId="cd7e1fae-29b8-4ea8-ae33-0ba64a0f6d58" providerId="ADAL" clId="{D7A36A68-437E-48CE-9ADF-B767DCB69656}" dt="2025-05-27T01:59:01.234" v="321" actId="12"/>
        <pc:sldMkLst>
          <pc:docMk/>
          <pc:sldMk cId="1325133134" sldId="260"/>
        </pc:sldMkLst>
        <pc:spChg chg="mod">
          <ac:chgData name="Tiffany Lee" userId="cd7e1fae-29b8-4ea8-ae33-0ba64a0f6d58" providerId="ADAL" clId="{D7A36A68-437E-48CE-9ADF-B767DCB69656}" dt="2025-05-27T01:59:01.234" v="321" actId="12"/>
          <ac:spMkLst>
            <pc:docMk/>
            <pc:sldMk cId="1325133134" sldId="260"/>
            <ac:spMk id="5" creationId="{EC19C13A-F09A-C549-8D62-BD4303A0E0AB}"/>
          </ac:spMkLst>
        </pc:spChg>
      </pc:sldChg>
      <pc:sldChg chg="add">
        <pc:chgData name="Tiffany Lee" userId="cd7e1fae-29b8-4ea8-ae33-0ba64a0f6d58" providerId="ADAL" clId="{D7A36A68-437E-48CE-9ADF-B767DCB69656}" dt="2025-05-27T02:43:31.210" v="379" actId="2890"/>
        <pc:sldMkLst>
          <pc:docMk/>
          <pc:sldMk cId="938501249" sldId="261"/>
        </pc:sldMkLst>
      </pc:sldChg>
      <pc:sldChg chg="modSp add mod">
        <pc:chgData name="Tiffany Lee" userId="cd7e1fae-29b8-4ea8-ae33-0ba64a0f6d58" providerId="ADAL" clId="{D7A36A68-437E-48CE-9ADF-B767DCB69656}" dt="2025-05-27T14:54:13.048" v="699" actId="20577"/>
        <pc:sldMkLst>
          <pc:docMk/>
          <pc:sldMk cId="1014613811" sldId="262"/>
        </pc:sldMkLst>
        <pc:spChg chg="mod">
          <ac:chgData name="Tiffany Lee" userId="cd7e1fae-29b8-4ea8-ae33-0ba64a0f6d58" providerId="ADAL" clId="{D7A36A68-437E-48CE-9ADF-B767DCB69656}" dt="2025-05-27T14:54:13.048" v="699" actId="20577"/>
          <ac:spMkLst>
            <pc:docMk/>
            <pc:sldMk cId="1014613811" sldId="262"/>
            <ac:spMk id="3" creationId="{11F05C33-323F-6AB0-1F72-7F88E7958115}"/>
          </ac:spMkLst>
        </pc:spChg>
        <pc:spChg chg="mod">
          <ac:chgData name="Tiffany Lee" userId="cd7e1fae-29b8-4ea8-ae33-0ba64a0f6d58" providerId="ADAL" clId="{D7A36A68-437E-48CE-9ADF-B767DCB69656}" dt="2025-05-27T14:41:59.637" v="599" actId="20577"/>
          <ac:spMkLst>
            <pc:docMk/>
            <pc:sldMk cId="1014613811" sldId="262"/>
            <ac:spMk id="6" creationId="{B938ABEF-6656-CFE3-87A0-DF8C427AE263}"/>
          </ac:spMkLst>
        </pc:spChg>
        <pc:picChg chg="mod">
          <ac:chgData name="Tiffany Lee" userId="cd7e1fae-29b8-4ea8-ae33-0ba64a0f6d58" providerId="ADAL" clId="{D7A36A68-437E-48CE-9ADF-B767DCB69656}" dt="2025-05-27T14:44:01.201" v="691" actId="14826"/>
          <ac:picMkLst>
            <pc:docMk/>
            <pc:sldMk cId="1014613811" sldId="262"/>
            <ac:picMk id="5" creationId="{5D1196FC-CCF5-062E-0E7C-4E1A5960AD20}"/>
          </ac:picMkLst>
        </pc:picChg>
      </pc:sldChg>
      <pc:sldChg chg="addSp delSp modSp mod modNotesTx">
        <pc:chgData name="Tiffany Lee" userId="cd7e1fae-29b8-4ea8-ae33-0ba64a0f6d58" providerId="ADAL" clId="{D7A36A68-437E-48CE-9ADF-B767DCB69656}" dt="2025-05-27T03:40:01.690" v="574" actId="20577"/>
        <pc:sldMkLst>
          <pc:docMk/>
          <pc:sldMk cId="1980733815" sldId="263"/>
        </pc:sldMkLst>
        <pc:spChg chg="mod">
          <ac:chgData name="Tiffany Lee" userId="cd7e1fae-29b8-4ea8-ae33-0ba64a0f6d58" providerId="ADAL" clId="{D7A36A68-437E-48CE-9ADF-B767DCB69656}" dt="2025-05-27T02:54:45.105" v="546" actId="20577"/>
          <ac:spMkLst>
            <pc:docMk/>
            <pc:sldMk cId="1980733815" sldId="263"/>
            <ac:spMk id="4" creationId="{0A004E87-B892-ED41-88B7-90D37736AF44}"/>
          </ac:spMkLst>
        </pc:spChg>
        <pc:spChg chg="mod">
          <ac:chgData name="Tiffany Lee" userId="cd7e1fae-29b8-4ea8-ae33-0ba64a0f6d58" providerId="ADAL" clId="{D7A36A68-437E-48CE-9ADF-B767DCB69656}" dt="2025-05-27T03:40:01.690" v="574" actId="20577"/>
          <ac:spMkLst>
            <pc:docMk/>
            <pc:sldMk cId="1980733815" sldId="263"/>
            <ac:spMk id="5" creationId="{E10E7E84-9BD4-9566-DDB2-E6DA8404635E}"/>
          </ac:spMkLst>
        </pc:spChg>
        <pc:picChg chg="add mod">
          <ac:chgData name="Tiffany Lee" userId="cd7e1fae-29b8-4ea8-ae33-0ba64a0f6d58" providerId="ADAL" clId="{D7A36A68-437E-48CE-9ADF-B767DCB69656}" dt="2025-05-27T03:04:41.138" v="554" actId="14100"/>
          <ac:picMkLst>
            <pc:docMk/>
            <pc:sldMk cId="1980733815" sldId="263"/>
            <ac:picMk id="6" creationId="{A198BC7A-652F-A706-D78A-C243FFAE69D1}"/>
          </ac:picMkLst>
        </pc:picChg>
        <pc:picChg chg="del">
          <ac:chgData name="Tiffany Lee" userId="cd7e1fae-29b8-4ea8-ae33-0ba64a0f6d58" providerId="ADAL" clId="{D7A36A68-437E-48CE-9ADF-B767DCB69656}" dt="2025-05-27T03:04:25.141" v="548" actId="478"/>
          <ac:picMkLst>
            <pc:docMk/>
            <pc:sldMk cId="1980733815" sldId="263"/>
            <ac:picMk id="7" creationId="{012A36E5-1A91-E8EA-6A32-AA9134A21317}"/>
          </ac:picMkLst>
        </pc:picChg>
      </pc:sldChg>
      <pc:sldChg chg="modSp mod">
        <pc:chgData name="Tiffany Lee" userId="cd7e1fae-29b8-4ea8-ae33-0ba64a0f6d58" providerId="ADAL" clId="{D7A36A68-437E-48CE-9ADF-B767DCB69656}" dt="2025-05-27T02:49:38.234" v="477" actId="20577"/>
        <pc:sldMkLst>
          <pc:docMk/>
          <pc:sldMk cId="1295757567" sldId="268"/>
        </pc:sldMkLst>
        <pc:spChg chg="mod">
          <ac:chgData name="Tiffany Lee" userId="cd7e1fae-29b8-4ea8-ae33-0ba64a0f6d58" providerId="ADAL" clId="{D7A36A68-437E-48CE-9ADF-B767DCB69656}" dt="2025-05-27T02:49:38.234" v="477" actId="20577"/>
          <ac:spMkLst>
            <pc:docMk/>
            <pc:sldMk cId="1295757567" sldId="268"/>
            <ac:spMk id="3" creationId="{5A3FEB64-8B46-FB3A-A8AA-87EC94F59EAA}"/>
          </ac:spMkLst>
        </pc:spChg>
        <pc:spChg chg="mod">
          <ac:chgData name="Tiffany Lee" userId="cd7e1fae-29b8-4ea8-ae33-0ba64a0f6d58" providerId="ADAL" clId="{D7A36A68-437E-48CE-9ADF-B767DCB69656}" dt="2025-05-27T02:45:57.957" v="388" actId="20577"/>
          <ac:spMkLst>
            <pc:docMk/>
            <pc:sldMk cId="1295757567" sldId="268"/>
            <ac:spMk id="6" creationId="{474CA912-5CA4-7909-C74D-F27DB4006212}"/>
          </ac:spMkLst>
        </pc:spChg>
        <pc:picChg chg="mod">
          <ac:chgData name="Tiffany Lee" userId="cd7e1fae-29b8-4ea8-ae33-0ba64a0f6d58" providerId="ADAL" clId="{D7A36A68-437E-48CE-9ADF-B767DCB69656}" dt="2025-05-27T02:47:08.424" v="396" actId="14826"/>
          <ac:picMkLst>
            <pc:docMk/>
            <pc:sldMk cId="1295757567" sldId="268"/>
            <ac:picMk id="5" creationId="{35798F71-8BA9-4425-1E3D-68CF0B8ECCF0}"/>
          </ac:picMkLst>
        </pc:picChg>
      </pc:sldChg>
      <pc:sldChg chg="modSp mod">
        <pc:chgData name="Tiffany Lee" userId="cd7e1fae-29b8-4ea8-ae33-0ba64a0f6d58" providerId="ADAL" clId="{D7A36A68-437E-48CE-9ADF-B767DCB69656}" dt="2025-05-27T14:47:39.431" v="695" actId="255"/>
        <pc:sldMkLst>
          <pc:docMk/>
          <pc:sldMk cId="3505973733" sldId="273"/>
        </pc:sldMkLst>
        <pc:spChg chg="mod">
          <ac:chgData name="Tiffany Lee" userId="cd7e1fae-29b8-4ea8-ae33-0ba64a0f6d58" providerId="ADAL" clId="{D7A36A68-437E-48CE-9ADF-B767DCB69656}" dt="2025-05-27T14:47:39.431" v="695" actId="255"/>
          <ac:spMkLst>
            <pc:docMk/>
            <pc:sldMk cId="3505973733" sldId="273"/>
            <ac:spMk id="5" creationId="{E2464652-F8C6-042B-6773-52EDAEECDD2B}"/>
          </ac:spMkLst>
        </pc:spChg>
        <pc:picChg chg="mod">
          <ac:chgData name="Tiffany Lee" userId="cd7e1fae-29b8-4ea8-ae33-0ba64a0f6d58" providerId="ADAL" clId="{D7A36A68-437E-48CE-9ADF-B767DCB69656}" dt="2025-05-27T03:38:39.185" v="572" actId="14826"/>
          <ac:picMkLst>
            <pc:docMk/>
            <pc:sldMk cId="3505973733" sldId="273"/>
            <ac:picMk id="7" creationId="{2766CDD9-3A54-3C45-38CE-AC21C9743902}"/>
          </ac:picMkLst>
        </pc:picChg>
      </pc:sldChg>
      <pc:sldChg chg="addSp delSp modSp mod">
        <pc:chgData name="Tiffany Lee" userId="cd7e1fae-29b8-4ea8-ae33-0ba64a0f6d58" providerId="ADAL" clId="{D7A36A68-437E-48CE-9ADF-B767DCB69656}" dt="2025-05-27T01:57:13.860" v="307" actId="20577"/>
        <pc:sldMkLst>
          <pc:docMk/>
          <pc:sldMk cId="220929085" sldId="274"/>
        </pc:sldMkLst>
        <pc:spChg chg="mod">
          <ac:chgData name="Tiffany Lee" userId="cd7e1fae-29b8-4ea8-ae33-0ba64a0f6d58" providerId="ADAL" clId="{D7A36A68-437E-48CE-9ADF-B767DCB69656}" dt="2025-05-27T01:57:13.860" v="307" actId="20577"/>
          <ac:spMkLst>
            <pc:docMk/>
            <pc:sldMk cId="220929085" sldId="274"/>
            <ac:spMk id="3" creationId="{018046C4-E0CB-6357-C261-8087DCA0F564}"/>
          </ac:spMkLst>
        </pc:spChg>
        <pc:graphicFrameChg chg="add del mod">
          <ac:chgData name="Tiffany Lee" userId="cd7e1fae-29b8-4ea8-ae33-0ba64a0f6d58" providerId="ADAL" clId="{D7A36A68-437E-48CE-9ADF-B767DCB69656}" dt="2025-05-27T01:50:48.871" v="259" actId="478"/>
          <ac:graphicFrameMkLst>
            <pc:docMk/>
            <pc:sldMk cId="220929085" sldId="274"/>
            <ac:graphicFrameMk id="2" creationId="{0C0BEF2B-7756-9F34-8119-F61273B13A47}"/>
          </ac:graphicFrameMkLst>
        </pc:graphicFrameChg>
      </pc:sldChg>
      <pc:sldChg chg="modSp mod">
        <pc:chgData name="Tiffany Lee" userId="cd7e1fae-29b8-4ea8-ae33-0ba64a0f6d58" providerId="ADAL" clId="{D7A36A68-437E-48CE-9ADF-B767DCB69656}" dt="2025-05-20T19:06:06.054" v="252" actId="20577"/>
        <pc:sldMkLst>
          <pc:docMk/>
          <pc:sldMk cId="2562594773" sldId="2147468667"/>
        </pc:sldMkLst>
        <pc:spChg chg="mod">
          <ac:chgData name="Tiffany Lee" userId="cd7e1fae-29b8-4ea8-ae33-0ba64a0f6d58" providerId="ADAL" clId="{D7A36A68-437E-48CE-9ADF-B767DCB69656}" dt="2025-05-20T19:06:06.054" v="252" actId="20577"/>
          <ac:spMkLst>
            <pc:docMk/>
            <pc:sldMk cId="2562594773" sldId="2147468667"/>
            <ac:spMk id="2" creationId="{863128B4-242F-EF53-1711-D25A4A7D57E8}"/>
          </ac:spMkLst>
        </pc:spChg>
      </pc:sldChg>
      <pc:sldChg chg="modSp mod">
        <pc:chgData name="Tiffany Lee" userId="cd7e1fae-29b8-4ea8-ae33-0ba64a0f6d58" providerId="ADAL" clId="{D7A36A68-437E-48CE-9ADF-B767DCB69656}" dt="2025-05-27T14:45:34.631" v="692" actId="255"/>
        <pc:sldMkLst>
          <pc:docMk/>
          <pc:sldMk cId="1548105880" sldId="2147483647"/>
        </pc:sldMkLst>
        <pc:spChg chg="mod">
          <ac:chgData name="Tiffany Lee" userId="cd7e1fae-29b8-4ea8-ae33-0ba64a0f6d58" providerId="ADAL" clId="{D7A36A68-437E-48CE-9ADF-B767DCB69656}" dt="2025-05-27T02:14:35.999" v="330" actId="20577"/>
          <ac:spMkLst>
            <pc:docMk/>
            <pc:sldMk cId="1548105880" sldId="2147483647"/>
            <ac:spMk id="4" creationId="{C7E76329-CE85-7D63-C3B0-BC1605ECDE76}"/>
          </ac:spMkLst>
        </pc:spChg>
        <pc:spChg chg="mod">
          <ac:chgData name="Tiffany Lee" userId="cd7e1fae-29b8-4ea8-ae33-0ba64a0f6d58" providerId="ADAL" clId="{D7A36A68-437E-48CE-9ADF-B767DCB69656}" dt="2025-05-27T14:45:34.631" v="692" actId="255"/>
          <ac:spMkLst>
            <pc:docMk/>
            <pc:sldMk cId="1548105880" sldId="2147483647"/>
            <ac:spMk id="5" creationId="{5B3B29DD-BE18-B97F-98E3-283FA0509E33}"/>
          </ac:spMkLst>
        </pc:spChg>
        <pc:picChg chg="mod">
          <ac:chgData name="Tiffany Lee" userId="cd7e1fae-29b8-4ea8-ae33-0ba64a0f6d58" providerId="ADAL" clId="{D7A36A68-437E-48CE-9ADF-B767DCB69656}" dt="2025-05-27T02:37:57.629" v="378" actId="14826"/>
          <ac:picMkLst>
            <pc:docMk/>
            <pc:sldMk cId="1548105880" sldId="2147483647"/>
            <ac:picMk id="6" creationId="{F235213F-6130-F003-A161-91F2B4CDB634}"/>
          </ac:picMkLst>
        </pc:picChg>
      </pc:sldChg>
    </pc:docChg>
  </pc:docChgLst>
  <pc:docChgLst>
    <pc:chgData name="Gabe Ho" userId="S::gabeho@microsoft.com::58a9f56c-098b-47aa-9907-88a53e557732" providerId="AD" clId="Web-{9714DD3C-BCDB-F253-6BF1-C5F5F2E7C064}"/>
    <pc:docChg chg="addSld modSld sldOrd addMainMaster modMainMaster modSection">
      <pc:chgData name="Gabe Ho" userId="S::gabeho@microsoft.com::58a9f56c-098b-47aa-9907-88a53e557732" providerId="AD" clId="Web-{9714DD3C-BCDB-F253-6BF1-C5F5F2E7C064}" dt="2025-04-18T19:34:17.782" v="6" actId="1076"/>
      <pc:docMkLst>
        <pc:docMk/>
      </pc:docMkLst>
      <pc:sldChg chg="modSp add ord">
        <pc:chgData name="Gabe Ho" userId="S::gabeho@microsoft.com::58a9f56c-098b-47aa-9907-88a53e557732" providerId="AD" clId="Web-{9714DD3C-BCDB-F253-6BF1-C5F5F2E7C064}" dt="2025-04-18T19:34:17.782" v="6" actId="1076"/>
        <pc:sldMkLst>
          <pc:docMk/>
          <pc:sldMk cId="177043419" sldId="261"/>
        </pc:sldMkLst>
      </pc:sldChg>
      <pc:sldChg chg="ord">
        <pc:chgData name="Gabe Ho" userId="S::gabeho@microsoft.com::58a9f56c-098b-47aa-9907-88a53e557732" providerId="AD" clId="Web-{9714DD3C-BCDB-F253-6BF1-C5F5F2E7C064}" dt="2025-04-18T19:33:06.123" v="3"/>
        <pc:sldMkLst>
          <pc:docMk/>
          <pc:sldMk cId="3115845361" sldId="265"/>
        </pc:sldMkLst>
      </pc:sldChg>
      <pc:sldChg chg="ord">
        <pc:chgData name="Gabe Ho" userId="S::gabeho@microsoft.com::58a9f56c-098b-47aa-9907-88a53e557732" providerId="AD" clId="Web-{9714DD3C-BCDB-F253-6BF1-C5F5F2E7C064}" dt="2025-04-18T19:33:06.123" v="4"/>
        <pc:sldMkLst>
          <pc:docMk/>
          <pc:sldMk cId="220929085" sldId="274"/>
        </pc:sldMkLst>
      </pc:sldChg>
      <pc:sldChg chg="ord">
        <pc:chgData name="Gabe Ho" userId="S::gabeho@microsoft.com::58a9f56c-098b-47aa-9907-88a53e557732" providerId="AD" clId="Web-{9714DD3C-BCDB-F253-6BF1-C5F5F2E7C064}" dt="2025-04-18T19:33:06.123" v="2"/>
        <pc:sldMkLst>
          <pc:docMk/>
          <pc:sldMk cId="2562594773" sldId="2147468667"/>
        </pc:sldMkLst>
      </pc:sldChg>
      <pc:sldMasterChg chg="add addSldLayout">
        <pc:chgData name="Gabe Ho" userId="S::gabeho@microsoft.com::58a9f56c-098b-47aa-9907-88a53e557732" providerId="AD" clId="Web-{9714DD3C-BCDB-F253-6BF1-C5F5F2E7C064}" dt="2025-04-18T19:32:57.920" v="0"/>
        <pc:sldMasterMkLst>
          <pc:docMk/>
          <pc:sldMasterMk cId="2747273643" sldId="2147483745"/>
        </pc:sldMasterMkLst>
        <pc:sldLayoutChg chg="add">
          <pc:chgData name="Gabe Ho" userId="S::gabeho@microsoft.com::58a9f56c-098b-47aa-9907-88a53e557732" providerId="AD" clId="Web-{9714DD3C-BCDB-F253-6BF1-C5F5F2E7C064}" dt="2025-04-18T19:32:57.920" v="0"/>
          <pc:sldLayoutMkLst>
            <pc:docMk/>
            <pc:sldMasterMk cId="2747273643" sldId="2147483745"/>
            <pc:sldLayoutMk cId="2286209455" sldId="2147483746"/>
          </pc:sldLayoutMkLst>
        </pc:sldLayoutChg>
        <pc:sldLayoutChg chg="add">
          <pc:chgData name="Gabe Ho" userId="S::gabeho@microsoft.com::58a9f56c-098b-47aa-9907-88a53e557732" providerId="AD" clId="Web-{9714DD3C-BCDB-F253-6BF1-C5F5F2E7C064}" dt="2025-04-18T19:32:57.920" v="0"/>
          <pc:sldLayoutMkLst>
            <pc:docMk/>
            <pc:sldMasterMk cId="2747273643" sldId="2147483745"/>
            <pc:sldLayoutMk cId="2593400515" sldId="2147483747"/>
          </pc:sldLayoutMkLst>
        </pc:sldLayoutChg>
        <pc:sldLayoutChg chg="add">
          <pc:chgData name="Gabe Ho" userId="S::gabeho@microsoft.com::58a9f56c-098b-47aa-9907-88a53e557732" providerId="AD" clId="Web-{9714DD3C-BCDB-F253-6BF1-C5F5F2E7C064}" dt="2025-04-18T19:32:57.920" v="0"/>
          <pc:sldLayoutMkLst>
            <pc:docMk/>
            <pc:sldMasterMk cId="2747273643" sldId="2147483745"/>
            <pc:sldLayoutMk cId="3752603471" sldId="2147483748"/>
          </pc:sldLayoutMkLst>
        </pc:sldLayoutChg>
        <pc:sldLayoutChg chg="add">
          <pc:chgData name="Gabe Ho" userId="S::gabeho@microsoft.com::58a9f56c-098b-47aa-9907-88a53e557732" providerId="AD" clId="Web-{9714DD3C-BCDB-F253-6BF1-C5F5F2E7C064}" dt="2025-04-18T19:32:57.920" v="0"/>
          <pc:sldLayoutMkLst>
            <pc:docMk/>
            <pc:sldMasterMk cId="2747273643" sldId="2147483745"/>
            <pc:sldLayoutMk cId="2347278109" sldId="2147483749"/>
          </pc:sldLayoutMkLst>
        </pc:sldLayoutChg>
        <pc:sldLayoutChg chg="add">
          <pc:chgData name="Gabe Ho" userId="S::gabeho@microsoft.com::58a9f56c-098b-47aa-9907-88a53e557732" providerId="AD" clId="Web-{9714DD3C-BCDB-F253-6BF1-C5F5F2E7C064}" dt="2025-04-18T19:32:57.920" v="0"/>
          <pc:sldLayoutMkLst>
            <pc:docMk/>
            <pc:sldMasterMk cId="2747273643" sldId="2147483745"/>
            <pc:sldLayoutMk cId="1310363459" sldId="2147483750"/>
          </pc:sldLayoutMkLst>
        </pc:sldLayoutChg>
        <pc:sldLayoutChg chg="add">
          <pc:chgData name="Gabe Ho" userId="S::gabeho@microsoft.com::58a9f56c-098b-47aa-9907-88a53e557732" providerId="AD" clId="Web-{9714DD3C-BCDB-F253-6BF1-C5F5F2E7C064}" dt="2025-04-18T19:32:57.920" v="0"/>
          <pc:sldLayoutMkLst>
            <pc:docMk/>
            <pc:sldMasterMk cId="2747273643" sldId="2147483745"/>
            <pc:sldLayoutMk cId="92205300" sldId="2147483751"/>
          </pc:sldLayoutMkLst>
        </pc:sldLayoutChg>
        <pc:sldLayoutChg chg="add">
          <pc:chgData name="Gabe Ho" userId="S::gabeho@microsoft.com::58a9f56c-098b-47aa-9907-88a53e557732" providerId="AD" clId="Web-{9714DD3C-BCDB-F253-6BF1-C5F5F2E7C064}" dt="2025-04-18T19:32:57.920" v="0"/>
          <pc:sldLayoutMkLst>
            <pc:docMk/>
            <pc:sldMasterMk cId="2747273643" sldId="2147483745"/>
            <pc:sldLayoutMk cId="2894551310" sldId="2147483752"/>
          </pc:sldLayoutMkLst>
        </pc:sldLayoutChg>
        <pc:sldLayoutChg chg="add">
          <pc:chgData name="Gabe Ho" userId="S::gabeho@microsoft.com::58a9f56c-098b-47aa-9907-88a53e557732" providerId="AD" clId="Web-{9714DD3C-BCDB-F253-6BF1-C5F5F2E7C064}" dt="2025-04-18T19:32:57.920" v="0"/>
          <pc:sldLayoutMkLst>
            <pc:docMk/>
            <pc:sldMasterMk cId="2747273643" sldId="2147483745"/>
            <pc:sldLayoutMk cId="3826635330" sldId="2147483753"/>
          </pc:sldLayoutMkLst>
        </pc:sldLayoutChg>
        <pc:sldLayoutChg chg="add">
          <pc:chgData name="Gabe Ho" userId="S::gabeho@microsoft.com::58a9f56c-098b-47aa-9907-88a53e557732" providerId="AD" clId="Web-{9714DD3C-BCDB-F253-6BF1-C5F5F2E7C064}" dt="2025-04-18T19:32:57.920" v="0"/>
          <pc:sldLayoutMkLst>
            <pc:docMk/>
            <pc:sldMasterMk cId="2747273643" sldId="2147483745"/>
            <pc:sldLayoutMk cId="730853182" sldId="2147483754"/>
          </pc:sldLayoutMkLst>
        </pc:sldLayoutChg>
        <pc:sldLayoutChg chg="add">
          <pc:chgData name="Gabe Ho" userId="S::gabeho@microsoft.com::58a9f56c-098b-47aa-9907-88a53e557732" providerId="AD" clId="Web-{9714DD3C-BCDB-F253-6BF1-C5F5F2E7C064}" dt="2025-04-18T19:32:57.920" v="0"/>
          <pc:sldLayoutMkLst>
            <pc:docMk/>
            <pc:sldMasterMk cId="2747273643" sldId="2147483745"/>
            <pc:sldLayoutMk cId="3481445131" sldId="2147483755"/>
          </pc:sldLayoutMkLst>
        </pc:sldLayoutChg>
        <pc:sldLayoutChg chg="add">
          <pc:chgData name="Gabe Ho" userId="S::gabeho@microsoft.com::58a9f56c-098b-47aa-9907-88a53e557732" providerId="AD" clId="Web-{9714DD3C-BCDB-F253-6BF1-C5F5F2E7C064}" dt="2025-04-18T19:32:57.920" v="0"/>
          <pc:sldLayoutMkLst>
            <pc:docMk/>
            <pc:sldMasterMk cId="2747273643" sldId="2147483745"/>
            <pc:sldLayoutMk cId="1927503245" sldId="2147483756"/>
          </pc:sldLayoutMkLst>
        </pc:sldLayoutChg>
        <pc:sldLayoutChg chg="add">
          <pc:chgData name="Gabe Ho" userId="S::gabeho@microsoft.com::58a9f56c-098b-47aa-9907-88a53e557732" providerId="AD" clId="Web-{9714DD3C-BCDB-F253-6BF1-C5F5F2E7C064}" dt="2025-04-18T19:32:57.920" v="0"/>
          <pc:sldLayoutMkLst>
            <pc:docMk/>
            <pc:sldMasterMk cId="2747273643" sldId="2147483745"/>
            <pc:sldLayoutMk cId="275846458" sldId="2147483757"/>
          </pc:sldLayoutMkLst>
        </pc:sldLayoutChg>
        <pc:sldLayoutChg chg="add">
          <pc:chgData name="Gabe Ho" userId="S::gabeho@microsoft.com::58a9f56c-098b-47aa-9907-88a53e557732" providerId="AD" clId="Web-{9714DD3C-BCDB-F253-6BF1-C5F5F2E7C064}" dt="2025-04-18T19:32:57.920" v="0"/>
          <pc:sldLayoutMkLst>
            <pc:docMk/>
            <pc:sldMasterMk cId="2747273643" sldId="2147483745"/>
            <pc:sldLayoutMk cId="2711378719" sldId="2147483758"/>
          </pc:sldLayoutMkLst>
        </pc:sldLayoutChg>
        <pc:sldLayoutChg chg="add">
          <pc:chgData name="Gabe Ho" userId="S::gabeho@microsoft.com::58a9f56c-098b-47aa-9907-88a53e557732" providerId="AD" clId="Web-{9714DD3C-BCDB-F253-6BF1-C5F5F2E7C064}" dt="2025-04-18T19:32:57.920" v="0"/>
          <pc:sldLayoutMkLst>
            <pc:docMk/>
            <pc:sldMasterMk cId="2747273643" sldId="2147483745"/>
            <pc:sldLayoutMk cId="1457503710" sldId="2147483759"/>
          </pc:sldLayoutMkLst>
        </pc:sldLayoutChg>
        <pc:sldLayoutChg chg="add">
          <pc:chgData name="Gabe Ho" userId="S::gabeho@microsoft.com::58a9f56c-098b-47aa-9907-88a53e557732" providerId="AD" clId="Web-{9714DD3C-BCDB-F253-6BF1-C5F5F2E7C064}" dt="2025-04-18T19:32:57.920" v="0"/>
          <pc:sldLayoutMkLst>
            <pc:docMk/>
            <pc:sldMasterMk cId="2747273643" sldId="2147483745"/>
            <pc:sldLayoutMk cId="2740438096" sldId="2147483760"/>
          </pc:sldLayoutMkLst>
        </pc:sldLayoutChg>
        <pc:sldLayoutChg chg="add">
          <pc:chgData name="Gabe Ho" userId="S::gabeho@microsoft.com::58a9f56c-098b-47aa-9907-88a53e557732" providerId="AD" clId="Web-{9714DD3C-BCDB-F253-6BF1-C5F5F2E7C064}" dt="2025-04-18T19:32:57.920" v="0"/>
          <pc:sldLayoutMkLst>
            <pc:docMk/>
            <pc:sldMasterMk cId="2747273643" sldId="2147483745"/>
            <pc:sldLayoutMk cId="2567936505" sldId="2147483761"/>
          </pc:sldLayoutMkLst>
        </pc:sldLayoutChg>
        <pc:sldLayoutChg chg="add">
          <pc:chgData name="Gabe Ho" userId="S::gabeho@microsoft.com::58a9f56c-098b-47aa-9907-88a53e557732" providerId="AD" clId="Web-{9714DD3C-BCDB-F253-6BF1-C5F5F2E7C064}" dt="2025-04-18T19:32:57.920" v="0"/>
          <pc:sldLayoutMkLst>
            <pc:docMk/>
            <pc:sldMasterMk cId="2747273643" sldId="2147483745"/>
            <pc:sldLayoutMk cId="4075240299" sldId="2147483762"/>
          </pc:sldLayoutMkLst>
        </pc:sldLayoutChg>
        <pc:sldLayoutChg chg="add">
          <pc:chgData name="Gabe Ho" userId="S::gabeho@microsoft.com::58a9f56c-098b-47aa-9907-88a53e557732" providerId="AD" clId="Web-{9714DD3C-BCDB-F253-6BF1-C5F5F2E7C064}" dt="2025-04-18T19:32:57.920" v="0"/>
          <pc:sldLayoutMkLst>
            <pc:docMk/>
            <pc:sldMasterMk cId="2747273643" sldId="2147483745"/>
            <pc:sldLayoutMk cId="3256065784" sldId="2147483763"/>
          </pc:sldLayoutMkLst>
        </pc:sldLayoutChg>
      </pc:sldMasterChg>
      <pc:sldMasterChg chg="modSldLayout">
        <pc:chgData name="Gabe Ho" userId="S::gabeho@microsoft.com::58a9f56c-098b-47aa-9907-88a53e557732" providerId="AD" clId="Web-{9714DD3C-BCDB-F253-6BF1-C5F5F2E7C064}" dt="2025-04-18T19:32:57.920" v="0"/>
        <pc:sldMasterMkLst>
          <pc:docMk/>
          <pc:sldMasterMk cId="2687455473" sldId="2147483835"/>
        </pc:sldMasterMkLst>
        <pc:sldLayoutChg chg="replId">
          <pc:chgData name="Gabe Ho" userId="S::gabeho@microsoft.com::58a9f56c-098b-47aa-9907-88a53e557732" providerId="AD" clId="Web-{9714DD3C-BCDB-F253-6BF1-C5F5F2E7C064}" dt="2025-04-18T19:32:57.920" v="0"/>
          <pc:sldLayoutMkLst>
            <pc:docMk/>
            <pc:sldMasterMk cId="2687455473" sldId="2147483835"/>
            <pc:sldLayoutMk cId="2848477146" sldId="2147483782"/>
          </pc:sldLayoutMkLst>
        </pc:sldLayoutChg>
        <pc:sldLayoutChg chg="replId">
          <pc:chgData name="Gabe Ho" userId="S::gabeho@microsoft.com::58a9f56c-098b-47aa-9907-88a53e557732" providerId="AD" clId="Web-{9714DD3C-BCDB-F253-6BF1-C5F5F2E7C064}" dt="2025-04-18T19:32:57.920" v="0"/>
          <pc:sldLayoutMkLst>
            <pc:docMk/>
            <pc:sldMasterMk cId="2687455473" sldId="2147483835"/>
            <pc:sldLayoutMk cId="240496344" sldId="2147483783"/>
          </pc:sldLayoutMkLst>
        </pc:sldLayoutChg>
        <pc:sldLayoutChg chg="replId">
          <pc:chgData name="Gabe Ho" userId="S::gabeho@microsoft.com::58a9f56c-098b-47aa-9907-88a53e557732" providerId="AD" clId="Web-{9714DD3C-BCDB-F253-6BF1-C5F5F2E7C064}" dt="2025-04-18T19:32:57.920" v="0"/>
          <pc:sldLayoutMkLst>
            <pc:docMk/>
            <pc:sldMasterMk cId="2687455473" sldId="2147483835"/>
            <pc:sldLayoutMk cId="4087582797" sldId="2147483784"/>
          </pc:sldLayoutMkLst>
        </pc:sldLayoutChg>
        <pc:sldLayoutChg chg="replId">
          <pc:chgData name="Gabe Ho" userId="S::gabeho@microsoft.com::58a9f56c-098b-47aa-9907-88a53e557732" providerId="AD" clId="Web-{9714DD3C-BCDB-F253-6BF1-C5F5F2E7C064}" dt="2025-04-18T19:32:57.920" v="0"/>
          <pc:sldLayoutMkLst>
            <pc:docMk/>
            <pc:sldMasterMk cId="2687455473" sldId="2147483835"/>
            <pc:sldLayoutMk cId="1935887267" sldId="2147483785"/>
          </pc:sldLayoutMkLst>
        </pc:sldLayoutChg>
        <pc:sldLayoutChg chg="replId">
          <pc:chgData name="Gabe Ho" userId="S::gabeho@microsoft.com::58a9f56c-098b-47aa-9907-88a53e557732" providerId="AD" clId="Web-{9714DD3C-BCDB-F253-6BF1-C5F5F2E7C064}" dt="2025-04-18T19:32:57.920" v="0"/>
          <pc:sldLayoutMkLst>
            <pc:docMk/>
            <pc:sldMasterMk cId="2687455473" sldId="2147483835"/>
            <pc:sldLayoutMk cId="4171854974" sldId="2147483786"/>
          </pc:sldLayoutMkLst>
        </pc:sldLayoutChg>
        <pc:sldLayoutChg chg="replId">
          <pc:chgData name="Gabe Ho" userId="S::gabeho@microsoft.com::58a9f56c-098b-47aa-9907-88a53e557732" providerId="AD" clId="Web-{9714DD3C-BCDB-F253-6BF1-C5F5F2E7C064}" dt="2025-04-18T19:32:57.920" v="0"/>
          <pc:sldLayoutMkLst>
            <pc:docMk/>
            <pc:sldMasterMk cId="2687455473" sldId="2147483835"/>
            <pc:sldLayoutMk cId="3922340186" sldId="2147483787"/>
          </pc:sldLayoutMkLst>
        </pc:sldLayoutChg>
        <pc:sldLayoutChg chg="replId">
          <pc:chgData name="Gabe Ho" userId="S::gabeho@microsoft.com::58a9f56c-098b-47aa-9907-88a53e557732" providerId="AD" clId="Web-{9714DD3C-BCDB-F253-6BF1-C5F5F2E7C064}" dt="2025-04-18T19:32:57.920" v="0"/>
          <pc:sldLayoutMkLst>
            <pc:docMk/>
            <pc:sldMasterMk cId="2687455473" sldId="2147483835"/>
            <pc:sldLayoutMk cId="1126212804" sldId="2147483788"/>
          </pc:sldLayoutMkLst>
        </pc:sldLayoutChg>
        <pc:sldLayoutChg chg="replId">
          <pc:chgData name="Gabe Ho" userId="S::gabeho@microsoft.com::58a9f56c-098b-47aa-9907-88a53e557732" providerId="AD" clId="Web-{9714DD3C-BCDB-F253-6BF1-C5F5F2E7C064}" dt="2025-04-18T19:32:57.920" v="0"/>
          <pc:sldLayoutMkLst>
            <pc:docMk/>
            <pc:sldMasterMk cId="2687455473" sldId="2147483835"/>
            <pc:sldLayoutMk cId="172860261" sldId="2147483789"/>
          </pc:sldLayoutMkLst>
        </pc:sldLayoutChg>
        <pc:sldLayoutChg chg="replId">
          <pc:chgData name="Gabe Ho" userId="S::gabeho@microsoft.com::58a9f56c-098b-47aa-9907-88a53e557732" providerId="AD" clId="Web-{9714DD3C-BCDB-F253-6BF1-C5F5F2E7C064}" dt="2025-04-18T19:32:57.920" v="0"/>
          <pc:sldLayoutMkLst>
            <pc:docMk/>
            <pc:sldMasterMk cId="2687455473" sldId="2147483835"/>
            <pc:sldLayoutMk cId="1089015574" sldId="2147483790"/>
          </pc:sldLayoutMkLst>
        </pc:sldLayoutChg>
        <pc:sldLayoutChg chg="replId">
          <pc:chgData name="Gabe Ho" userId="S::gabeho@microsoft.com::58a9f56c-098b-47aa-9907-88a53e557732" providerId="AD" clId="Web-{9714DD3C-BCDB-F253-6BF1-C5F5F2E7C064}" dt="2025-04-18T19:32:57.920" v="0"/>
          <pc:sldLayoutMkLst>
            <pc:docMk/>
            <pc:sldMasterMk cId="2687455473" sldId="2147483835"/>
            <pc:sldLayoutMk cId="3065509464" sldId="2147483791"/>
          </pc:sldLayoutMkLst>
        </pc:sldLayoutChg>
        <pc:sldLayoutChg chg="replId">
          <pc:chgData name="Gabe Ho" userId="S::gabeho@microsoft.com::58a9f56c-098b-47aa-9907-88a53e557732" providerId="AD" clId="Web-{9714DD3C-BCDB-F253-6BF1-C5F5F2E7C064}" dt="2025-04-18T19:32:57.920" v="0"/>
          <pc:sldLayoutMkLst>
            <pc:docMk/>
            <pc:sldMasterMk cId="2687455473" sldId="2147483835"/>
            <pc:sldLayoutMk cId="2154114824" sldId="2147483792"/>
          </pc:sldLayoutMkLst>
        </pc:sldLayoutChg>
        <pc:sldLayoutChg chg="replId">
          <pc:chgData name="Gabe Ho" userId="S::gabeho@microsoft.com::58a9f56c-098b-47aa-9907-88a53e557732" providerId="AD" clId="Web-{9714DD3C-BCDB-F253-6BF1-C5F5F2E7C064}" dt="2025-04-18T19:32:57.920" v="0"/>
          <pc:sldLayoutMkLst>
            <pc:docMk/>
            <pc:sldMasterMk cId="2687455473" sldId="2147483835"/>
            <pc:sldLayoutMk cId="765507257" sldId="2147483793"/>
          </pc:sldLayoutMkLst>
        </pc:sldLayoutChg>
        <pc:sldLayoutChg chg="replId">
          <pc:chgData name="Gabe Ho" userId="S::gabeho@microsoft.com::58a9f56c-098b-47aa-9907-88a53e557732" providerId="AD" clId="Web-{9714DD3C-BCDB-F253-6BF1-C5F5F2E7C064}" dt="2025-04-18T19:32:57.920" v="0"/>
          <pc:sldLayoutMkLst>
            <pc:docMk/>
            <pc:sldMasterMk cId="2687455473" sldId="2147483835"/>
            <pc:sldLayoutMk cId="3520487532" sldId="2147483794"/>
          </pc:sldLayoutMkLst>
        </pc:sldLayoutChg>
        <pc:sldLayoutChg chg="replId">
          <pc:chgData name="Gabe Ho" userId="S::gabeho@microsoft.com::58a9f56c-098b-47aa-9907-88a53e557732" providerId="AD" clId="Web-{9714DD3C-BCDB-F253-6BF1-C5F5F2E7C064}" dt="2025-04-18T19:32:57.920" v="0"/>
          <pc:sldLayoutMkLst>
            <pc:docMk/>
            <pc:sldMasterMk cId="2687455473" sldId="2147483835"/>
            <pc:sldLayoutMk cId="2556001614" sldId="2147483795"/>
          </pc:sldLayoutMkLst>
        </pc:sldLayoutChg>
        <pc:sldLayoutChg chg="replId">
          <pc:chgData name="Gabe Ho" userId="S::gabeho@microsoft.com::58a9f56c-098b-47aa-9907-88a53e557732" providerId="AD" clId="Web-{9714DD3C-BCDB-F253-6BF1-C5F5F2E7C064}" dt="2025-04-18T19:32:57.920" v="0"/>
          <pc:sldLayoutMkLst>
            <pc:docMk/>
            <pc:sldMasterMk cId="2687455473" sldId="2147483835"/>
            <pc:sldLayoutMk cId="3830337144" sldId="2147483796"/>
          </pc:sldLayoutMkLst>
        </pc:sldLayoutChg>
        <pc:sldLayoutChg chg="replId">
          <pc:chgData name="Gabe Ho" userId="S::gabeho@microsoft.com::58a9f56c-098b-47aa-9907-88a53e557732" providerId="AD" clId="Web-{9714DD3C-BCDB-F253-6BF1-C5F5F2E7C064}" dt="2025-04-18T19:32:57.920" v="0"/>
          <pc:sldLayoutMkLst>
            <pc:docMk/>
            <pc:sldMasterMk cId="2687455473" sldId="2147483835"/>
            <pc:sldLayoutMk cId="3920810030" sldId="2147483797"/>
          </pc:sldLayoutMkLst>
        </pc:sldLayoutChg>
        <pc:sldLayoutChg chg="replId">
          <pc:chgData name="Gabe Ho" userId="S::gabeho@microsoft.com::58a9f56c-098b-47aa-9907-88a53e557732" providerId="AD" clId="Web-{9714DD3C-BCDB-F253-6BF1-C5F5F2E7C064}" dt="2025-04-18T19:32:57.920" v="0"/>
          <pc:sldLayoutMkLst>
            <pc:docMk/>
            <pc:sldMasterMk cId="2687455473" sldId="2147483835"/>
            <pc:sldLayoutMk cId="747347438" sldId="2147483798"/>
          </pc:sldLayoutMkLst>
        </pc:sldLayoutChg>
        <pc:sldLayoutChg chg="replId">
          <pc:chgData name="Gabe Ho" userId="S::gabeho@microsoft.com::58a9f56c-098b-47aa-9907-88a53e557732" providerId="AD" clId="Web-{9714DD3C-BCDB-F253-6BF1-C5F5F2E7C064}" dt="2025-04-18T19:32:57.920" v="0"/>
          <pc:sldLayoutMkLst>
            <pc:docMk/>
            <pc:sldMasterMk cId="2687455473" sldId="2147483835"/>
            <pc:sldLayoutMk cId="2360291679" sldId="2147483799"/>
          </pc:sldLayoutMkLst>
        </pc:sldLayoutChg>
        <pc:sldLayoutChg chg="replId">
          <pc:chgData name="Gabe Ho" userId="S::gabeho@microsoft.com::58a9f56c-098b-47aa-9907-88a53e557732" providerId="AD" clId="Web-{9714DD3C-BCDB-F253-6BF1-C5F5F2E7C064}" dt="2025-04-18T19:32:57.920" v="0"/>
          <pc:sldLayoutMkLst>
            <pc:docMk/>
            <pc:sldMasterMk cId="2687455473" sldId="2147483835"/>
            <pc:sldLayoutMk cId="3843319839" sldId="2147483800"/>
          </pc:sldLayoutMkLst>
        </pc:sldLayoutChg>
      </pc:sldMasterChg>
    </pc:docChg>
  </pc:docChgLst>
  <pc:docChgLst>
    <pc:chgData name="Tiffany Lee" userId="cd7e1fae-29b8-4ea8-ae33-0ba64a0f6d58" providerId="ADAL" clId="{A81ECE20-75A1-48F4-9287-0C25BF8996A2}"/>
    <pc:docChg chg="undo custSel addSld delSld modSld delMainMaster modSection">
      <pc:chgData name="Tiffany Lee" userId="cd7e1fae-29b8-4ea8-ae33-0ba64a0f6d58" providerId="ADAL" clId="{A81ECE20-75A1-48F4-9287-0C25BF8996A2}" dt="2025-03-24T23:15:06.296" v="537" actId="255"/>
      <pc:docMkLst>
        <pc:docMk/>
      </pc:docMkLst>
      <pc:sldChg chg="del">
        <pc:chgData name="Tiffany Lee" userId="cd7e1fae-29b8-4ea8-ae33-0ba64a0f6d58" providerId="ADAL" clId="{A81ECE20-75A1-48F4-9287-0C25BF8996A2}" dt="2025-03-18T17:48:05.717" v="1" actId="2696"/>
        <pc:sldMkLst>
          <pc:docMk/>
          <pc:sldMk cId="109857222" sldId="256"/>
        </pc:sldMkLst>
      </pc:sldChg>
      <pc:sldChg chg="modSp add mod">
        <pc:chgData name="Tiffany Lee" userId="cd7e1fae-29b8-4ea8-ae33-0ba64a0f6d58" providerId="ADAL" clId="{A81ECE20-75A1-48F4-9287-0C25BF8996A2}" dt="2025-03-18T17:48:14.181" v="14" actId="20577"/>
        <pc:sldMkLst>
          <pc:docMk/>
          <pc:sldMk cId="28322163" sldId="257"/>
        </pc:sldMkLst>
        <pc:spChg chg="mod">
          <ac:chgData name="Tiffany Lee" userId="cd7e1fae-29b8-4ea8-ae33-0ba64a0f6d58" providerId="ADAL" clId="{A81ECE20-75A1-48F4-9287-0C25BF8996A2}" dt="2025-03-18T17:48:14.181" v="14" actId="20577"/>
          <ac:spMkLst>
            <pc:docMk/>
            <pc:sldMk cId="28322163" sldId="257"/>
            <ac:spMk id="12" creationId="{ED8A1AB5-2D60-3569-1D67-9F967F1BC395}"/>
          </ac:spMkLst>
        </pc:spChg>
      </pc:sldChg>
      <pc:sldChg chg="modSp add mod">
        <pc:chgData name="Tiffany Lee" userId="cd7e1fae-29b8-4ea8-ae33-0ba64a0f6d58" providerId="ADAL" clId="{A81ECE20-75A1-48F4-9287-0C25BF8996A2}" dt="2025-03-24T23:05:03.405" v="523" actId="20577"/>
        <pc:sldMkLst>
          <pc:docMk/>
          <pc:sldMk cId="1063004778" sldId="258"/>
        </pc:sldMkLst>
        <pc:spChg chg="mod">
          <ac:chgData name="Tiffany Lee" userId="cd7e1fae-29b8-4ea8-ae33-0ba64a0f6d58" providerId="ADAL" clId="{A81ECE20-75A1-48F4-9287-0C25BF8996A2}" dt="2025-03-24T23:05:03.405" v="523" actId="20577"/>
          <ac:spMkLst>
            <pc:docMk/>
            <pc:sldMk cId="1063004778" sldId="258"/>
            <ac:spMk id="3" creationId="{5A3FEB64-8B46-FB3A-A8AA-87EC94F59EAA}"/>
          </ac:spMkLst>
        </pc:spChg>
      </pc:sldChg>
      <pc:sldChg chg="add">
        <pc:chgData name="Tiffany Lee" userId="cd7e1fae-29b8-4ea8-ae33-0ba64a0f6d58" providerId="ADAL" clId="{A81ECE20-75A1-48F4-9287-0C25BF8996A2}" dt="2025-03-18T17:48:00.664" v="0"/>
        <pc:sldMkLst>
          <pc:docMk/>
          <pc:sldMk cId="1222376291" sldId="259"/>
        </pc:sldMkLst>
      </pc:sldChg>
      <pc:sldChg chg="modSp add mod">
        <pc:chgData name="Tiffany Lee" userId="cd7e1fae-29b8-4ea8-ae33-0ba64a0f6d58" providerId="ADAL" clId="{A81ECE20-75A1-48F4-9287-0C25BF8996A2}" dt="2025-03-24T23:12:54.492" v="528" actId="5793"/>
        <pc:sldMkLst>
          <pc:docMk/>
          <pc:sldMk cId="1325133134" sldId="260"/>
        </pc:sldMkLst>
        <pc:spChg chg="mod">
          <ac:chgData name="Tiffany Lee" userId="cd7e1fae-29b8-4ea8-ae33-0ba64a0f6d58" providerId="ADAL" clId="{A81ECE20-75A1-48F4-9287-0C25BF8996A2}" dt="2025-03-24T23:12:54.492" v="528" actId="5793"/>
          <ac:spMkLst>
            <pc:docMk/>
            <pc:sldMk cId="1325133134" sldId="260"/>
            <ac:spMk id="5" creationId="{EC19C13A-F09A-C549-8D62-BD4303A0E0AB}"/>
          </ac:spMkLst>
        </pc:spChg>
      </pc:sldChg>
      <pc:sldChg chg="add">
        <pc:chgData name="Tiffany Lee" userId="cd7e1fae-29b8-4ea8-ae33-0ba64a0f6d58" providerId="ADAL" clId="{A81ECE20-75A1-48F4-9287-0C25BF8996A2}" dt="2025-03-18T17:48:00.664" v="0"/>
        <pc:sldMkLst>
          <pc:docMk/>
          <pc:sldMk cId="33424730" sldId="261"/>
        </pc:sldMkLst>
      </pc:sldChg>
      <pc:sldChg chg="add del">
        <pc:chgData name="Tiffany Lee" userId="cd7e1fae-29b8-4ea8-ae33-0ba64a0f6d58" providerId="ADAL" clId="{A81ECE20-75A1-48F4-9287-0C25BF8996A2}" dt="2025-03-18T17:56:14.152" v="109" actId="2696"/>
        <pc:sldMkLst>
          <pc:docMk/>
          <pc:sldMk cId="3158737514" sldId="262"/>
        </pc:sldMkLst>
      </pc:sldChg>
      <pc:sldChg chg="modSp add mod">
        <pc:chgData name="Tiffany Lee" userId="cd7e1fae-29b8-4ea8-ae33-0ba64a0f6d58" providerId="ADAL" clId="{A81ECE20-75A1-48F4-9287-0C25BF8996A2}" dt="2025-03-24T23:14:18.704" v="533" actId="113"/>
        <pc:sldMkLst>
          <pc:docMk/>
          <pc:sldMk cId="1980733815" sldId="263"/>
        </pc:sldMkLst>
        <pc:spChg chg="mod">
          <ac:chgData name="Tiffany Lee" userId="cd7e1fae-29b8-4ea8-ae33-0ba64a0f6d58" providerId="ADAL" clId="{A81ECE20-75A1-48F4-9287-0C25BF8996A2}" dt="2025-03-24T23:14:18.704" v="533" actId="113"/>
          <ac:spMkLst>
            <pc:docMk/>
            <pc:sldMk cId="1980733815" sldId="263"/>
            <ac:spMk id="5" creationId="{E10E7E84-9BD4-9566-DDB2-E6DA8404635E}"/>
          </ac:spMkLst>
        </pc:spChg>
      </pc:sldChg>
      <pc:sldChg chg="add">
        <pc:chgData name="Tiffany Lee" userId="cd7e1fae-29b8-4ea8-ae33-0ba64a0f6d58" providerId="ADAL" clId="{A81ECE20-75A1-48F4-9287-0C25BF8996A2}" dt="2025-03-18T17:48:00.664" v="0"/>
        <pc:sldMkLst>
          <pc:docMk/>
          <pc:sldMk cId="3976933306" sldId="264"/>
        </pc:sldMkLst>
      </pc:sldChg>
      <pc:sldChg chg="add">
        <pc:chgData name="Tiffany Lee" userId="cd7e1fae-29b8-4ea8-ae33-0ba64a0f6d58" providerId="ADAL" clId="{A81ECE20-75A1-48F4-9287-0C25BF8996A2}" dt="2025-03-18T17:48:00.664" v="0"/>
        <pc:sldMkLst>
          <pc:docMk/>
          <pc:sldMk cId="3115845361" sldId="265"/>
        </pc:sldMkLst>
      </pc:sldChg>
      <pc:sldChg chg="modSp add mod">
        <pc:chgData name="Tiffany Lee" userId="cd7e1fae-29b8-4ea8-ae33-0ba64a0f6d58" providerId="ADAL" clId="{A81ECE20-75A1-48F4-9287-0C25BF8996A2}" dt="2025-03-24T22:58:00.082" v="449"/>
        <pc:sldMkLst>
          <pc:docMk/>
          <pc:sldMk cId="106288260" sldId="266"/>
        </pc:sldMkLst>
      </pc:sldChg>
      <pc:sldChg chg="add del">
        <pc:chgData name="Tiffany Lee" userId="cd7e1fae-29b8-4ea8-ae33-0ba64a0f6d58" providerId="ADAL" clId="{A81ECE20-75A1-48F4-9287-0C25BF8996A2}" dt="2025-03-18T17:56:14.152" v="109" actId="2696"/>
        <pc:sldMkLst>
          <pc:docMk/>
          <pc:sldMk cId="530920444" sldId="267"/>
        </pc:sldMkLst>
      </pc:sldChg>
      <pc:sldChg chg="modSp add mod modShow">
        <pc:chgData name="Tiffany Lee" userId="cd7e1fae-29b8-4ea8-ae33-0ba64a0f6d58" providerId="ADAL" clId="{A81ECE20-75A1-48F4-9287-0C25BF8996A2}" dt="2025-03-24T23:15:06.296" v="537" actId="255"/>
        <pc:sldMkLst>
          <pc:docMk/>
          <pc:sldMk cId="1295757567" sldId="268"/>
        </pc:sldMkLst>
        <pc:spChg chg="mod">
          <ac:chgData name="Tiffany Lee" userId="cd7e1fae-29b8-4ea8-ae33-0ba64a0f6d58" providerId="ADAL" clId="{A81ECE20-75A1-48F4-9287-0C25BF8996A2}" dt="2025-03-24T23:15:06.296" v="537" actId="255"/>
          <ac:spMkLst>
            <pc:docMk/>
            <pc:sldMk cId="1295757567" sldId="268"/>
            <ac:spMk id="3" creationId="{5A3FEB64-8B46-FB3A-A8AA-87EC94F59EAA}"/>
          </ac:spMkLst>
        </pc:spChg>
        <pc:picChg chg="mod">
          <ac:chgData name="Tiffany Lee" userId="cd7e1fae-29b8-4ea8-ae33-0ba64a0f6d58" providerId="ADAL" clId="{A81ECE20-75A1-48F4-9287-0C25BF8996A2}" dt="2025-03-24T22:46:22.125" v="193" actId="14826"/>
          <ac:picMkLst>
            <pc:docMk/>
            <pc:sldMk cId="1295757567" sldId="268"/>
            <ac:picMk id="5" creationId="{35798F71-8BA9-4425-1E3D-68CF0B8ECCF0}"/>
          </ac:picMkLst>
        </pc:picChg>
      </pc:sldChg>
      <pc:sldChg chg="add del">
        <pc:chgData name="Tiffany Lee" userId="cd7e1fae-29b8-4ea8-ae33-0ba64a0f6d58" providerId="ADAL" clId="{A81ECE20-75A1-48F4-9287-0C25BF8996A2}" dt="2025-03-18T17:56:14.152" v="109" actId="2696"/>
        <pc:sldMkLst>
          <pc:docMk/>
          <pc:sldMk cId="1442485592" sldId="269"/>
        </pc:sldMkLst>
      </pc:sldChg>
      <pc:sldChg chg="add del">
        <pc:chgData name="Tiffany Lee" userId="cd7e1fae-29b8-4ea8-ae33-0ba64a0f6d58" providerId="ADAL" clId="{A81ECE20-75A1-48F4-9287-0C25BF8996A2}" dt="2025-03-18T17:56:14.152" v="109" actId="2696"/>
        <pc:sldMkLst>
          <pc:docMk/>
          <pc:sldMk cId="2160281927" sldId="270"/>
        </pc:sldMkLst>
      </pc:sldChg>
      <pc:sldChg chg="add del">
        <pc:chgData name="Tiffany Lee" userId="cd7e1fae-29b8-4ea8-ae33-0ba64a0f6d58" providerId="ADAL" clId="{A81ECE20-75A1-48F4-9287-0C25BF8996A2}" dt="2025-03-18T17:56:14.152" v="109" actId="2696"/>
        <pc:sldMkLst>
          <pc:docMk/>
          <pc:sldMk cId="1922823672" sldId="271"/>
        </pc:sldMkLst>
      </pc:sldChg>
      <pc:sldChg chg="add del">
        <pc:chgData name="Tiffany Lee" userId="cd7e1fae-29b8-4ea8-ae33-0ba64a0f6d58" providerId="ADAL" clId="{A81ECE20-75A1-48F4-9287-0C25BF8996A2}" dt="2025-03-18T17:56:14.152" v="109" actId="2696"/>
        <pc:sldMkLst>
          <pc:docMk/>
          <pc:sldMk cId="458024011" sldId="272"/>
        </pc:sldMkLst>
      </pc:sldChg>
      <pc:sldChg chg="modSp add mod">
        <pc:chgData name="Tiffany Lee" userId="cd7e1fae-29b8-4ea8-ae33-0ba64a0f6d58" providerId="ADAL" clId="{A81ECE20-75A1-48F4-9287-0C25BF8996A2}" dt="2025-03-24T23:14:09.470" v="531" actId="2711"/>
        <pc:sldMkLst>
          <pc:docMk/>
          <pc:sldMk cId="3505973733" sldId="273"/>
        </pc:sldMkLst>
        <pc:spChg chg="mod">
          <ac:chgData name="Tiffany Lee" userId="cd7e1fae-29b8-4ea8-ae33-0ba64a0f6d58" providerId="ADAL" clId="{A81ECE20-75A1-48F4-9287-0C25BF8996A2}" dt="2025-03-24T22:24:54.549" v="162" actId="20577"/>
          <ac:spMkLst>
            <pc:docMk/>
            <pc:sldMk cId="3505973733" sldId="273"/>
            <ac:spMk id="4" creationId="{F01BCEE3-59EF-B529-E154-DA7DC705266F}"/>
          </ac:spMkLst>
        </pc:spChg>
        <pc:spChg chg="mod">
          <ac:chgData name="Tiffany Lee" userId="cd7e1fae-29b8-4ea8-ae33-0ba64a0f6d58" providerId="ADAL" clId="{A81ECE20-75A1-48F4-9287-0C25BF8996A2}" dt="2025-03-24T23:14:09.470" v="531" actId="2711"/>
          <ac:spMkLst>
            <pc:docMk/>
            <pc:sldMk cId="3505973733" sldId="273"/>
            <ac:spMk id="5" creationId="{E2464652-F8C6-042B-6773-52EDAEECDD2B}"/>
          </ac:spMkLst>
        </pc:spChg>
        <pc:picChg chg="mod">
          <ac:chgData name="Tiffany Lee" userId="cd7e1fae-29b8-4ea8-ae33-0ba64a0f6d58" providerId="ADAL" clId="{A81ECE20-75A1-48F4-9287-0C25BF8996A2}" dt="2025-03-24T22:28:26.477" v="166" actId="14826"/>
          <ac:picMkLst>
            <pc:docMk/>
            <pc:sldMk cId="3505973733" sldId="273"/>
            <ac:picMk id="7" creationId="{2766CDD9-3A54-3C45-38CE-AC21C9743902}"/>
          </ac:picMkLst>
        </pc:picChg>
      </pc:sldChg>
      <pc:sldChg chg="modSp add mod">
        <pc:chgData name="Tiffany Lee" userId="cd7e1fae-29b8-4ea8-ae33-0ba64a0f6d58" providerId="ADAL" clId="{A81ECE20-75A1-48F4-9287-0C25BF8996A2}" dt="2025-03-24T22:58:32.039" v="450" actId="20577"/>
        <pc:sldMkLst>
          <pc:docMk/>
          <pc:sldMk cId="220929085" sldId="274"/>
        </pc:sldMkLst>
        <pc:spChg chg="mod">
          <ac:chgData name="Tiffany Lee" userId="cd7e1fae-29b8-4ea8-ae33-0ba64a0f6d58" providerId="ADAL" clId="{A81ECE20-75A1-48F4-9287-0C25BF8996A2}" dt="2025-03-24T22:58:32.039" v="450" actId="20577"/>
          <ac:spMkLst>
            <pc:docMk/>
            <pc:sldMk cId="220929085" sldId="274"/>
            <ac:spMk id="3" creationId="{018046C4-E0CB-6357-C261-8087DCA0F564}"/>
          </ac:spMkLst>
        </pc:spChg>
      </pc:sldChg>
      <pc:sldChg chg="add del">
        <pc:chgData name="Tiffany Lee" userId="cd7e1fae-29b8-4ea8-ae33-0ba64a0f6d58" providerId="ADAL" clId="{A81ECE20-75A1-48F4-9287-0C25BF8996A2}" dt="2025-03-18T17:56:14.152" v="109" actId="2696"/>
        <pc:sldMkLst>
          <pc:docMk/>
          <pc:sldMk cId="423167806" sldId="275"/>
        </pc:sldMkLst>
      </pc:sldChg>
      <pc:sldChg chg="add del">
        <pc:chgData name="Tiffany Lee" userId="cd7e1fae-29b8-4ea8-ae33-0ba64a0f6d58" providerId="ADAL" clId="{A81ECE20-75A1-48F4-9287-0C25BF8996A2}" dt="2025-03-18T17:56:14.152" v="109" actId="2696"/>
        <pc:sldMkLst>
          <pc:docMk/>
          <pc:sldMk cId="2798119920" sldId="276"/>
        </pc:sldMkLst>
      </pc:sldChg>
      <pc:sldChg chg="add del">
        <pc:chgData name="Tiffany Lee" userId="cd7e1fae-29b8-4ea8-ae33-0ba64a0f6d58" providerId="ADAL" clId="{A81ECE20-75A1-48F4-9287-0C25BF8996A2}" dt="2025-03-18T17:56:14.152" v="109" actId="2696"/>
        <pc:sldMkLst>
          <pc:docMk/>
          <pc:sldMk cId="4050271317" sldId="277"/>
        </pc:sldMkLst>
      </pc:sldChg>
      <pc:sldChg chg="modSp add mod">
        <pc:chgData name="Tiffany Lee" userId="cd7e1fae-29b8-4ea8-ae33-0ba64a0f6d58" providerId="ADAL" clId="{A81ECE20-75A1-48F4-9287-0C25BF8996A2}" dt="2025-03-18T17:51:04.491" v="56" actId="20577"/>
        <pc:sldMkLst>
          <pc:docMk/>
          <pc:sldMk cId="1057589776" sldId="278"/>
        </pc:sldMkLst>
      </pc:sldChg>
      <pc:sldChg chg="modSp add mod">
        <pc:chgData name="Tiffany Lee" userId="cd7e1fae-29b8-4ea8-ae33-0ba64a0f6d58" providerId="ADAL" clId="{A81ECE20-75A1-48F4-9287-0C25BF8996A2}" dt="2025-03-18T17:50:48.326" v="42" actId="20577"/>
        <pc:sldMkLst>
          <pc:docMk/>
          <pc:sldMk cId="3439431808" sldId="279"/>
        </pc:sldMkLst>
      </pc:sldChg>
      <pc:sldChg chg="add del">
        <pc:chgData name="Tiffany Lee" userId="cd7e1fae-29b8-4ea8-ae33-0ba64a0f6d58" providerId="ADAL" clId="{A81ECE20-75A1-48F4-9287-0C25BF8996A2}" dt="2025-03-18T17:56:14.152" v="109" actId="2696"/>
        <pc:sldMkLst>
          <pc:docMk/>
          <pc:sldMk cId="707274479" sldId="288"/>
        </pc:sldMkLst>
      </pc:sldChg>
      <pc:sldChg chg="add del">
        <pc:chgData name="Tiffany Lee" userId="cd7e1fae-29b8-4ea8-ae33-0ba64a0f6d58" providerId="ADAL" clId="{A81ECE20-75A1-48F4-9287-0C25BF8996A2}" dt="2025-03-18T17:56:14.152" v="109" actId="2696"/>
        <pc:sldMkLst>
          <pc:docMk/>
          <pc:sldMk cId="1600980065" sldId="291"/>
        </pc:sldMkLst>
      </pc:sldChg>
      <pc:sldChg chg="add del">
        <pc:chgData name="Tiffany Lee" userId="cd7e1fae-29b8-4ea8-ae33-0ba64a0f6d58" providerId="ADAL" clId="{A81ECE20-75A1-48F4-9287-0C25BF8996A2}" dt="2025-03-18T17:56:14.152" v="109" actId="2696"/>
        <pc:sldMkLst>
          <pc:docMk/>
          <pc:sldMk cId="2073489499" sldId="304"/>
        </pc:sldMkLst>
      </pc:sldChg>
      <pc:sldChg chg="add">
        <pc:chgData name="Tiffany Lee" userId="cd7e1fae-29b8-4ea8-ae33-0ba64a0f6d58" providerId="ADAL" clId="{A81ECE20-75A1-48F4-9287-0C25BF8996A2}" dt="2025-03-18T17:48:00.664" v="0"/>
        <pc:sldMkLst>
          <pc:docMk/>
          <pc:sldMk cId="1314655766" sldId="1832"/>
        </pc:sldMkLst>
      </pc:sldChg>
      <pc:sldChg chg="modSp add mod">
        <pc:chgData name="Tiffany Lee" userId="cd7e1fae-29b8-4ea8-ae33-0ba64a0f6d58" providerId="ADAL" clId="{A81ECE20-75A1-48F4-9287-0C25BF8996A2}" dt="2025-03-18T17:51:49.412" v="87" actId="20577"/>
        <pc:sldMkLst>
          <pc:docMk/>
          <pc:sldMk cId="4130523639" sldId="1833"/>
        </pc:sldMkLst>
      </pc:sldChg>
      <pc:sldChg chg="modSp add mod">
        <pc:chgData name="Tiffany Lee" userId="cd7e1fae-29b8-4ea8-ae33-0ba64a0f6d58" providerId="ADAL" clId="{A81ECE20-75A1-48F4-9287-0C25BF8996A2}" dt="2025-03-24T23:00:10.972" v="505" actId="20577"/>
        <pc:sldMkLst>
          <pc:docMk/>
          <pc:sldMk cId="2562594773" sldId="2147468667"/>
        </pc:sldMkLst>
        <pc:spChg chg="mod">
          <ac:chgData name="Tiffany Lee" userId="cd7e1fae-29b8-4ea8-ae33-0ba64a0f6d58" providerId="ADAL" clId="{A81ECE20-75A1-48F4-9287-0C25BF8996A2}" dt="2025-03-24T23:00:10.972" v="505" actId="20577"/>
          <ac:spMkLst>
            <pc:docMk/>
            <pc:sldMk cId="2562594773" sldId="2147468667"/>
            <ac:spMk id="2" creationId="{863128B4-242F-EF53-1711-D25A4A7D57E8}"/>
          </ac:spMkLst>
        </pc:spChg>
      </pc:sldChg>
      <pc:sldChg chg="add del">
        <pc:chgData name="Tiffany Lee" userId="cd7e1fae-29b8-4ea8-ae33-0ba64a0f6d58" providerId="ADAL" clId="{A81ECE20-75A1-48F4-9287-0C25BF8996A2}" dt="2025-03-18T17:56:14.152" v="109" actId="2696"/>
        <pc:sldMkLst>
          <pc:docMk/>
          <pc:sldMk cId="4007963949" sldId="2147482834"/>
        </pc:sldMkLst>
      </pc:sldChg>
      <pc:sldChg chg="add del">
        <pc:chgData name="Tiffany Lee" userId="cd7e1fae-29b8-4ea8-ae33-0ba64a0f6d58" providerId="ADAL" clId="{A81ECE20-75A1-48F4-9287-0C25BF8996A2}" dt="2025-03-18T17:56:14.152" v="109" actId="2696"/>
        <pc:sldMkLst>
          <pc:docMk/>
          <pc:sldMk cId="1594960967" sldId="2147483432"/>
        </pc:sldMkLst>
      </pc:sldChg>
      <pc:sldChg chg="add del">
        <pc:chgData name="Tiffany Lee" userId="cd7e1fae-29b8-4ea8-ae33-0ba64a0f6d58" providerId="ADAL" clId="{A81ECE20-75A1-48F4-9287-0C25BF8996A2}" dt="2025-03-18T17:56:14.152" v="109" actId="2696"/>
        <pc:sldMkLst>
          <pc:docMk/>
          <pc:sldMk cId="528076135" sldId="2147483562"/>
        </pc:sldMkLst>
      </pc:sldChg>
      <pc:sldChg chg="add del">
        <pc:chgData name="Tiffany Lee" userId="cd7e1fae-29b8-4ea8-ae33-0ba64a0f6d58" providerId="ADAL" clId="{A81ECE20-75A1-48F4-9287-0C25BF8996A2}" dt="2025-03-18T17:52:04.384" v="88" actId="2696"/>
        <pc:sldMkLst>
          <pc:docMk/>
          <pc:sldMk cId="2671530359" sldId="2147483646"/>
        </pc:sldMkLst>
      </pc:sldChg>
      <pc:sldChg chg="modSp add mod">
        <pc:chgData name="Tiffany Lee" userId="cd7e1fae-29b8-4ea8-ae33-0ba64a0f6d58" providerId="ADAL" clId="{A81ECE20-75A1-48F4-9287-0C25BF8996A2}" dt="2025-03-24T23:14:27.814" v="535" actId="113"/>
        <pc:sldMkLst>
          <pc:docMk/>
          <pc:sldMk cId="1548105880" sldId="2147483647"/>
        </pc:sldMkLst>
        <pc:spChg chg="mod">
          <ac:chgData name="Tiffany Lee" userId="cd7e1fae-29b8-4ea8-ae33-0ba64a0f6d58" providerId="ADAL" clId="{A81ECE20-75A1-48F4-9287-0C25BF8996A2}" dt="2025-03-24T22:24:34.217" v="151" actId="20577"/>
          <ac:spMkLst>
            <pc:docMk/>
            <pc:sldMk cId="1548105880" sldId="2147483647"/>
            <ac:spMk id="4" creationId="{C7E76329-CE85-7D63-C3B0-BC1605ECDE76}"/>
          </ac:spMkLst>
        </pc:spChg>
        <pc:spChg chg="mod">
          <ac:chgData name="Tiffany Lee" userId="cd7e1fae-29b8-4ea8-ae33-0ba64a0f6d58" providerId="ADAL" clId="{A81ECE20-75A1-48F4-9287-0C25BF8996A2}" dt="2025-03-24T23:14:27.814" v="535" actId="113"/>
          <ac:spMkLst>
            <pc:docMk/>
            <pc:sldMk cId="1548105880" sldId="2147483647"/>
            <ac:spMk id="5" creationId="{5B3B29DD-BE18-B97F-98E3-283FA0509E33}"/>
          </ac:spMkLst>
        </pc:spChg>
        <pc:picChg chg="mod">
          <ac:chgData name="Tiffany Lee" userId="cd7e1fae-29b8-4ea8-ae33-0ba64a0f6d58" providerId="ADAL" clId="{A81ECE20-75A1-48F4-9287-0C25BF8996A2}" dt="2025-03-24T22:17:41.991" v="134" actId="14826"/>
          <ac:picMkLst>
            <pc:docMk/>
            <pc:sldMk cId="1548105880" sldId="2147483647"/>
            <ac:picMk id="6" creationId="{F235213F-6130-F003-A161-91F2B4CDB634}"/>
          </ac:picMkLst>
        </pc:picChg>
      </pc:sldChg>
      <pc:sldMasterChg chg="del delSldLayout">
        <pc:chgData name="Tiffany Lee" userId="cd7e1fae-29b8-4ea8-ae33-0ba64a0f6d58" providerId="ADAL" clId="{A81ECE20-75A1-48F4-9287-0C25BF8996A2}" dt="2025-03-18T17:48:05.717" v="1" actId="2696"/>
        <pc:sldMasterMkLst>
          <pc:docMk/>
          <pc:sldMasterMk cId="2460954070" sldId="2147483660"/>
        </pc:sldMasterMkLst>
        <pc:sldLayoutChg chg="del">
          <pc:chgData name="Tiffany Lee" userId="cd7e1fae-29b8-4ea8-ae33-0ba64a0f6d58" providerId="ADAL" clId="{A81ECE20-75A1-48F4-9287-0C25BF8996A2}" dt="2025-03-18T17:48:05.717" v="1" actId="2696"/>
          <pc:sldLayoutMkLst>
            <pc:docMk/>
            <pc:sldMasterMk cId="2460954070" sldId="2147483660"/>
            <pc:sldLayoutMk cId="2385387890" sldId="2147483661"/>
          </pc:sldLayoutMkLst>
        </pc:sldLayoutChg>
        <pc:sldLayoutChg chg="del">
          <pc:chgData name="Tiffany Lee" userId="cd7e1fae-29b8-4ea8-ae33-0ba64a0f6d58" providerId="ADAL" clId="{A81ECE20-75A1-48F4-9287-0C25BF8996A2}" dt="2025-03-18T17:48:05.717" v="1" actId="2696"/>
          <pc:sldLayoutMkLst>
            <pc:docMk/>
            <pc:sldMasterMk cId="2460954070" sldId="2147483660"/>
            <pc:sldLayoutMk cId="949138452" sldId="2147483662"/>
          </pc:sldLayoutMkLst>
        </pc:sldLayoutChg>
        <pc:sldLayoutChg chg="del">
          <pc:chgData name="Tiffany Lee" userId="cd7e1fae-29b8-4ea8-ae33-0ba64a0f6d58" providerId="ADAL" clId="{A81ECE20-75A1-48F4-9287-0C25BF8996A2}" dt="2025-03-18T17:48:05.717" v="1" actId="2696"/>
          <pc:sldLayoutMkLst>
            <pc:docMk/>
            <pc:sldMasterMk cId="2460954070" sldId="2147483660"/>
            <pc:sldLayoutMk cId="2591524520" sldId="2147483663"/>
          </pc:sldLayoutMkLst>
        </pc:sldLayoutChg>
        <pc:sldLayoutChg chg="del">
          <pc:chgData name="Tiffany Lee" userId="cd7e1fae-29b8-4ea8-ae33-0ba64a0f6d58" providerId="ADAL" clId="{A81ECE20-75A1-48F4-9287-0C25BF8996A2}" dt="2025-03-18T17:48:05.717" v="1" actId="2696"/>
          <pc:sldLayoutMkLst>
            <pc:docMk/>
            <pc:sldMasterMk cId="2460954070" sldId="2147483660"/>
            <pc:sldLayoutMk cId="1203092039" sldId="2147483664"/>
          </pc:sldLayoutMkLst>
        </pc:sldLayoutChg>
        <pc:sldLayoutChg chg="del">
          <pc:chgData name="Tiffany Lee" userId="cd7e1fae-29b8-4ea8-ae33-0ba64a0f6d58" providerId="ADAL" clId="{A81ECE20-75A1-48F4-9287-0C25BF8996A2}" dt="2025-03-18T17:48:05.717" v="1" actId="2696"/>
          <pc:sldLayoutMkLst>
            <pc:docMk/>
            <pc:sldMasterMk cId="2460954070" sldId="2147483660"/>
            <pc:sldLayoutMk cId="3733172339" sldId="2147483665"/>
          </pc:sldLayoutMkLst>
        </pc:sldLayoutChg>
        <pc:sldLayoutChg chg="del">
          <pc:chgData name="Tiffany Lee" userId="cd7e1fae-29b8-4ea8-ae33-0ba64a0f6d58" providerId="ADAL" clId="{A81ECE20-75A1-48F4-9287-0C25BF8996A2}" dt="2025-03-18T17:48:05.717" v="1" actId="2696"/>
          <pc:sldLayoutMkLst>
            <pc:docMk/>
            <pc:sldMasterMk cId="2460954070" sldId="2147483660"/>
            <pc:sldLayoutMk cId="3210312558" sldId="2147483666"/>
          </pc:sldLayoutMkLst>
        </pc:sldLayoutChg>
        <pc:sldLayoutChg chg="del">
          <pc:chgData name="Tiffany Lee" userId="cd7e1fae-29b8-4ea8-ae33-0ba64a0f6d58" providerId="ADAL" clId="{A81ECE20-75A1-48F4-9287-0C25BF8996A2}" dt="2025-03-18T17:48:05.717" v="1" actId="2696"/>
          <pc:sldLayoutMkLst>
            <pc:docMk/>
            <pc:sldMasterMk cId="2460954070" sldId="2147483660"/>
            <pc:sldLayoutMk cId="3146388984" sldId="2147483667"/>
          </pc:sldLayoutMkLst>
        </pc:sldLayoutChg>
        <pc:sldLayoutChg chg="del">
          <pc:chgData name="Tiffany Lee" userId="cd7e1fae-29b8-4ea8-ae33-0ba64a0f6d58" providerId="ADAL" clId="{A81ECE20-75A1-48F4-9287-0C25BF8996A2}" dt="2025-03-18T17:48:05.717" v="1" actId="2696"/>
          <pc:sldLayoutMkLst>
            <pc:docMk/>
            <pc:sldMasterMk cId="2460954070" sldId="2147483660"/>
            <pc:sldLayoutMk cId="3171841454" sldId="2147483668"/>
          </pc:sldLayoutMkLst>
        </pc:sldLayoutChg>
        <pc:sldLayoutChg chg="del">
          <pc:chgData name="Tiffany Lee" userId="cd7e1fae-29b8-4ea8-ae33-0ba64a0f6d58" providerId="ADAL" clId="{A81ECE20-75A1-48F4-9287-0C25BF8996A2}" dt="2025-03-18T17:48:05.717" v="1" actId="2696"/>
          <pc:sldLayoutMkLst>
            <pc:docMk/>
            <pc:sldMasterMk cId="2460954070" sldId="2147483660"/>
            <pc:sldLayoutMk cId="1718958274" sldId="2147483669"/>
          </pc:sldLayoutMkLst>
        </pc:sldLayoutChg>
        <pc:sldLayoutChg chg="del">
          <pc:chgData name="Tiffany Lee" userId="cd7e1fae-29b8-4ea8-ae33-0ba64a0f6d58" providerId="ADAL" clId="{A81ECE20-75A1-48F4-9287-0C25BF8996A2}" dt="2025-03-18T17:48:05.717" v="1" actId="2696"/>
          <pc:sldLayoutMkLst>
            <pc:docMk/>
            <pc:sldMasterMk cId="2460954070" sldId="2147483660"/>
            <pc:sldLayoutMk cId="2202905451" sldId="2147483670"/>
          </pc:sldLayoutMkLst>
        </pc:sldLayoutChg>
        <pc:sldLayoutChg chg="del">
          <pc:chgData name="Tiffany Lee" userId="cd7e1fae-29b8-4ea8-ae33-0ba64a0f6d58" providerId="ADAL" clId="{A81ECE20-75A1-48F4-9287-0C25BF8996A2}" dt="2025-03-18T17:48:05.717" v="1" actId="2696"/>
          <pc:sldLayoutMkLst>
            <pc:docMk/>
            <pc:sldMasterMk cId="2460954070" sldId="2147483660"/>
            <pc:sldLayoutMk cId="3479445657" sldId="2147483671"/>
          </pc:sldLayoutMkLst>
        </pc:sldLayoutChg>
      </pc:sldMasterChg>
      <pc:sldMasterChg chg="delSldLayout">
        <pc:chgData name="Tiffany Lee" userId="cd7e1fae-29b8-4ea8-ae33-0ba64a0f6d58" providerId="ADAL" clId="{A81ECE20-75A1-48F4-9287-0C25BF8996A2}" dt="2025-03-18T17:56:14.152" v="109" actId="2696"/>
        <pc:sldMasterMkLst>
          <pc:docMk/>
          <pc:sldMasterMk cId="3816309374" sldId="2147483801"/>
        </pc:sldMasterMkLst>
        <pc:sldLayoutChg chg="del">
          <pc:chgData name="Tiffany Lee" userId="cd7e1fae-29b8-4ea8-ae33-0ba64a0f6d58" providerId="ADAL" clId="{A81ECE20-75A1-48F4-9287-0C25BF8996A2}" dt="2025-03-18T17:56:14.152" v="109" actId="2696"/>
          <pc:sldLayoutMkLst>
            <pc:docMk/>
            <pc:sldMasterMk cId="3816309374" sldId="2147483801"/>
            <pc:sldLayoutMk cId="1084785378" sldId="2147483706"/>
          </pc:sldLayoutMkLst>
        </pc:sldLayoutChg>
      </pc:sldMasterChg>
    </pc:docChg>
  </pc:docChgLst>
  <pc:docChgLst>
    <pc:chgData name="Tiffany Lee" userId="S::tifflee@microsoft.com::cd7e1fae-29b8-4ea8-ae33-0ba64a0f6d58" providerId="AD" clId="Web-{34B5B4A7-84B4-B6FB-63AF-2762D5D633E1}"/>
    <pc:docChg chg="addSld delSld modSld delSection modSection">
      <pc:chgData name="Tiffany Lee" userId="S::tifflee@microsoft.com::cd7e1fae-29b8-4ea8-ae33-0ba64a0f6d58" providerId="AD" clId="Web-{34B5B4A7-84B4-B6FB-63AF-2762D5D633E1}" dt="2025-05-20T18:28:31.404" v="54"/>
      <pc:docMkLst>
        <pc:docMk/>
      </pc:docMkLst>
      <pc:sldChg chg="new">
        <pc:chgData name="Tiffany Lee" userId="S::tifflee@microsoft.com::cd7e1fae-29b8-4ea8-ae33-0ba64a0f6d58" providerId="AD" clId="Web-{34B5B4A7-84B4-B6FB-63AF-2762D5D633E1}" dt="2025-05-20T18:28:31.404" v="54"/>
        <pc:sldMkLst>
          <pc:docMk/>
          <pc:sldMk cId="89963603" sldId="256"/>
        </pc:sldMkLst>
      </pc:sldChg>
      <pc:sldChg chg="del">
        <pc:chgData name="Tiffany Lee" userId="S::tifflee@microsoft.com::cd7e1fae-29b8-4ea8-ae33-0ba64a0f6d58" providerId="AD" clId="Web-{34B5B4A7-84B4-B6FB-63AF-2762D5D633E1}" dt="2025-05-20T18:27:32.699" v="49"/>
        <pc:sldMkLst>
          <pc:docMk/>
          <pc:sldMk cId="1774592163" sldId="256"/>
        </pc:sldMkLst>
      </pc:sldChg>
      <pc:sldChg chg="new del">
        <pc:chgData name="Tiffany Lee" userId="S::tifflee@microsoft.com::cd7e1fae-29b8-4ea8-ae33-0ba64a0f6d58" providerId="AD" clId="Web-{34B5B4A7-84B4-B6FB-63AF-2762D5D633E1}" dt="2025-05-20T18:28:25.982" v="53"/>
        <pc:sldMkLst>
          <pc:docMk/>
          <pc:sldMk cId="3807847506" sldId="256"/>
        </pc:sldMkLst>
      </pc:sldChg>
      <pc:sldChg chg="modSp">
        <pc:chgData name="Tiffany Lee" userId="S::tifflee@microsoft.com::cd7e1fae-29b8-4ea8-ae33-0ba64a0f6d58" providerId="AD" clId="Web-{34B5B4A7-84B4-B6FB-63AF-2762D5D633E1}" dt="2025-05-20T18:16:59.486" v="7" actId="20577"/>
        <pc:sldMkLst>
          <pc:docMk/>
          <pc:sldMk cId="28322163" sldId="257"/>
        </pc:sldMkLst>
        <pc:spChg chg="mod">
          <ac:chgData name="Tiffany Lee" userId="S::tifflee@microsoft.com::cd7e1fae-29b8-4ea8-ae33-0ba64a0f6d58" providerId="AD" clId="Web-{34B5B4A7-84B4-B6FB-63AF-2762D5D633E1}" dt="2025-05-20T18:16:59.486" v="7" actId="20577"/>
          <ac:spMkLst>
            <pc:docMk/>
            <pc:sldMk cId="28322163" sldId="257"/>
            <ac:spMk id="12" creationId="{ED8A1AB5-2D60-3569-1D67-9F967F1BC395}"/>
          </ac:spMkLst>
        </pc:spChg>
      </pc:sldChg>
      <pc:sldChg chg="modSp">
        <pc:chgData name="Tiffany Lee" userId="S::tifflee@microsoft.com::cd7e1fae-29b8-4ea8-ae33-0ba64a0f6d58" providerId="AD" clId="Web-{34B5B4A7-84B4-B6FB-63AF-2762D5D633E1}" dt="2025-05-20T18:21:03.980" v="26" actId="20577"/>
        <pc:sldMkLst>
          <pc:docMk/>
          <pc:sldMk cId="1063004778" sldId="258"/>
        </pc:sldMkLst>
        <pc:spChg chg="mod">
          <ac:chgData name="Tiffany Lee" userId="S::tifflee@microsoft.com::cd7e1fae-29b8-4ea8-ae33-0ba64a0f6d58" providerId="AD" clId="Web-{34B5B4A7-84B4-B6FB-63AF-2762D5D633E1}" dt="2025-05-20T18:21:03.980" v="26" actId="20577"/>
          <ac:spMkLst>
            <pc:docMk/>
            <pc:sldMk cId="1063004778" sldId="258"/>
            <ac:spMk id="3" creationId="{5A3FEB64-8B46-FB3A-A8AA-87EC94F59EAA}"/>
          </ac:spMkLst>
        </pc:spChg>
      </pc:sldChg>
      <pc:sldChg chg="del">
        <pc:chgData name="Tiffany Lee" userId="S::tifflee@microsoft.com::cd7e1fae-29b8-4ea8-ae33-0ba64a0f6d58" providerId="AD" clId="Web-{34B5B4A7-84B4-B6FB-63AF-2762D5D633E1}" dt="2025-05-20T18:26:45.197" v="27"/>
        <pc:sldMkLst>
          <pc:docMk/>
          <pc:sldMk cId="1222376291" sldId="259"/>
        </pc:sldMkLst>
      </pc:sldChg>
      <pc:sldChg chg="modSp">
        <pc:chgData name="Tiffany Lee" userId="S::tifflee@microsoft.com::cd7e1fae-29b8-4ea8-ae33-0ba64a0f6d58" providerId="AD" clId="Web-{34B5B4A7-84B4-B6FB-63AF-2762D5D633E1}" dt="2025-05-20T18:27:10.573" v="38" actId="20577"/>
        <pc:sldMkLst>
          <pc:docMk/>
          <pc:sldMk cId="1325133134" sldId="260"/>
        </pc:sldMkLst>
        <pc:spChg chg="mod">
          <ac:chgData name="Tiffany Lee" userId="S::tifflee@microsoft.com::cd7e1fae-29b8-4ea8-ae33-0ba64a0f6d58" providerId="AD" clId="Web-{34B5B4A7-84B4-B6FB-63AF-2762D5D633E1}" dt="2025-05-20T18:27:10.573" v="38" actId="20577"/>
          <ac:spMkLst>
            <pc:docMk/>
            <pc:sldMk cId="1325133134" sldId="260"/>
            <ac:spMk id="5" creationId="{EC19C13A-F09A-C549-8D62-BD4303A0E0AB}"/>
          </ac:spMkLst>
        </pc:spChg>
      </pc:sldChg>
      <pc:sldChg chg="del">
        <pc:chgData name="Tiffany Lee" userId="S::tifflee@microsoft.com::cd7e1fae-29b8-4ea8-ae33-0ba64a0f6d58" providerId="AD" clId="Web-{34B5B4A7-84B4-B6FB-63AF-2762D5D633E1}" dt="2025-05-20T18:27:32.683" v="39"/>
        <pc:sldMkLst>
          <pc:docMk/>
          <pc:sldMk cId="177043419" sldId="261"/>
        </pc:sldMkLst>
      </pc:sldChg>
      <pc:sldChg chg="del">
        <pc:chgData name="Tiffany Lee" userId="S::tifflee@microsoft.com::cd7e1fae-29b8-4ea8-ae33-0ba64a0f6d58" providerId="AD" clId="Web-{34B5B4A7-84B4-B6FB-63AF-2762D5D633E1}" dt="2025-05-20T18:27:32.699" v="45"/>
        <pc:sldMkLst>
          <pc:docMk/>
          <pc:sldMk cId="1212218083" sldId="262"/>
        </pc:sldMkLst>
      </pc:sldChg>
      <pc:sldChg chg="del">
        <pc:chgData name="Tiffany Lee" userId="S::tifflee@microsoft.com::cd7e1fae-29b8-4ea8-ae33-0ba64a0f6d58" providerId="AD" clId="Web-{34B5B4A7-84B4-B6FB-63AF-2762D5D633E1}" dt="2025-05-20T18:26:55.807" v="29"/>
        <pc:sldMkLst>
          <pc:docMk/>
          <pc:sldMk cId="3976933306" sldId="264"/>
        </pc:sldMkLst>
      </pc:sldChg>
      <pc:sldChg chg="del">
        <pc:chgData name="Tiffany Lee" userId="S::tifflee@microsoft.com::cd7e1fae-29b8-4ea8-ae33-0ba64a0f6d58" providerId="AD" clId="Web-{34B5B4A7-84B4-B6FB-63AF-2762D5D633E1}" dt="2025-05-20T18:27:32.699" v="48"/>
        <pc:sldMkLst>
          <pc:docMk/>
          <pc:sldMk cId="1513480131" sldId="267"/>
        </pc:sldMkLst>
      </pc:sldChg>
      <pc:sldChg chg="del">
        <pc:chgData name="Tiffany Lee" userId="S::tifflee@microsoft.com::cd7e1fae-29b8-4ea8-ae33-0ba64a0f6d58" providerId="AD" clId="Web-{34B5B4A7-84B4-B6FB-63AF-2762D5D633E1}" dt="2025-05-20T18:27:32.699" v="44"/>
        <pc:sldMkLst>
          <pc:docMk/>
          <pc:sldMk cId="3544534103" sldId="269"/>
        </pc:sldMkLst>
      </pc:sldChg>
      <pc:sldChg chg="del">
        <pc:chgData name="Tiffany Lee" userId="S::tifflee@microsoft.com::cd7e1fae-29b8-4ea8-ae33-0ba64a0f6d58" providerId="AD" clId="Web-{34B5B4A7-84B4-B6FB-63AF-2762D5D633E1}" dt="2025-05-20T18:27:32.683" v="43"/>
        <pc:sldMkLst>
          <pc:docMk/>
          <pc:sldMk cId="1248194857" sldId="270"/>
        </pc:sldMkLst>
      </pc:sldChg>
      <pc:sldChg chg="del">
        <pc:chgData name="Tiffany Lee" userId="S::tifflee@microsoft.com::cd7e1fae-29b8-4ea8-ae33-0ba64a0f6d58" providerId="AD" clId="Web-{34B5B4A7-84B4-B6FB-63AF-2762D5D633E1}" dt="2025-05-20T18:27:32.683" v="42"/>
        <pc:sldMkLst>
          <pc:docMk/>
          <pc:sldMk cId="1658510540" sldId="271"/>
        </pc:sldMkLst>
      </pc:sldChg>
      <pc:sldChg chg="del">
        <pc:chgData name="Tiffany Lee" userId="S::tifflee@microsoft.com::cd7e1fae-29b8-4ea8-ae33-0ba64a0f6d58" providerId="AD" clId="Web-{34B5B4A7-84B4-B6FB-63AF-2762D5D633E1}" dt="2025-05-20T18:27:32.683" v="41"/>
        <pc:sldMkLst>
          <pc:docMk/>
          <pc:sldMk cId="2431855311" sldId="272"/>
        </pc:sldMkLst>
      </pc:sldChg>
      <pc:sldChg chg="del">
        <pc:chgData name="Tiffany Lee" userId="S::tifflee@microsoft.com::cd7e1fae-29b8-4ea8-ae33-0ba64a0f6d58" providerId="AD" clId="Web-{34B5B4A7-84B4-B6FB-63AF-2762D5D633E1}" dt="2025-05-20T18:27:32.683" v="40"/>
        <pc:sldMkLst>
          <pc:docMk/>
          <pc:sldMk cId="2569562599" sldId="275"/>
        </pc:sldMkLst>
      </pc:sldChg>
      <pc:sldChg chg="del">
        <pc:chgData name="Tiffany Lee" userId="S::tifflee@microsoft.com::cd7e1fae-29b8-4ea8-ae33-0ba64a0f6d58" providerId="AD" clId="Web-{34B5B4A7-84B4-B6FB-63AF-2762D5D633E1}" dt="2025-05-20T18:26:52.728" v="28"/>
        <pc:sldMkLst>
          <pc:docMk/>
          <pc:sldMk cId="3819745893" sldId="276"/>
        </pc:sldMkLst>
      </pc:sldChg>
      <pc:sldChg chg="del">
        <pc:chgData name="Tiffany Lee" userId="S::tifflee@microsoft.com::cd7e1fae-29b8-4ea8-ae33-0ba64a0f6d58" providerId="AD" clId="Web-{34B5B4A7-84B4-B6FB-63AF-2762D5D633E1}" dt="2025-05-20T18:27:32.699" v="47"/>
        <pc:sldMkLst>
          <pc:docMk/>
          <pc:sldMk cId="4288717995" sldId="2147470914"/>
        </pc:sldMkLst>
      </pc:sldChg>
      <pc:sldChg chg="del">
        <pc:chgData name="Tiffany Lee" userId="S::tifflee@microsoft.com::cd7e1fae-29b8-4ea8-ae33-0ba64a0f6d58" providerId="AD" clId="Web-{34B5B4A7-84B4-B6FB-63AF-2762D5D633E1}" dt="2025-05-20T18:27:32.699" v="46"/>
        <pc:sldMkLst>
          <pc:docMk/>
          <pc:sldMk cId="2154552451" sldId="2147470915"/>
        </pc:sldMkLst>
      </pc:sldChg>
      <pc:sldChg chg="modSp">
        <pc:chgData name="Tiffany Lee" userId="S::tifflee@microsoft.com::cd7e1fae-29b8-4ea8-ae33-0ba64a0f6d58" providerId="AD" clId="Web-{34B5B4A7-84B4-B6FB-63AF-2762D5D633E1}" dt="2025-05-20T18:16:48.267" v="4" actId="20577"/>
        <pc:sldMkLst>
          <pc:docMk/>
          <pc:sldMk cId="2449781333" sldId="2147483617"/>
        </pc:sldMkLst>
        <pc:spChg chg="mod">
          <ac:chgData name="Tiffany Lee" userId="S::tifflee@microsoft.com::cd7e1fae-29b8-4ea8-ae33-0ba64a0f6d58" providerId="AD" clId="Web-{34B5B4A7-84B4-B6FB-63AF-2762D5D633E1}" dt="2025-05-20T18:16:48.267" v="4" actId="20577"/>
          <ac:spMkLst>
            <pc:docMk/>
            <pc:sldMk cId="2449781333" sldId="2147483617"/>
            <ac:spMk id="5" creationId="{D5087D83-A467-4E43-A8CF-BB7A204A1E2F}"/>
          </ac:spMkLst>
        </pc:spChg>
      </pc:sldChg>
    </pc:docChg>
  </pc:docChgLst>
  <pc:docChgLst>
    <pc:chgData name="Kelli Marks (ALLEGIS GROUP SERVICES)" userId="7e45affd-0839-411b-a9fa-344a80e861e6" providerId="ADAL" clId="{32800F17-7BA0-47CC-ADC2-A587AE69EBBE}"/>
    <pc:docChg chg="modSld">
      <pc:chgData name="Kelli Marks (ALLEGIS GROUP SERVICES)" userId="7e45affd-0839-411b-a9fa-344a80e861e6" providerId="ADAL" clId="{32800F17-7BA0-47CC-ADC2-A587AE69EBBE}" dt="2025-04-15T16:00:53.241" v="24" actId="962"/>
      <pc:docMkLst>
        <pc:docMk/>
      </pc:docMkLst>
      <pc:sldChg chg="modSp mod">
        <pc:chgData name="Kelli Marks (ALLEGIS GROUP SERVICES)" userId="7e45affd-0839-411b-a9fa-344a80e861e6" providerId="ADAL" clId="{32800F17-7BA0-47CC-ADC2-A587AE69EBBE}" dt="2025-04-15T15:56:53.545" v="11" actId="962"/>
        <pc:sldMkLst>
          <pc:docMk/>
          <pc:sldMk cId="1212218083" sldId="262"/>
        </pc:sldMkLst>
      </pc:sldChg>
      <pc:sldChg chg="modSp mod">
        <pc:chgData name="Kelli Marks (ALLEGIS GROUP SERVICES)" userId="7e45affd-0839-411b-a9fa-344a80e861e6" providerId="ADAL" clId="{32800F17-7BA0-47CC-ADC2-A587AE69EBBE}" dt="2025-04-15T15:59:40.458" v="18" actId="13244"/>
        <pc:sldMkLst>
          <pc:docMk/>
          <pc:sldMk cId="3976933306" sldId="264"/>
        </pc:sldMkLst>
      </pc:sldChg>
      <pc:sldChg chg="modSp mod">
        <pc:chgData name="Kelli Marks (ALLEGIS GROUP SERVICES)" userId="7e45affd-0839-411b-a9fa-344a80e861e6" providerId="ADAL" clId="{32800F17-7BA0-47CC-ADC2-A587AE69EBBE}" dt="2025-04-15T15:55:48.976" v="5" actId="962"/>
        <pc:sldMkLst>
          <pc:docMk/>
          <pc:sldMk cId="1513480131" sldId="267"/>
        </pc:sldMkLst>
      </pc:sldChg>
      <pc:sldChg chg="modSp mod">
        <pc:chgData name="Kelli Marks (ALLEGIS GROUP SERVICES)" userId="7e45affd-0839-411b-a9fa-344a80e861e6" providerId="ADAL" clId="{32800F17-7BA0-47CC-ADC2-A587AE69EBBE}" dt="2025-04-15T15:57:15.922" v="13" actId="962"/>
        <pc:sldMkLst>
          <pc:docMk/>
          <pc:sldMk cId="3544534103" sldId="269"/>
        </pc:sldMkLst>
      </pc:sldChg>
      <pc:sldChg chg="modSp mod">
        <pc:chgData name="Kelli Marks (ALLEGIS GROUP SERVICES)" userId="7e45affd-0839-411b-a9fa-344a80e861e6" providerId="ADAL" clId="{32800F17-7BA0-47CC-ADC2-A587AE69EBBE}" dt="2025-04-15T16:00:19.552" v="21" actId="13244"/>
        <pc:sldMkLst>
          <pc:docMk/>
          <pc:sldMk cId="1248194857" sldId="270"/>
        </pc:sldMkLst>
      </pc:sldChg>
      <pc:sldChg chg="modSp mod">
        <pc:chgData name="Kelli Marks (ALLEGIS GROUP SERVICES)" userId="7e45affd-0839-411b-a9fa-344a80e861e6" providerId="ADAL" clId="{32800F17-7BA0-47CC-ADC2-A587AE69EBBE}" dt="2025-04-15T16:00:53.241" v="24" actId="962"/>
        <pc:sldMkLst>
          <pc:docMk/>
          <pc:sldMk cId="1658510540" sldId="271"/>
        </pc:sldMkLst>
      </pc:sldChg>
      <pc:sldChg chg="modSp mod">
        <pc:chgData name="Kelli Marks (ALLEGIS GROUP SERVICES)" userId="7e45affd-0839-411b-a9fa-344a80e861e6" providerId="ADAL" clId="{32800F17-7BA0-47CC-ADC2-A587AE69EBBE}" dt="2025-04-15T15:54:46.241" v="3" actId="20577"/>
        <pc:sldMkLst>
          <pc:docMk/>
          <pc:sldMk cId="2562594773" sldId="2147468667"/>
        </pc:sldMkLst>
        <pc:spChg chg="mod">
          <ac:chgData name="Kelli Marks (ALLEGIS GROUP SERVICES)" userId="7e45affd-0839-411b-a9fa-344a80e861e6" providerId="ADAL" clId="{32800F17-7BA0-47CC-ADC2-A587AE69EBBE}" dt="2025-04-15T15:54:46.241" v="3" actId="20577"/>
          <ac:spMkLst>
            <pc:docMk/>
            <pc:sldMk cId="2562594773" sldId="2147468667"/>
            <ac:spMk id="2" creationId="{863128B4-242F-EF53-1711-D25A4A7D57E8}"/>
          </ac:spMkLst>
        </pc:spChg>
      </pc:sldChg>
      <pc:sldChg chg="modSp mod">
        <pc:chgData name="Kelli Marks (ALLEGIS GROUP SERVICES)" userId="7e45affd-0839-411b-a9fa-344a80e861e6" providerId="ADAL" clId="{32800F17-7BA0-47CC-ADC2-A587AE69EBBE}" dt="2025-04-15T15:56:08.924" v="7" actId="962"/>
        <pc:sldMkLst>
          <pc:docMk/>
          <pc:sldMk cId="4288717995" sldId="2147470914"/>
        </pc:sldMkLst>
      </pc:sldChg>
      <pc:sldChg chg="modSp mod">
        <pc:chgData name="Kelli Marks (ALLEGIS GROUP SERVICES)" userId="7e45affd-0839-411b-a9fa-344a80e861e6" providerId="ADAL" clId="{32800F17-7BA0-47CC-ADC2-A587AE69EBBE}" dt="2025-04-15T15:56:23.840" v="9" actId="962"/>
        <pc:sldMkLst>
          <pc:docMk/>
          <pc:sldMk cId="2154552451" sldId="2147470915"/>
        </pc:sldMkLst>
      </pc:sldChg>
    </pc:docChg>
  </pc:docChgLst>
  <pc:docChgLst>
    <pc:chgData name="Gabe Ho" userId="S::gabeho@microsoft.com::58a9f56c-098b-47aa-9907-88a53e557732" providerId="AD" clId="Web-{6556727E-56E8-DABA-FB7E-A311E726E5DF}"/>
    <pc:docChg chg="addSld modSld sldOrd addMainMaster modMainMaster modSection">
      <pc:chgData name="Gabe Ho" userId="S::gabeho@microsoft.com::58a9f56c-098b-47aa-9907-88a53e557732" providerId="AD" clId="Web-{6556727E-56E8-DABA-FB7E-A311E726E5DF}" dt="2025-04-21T19:58:33.589" v="31" actId="1076"/>
      <pc:docMkLst>
        <pc:docMk/>
      </pc:docMkLst>
      <pc:sldChg chg="delSp modSp ord">
        <pc:chgData name="Gabe Ho" userId="S::gabeho@microsoft.com::58a9f56c-098b-47aa-9907-88a53e557732" providerId="AD" clId="Web-{6556727E-56E8-DABA-FB7E-A311E726E5DF}" dt="2025-04-21T19:58:33.589" v="31" actId="1076"/>
        <pc:sldMkLst>
          <pc:docMk/>
          <pc:sldMk cId="177043419" sldId="261"/>
        </pc:sldMkLst>
      </pc:sldChg>
      <pc:sldChg chg="add">
        <pc:chgData name="Gabe Ho" userId="S::gabeho@microsoft.com::58a9f56c-098b-47aa-9907-88a53e557732" providerId="AD" clId="Web-{6556727E-56E8-DABA-FB7E-A311E726E5DF}" dt="2025-04-21T19:57:48.120" v="0"/>
        <pc:sldMkLst>
          <pc:docMk/>
          <pc:sldMk cId="2431855311" sldId="272"/>
        </pc:sldMkLst>
      </pc:sldChg>
      <pc:sldChg chg="add mod modShow">
        <pc:chgData name="Gabe Ho" userId="S::gabeho@microsoft.com::58a9f56c-098b-47aa-9907-88a53e557732" providerId="AD" clId="Web-{6556727E-56E8-DABA-FB7E-A311E726E5DF}" dt="2025-04-21T19:57:57.120" v="3"/>
        <pc:sldMkLst>
          <pc:docMk/>
          <pc:sldMk cId="2569562599" sldId="275"/>
        </pc:sldMkLst>
      </pc:sldChg>
      <pc:sldMasterChg chg="add addSldLayout">
        <pc:chgData name="Gabe Ho" userId="S::gabeho@microsoft.com::58a9f56c-098b-47aa-9907-88a53e557732" providerId="AD" clId="Web-{6556727E-56E8-DABA-FB7E-A311E726E5DF}" dt="2025-04-21T19:57:48.120" v="0"/>
        <pc:sldMasterMkLst>
          <pc:docMk/>
          <pc:sldMasterMk cId="2110829923" sldId="2147483660"/>
        </pc:sldMasterMkLst>
        <pc:sldLayoutChg chg="add">
          <pc:chgData name="Gabe Ho" userId="S::gabeho@microsoft.com::58a9f56c-098b-47aa-9907-88a53e557732" providerId="AD" clId="Web-{6556727E-56E8-DABA-FB7E-A311E726E5DF}" dt="2025-04-21T19:57:48.120" v="0"/>
          <pc:sldLayoutMkLst>
            <pc:docMk/>
            <pc:sldMasterMk cId="2110829923" sldId="2147483660"/>
            <pc:sldLayoutMk cId="3392216799" sldId="2147483661"/>
          </pc:sldLayoutMkLst>
        </pc:sldLayoutChg>
        <pc:sldLayoutChg chg="add">
          <pc:chgData name="Gabe Ho" userId="S::gabeho@microsoft.com::58a9f56c-098b-47aa-9907-88a53e557732" providerId="AD" clId="Web-{6556727E-56E8-DABA-FB7E-A311E726E5DF}" dt="2025-04-21T19:57:48.120" v="0"/>
          <pc:sldLayoutMkLst>
            <pc:docMk/>
            <pc:sldMasterMk cId="2110829923" sldId="2147483660"/>
            <pc:sldLayoutMk cId="845628916" sldId="2147483662"/>
          </pc:sldLayoutMkLst>
        </pc:sldLayoutChg>
        <pc:sldLayoutChg chg="add">
          <pc:chgData name="Gabe Ho" userId="S::gabeho@microsoft.com::58a9f56c-098b-47aa-9907-88a53e557732" providerId="AD" clId="Web-{6556727E-56E8-DABA-FB7E-A311E726E5DF}" dt="2025-04-21T19:57:48.120" v="0"/>
          <pc:sldLayoutMkLst>
            <pc:docMk/>
            <pc:sldMasterMk cId="2110829923" sldId="2147483660"/>
            <pc:sldLayoutMk cId="3218007098" sldId="2147483663"/>
          </pc:sldLayoutMkLst>
        </pc:sldLayoutChg>
        <pc:sldLayoutChg chg="add">
          <pc:chgData name="Gabe Ho" userId="S::gabeho@microsoft.com::58a9f56c-098b-47aa-9907-88a53e557732" providerId="AD" clId="Web-{6556727E-56E8-DABA-FB7E-A311E726E5DF}" dt="2025-04-21T19:57:48.120" v="0"/>
          <pc:sldLayoutMkLst>
            <pc:docMk/>
            <pc:sldMasterMk cId="2110829923" sldId="2147483660"/>
            <pc:sldLayoutMk cId="124858344" sldId="2147483664"/>
          </pc:sldLayoutMkLst>
        </pc:sldLayoutChg>
        <pc:sldLayoutChg chg="add">
          <pc:chgData name="Gabe Ho" userId="S::gabeho@microsoft.com::58a9f56c-098b-47aa-9907-88a53e557732" providerId="AD" clId="Web-{6556727E-56E8-DABA-FB7E-A311E726E5DF}" dt="2025-04-21T19:57:48.120" v="0"/>
          <pc:sldLayoutMkLst>
            <pc:docMk/>
            <pc:sldMasterMk cId="2110829923" sldId="2147483660"/>
            <pc:sldLayoutMk cId="327595092" sldId="2147483665"/>
          </pc:sldLayoutMkLst>
        </pc:sldLayoutChg>
        <pc:sldLayoutChg chg="add">
          <pc:chgData name="Gabe Ho" userId="S::gabeho@microsoft.com::58a9f56c-098b-47aa-9907-88a53e557732" providerId="AD" clId="Web-{6556727E-56E8-DABA-FB7E-A311E726E5DF}" dt="2025-04-21T19:57:48.120" v="0"/>
          <pc:sldLayoutMkLst>
            <pc:docMk/>
            <pc:sldMasterMk cId="2110829923" sldId="2147483660"/>
            <pc:sldLayoutMk cId="1549734566" sldId="2147483666"/>
          </pc:sldLayoutMkLst>
        </pc:sldLayoutChg>
        <pc:sldLayoutChg chg="add">
          <pc:chgData name="Gabe Ho" userId="S::gabeho@microsoft.com::58a9f56c-098b-47aa-9907-88a53e557732" providerId="AD" clId="Web-{6556727E-56E8-DABA-FB7E-A311E726E5DF}" dt="2025-04-21T19:57:48.120" v="0"/>
          <pc:sldLayoutMkLst>
            <pc:docMk/>
            <pc:sldMasterMk cId="2110829923" sldId="2147483660"/>
            <pc:sldLayoutMk cId="2158095576" sldId="2147483667"/>
          </pc:sldLayoutMkLst>
        </pc:sldLayoutChg>
        <pc:sldLayoutChg chg="add">
          <pc:chgData name="Gabe Ho" userId="S::gabeho@microsoft.com::58a9f56c-098b-47aa-9907-88a53e557732" providerId="AD" clId="Web-{6556727E-56E8-DABA-FB7E-A311E726E5DF}" dt="2025-04-21T19:57:48.120" v="0"/>
          <pc:sldLayoutMkLst>
            <pc:docMk/>
            <pc:sldMasterMk cId="2110829923" sldId="2147483660"/>
            <pc:sldLayoutMk cId="2456358042" sldId="2147483668"/>
          </pc:sldLayoutMkLst>
        </pc:sldLayoutChg>
        <pc:sldLayoutChg chg="add">
          <pc:chgData name="Gabe Ho" userId="S::gabeho@microsoft.com::58a9f56c-098b-47aa-9907-88a53e557732" providerId="AD" clId="Web-{6556727E-56E8-DABA-FB7E-A311E726E5DF}" dt="2025-04-21T19:57:48.120" v="0"/>
          <pc:sldLayoutMkLst>
            <pc:docMk/>
            <pc:sldMasterMk cId="2110829923" sldId="2147483660"/>
            <pc:sldLayoutMk cId="47439587" sldId="2147483669"/>
          </pc:sldLayoutMkLst>
        </pc:sldLayoutChg>
        <pc:sldLayoutChg chg="add">
          <pc:chgData name="Gabe Ho" userId="S::gabeho@microsoft.com::58a9f56c-098b-47aa-9907-88a53e557732" providerId="AD" clId="Web-{6556727E-56E8-DABA-FB7E-A311E726E5DF}" dt="2025-04-21T19:57:48.120" v="0"/>
          <pc:sldLayoutMkLst>
            <pc:docMk/>
            <pc:sldMasterMk cId="2110829923" sldId="2147483660"/>
            <pc:sldLayoutMk cId="2474371280" sldId="2147483670"/>
          </pc:sldLayoutMkLst>
        </pc:sldLayoutChg>
        <pc:sldLayoutChg chg="add">
          <pc:chgData name="Gabe Ho" userId="S::gabeho@microsoft.com::58a9f56c-098b-47aa-9907-88a53e557732" providerId="AD" clId="Web-{6556727E-56E8-DABA-FB7E-A311E726E5DF}" dt="2025-04-21T19:57:48.120" v="0"/>
          <pc:sldLayoutMkLst>
            <pc:docMk/>
            <pc:sldMasterMk cId="2110829923" sldId="2147483660"/>
            <pc:sldLayoutMk cId="1286936499" sldId="2147483671"/>
          </pc:sldLayoutMkLst>
        </pc:sldLayoutChg>
        <pc:sldLayoutChg chg="add">
          <pc:chgData name="Gabe Ho" userId="S::gabeho@microsoft.com::58a9f56c-098b-47aa-9907-88a53e557732" providerId="AD" clId="Web-{6556727E-56E8-DABA-FB7E-A311E726E5DF}" dt="2025-04-21T19:57:48.120" v="0"/>
          <pc:sldLayoutMkLst>
            <pc:docMk/>
            <pc:sldMasterMk cId="2110829923" sldId="2147483660"/>
            <pc:sldLayoutMk cId="1973845769" sldId="2147483672"/>
          </pc:sldLayoutMkLst>
        </pc:sldLayoutChg>
        <pc:sldLayoutChg chg="add">
          <pc:chgData name="Gabe Ho" userId="S::gabeho@microsoft.com::58a9f56c-098b-47aa-9907-88a53e557732" providerId="AD" clId="Web-{6556727E-56E8-DABA-FB7E-A311E726E5DF}" dt="2025-04-21T19:57:48.120" v="0"/>
          <pc:sldLayoutMkLst>
            <pc:docMk/>
            <pc:sldMasterMk cId="2110829923" sldId="2147483660"/>
            <pc:sldLayoutMk cId="919439265" sldId="2147483673"/>
          </pc:sldLayoutMkLst>
        </pc:sldLayoutChg>
        <pc:sldLayoutChg chg="add">
          <pc:chgData name="Gabe Ho" userId="S::gabeho@microsoft.com::58a9f56c-098b-47aa-9907-88a53e557732" providerId="AD" clId="Web-{6556727E-56E8-DABA-FB7E-A311E726E5DF}" dt="2025-04-21T19:57:48.120" v="0"/>
          <pc:sldLayoutMkLst>
            <pc:docMk/>
            <pc:sldMasterMk cId="2110829923" sldId="2147483660"/>
            <pc:sldLayoutMk cId="3374933875" sldId="2147483674"/>
          </pc:sldLayoutMkLst>
        </pc:sldLayoutChg>
        <pc:sldLayoutChg chg="add">
          <pc:chgData name="Gabe Ho" userId="S::gabeho@microsoft.com::58a9f56c-098b-47aa-9907-88a53e557732" providerId="AD" clId="Web-{6556727E-56E8-DABA-FB7E-A311E726E5DF}" dt="2025-04-21T19:57:48.120" v="0"/>
          <pc:sldLayoutMkLst>
            <pc:docMk/>
            <pc:sldMasterMk cId="2110829923" sldId="2147483660"/>
            <pc:sldLayoutMk cId="3699893486" sldId="2147483675"/>
          </pc:sldLayoutMkLst>
        </pc:sldLayoutChg>
        <pc:sldLayoutChg chg="add">
          <pc:chgData name="Gabe Ho" userId="S::gabeho@microsoft.com::58a9f56c-098b-47aa-9907-88a53e557732" providerId="AD" clId="Web-{6556727E-56E8-DABA-FB7E-A311E726E5DF}" dt="2025-04-21T19:57:48.120" v="0"/>
          <pc:sldLayoutMkLst>
            <pc:docMk/>
            <pc:sldMasterMk cId="2110829923" sldId="2147483660"/>
            <pc:sldLayoutMk cId="1271684052" sldId="2147483676"/>
          </pc:sldLayoutMkLst>
        </pc:sldLayoutChg>
        <pc:sldLayoutChg chg="add">
          <pc:chgData name="Gabe Ho" userId="S::gabeho@microsoft.com::58a9f56c-098b-47aa-9907-88a53e557732" providerId="AD" clId="Web-{6556727E-56E8-DABA-FB7E-A311E726E5DF}" dt="2025-04-21T19:57:48.120" v="0"/>
          <pc:sldLayoutMkLst>
            <pc:docMk/>
            <pc:sldMasterMk cId="2110829923" sldId="2147483660"/>
            <pc:sldLayoutMk cId="3220146388" sldId="2147483677"/>
          </pc:sldLayoutMkLst>
        </pc:sldLayoutChg>
        <pc:sldLayoutChg chg="add">
          <pc:chgData name="Gabe Ho" userId="S::gabeho@microsoft.com::58a9f56c-098b-47aa-9907-88a53e557732" providerId="AD" clId="Web-{6556727E-56E8-DABA-FB7E-A311E726E5DF}" dt="2025-04-21T19:57:48.120" v="0"/>
          <pc:sldLayoutMkLst>
            <pc:docMk/>
            <pc:sldMasterMk cId="2110829923" sldId="2147483660"/>
            <pc:sldLayoutMk cId="2893953139" sldId="2147483678"/>
          </pc:sldLayoutMkLst>
        </pc:sldLayoutChg>
        <pc:sldLayoutChg chg="add">
          <pc:chgData name="Gabe Ho" userId="S::gabeho@microsoft.com::58a9f56c-098b-47aa-9907-88a53e557732" providerId="AD" clId="Web-{6556727E-56E8-DABA-FB7E-A311E726E5DF}" dt="2025-04-21T19:57:48.120" v="0"/>
          <pc:sldLayoutMkLst>
            <pc:docMk/>
            <pc:sldMasterMk cId="2110829923" sldId="2147483660"/>
            <pc:sldLayoutMk cId="3892864115" sldId="2147483679"/>
          </pc:sldLayoutMkLst>
        </pc:sldLayoutChg>
        <pc:sldLayoutChg chg="add">
          <pc:chgData name="Gabe Ho" userId="S::gabeho@microsoft.com::58a9f56c-098b-47aa-9907-88a53e557732" providerId="AD" clId="Web-{6556727E-56E8-DABA-FB7E-A311E726E5DF}" dt="2025-04-21T19:57:48.120" v="0"/>
          <pc:sldLayoutMkLst>
            <pc:docMk/>
            <pc:sldMasterMk cId="2110829923" sldId="2147483660"/>
            <pc:sldLayoutMk cId="1571072867" sldId="2147483680"/>
          </pc:sldLayoutMkLst>
        </pc:sldLayoutChg>
        <pc:sldLayoutChg chg="add">
          <pc:chgData name="Gabe Ho" userId="S::gabeho@microsoft.com::58a9f56c-098b-47aa-9907-88a53e557732" providerId="AD" clId="Web-{6556727E-56E8-DABA-FB7E-A311E726E5DF}" dt="2025-04-21T19:57:48.120" v="0"/>
          <pc:sldLayoutMkLst>
            <pc:docMk/>
            <pc:sldMasterMk cId="2110829923" sldId="2147483660"/>
            <pc:sldLayoutMk cId="4093006210" sldId="2147483681"/>
          </pc:sldLayoutMkLst>
        </pc:sldLayoutChg>
        <pc:sldLayoutChg chg="add">
          <pc:chgData name="Gabe Ho" userId="S::gabeho@microsoft.com::58a9f56c-098b-47aa-9907-88a53e557732" providerId="AD" clId="Web-{6556727E-56E8-DABA-FB7E-A311E726E5DF}" dt="2025-04-21T19:57:48.120" v="0"/>
          <pc:sldLayoutMkLst>
            <pc:docMk/>
            <pc:sldMasterMk cId="2110829923" sldId="2147483660"/>
            <pc:sldLayoutMk cId="1353946041" sldId="2147483682"/>
          </pc:sldLayoutMkLst>
        </pc:sldLayoutChg>
        <pc:sldLayoutChg chg="add">
          <pc:chgData name="Gabe Ho" userId="S::gabeho@microsoft.com::58a9f56c-098b-47aa-9907-88a53e557732" providerId="AD" clId="Web-{6556727E-56E8-DABA-FB7E-A311E726E5DF}" dt="2025-04-21T19:57:48.120" v="0"/>
          <pc:sldLayoutMkLst>
            <pc:docMk/>
            <pc:sldMasterMk cId="2110829923" sldId="2147483660"/>
            <pc:sldLayoutMk cId="2439156227" sldId="2147483683"/>
          </pc:sldLayoutMkLst>
        </pc:sldLayoutChg>
        <pc:sldLayoutChg chg="add">
          <pc:chgData name="Gabe Ho" userId="S::gabeho@microsoft.com::58a9f56c-098b-47aa-9907-88a53e557732" providerId="AD" clId="Web-{6556727E-56E8-DABA-FB7E-A311E726E5DF}" dt="2025-04-21T19:57:48.120" v="0"/>
          <pc:sldLayoutMkLst>
            <pc:docMk/>
            <pc:sldMasterMk cId="2110829923" sldId="2147483660"/>
            <pc:sldLayoutMk cId="3272154305" sldId="2147483684"/>
          </pc:sldLayoutMkLst>
        </pc:sldLayoutChg>
        <pc:sldLayoutChg chg="add">
          <pc:chgData name="Gabe Ho" userId="S::gabeho@microsoft.com::58a9f56c-098b-47aa-9907-88a53e557732" providerId="AD" clId="Web-{6556727E-56E8-DABA-FB7E-A311E726E5DF}" dt="2025-04-21T19:57:48.120" v="0"/>
          <pc:sldLayoutMkLst>
            <pc:docMk/>
            <pc:sldMasterMk cId="2110829923" sldId="2147483660"/>
            <pc:sldLayoutMk cId="1219474838" sldId="2147483685"/>
          </pc:sldLayoutMkLst>
        </pc:sldLayoutChg>
        <pc:sldLayoutChg chg="add">
          <pc:chgData name="Gabe Ho" userId="S::gabeho@microsoft.com::58a9f56c-098b-47aa-9907-88a53e557732" providerId="AD" clId="Web-{6556727E-56E8-DABA-FB7E-A311E726E5DF}" dt="2025-04-21T19:57:48.120" v="0"/>
          <pc:sldLayoutMkLst>
            <pc:docMk/>
            <pc:sldMasterMk cId="2110829923" sldId="2147483660"/>
            <pc:sldLayoutMk cId="4116595493" sldId="2147483686"/>
          </pc:sldLayoutMkLst>
        </pc:sldLayoutChg>
        <pc:sldLayoutChg chg="add">
          <pc:chgData name="Gabe Ho" userId="S::gabeho@microsoft.com::58a9f56c-098b-47aa-9907-88a53e557732" providerId="AD" clId="Web-{6556727E-56E8-DABA-FB7E-A311E726E5DF}" dt="2025-04-21T19:57:48.120" v="0"/>
          <pc:sldLayoutMkLst>
            <pc:docMk/>
            <pc:sldMasterMk cId="2110829923" sldId="2147483660"/>
            <pc:sldLayoutMk cId="1589155122" sldId="2147483687"/>
          </pc:sldLayoutMkLst>
        </pc:sldLayoutChg>
        <pc:sldLayoutChg chg="add">
          <pc:chgData name="Gabe Ho" userId="S::gabeho@microsoft.com::58a9f56c-098b-47aa-9907-88a53e557732" providerId="AD" clId="Web-{6556727E-56E8-DABA-FB7E-A311E726E5DF}" dt="2025-04-21T19:57:48.120" v="0"/>
          <pc:sldLayoutMkLst>
            <pc:docMk/>
            <pc:sldMasterMk cId="2110829923" sldId="2147483660"/>
            <pc:sldLayoutMk cId="1697639568" sldId="2147483688"/>
          </pc:sldLayoutMkLst>
        </pc:sldLayoutChg>
        <pc:sldLayoutChg chg="add">
          <pc:chgData name="Gabe Ho" userId="S::gabeho@microsoft.com::58a9f56c-098b-47aa-9907-88a53e557732" providerId="AD" clId="Web-{6556727E-56E8-DABA-FB7E-A311E726E5DF}" dt="2025-04-21T19:57:48.120" v="0"/>
          <pc:sldLayoutMkLst>
            <pc:docMk/>
            <pc:sldMasterMk cId="2110829923" sldId="2147483660"/>
            <pc:sldLayoutMk cId="650775237" sldId="2147483689"/>
          </pc:sldLayoutMkLst>
        </pc:sldLayoutChg>
        <pc:sldLayoutChg chg="add">
          <pc:chgData name="Gabe Ho" userId="S::gabeho@microsoft.com::58a9f56c-098b-47aa-9907-88a53e557732" providerId="AD" clId="Web-{6556727E-56E8-DABA-FB7E-A311E726E5DF}" dt="2025-04-21T19:57:48.120" v="0"/>
          <pc:sldLayoutMkLst>
            <pc:docMk/>
            <pc:sldMasterMk cId="2110829923" sldId="2147483660"/>
            <pc:sldLayoutMk cId="527297479" sldId="2147483690"/>
          </pc:sldLayoutMkLst>
        </pc:sldLayoutChg>
        <pc:sldLayoutChg chg="add">
          <pc:chgData name="Gabe Ho" userId="S::gabeho@microsoft.com::58a9f56c-098b-47aa-9907-88a53e557732" providerId="AD" clId="Web-{6556727E-56E8-DABA-FB7E-A311E726E5DF}" dt="2025-04-21T19:57:48.120" v="0"/>
          <pc:sldLayoutMkLst>
            <pc:docMk/>
            <pc:sldMasterMk cId="2110829923" sldId="2147483660"/>
            <pc:sldLayoutMk cId="351222715" sldId="2147483691"/>
          </pc:sldLayoutMkLst>
        </pc:sldLayoutChg>
        <pc:sldLayoutChg chg="add">
          <pc:chgData name="Gabe Ho" userId="S::gabeho@microsoft.com::58a9f56c-098b-47aa-9907-88a53e557732" providerId="AD" clId="Web-{6556727E-56E8-DABA-FB7E-A311E726E5DF}" dt="2025-04-21T19:57:48.120" v="0"/>
          <pc:sldLayoutMkLst>
            <pc:docMk/>
            <pc:sldMasterMk cId="2110829923" sldId="2147483660"/>
            <pc:sldLayoutMk cId="543112083" sldId="2147483692"/>
          </pc:sldLayoutMkLst>
        </pc:sldLayoutChg>
        <pc:sldLayoutChg chg="add">
          <pc:chgData name="Gabe Ho" userId="S::gabeho@microsoft.com::58a9f56c-098b-47aa-9907-88a53e557732" providerId="AD" clId="Web-{6556727E-56E8-DABA-FB7E-A311E726E5DF}" dt="2025-04-21T19:57:48.120" v="0"/>
          <pc:sldLayoutMkLst>
            <pc:docMk/>
            <pc:sldMasterMk cId="2110829923" sldId="2147483660"/>
            <pc:sldLayoutMk cId="2402381400" sldId="2147483693"/>
          </pc:sldLayoutMkLst>
        </pc:sldLayoutChg>
        <pc:sldLayoutChg chg="add">
          <pc:chgData name="Gabe Ho" userId="S::gabeho@microsoft.com::58a9f56c-098b-47aa-9907-88a53e557732" providerId="AD" clId="Web-{6556727E-56E8-DABA-FB7E-A311E726E5DF}" dt="2025-04-21T19:57:48.120" v="0"/>
          <pc:sldLayoutMkLst>
            <pc:docMk/>
            <pc:sldMasterMk cId="2110829923" sldId="2147483660"/>
            <pc:sldLayoutMk cId="2601142398" sldId="2147483694"/>
          </pc:sldLayoutMkLst>
        </pc:sldLayoutChg>
        <pc:sldLayoutChg chg="add">
          <pc:chgData name="Gabe Ho" userId="S::gabeho@microsoft.com::58a9f56c-098b-47aa-9907-88a53e557732" providerId="AD" clId="Web-{6556727E-56E8-DABA-FB7E-A311E726E5DF}" dt="2025-04-21T19:57:48.120" v="0"/>
          <pc:sldLayoutMkLst>
            <pc:docMk/>
            <pc:sldMasterMk cId="2110829923" sldId="2147483660"/>
            <pc:sldLayoutMk cId="3735785293" sldId="2147483695"/>
          </pc:sldLayoutMkLst>
        </pc:sldLayoutChg>
        <pc:sldLayoutChg chg="add">
          <pc:chgData name="Gabe Ho" userId="S::gabeho@microsoft.com::58a9f56c-098b-47aa-9907-88a53e557732" providerId="AD" clId="Web-{6556727E-56E8-DABA-FB7E-A311E726E5DF}" dt="2025-04-21T19:57:48.120" v="0"/>
          <pc:sldLayoutMkLst>
            <pc:docMk/>
            <pc:sldMasterMk cId="2110829923" sldId="2147483660"/>
            <pc:sldLayoutMk cId="3749163827" sldId="2147483696"/>
          </pc:sldLayoutMkLst>
        </pc:sldLayoutChg>
        <pc:sldLayoutChg chg="add">
          <pc:chgData name="Gabe Ho" userId="S::gabeho@microsoft.com::58a9f56c-098b-47aa-9907-88a53e557732" providerId="AD" clId="Web-{6556727E-56E8-DABA-FB7E-A311E726E5DF}" dt="2025-04-21T19:57:48.120" v="0"/>
          <pc:sldLayoutMkLst>
            <pc:docMk/>
            <pc:sldMasterMk cId="2110829923" sldId="2147483660"/>
            <pc:sldLayoutMk cId="3572267123" sldId="2147483697"/>
          </pc:sldLayoutMkLst>
        </pc:sldLayoutChg>
        <pc:sldLayoutChg chg="add">
          <pc:chgData name="Gabe Ho" userId="S::gabeho@microsoft.com::58a9f56c-098b-47aa-9907-88a53e557732" providerId="AD" clId="Web-{6556727E-56E8-DABA-FB7E-A311E726E5DF}" dt="2025-04-21T19:57:48.120" v="0"/>
          <pc:sldLayoutMkLst>
            <pc:docMk/>
            <pc:sldMasterMk cId="2110829923" sldId="2147483660"/>
            <pc:sldLayoutMk cId="2026909462" sldId="2147483698"/>
          </pc:sldLayoutMkLst>
        </pc:sldLayoutChg>
        <pc:sldLayoutChg chg="add">
          <pc:chgData name="Gabe Ho" userId="S::gabeho@microsoft.com::58a9f56c-098b-47aa-9907-88a53e557732" providerId="AD" clId="Web-{6556727E-56E8-DABA-FB7E-A311E726E5DF}" dt="2025-04-21T19:57:48.120" v="0"/>
          <pc:sldLayoutMkLst>
            <pc:docMk/>
            <pc:sldMasterMk cId="2110829923" sldId="2147483660"/>
            <pc:sldLayoutMk cId="1108011664" sldId="2147483699"/>
          </pc:sldLayoutMkLst>
        </pc:sldLayoutChg>
        <pc:sldLayoutChg chg="add">
          <pc:chgData name="Gabe Ho" userId="S::gabeho@microsoft.com::58a9f56c-098b-47aa-9907-88a53e557732" providerId="AD" clId="Web-{6556727E-56E8-DABA-FB7E-A311E726E5DF}" dt="2025-04-21T19:57:48.120" v="0"/>
          <pc:sldLayoutMkLst>
            <pc:docMk/>
            <pc:sldMasterMk cId="2110829923" sldId="2147483660"/>
            <pc:sldLayoutMk cId="789137145" sldId="2147483700"/>
          </pc:sldLayoutMkLst>
        </pc:sldLayoutChg>
        <pc:sldLayoutChg chg="add">
          <pc:chgData name="Gabe Ho" userId="S::gabeho@microsoft.com::58a9f56c-098b-47aa-9907-88a53e557732" providerId="AD" clId="Web-{6556727E-56E8-DABA-FB7E-A311E726E5DF}" dt="2025-04-21T19:57:48.120" v="0"/>
          <pc:sldLayoutMkLst>
            <pc:docMk/>
            <pc:sldMasterMk cId="2110829923" sldId="2147483660"/>
            <pc:sldLayoutMk cId="1945874224" sldId="2147483701"/>
          </pc:sldLayoutMkLst>
        </pc:sldLayoutChg>
        <pc:sldLayoutChg chg="add">
          <pc:chgData name="Gabe Ho" userId="S::gabeho@microsoft.com::58a9f56c-098b-47aa-9907-88a53e557732" providerId="AD" clId="Web-{6556727E-56E8-DABA-FB7E-A311E726E5DF}" dt="2025-04-21T19:57:48.120" v="0"/>
          <pc:sldLayoutMkLst>
            <pc:docMk/>
            <pc:sldMasterMk cId="2110829923" sldId="2147483660"/>
            <pc:sldLayoutMk cId="406051337" sldId="2147483702"/>
          </pc:sldLayoutMkLst>
        </pc:sldLayoutChg>
        <pc:sldLayoutChg chg="add">
          <pc:chgData name="Gabe Ho" userId="S::gabeho@microsoft.com::58a9f56c-098b-47aa-9907-88a53e557732" providerId="AD" clId="Web-{6556727E-56E8-DABA-FB7E-A311E726E5DF}" dt="2025-04-21T19:57:48.120" v="0"/>
          <pc:sldLayoutMkLst>
            <pc:docMk/>
            <pc:sldMasterMk cId="2110829923" sldId="2147483660"/>
            <pc:sldLayoutMk cId="414622999" sldId="2147483703"/>
          </pc:sldLayoutMkLst>
        </pc:sldLayoutChg>
        <pc:sldLayoutChg chg="add">
          <pc:chgData name="Gabe Ho" userId="S::gabeho@microsoft.com::58a9f56c-098b-47aa-9907-88a53e557732" providerId="AD" clId="Web-{6556727E-56E8-DABA-FB7E-A311E726E5DF}" dt="2025-04-21T19:57:48.120" v="0"/>
          <pc:sldLayoutMkLst>
            <pc:docMk/>
            <pc:sldMasterMk cId="2110829923" sldId="2147483660"/>
            <pc:sldLayoutMk cId="837592321" sldId="2147483704"/>
          </pc:sldLayoutMkLst>
        </pc:sldLayoutChg>
        <pc:sldLayoutChg chg="add">
          <pc:chgData name="Gabe Ho" userId="S::gabeho@microsoft.com::58a9f56c-098b-47aa-9907-88a53e557732" providerId="AD" clId="Web-{6556727E-56E8-DABA-FB7E-A311E726E5DF}" dt="2025-04-21T19:57:48.120" v="0"/>
          <pc:sldLayoutMkLst>
            <pc:docMk/>
            <pc:sldMasterMk cId="2110829923" sldId="2147483660"/>
            <pc:sldLayoutMk cId="865564581" sldId="2147483705"/>
          </pc:sldLayoutMkLst>
        </pc:sldLayoutChg>
        <pc:sldLayoutChg chg="add">
          <pc:chgData name="Gabe Ho" userId="S::gabeho@microsoft.com::58a9f56c-098b-47aa-9907-88a53e557732" providerId="AD" clId="Web-{6556727E-56E8-DABA-FB7E-A311E726E5DF}" dt="2025-04-21T19:57:48.120" v="0"/>
          <pc:sldLayoutMkLst>
            <pc:docMk/>
            <pc:sldMasterMk cId="2110829923" sldId="2147483660"/>
            <pc:sldLayoutMk cId="4195319899" sldId="2147483706"/>
          </pc:sldLayoutMkLst>
        </pc:sldLayoutChg>
        <pc:sldLayoutChg chg="add">
          <pc:chgData name="Gabe Ho" userId="S::gabeho@microsoft.com::58a9f56c-098b-47aa-9907-88a53e557732" providerId="AD" clId="Web-{6556727E-56E8-DABA-FB7E-A311E726E5DF}" dt="2025-04-21T19:57:48.120" v="0"/>
          <pc:sldLayoutMkLst>
            <pc:docMk/>
            <pc:sldMasterMk cId="2110829923" sldId="2147483660"/>
            <pc:sldLayoutMk cId="3954849474" sldId="2147483707"/>
          </pc:sldLayoutMkLst>
        </pc:sldLayoutChg>
        <pc:sldLayoutChg chg="add">
          <pc:chgData name="Gabe Ho" userId="S::gabeho@microsoft.com::58a9f56c-098b-47aa-9907-88a53e557732" providerId="AD" clId="Web-{6556727E-56E8-DABA-FB7E-A311E726E5DF}" dt="2025-04-21T19:57:48.120" v="0"/>
          <pc:sldLayoutMkLst>
            <pc:docMk/>
            <pc:sldMasterMk cId="2110829923" sldId="2147483660"/>
            <pc:sldLayoutMk cId="1210443617" sldId="2147483708"/>
          </pc:sldLayoutMkLst>
        </pc:sldLayoutChg>
        <pc:sldLayoutChg chg="add">
          <pc:chgData name="Gabe Ho" userId="S::gabeho@microsoft.com::58a9f56c-098b-47aa-9907-88a53e557732" providerId="AD" clId="Web-{6556727E-56E8-DABA-FB7E-A311E726E5DF}" dt="2025-04-21T19:57:48.120" v="0"/>
          <pc:sldLayoutMkLst>
            <pc:docMk/>
            <pc:sldMasterMk cId="2110829923" sldId="2147483660"/>
            <pc:sldLayoutMk cId="4098476867" sldId="2147483709"/>
          </pc:sldLayoutMkLst>
        </pc:sldLayoutChg>
        <pc:sldLayoutChg chg="add">
          <pc:chgData name="Gabe Ho" userId="S::gabeho@microsoft.com::58a9f56c-098b-47aa-9907-88a53e557732" providerId="AD" clId="Web-{6556727E-56E8-DABA-FB7E-A311E726E5DF}" dt="2025-04-21T19:57:48.120" v="0"/>
          <pc:sldLayoutMkLst>
            <pc:docMk/>
            <pc:sldMasterMk cId="2110829923" sldId="2147483660"/>
            <pc:sldLayoutMk cId="628611571" sldId="2147483710"/>
          </pc:sldLayoutMkLst>
        </pc:sldLayoutChg>
        <pc:sldLayoutChg chg="add">
          <pc:chgData name="Gabe Ho" userId="S::gabeho@microsoft.com::58a9f56c-098b-47aa-9907-88a53e557732" providerId="AD" clId="Web-{6556727E-56E8-DABA-FB7E-A311E726E5DF}" dt="2025-04-21T19:57:48.120" v="0"/>
          <pc:sldLayoutMkLst>
            <pc:docMk/>
            <pc:sldMasterMk cId="2110829923" sldId="2147483660"/>
            <pc:sldLayoutMk cId="2670471636" sldId="2147483711"/>
          </pc:sldLayoutMkLst>
        </pc:sldLayoutChg>
        <pc:sldLayoutChg chg="add">
          <pc:chgData name="Gabe Ho" userId="S::gabeho@microsoft.com::58a9f56c-098b-47aa-9907-88a53e557732" providerId="AD" clId="Web-{6556727E-56E8-DABA-FB7E-A311E726E5DF}" dt="2025-04-21T19:57:48.120" v="0"/>
          <pc:sldLayoutMkLst>
            <pc:docMk/>
            <pc:sldMasterMk cId="2110829923" sldId="2147483660"/>
            <pc:sldLayoutMk cId="3383746038" sldId="2147483712"/>
          </pc:sldLayoutMkLst>
        </pc:sldLayoutChg>
        <pc:sldLayoutChg chg="add">
          <pc:chgData name="Gabe Ho" userId="S::gabeho@microsoft.com::58a9f56c-098b-47aa-9907-88a53e557732" providerId="AD" clId="Web-{6556727E-56E8-DABA-FB7E-A311E726E5DF}" dt="2025-04-21T19:57:48.120" v="0"/>
          <pc:sldLayoutMkLst>
            <pc:docMk/>
            <pc:sldMasterMk cId="2110829923" sldId="2147483660"/>
            <pc:sldLayoutMk cId="1430498408" sldId="2147483713"/>
          </pc:sldLayoutMkLst>
        </pc:sldLayoutChg>
        <pc:sldLayoutChg chg="add">
          <pc:chgData name="Gabe Ho" userId="S::gabeho@microsoft.com::58a9f56c-098b-47aa-9907-88a53e557732" providerId="AD" clId="Web-{6556727E-56E8-DABA-FB7E-A311E726E5DF}" dt="2025-04-21T19:57:48.120" v="0"/>
          <pc:sldLayoutMkLst>
            <pc:docMk/>
            <pc:sldMasterMk cId="2110829923" sldId="2147483660"/>
            <pc:sldLayoutMk cId="145497495" sldId="2147483714"/>
          </pc:sldLayoutMkLst>
        </pc:sldLayoutChg>
        <pc:sldLayoutChg chg="add">
          <pc:chgData name="Gabe Ho" userId="S::gabeho@microsoft.com::58a9f56c-098b-47aa-9907-88a53e557732" providerId="AD" clId="Web-{6556727E-56E8-DABA-FB7E-A311E726E5DF}" dt="2025-04-21T19:57:48.120" v="0"/>
          <pc:sldLayoutMkLst>
            <pc:docMk/>
            <pc:sldMasterMk cId="2110829923" sldId="2147483660"/>
            <pc:sldLayoutMk cId="2919543074" sldId="2147483715"/>
          </pc:sldLayoutMkLst>
        </pc:sldLayoutChg>
        <pc:sldLayoutChg chg="add">
          <pc:chgData name="Gabe Ho" userId="S::gabeho@microsoft.com::58a9f56c-098b-47aa-9907-88a53e557732" providerId="AD" clId="Web-{6556727E-56E8-DABA-FB7E-A311E726E5DF}" dt="2025-04-21T19:57:48.120" v="0"/>
          <pc:sldLayoutMkLst>
            <pc:docMk/>
            <pc:sldMasterMk cId="2110829923" sldId="2147483660"/>
            <pc:sldLayoutMk cId="3649048176" sldId="2147483716"/>
          </pc:sldLayoutMkLst>
        </pc:sldLayoutChg>
        <pc:sldLayoutChg chg="add">
          <pc:chgData name="Gabe Ho" userId="S::gabeho@microsoft.com::58a9f56c-098b-47aa-9907-88a53e557732" providerId="AD" clId="Web-{6556727E-56E8-DABA-FB7E-A311E726E5DF}" dt="2025-04-21T19:57:48.120" v="0"/>
          <pc:sldLayoutMkLst>
            <pc:docMk/>
            <pc:sldMasterMk cId="2110829923" sldId="2147483660"/>
            <pc:sldLayoutMk cId="1826927474" sldId="2147483717"/>
          </pc:sldLayoutMkLst>
        </pc:sldLayoutChg>
        <pc:sldLayoutChg chg="add">
          <pc:chgData name="Gabe Ho" userId="S::gabeho@microsoft.com::58a9f56c-098b-47aa-9907-88a53e557732" providerId="AD" clId="Web-{6556727E-56E8-DABA-FB7E-A311E726E5DF}" dt="2025-04-21T19:57:48.120" v="0"/>
          <pc:sldLayoutMkLst>
            <pc:docMk/>
            <pc:sldMasterMk cId="2110829923" sldId="2147483660"/>
            <pc:sldLayoutMk cId="2398865116" sldId="2147483718"/>
          </pc:sldLayoutMkLst>
        </pc:sldLayoutChg>
        <pc:sldLayoutChg chg="add">
          <pc:chgData name="Gabe Ho" userId="S::gabeho@microsoft.com::58a9f56c-098b-47aa-9907-88a53e557732" providerId="AD" clId="Web-{6556727E-56E8-DABA-FB7E-A311E726E5DF}" dt="2025-04-21T19:57:48.120" v="0"/>
          <pc:sldLayoutMkLst>
            <pc:docMk/>
            <pc:sldMasterMk cId="2110829923" sldId="2147483660"/>
            <pc:sldLayoutMk cId="3180199097" sldId="2147483719"/>
          </pc:sldLayoutMkLst>
        </pc:sldLayoutChg>
        <pc:sldLayoutChg chg="add">
          <pc:chgData name="Gabe Ho" userId="S::gabeho@microsoft.com::58a9f56c-098b-47aa-9907-88a53e557732" providerId="AD" clId="Web-{6556727E-56E8-DABA-FB7E-A311E726E5DF}" dt="2025-04-21T19:57:48.120" v="0"/>
          <pc:sldLayoutMkLst>
            <pc:docMk/>
            <pc:sldMasterMk cId="2110829923" sldId="2147483660"/>
            <pc:sldLayoutMk cId="1191890646" sldId="2147483720"/>
          </pc:sldLayoutMkLst>
        </pc:sldLayoutChg>
        <pc:sldLayoutChg chg="add">
          <pc:chgData name="Gabe Ho" userId="S::gabeho@microsoft.com::58a9f56c-098b-47aa-9907-88a53e557732" providerId="AD" clId="Web-{6556727E-56E8-DABA-FB7E-A311E726E5DF}" dt="2025-04-21T19:57:48.120" v="0"/>
          <pc:sldLayoutMkLst>
            <pc:docMk/>
            <pc:sldMasterMk cId="2110829923" sldId="2147483660"/>
            <pc:sldLayoutMk cId="1108153757" sldId="2147483721"/>
          </pc:sldLayoutMkLst>
        </pc:sldLayoutChg>
        <pc:sldLayoutChg chg="add">
          <pc:chgData name="Gabe Ho" userId="S::gabeho@microsoft.com::58a9f56c-098b-47aa-9907-88a53e557732" providerId="AD" clId="Web-{6556727E-56E8-DABA-FB7E-A311E726E5DF}" dt="2025-04-21T19:57:48.120" v="0"/>
          <pc:sldLayoutMkLst>
            <pc:docMk/>
            <pc:sldMasterMk cId="2110829923" sldId="2147483660"/>
            <pc:sldLayoutMk cId="4256261605" sldId="2147483722"/>
          </pc:sldLayoutMkLst>
        </pc:sldLayoutChg>
        <pc:sldLayoutChg chg="add">
          <pc:chgData name="Gabe Ho" userId="S::gabeho@microsoft.com::58a9f56c-098b-47aa-9907-88a53e557732" providerId="AD" clId="Web-{6556727E-56E8-DABA-FB7E-A311E726E5DF}" dt="2025-04-21T19:57:48.120" v="0"/>
          <pc:sldLayoutMkLst>
            <pc:docMk/>
            <pc:sldMasterMk cId="2110829923" sldId="2147483660"/>
            <pc:sldLayoutMk cId="54186459" sldId="2147483723"/>
          </pc:sldLayoutMkLst>
        </pc:sldLayoutChg>
        <pc:sldLayoutChg chg="add">
          <pc:chgData name="Gabe Ho" userId="S::gabeho@microsoft.com::58a9f56c-098b-47aa-9907-88a53e557732" providerId="AD" clId="Web-{6556727E-56E8-DABA-FB7E-A311E726E5DF}" dt="2025-04-21T19:57:48.120" v="0"/>
          <pc:sldLayoutMkLst>
            <pc:docMk/>
            <pc:sldMasterMk cId="2110829923" sldId="2147483660"/>
            <pc:sldLayoutMk cId="3942574711" sldId="2147483724"/>
          </pc:sldLayoutMkLst>
        </pc:sldLayoutChg>
        <pc:sldLayoutChg chg="add">
          <pc:chgData name="Gabe Ho" userId="S::gabeho@microsoft.com::58a9f56c-098b-47aa-9907-88a53e557732" providerId="AD" clId="Web-{6556727E-56E8-DABA-FB7E-A311E726E5DF}" dt="2025-04-21T19:57:48.120" v="0"/>
          <pc:sldLayoutMkLst>
            <pc:docMk/>
            <pc:sldMasterMk cId="2110829923" sldId="2147483660"/>
            <pc:sldLayoutMk cId="2563555607" sldId="2147483725"/>
          </pc:sldLayoutMkLst>
        </pc:sldLayoutChg>
        <pc:sldLayoutChg chg="add">
          <pc:chgData name="Gabe Ho" userId="S::gabeho@microsoft.com::58a9f56c-098b-47aa-9907-88a53e557732" providerId="AD" clId="Web-{6556727E-56E8-DABA-FB7E-A311E726E5DF}" dt="2025-04-21T19:57:48.120" v="0"/>
          <pc:sldLayoutMkLst>
            <pc:docMk/>
            <pc:sldMasterMk cId="2110829923" sldId="2147483660"/>
            <pc:sldLayoutMk cId="2883766493" sldId="2147483726"/>
          </pc:sldLayoutMkLst>
        </pc:sldLayoutChg>
        <pc:sldLayoutChg chg="add">
          <pc:chgData name="Gabe Ho" userId="S::gabeho@microsoft.com::58a9f56c-098b-47aa-9907-88a53e557732" providerId="AD" clId="Web-{6556727E-56E8-DABA-FB7E-A311E726E5DF}" dt="2025-04-21T19:57:48.120" v="0"/>
          <pc:sldLayoutMkLst>
            <pc:docMk/>
            <pc:sldMasterMk cId="2110829923" sldId="2147483660"/>
            <pc:sldLayoutMk cId="1589291345" sldId="2147483727"/>
          </pc:sldLayoutMkLst>
        </pc:sldLayoutChg>
        <pc:sldLayoutChg chg="add">
          <pc:chgData name="Gabe Ho" userId="S::gabeho@microsoft.com::58a9f56c-098b-47aa-9907-88a53e557732" providerId="AD" clId="Web-{6556727E-56E8-DABA-FB7E-A311E726E5DF}" dt="2025-04-21T19:57:48.120" v="0"/>
          <pc:sldLayoutMkLst>
            <pc:docMk/>
            <pc:sldMasterMk cId="2110829923" sldId="2147483660"/>
            <pc:sldLayoutMk cId="2891318992" sldId="2147483728"/>
          </pc:sldLayoutMkLst>
        </pc:sldLayoutChg>
        <pc:sldLayoutChg chg="add">
          <pc:chgData name="Gabe Ho" userId="S::gabeho@microsoft.com::58a9f56c-098b-47aa-9907-88a53e557732" providerId="AD" clId="Web-{6556727E-56E8-DABA-FB7E-A311E726E5DF}" dt="2025-04-21T19:57:48.120" v="0"/>
          <pc:sldLayoutMkLst>
            <pc:docMk/>
            <pc:sldMasterMk cId="2110829923" sldId="2147483660"/>
            <pc:sldLayoutMk cId="1954629064" sldId="2147483729"/>
          </pc:sldLayoutMkLst>
        </pc:sldLayoutChg>
        <pc:sldLayoutChg chg="add">
          <pc:chgData name="Gabe Ho" userId="S::gabeho@microsoft.com::58a9f56c-098b-47aa-9907-88a53e557732" providerId="AD" clId="Web-{6556727E-56E8-DABA-FB7E-A311E726E5DF}" dt="2025-04-21T19:57:48.120" v="0"/>
          <pc:sldLayoutMkLst>
            <pc:docMk/>
            <pc:sldMasterMk cId="2110829923" sldId="2147483660"/>
            <pc:sldLayoutMk cId="3356198158" sldId="2147483730"/>
          </pc:sldLayoutMkLst>
        </pc:sldLayoutChg>
        <pc:sldLayoutChg chg="add">
          <pc:chgData name="Gabe Ho" userId="S::gabeho@microsoft.com::58a9f56c-098b-47aa-9907-88a53e557732" providerId="AD" clId="Web-{6556727E-56E8-DABA-FB7E-A311E726E5DF}" dt="2025-04-21T19:57:48.120" v="0"/>
          <pc:sldLayoutMkLst>
            <pc:docMk/>
            <pc:sldMasterMk cId="2110829923" sldId="2147483660"/>
            <pc:sldLayoutMk cId="543197335" sldId="2147483731"/>
          </pc:sldLayoutMkLst>
        </pc:sldLayoutChg>
        <pc:sldLayoutChg chg="add">
          <pc:chgData name="Gabe Ho" userId="S::gabeho@microsoft.com::58a9f56c-098b-47aa-9907-88a53e557732" providerId="AD" clId="Web-{6556727E-56E8-DABA-FB7E-A311E726E5DF}" dt="2025-04-21T19:57:48.120" v="0"/>
          <pc:sldLayoutMkLst>
            <pc:docMk/>
            <pc:sldMasterMk cId="2110829923" sldId="2147483660"/>
            <pc:sldLayoutMk cId="2179547364" sldId="2147483732"/>
          </pc:sldLayoutMkLst>
        </pc:sldLayoutChg>
        <pc:sldLayoutChg chg="add">
          <pc:chgData name="Gabe Ho" userId="S::gabeho@microsoft.com::58a9f56c-098b-47aa-9907-88a53e557732" providerId="AD" clId="Web-{6556727E-56E8-DABA-FB7E-A311E726E5DF}" dt="2025-04-21T19:57:48.120" v="0"/>
          <pc:sldLayoutMkLst>
            <pc:docMk/>
            <pc:sldMasterMk cId="2110829923" sldId="2147483660"/>
            <pc:sldLayoutMk cId="4169998801" sldId="2147483733"/>
          </pc:sldLayoutMkLst>
        </pc:sldLayoutChg>
        <pc:sldLayoutChg chg="add">
          <pc:chgData name="Gabe Ho" userId="S::gabeho@microsoft.com::58a9f56c-098b-47aa-9907-88a53e557732" providerId="AD" clId="Web-{6556727E-56E8-DABA-FB7E-A311E726E5DF}" dt="2025-04-21T19:57:48.120" v="0"/>
          <pc:sldLayoutMkLst>
            <pc:docMk/>
            <pc:sldMasterMk cId="2110829923" sldId="2147483660"/>
            <pc:sldLayoutMk cId="2989272153" sldId="2147483734"/>
          </pc:sldLayoutMkLst>
        </pc:sldLayoutChg>
        <pc:sldLayoutChg chg="add">
          <pc:chgData name="Gabe Ho" userId="S::gabeho@microsoft.com::58a9f56c-098b-47aa-9907-88a53e557732" providerId="AD" clId="Web-{6556727E-56E8-DABA-FB7E-A311E726E5DF}" dt="2025-04-21T19:57:48.120" v="0"/>
          <pc:sldLayoutMkLst>
            <pc:docMk/>
            <pc:sldMasterMk cId="2110829923" sldId="2147483660"/>
            <pc:sldLayoutMk cId="318552968" sldId="2147483735"/>
          </pc:sldLayoutMkLst>
        </pc:sldLayoutChg>
        <pc:sldLayoutChg chg="add">
          <pc:chgData name="Gabe Ho" userId="S::gabeho@microsoft.com::58a9f56c-098b-47aa-9907-88a53e557732" providerId="AD" clId="Web-{6556727E-56E8-DABA-FB7E-A311E726E5DF}" dt="2025-04-21T19:57:48.120" v="0"/>
          <pc:sldLayoutMkLst>
            <pc:docMk/>
            <pc:sldMasterMk cId="2110829923" sldId="2147483660"/>
            <pc:sldLayoutMk cId="2971854613" sldId="2147483736"/>
          </pc:sldLayoutMkLst>
        </pc:sldLayoutChg>
        <pc:sldLayoutChg chg="add">
          <pc:chgData name="Gabe Ho" userId="S::gabeho@microsoft.com::58a9f56c-098b-47aa-9907-88a53e557732" providerId="AD" clId="Web-{6556727E-56E8-DABA-FB7E-A311E726E5DF}" dt="2025-04-21T19:57:48.120" v="0"/>
          <pc:sldLayoutMkLst>
            <pc:docMk/>
            <pc:sldMasterMk cId="2110829923" sldId="2147483660"/>
            <pc:sldLayoutMk cId="2213003080" sldId="2147483737"/>
          </pc:sldLayoutMkLst>
        </pc:sldLayoutChg>
        <pc:sldLayoutChg chg="add">
          <pc:chgData name="Gabe Ho" userId="S::gabeho@microsoft.com::58a9f56c-098b-47aa-9907-88a53e557732" providerId="AD" clId="Web-{6556727E-56E8-DABA-FB7E-A311E726E5DF}" dt="2025-04-21T19:57:48.120" v="0"/>
          <pc:sldLayoutMkLst>
            <pc:docMk/>
            <pc:sldMasterMk cId="2110829923" sldId="2147483660"/>
            <pc:sldLayoutMk cId="1160905595" sldId="2147483738"/>
          </pc:sldLayoutMkLst>
        </pc:sldLayoutChg>
        <pc:sldLayoutChg chg="add">
          <pc:chgData name="Gabe Ho" userId="S::gabeho@microsoft.com::58a9f56c-098b-47aa-9907-88a53e557732" providerId="AD" clId="Web-{6556727E-56E8-DABA-FB7E-A311E726E5DF}" dt="2025-04-21T19:57:48.120" v="0"/>
          <pc:sldLayoutMkLst>
            <pc:docMk/>
            <pc:sldMasterMk cId="2110829923" sldId="2147483660"/>
            <pc:sldLayoutMk cId="398421555" sldId="2147483739"/>
          </pc:sldLayoutMkLst>
        </pc:sldLayoutChg>
        <pc:sldLayoutChg chg="add">
          <pc:chgData name="Gabe Ho" userId="S::gabeho@microsoft.com::58a9f56c-098b-47aa-9907-88a53e557732" providerId="AD" clId="Web-{6556727E-56E8-DABA-FB7E-A311E726E5DF}" dt="2025-04-21T19:57:48.120" v="0"/>
          <pc:sldLayoutMkLst>
            <pc:docMk/>
            <pc:sldMasterMk cId="2110829923" sldId="2147483660"/>
            <pc:sldLayoutMk cId="2562666745" sldId="2147483740"/>
          </pc:sldLayoutMkLst>
        </pc:sldLayoutChg>
        <pc:sldLayoutChg chg="add">
          <pc:chgData name="Gabe Ho" userId="S::gabeho@microsoft.com::58a9f56c-098b-47aa-9907-88a53e557732" providerId="AD" clId="Web-{6556727E-56E8-DABA-FB7E-A311E726E5DF}" dt="2025-04-21T19:57:48.120" v="0"/>
          <pc:sldLayoutMkLst>
            <pc:docMk/>
            <pc:sldMasterMk cId="2110829923" sldId="2147483660"/>
            <pc:sldLayoutMk cId="1108317793" sldId="2147483741"/>
          </pc:sldLayoutMkLst>
        </pc:sldLayoutChg>
        <pc:sldLayoutChg chg="add">
          <pc:chgData name="Gabe Ho" userId="S::gabeho@microsoft.com::58a9f56c-098b-47aa-9907-88a53e557732" providerId="AD" clId="Web-{6556727E-56E8-DABA-FB7E-A311E726E5DF}" dt="2025-04-21T19:57:48.120" v="0"/>
          <pc:sldLayoutMkLst>
            <pc:docMk/>
            <pc:sldMasterMk cId="2110829923" sldId="2147483660"/>
            <pc:sldLayoutMk cId="2694291956" sldId="2147483742"/>
          </pc:sldLayoutMkLst>
        </pc:sldLayoutChg>
      </pc:sldMasterChg>
      <pc:sldMasterChg chg="replId modSldLayout">
        <pc:chgData name="Gabe Ho" userId="S::gabeho@microsoft.com::58a9f56c-098b-47aa-9907-88a53e557732" providerId="AD" clId="Web-{6556727E-56E8-DABA-FB7E-A311E726E5DF}" dt="2025-04-21T19:57:48.120" v="0"/>
        <pc:sldMasterMkLst>
          <pc:docMk/>
          <pc:sldMasterMk cId="3816309374" sldId="2147483801"/>
        </pc:sldMasterMkLst>
        <pc:sldLayoutChg chg="replId">
          <pc:chgData name="Gabe Ho" userId="S::gabeho@microsoft.com::58a9f56c-098b-47aa-9907-88a53e557732" providerId="AD" clId="Web-{6556727E-56E8-DABA-FB7E-A311E726E5DF}" dt="2025-04-21T19:57:48.120" v="0"/>
          <pc:sldLayoutMkLst>
            <pc:docMk/>
            <pc:sldMasterMk cId="3816309374" sldId="2147483801"/>
            <pc:sldLayoutMk cId="3361293667" sldId="2147483802"/>
          </pc:sldLayoutMkLst>
        </pc:sldLayoutChg>
        <pc:sldLayoutChg chg="replId">
          <pc:chgData name="Gabe Ho" userId="S::gabeho@microsoft.com::58a9f56c-098b-47aa-9907-88a53e557732" providerId="AD" clId="Web-{6556727E-56E8-DABA-FB7E-A311E726E5DF}" dt="2025-04-21T19:57:48.120" v="0"/>
          <pc:sldLayoutMkLst>
            <pc:docMk/>
            <pc:sldMasterMk cId="3816309374" sldId="2147483801"/>
            <pc:sldLayoutMk cId="1532543369" sldId="2147483803"/>
          </pc:sldLayoutMkLst>
        </pc:sldLayoutChg>
        <pc:sldLayoutChg chg="replId">
          <pc:chgData name="Gabe Ho" userId="S::gabeho@microsoft.com::58a9f56c-098b-47aa-9907-88a53e557732" providerId="AD" clId="Web-{6556727E-56E8-DABA-FB7E-A311E726E5DF}" dt="2025-04-21T19:57:48.120" v="0"/>
          <pc:sldLayoutMkLst>
            <pc:docMk/>
            <pc:sldMasterMk cId="3816309374" sldId="2147483801"/>
            <pc:sldLayoutMk cId="4252521947" sldId="2147483804"/>
          </pc:sldLayoutMkLst>
        </pc:sldLayoutChg>
        <pc:sldLayoutChg chg="replId">
          <pc:chgData name="Gabe Ho" userId="S::gabeho@microsoft.com::58a9f56c-098b-47aa-9907-88a53e557732" providerId="AD" clId="Web-{6556727E-56E8-DABA-FB7E-A311E726E5DF}" dt="2025-04-21T19:57:48.120" v="0"/>
          <pc:sldLayoutMkLst>
            <pc:docMk/>
            <pc:sldMasterMk cId="3816309374" sldId="2147483801"/>
            <pc:sldLayoutMk cId="1254967162" sldId="2147483805"/>
          </pc:sldLayoutMkLst>
        </pc:sldLayoutChg>
        <pc:sldLayoutChg chg="replId">
          <pc:chgData name="Gabe Ho" userId="S::gabeho@microsoft.com::58a9f56c-098b-47aa-9907-88a53e557732" providerId="AD" clId="Web-{6556727E-56E8-DABA-FB7E-A311E726E5DF}" dt="2025-04-21T19:57:48.120" v="0"/>
          <pc:sldLayoutMkLst>
            <pc:docMk/>
            <pc:sldMasterMk cId="3816309374" sldId="2147483801"/>
            <pc:sldLayoutMk cId="759414414" sldId="2147483806"/>
          </pc:sldLayoutMkLst>
        </pc:sldLayoutChg>
        <pc:sldLayoutChg chg="replId">
          <pc:chgData name="Gabe Ho" userId="S::gabeho@microsoft.com::58a9f56c-098b-47aa-9907-88a53e557732" providerId="AD" clId="Web-{6556727E-56E8-DABA-FB7E-A311E726E5DF}" dt="2025-04-21T19:57:48.120" v="0"/>
          <pc:sldLayoutMkLst>
            <pc:docMk/>
            <pc:sldMasterMk cId="3816309374" sldId="2147483801"/>
            <pc:sldLayoutMk cId="1442893226" sldId="2147483807"/>
          </pc:sldLayoutMkLst>
        </pc:sldLayoutChg>
        <pc:sldLayoutChg chg="replId">
          <pc:chgData name="Gabe Ho" userId="S::gabeho@microsoft.com::58a9f56c-098b-47aa-9907-88a53e557732" providerId="AD" clId="Web-{6556727E-56E8-DABA-FB7E-A311E726E5DF}" dt="2025-04-21T19:57:48.120" v="0"/>
          <pc:sldLayoutMkLst>
            <pc:docMk/>
            <pc:sldMasterMk cId="3816309374" sldId="2147483801"/>
            <pc:sldLayoutMk cId="1862166722" sldId="2147483808"/>
          </pc:sldLayoutMkLst>
        </pc:sldLayoutChg>
        <pc:sldLayoutChg chg="replId">
          <pc:chgData name="Gabe Ho" userId="S::gabeho@microsoft.com::58a9f56c-098b-47aa-9907-88a53e557732" providerId="AD" clId="Web-{6556727E-56E8-DABA-FB7E-A311E726E5DF}" dt="2025-04-21T19:57:48.120" v="0"/>
          <pc:sldLayoutMkLst>
            <pc:docMk/>
            <pc:sldMasterMk cId="3816309374" sldId="2147483801"/>
            <pc:sldLayoutMk cId="1378750355" sldId="2147483809"/>
          </pc:sldLayoutMkLst>
        </pc:sldLayoutChg>
        <pc:sldLayoutChg chg="replId">
          <pc:chgData name="Gabe Ho" userId="S::gabeho@microsoft.com::58a9f56c-098b-47aa-9907-88a53e557732" providerId="AD" clId="Web-{6556727E-56E8-DABA-FB7E-A311E726E5DF}" dt="2025-04-21T19:57:48.120" v="0"/>
          <pc:sldLayoutMkLst>
            <pc:docMk/>
            <pc:sldMasterMk cId="3816309374" sldId="2147483801"/>
            <pc:sldLayoutMk cId="3634245281" sldId="2147483810"/>
          </pc:sldLayoutMkLst>
        </pc:sldLayoutChg>
        <pc:sldLayoutChg chg="replId">
          <pc:chgData name="Gabe Ho" userId="S::gabeho@microsoft.com::58a9f56c-098b-47aa-9907-88a53e557732" providerId="AD" clId="Web-{6556727E-56E8-DABA-FB7E-A311E726E5DF}" dt="2025-04-21T19:57:48.120" v="0"/>
          <pc:sldLayoutMkLst>
            <pc:docMk/>
            <pc:sldMasterMk cId="3816309374" sldId="2147483801"/>
            <pc:sldLayoutMk cId="1130135254" sldId="2147483811"/>
          </pc:sldLayoutMkLst>
        </pc:sldLayoutChg>
        <pc:sldLayoutChg chg="replId">
          <pc:chgData name="Gabe Ho" userId="S::gabeho@microsoft.com::58a9f56c-098b-47aa-9907-88a53e557732" providerId="AD" clId="Web-{6556727E-56E8-DABA-FB7E-A311E726E5DF}" dt="2025-04-21T19:57:48.120" v="0"/>
          <pc:sldLayoutMkLst>
            <pc:docMk/>
            <pc:sldMasterMk cId="3816309374" sldId="2147483801"/>
            <pc:sldLayoutMk cId="855400344" sldId="2147483812"/>
          </pc:sldLayoutMkLst>
        </pc:sldLayoutChg>
        <pc:sldLayoutChg chg="replId">
          <pc:chgData name="Gabe Ho" userId="S::gabeho@microsoft.com::58a9f56c-098b-47aa-9907-88a53e557732" providerId="AD" clId="Web-{6556727E-56E8-DABA-FB7E-A311E726E5DF}" dt="2025-04-21T19:57:48.120" v="0"/>
          <pc:sldLayoutMkLst>
            <pc:docMk/>
            <pc:sldMasterMk cId="3816309374" sldId="2147483801"/>
            <pc:sldLayoutMk cId="3911601466" sldId="2147483813"/>
          </pc:sldLayoutMkLst>
        </pc:sldLayoutChg>
        <pc:sldLayoutChg chg="replId">
          <pc:chgData name="Gabe Ho" userId="S::gabeho@microsoft.com::58a9f56c-098b-47aa-9907-88a53e557732" providerId="AD" clId="Web-{6556727E-56E8-DABA-FB7E-A311E726E5DF}" dt="2025-04-21T19:57:48.120" v="0"/>
          <pc:sldLayoutMkLst>
            <pc:docMk/>
            <pc:sldMasterMk cId="3816309374" sldId="2147483801"/>
            <pc:sldLayoutMk cId="1945107207" sldId="2147483814"/>
          </pc:sldLayoutMkLst>
        </pc:sldLayoutChg>
        <pc:sldLayoutChg chg="replId">
          <pc:chgData name="Gabe Ho" userId="S::gabeho@microsoft.com::58a9f56c-098b-47aa-9907-88a53e557732" providerId="AD" clId="Web-{6556727E-56E8-DABA-FB7E-A311E726E5DF}" dt="2025-04-21T19:57:48.120" v="0"/>
          <pc:sldLayoutMkLst>
            <pc:docMk/>
            <pc:sldMasterMk cId="3816309374" sldId="2147483801"/>
            <pc:sldLayoutMk cId="4116306450" sldId="2147483815"/>
          </pc:sldLayoutMkLst>
        </pc:sldLayoutChg>
        <pc:sldLayoutChg chg="replId">
          <pc:chgData name="Gabe Ho" userId="S::gabeho@microsoft.com::58a9f56c-098b-47aa-9907-88a53e557732" providerId="AD" clId="Web-{6556727E-56E8-DABA-FB7E-A311E726E5DF}" dt="2025-04-21T19:57:48.120" v="0"/>
          <pc:sldLayoutMkLst>
            <pc:docMk/>
            <pc:sldMasterMk cId="3816309374" sldId="2147483801"/>
            <pc:sldLayoutMk cId="3966945520" sldId="2147483816"/>
          </pc:sldLayoutMkLst>
        </pc:sldLayoutChg>
        <pc:sldLayoutChg chg="replId">
          <pc:chgData name="Gabe Ho" userId="S::gabeho@microsoft.com::58a9f56c-098b-47aa-9907-88a53e557732" providerId="AD" clId="Web-{6556727E-56E8-DABA-FB7E-A311E726E5DF}" dt="2025-04-21T19:57:48.120" v="0"/>
          <pc:sldLayoutMkLst>
            <pc:docMk/>
            <pc:sldMasterMk cId="3816309374" sldId="2147483801"/>
            <pc:sldLayoutMk cId="823423967" sldId="2147483817"/>
          </pc:sldLayoutMkLst>
        </pc:sldLayoutChg>
        <pc:sldLayoutChg chg="replId">
          <pc:chgData name="Gabe Ho" userId="S::gabeho@microsoft.com::58a9f56c-098b-47aa-9907-88a53e557732" providerId="AD" clId="Web-{6556727E-56E8-DABA-FB7E-A311E726E5DF}" dt="2025-04-21T19:57:48.120" v="0"/>
          <pc:sldLayoutMkLst>
            <pc:docMk/>
            <pc:sldMasterMk cId="3816309374" sldId="2147483801"/>
            <pc:sldLayoutMk cId="2487853683" sldId="2147483818"/>
          </pc:sldLayoutMkLst>
        </pc:sldLayoutChg>
        <pc:sldLayoutChg chg="replId">
          <pc:chgData name="Gabe Ho" userId="S::gabeho@microsoft.com::58a9f56c-098b-47aa-9907-88a53e557732" providerId="AD" clId="Web-{6556727E-56E8-DABA-FB7E-A311E726E5DF}" dt="2025-04-21T19:57:48.120" v="0"/>
          <pc:sldLayoutMkLst>
            <pc:docMk/>
            <pc:sldMasterMk cId="3816309374" sldId="2147483801"/>
            <pc:sldLayoutMk cId="1695425523" sldId="2147483819"/>
          </pc:sldLayoutMkLst>
        </pc:sldLayoutChg>
        <pc:sldLayoutChg chg="replId">
          <pc:chgData name="Gabe Ho" userId="S::gabeho@microsoft.com::58a9f56c-098b-47aa-9907-88a53e557732" providerId="AD" clId="Web-{6556727E-56E8-DABA-FB7E-A311E726E5DF}" dt="2025-04-21T19:57:48.120" v="0"/>
          <pc:sldLayoutMkLst>
            <pc:docMk/>
            <pc:sldMasterMk cId="3816309374" sldId="2147483801"/>
            <pc:sldLayoutMk cId="4081032566" sldId="2147483820"/>
          </pc:sldLayoutMkLst>
        </pc:sldLayoutChg>
        <pc:sldLayoutChg chg="replId">
          <pc:chgData name="Gabe Ho" userId="S::gabeho@microsoft.com::58a9f56c-098b-47aa-9907-88a53e557732" providerId="AD" clId="Web-{6556727E-56E8-DABA-FB7E-A311E726E5DF}" dt="2025-04-21T19:57:48.120" v="0"/>
          <pc:sldLayoutMkLst>
            <pc:docMk/>
            <pc:sldMasterMk cId="3816309374" sldId="2147483801"/>
            <pc:sldLayoutMk cId="2387887511" sldId="2147483821"/>
          </pc:sldLayoutMkLst>
        </pc:sldLayoutChg>
        <pc:sldLayoutChg chg="replId">
          <pc:chgData name="Gabe Ho" userId="S::gabeho@microsoft.com::58a9f56c-098b-47aa-9907-88a53e557732" providerId="AD" clId="Web-{6556727E-56E8-DABA-FB7E-A311E726E5DF}" dt="2025-04-21T19:57:48.120" v="0"/>
          <pc:sldLayoutMkLst>
            <pc:docMk/>
            <pc:sldMasterMk cId="3816309374" sldId="2147483801"/>
            <pc:sldLayoutMk cId="3242293979" sldId="2147483822"/>
          </pc:sldLayoutMkLst>
        </pc:sldLayoutChg>
        <pc:sldLayoutChg chg="replId">
          <pc:chgData name="Gabe Ho" userId="S::gabeho@microsoft.com::58a9f56c-098b-47aa-9907-88a53e557732" providerId="AD" clId="Web-{6556727E-56E8-DABA-FB7E-A311E726E5DF}" dt="2025-04-21T19:57:48.120" v="0"/>
          <pc:sldLayoutMkLst>
            <pc:docMk/>
            <pc:sldMasterMk cId="3816309374" sldId="2147483801"/>
            <pc:sldLayoutMk cId="3219544302" sldId="2147483823"/>
          </pc:sldLayoutMkLst>
        </pc:sldLayoutChg>
        <pc:sldLayoutChg chg="replId">
          <pc:chgData name="Gabe Ho" userId="S::gabeho@microsoft.com::58a9f56c-098b-47aa-9907-88a53e557732" providerId="AD" clId="Web-{6556727E-56E8-DABA-FB7E-A311E726E5DF}" dt="2025-04-21T19:57:48.120" v="0"/>
          <pc:sldLayoutMkLst>
            <pc:docMk/>
            <pc:sldMasterMk cId="3816309374" sldId="2147483801"/>
            <pc:sldLayoutMk cId="3325509157" sldId="2147483824"/>
          </pc:sldLayoutMkLst>
        </pc:sldLayoutChg>
        <pc:sldLayoutChg chg="replId">
          <pc:chgData name="Gabe Ho" userId="S::gabeho@microsoft.com::58a9f56c-098b-47aa-9907-88a53e557732" providerId="AD" clId="Web-{6556727E-56E8-DABA-FB7E-A311E726E5DF}" dt="2025-04-21T19:57:48.120" v="0"/>
          <pc:sldLayoutMkLst>
            <pc:docMk/>
            <pc:sldMasterMk cId="3816309374" sldId="2147483801"/>
            <pc:sldLayoutMk cId="1928305222" sldId="2147483825"/>
          </pc:sldLayoutMkLst>
        </pc:sldLayoutChg>
        <pc:sldLayoutChg chg="replId">
          <pc:chgData name="Gabe Ho" userId="S::gabeho@microsoft.com::58a9f56c-098b-47aa-9907-88a53e557732" providerId="AD" clId="Web-{6556727E-56E8-DABA-FB7E-A311E726E5DF}" dt="2025-04-21T19:57:48.120" v="0"/>
          <pc:sldLayoutMkLst>
            <pc:docMk/>
            <pc:sldMasterMk cId="3816309374" sldId="2147483801"/>
            <pc:sldLayoutMk cId="2735403406" sldId="2147483826"/>
          </pc:sldLayoutMkLst>
        </pc:sldLayoutChg>
        <pc:sldLayoutChg chg="replId">
          <pc:chgData name="Gabe Ho" userId="S::gabeho@microsoft.com::58a9f56c-098b-47aa-9907-88a53e557732" providerId="AD" clId="Web-{6556727E-56E8-DABA-FB7E-A311E726E5DF}" dt="2025-04-21T19:57:48.120" v="0"/>
          <pc:sldLayoutMkLst>
            <pc:docMk/>
            <pc:sldMasterMk cId="3816309374" sldId="2147483801"/>
            <pc:sldLayoutMk cId="3447491806" sldId="2147483827"/>
          </pc:sldLayoutMkLst>
        </pc:sldLayoutChg>
        <pc:sldLayoutChg chg="replId">
          <pc:chgData name="Gabe Ho" userId="S::gabeho@microsoft.com::58a9f56c-098b-47aa-9907-88a53e557732" providerId="AD" clId="Web-{6556727E-56E8-DABA-FB7E-A311E726E5DF}" dt="2025-04-21T19:57:48.120" v="0"/>
          <pc:sldLayoutMkLst>
            <pc:docMk/>
            <pc:sldMasterMk cId="3816309374" sldId="2147483801"/>
            <pc:sldLayoutMk cId="686315093" sldId="2147483828"/>
          </pc:sldLayoutMkLst>
        </pc:sldLayoutChg>
        <pc:sldLayoutChg chg="replId">
          <pc:chgData name="Gabe Ho" userId="S::gabeho@microsoft.com::58a9f56c-098b-47aa-9907-88a53e557732" providerId="AD" clId="Web-{6556727E-56E8-DABA-FB7E-A311E726E5DF}" dt="2025-04-21T19:57:48.120" v="0"/>
          <pc:sldLayoutMkLst>
            <pc:docMk/>
            <pc:sldMasterMk cId="3816309374" sldId="2147483801"/>
            <pc:sldLayoutMk cId="1571174085" sldId="2147483829"/>
          </pc:sldLayoutMkLst>
        </pc:sldLayoutChg>
        <pc:sldLayoutChg chg="replId">
          <pc:chgData name="Gabe Ho" userId="S::gabeho@microsoft.com::58a9f56c-098b-47aa-9907-88a53e557732" providerId="AD" clId="Web-{6556727E-56E8-DABA-FB7E-A311E726E5DF}" dt="2025-04-21T19:57:48.120" v="0"/>
          <pc:sldLayoutMkLst>
            <pc:docMk/>
            <pc:sldMasterMk cId="3816309374" sldId="2147483801"/>
            <pc:sldLayoutMk cId="949547981" sldId="2147483830"/>
          </pc:sldLayoutMkLst>
        </pc:sldLayoutChg>
        <pc:sldLayoutChg chg="replId">
          <pc:chgData name="Gabe Ho" userId="S::gabeho@microsoft.com::58a9f56c-098b-47aa-9907-88a53e557732" providerId="AD" clId="Web-{6556727E-56E8-DABA-FB7E-A311E726E5DF}" dt="2025-04-21T19:57:48.120" v="0"/>
          <pc:sldLayoutMkLst>
            <pc:docMk/>
            <pc:sldMasterMk cId="3816309374" sldId="2147483801"/>
            <pc:sldLayoutMk cId="4232429804" sldId="2147483831"/>
          </pc:sldLayoutMkLst>
        </pc:sldLayoutChg>
        <pc:sldLayoutChg chg="replId">
          <pc:chgData name="Gabe Ho" userId="S::gabeho@microsoft.com::58a9f56c-098b-47aa-9907-88a53e557732" providerId="AD" clId="Web-{6556727E-56E8-DABA-FB7E-A311E726E5DF}" dt="2025-04-21T19:57:48.120" v="0"/>
          <pc:sldLayoutMkLst>
            <pc:docMk/>
            <pc:sldMasterMk cId="3816309374" sldId="2147483801"/>
            <pc:sldLayoutMk cId="2897864622" sldId="2147483832"/>
          </pc:sldLayoutMkLst>
        </pc:sldLayoutChg>
        <pc:sldLayoutChg chg="replId">
          <pc:chgData name="Gabe Ho" userId="S::gabeho@microsoft.com::58a9f56c-098b-47aa-9907-88a53e557732" providerId="AD" clId="Web-{6556727E-56E8-DABA-FB7E-A311E726E5DF}" dt="2025-04-21T19:57:48.120" v="0"/>
          <pc:sldLayoutMkLst>
            <pc:docMk/>
            <pc:sldMasterMk cId="3816309374" sldId="2147483801"/>
            <pc:sldLayoutMk cId="230413666" sldId="2147483833"/>
          </pc:sldLayoutMkLst>
        </pc:sldLayoutChg>
        <pc:sldLayoutChg chg="replId">
          <pc:chgData name="Gabe Ho" userId="S::gabeho@microsoft.com::58a9f56c-098b-47aa-9907-88a53e557732" providerId="AD" clId="Web-{6556727E-56E8-DABA-FB7E-A311E726E5DF}" dt="2025-04-21T19:57:48.120" v="0"/>
          <pc:sldLayoutMkLst>
            <pc:docMk/>
            <pc:sldMasterMk cId="3816309374" sldId="2147483801"/>
            <pc:sldLayoutMk cId="496123762" sldId="2147483834"/>
          </pc:sldLayoutMkLst>
        </pc:sldLayoutChg>
      </pc:sldMasterChg>
      <pc:sldMasterChg chg="replId modSldLayout">
        <pc:chgData name="Gabe Ho" userId="S::gabeho@microsoft.com::58a9f56c-098b-47aa-9907-88a53e557732" providerId="AD" clId="Web-{6556727E-56E8-DABA-FB7E-A311E726E5DF}" dt="2025-04-21T19:57:48.120" v="0"/>
        <pc:sldMasterMkLst>
          <pc:docMk/>
          <pc:sldMasterMk cId="2687455473" sldId="2147483835"/>
        </pc:sldMasterMkLst>
        <pc:sldLayoutChg chg="replId">
          <pc:chgData name="Gabe Ho" userId="S::gabeho@microsoft.com::58a9f56c-098b-47aa-9907-88a53e557732" providerId="AD" clId="Web-{6556727E-56E8-DABA-FB7E-A311E726E5DF}" dt="2025-04-21T19:57:48.120" v="0"/>
          <pc:sldLayoutMkLst>
            <pc:docMk/>
            <pc:sldMasterMk cId="2687455473" sldId="2147483835"/>
            <pc:sldLayoutMk cId="3256579416" sldId="2147483836"/>
          </pc:sldLayoutMkLst>
        </pc:sldLayoutChg>
        <pc:sldLayoutChg chg="replId">
          <pc:chgData name="Gabe Ho" userId="S::gabeho@microsoft.com::58a9f56c-098b-47aa-9907-88a53e557732" providerId="AD" clId="Web-{6556727E-56E8-DABA-FB7E-A311E726E5DF}" dt="2025-04-21T19:57:48.120" v="0"/>
          <pc:sldLayoutMkLst>
            <pc:docMk/>
            <pc:sldMasterMk cId="2687455473" sldId="2147483835"/>
            <pc:sldLayoutMk cId="340096974" sldId="2147483837"/>
          </pc:sldLayoutMkLst>
        </pc:sldLayoutChg>
        <pc:sldLayoutChg chg="replId">
          <pc:chgData name="Gabe Ho" userId="S::gabeho@microsoft.com::58a9f56c-098b-47aa-9907-88a53e557732" providerId="AD" clId="Web-{6556727E-56E8-DABA-FB7E-A311E726E5DF}" dt="2025-04-21T19:57:48.120" v="0"/>
          <pc:sldLayoutMkLst>
            <pc:docMk/>
            <pc:sldMasterMk cId="2687455473" sldId="2147483835"/>
            <pc:sldLayoutMk cId="261097894" sldId="2147483838"/>
          </pc:sldLayoutMkLst>
        </pc:sldLayoutChg>
        <pc:sldLayoutChg chg="replId">
          <pc:chgData name="Gabe Ho" userId="S::gabeho@microsoft.com::58a9f56c-098b-47aa-9907-88a53e557732" providerId="AD" clId="Web-{6556727E-56E8-DABA-FB7E-A311E726E5DF}" dt="2025-04-21T19:57:48.120" v="0"/>
          <pc:sldLayoutMkLst>
            <pc:docMk/>
            <pc:sldMasterMk cId="2687455473" sldId="2147483835"/>
            <pc:sldLayoutMk cId="1842079722" sldId="2147483839"/>
          </pc:sldLayoutMkLst>
        </pc:sldLayoutChg>
        <pc:sldLayoutChg chg="replId">
          <pc:chgData name="Gabe Ho" userId="S::gabeho@microsoft.com::58a9f56c-098b-47aa-9907-88a53e557732" providerId="AD" clId="Web-{6556727E-56E8-DABA-FB7E-A311E726E5DF}" dt="2025-04-21T19:57:48.120" v="0"/>
          <pc:sldLayoutMkLst>
            <pc:docMk/>
            <pc:sldMasterMk cId="2687455473" sldId="2147483835"/>
            <pc:sldLayoutMk cId="1147389027" sldId="2147483840"/>
          </pc:sldLayoutMkLst>
        </pc:sldLayoutChg>
        <pc:sldLayoutChg chg="replId">
          <pc:chgData name="Gabe Ho" userId="S::gabeho@microsoft.com::58a9f56c-098b-47aa-9907-88a53e557732" providerId="AD" clId="Web-{6556727E-56E8-DABA-FB7E-A311E726E5DF}" dt="2025-04-21T19:57:48.120" v="0"/>
          <pc:sldLayoutMkLst>
            <pc:docMk/>
            <pc:sldMasterMk cId="2687455473" sldId="2147483835"/>
            <pc:sldLayoutMk cId="3903443804" sldId="2147483841"/>
          </pc:sldLayoutMkLst>
        </pc:sldLayoutChg>
        <pc:sldLayoutChg chg="replId">
          <pc:chgData name="Gabe Ho" userId="S::gabeho@microsoft.com::58a9f56c-098b-47aa-9907-88a53e557732" providerId="AD" clId="Web-{6556727E-56E8-DABA-FB7E-A311E726E5DF}" dt="2025-04-21T19:57:48.120" v="0"/>
          <pc:sldLayoutMkLst>
            <pc:docMk/>
            <pc:sldMasterMk cId="2687455473" sldId="2147483835"/>
            <pc:sldLayoutMk cId="570186219" sldId="2147483842"/>
          </pc:sldLayoutMkLst>
        </pc:sldLayoutChg>
        <pc:sldLayoutChg chg="replId">
          <pc:chgData name="Gabe Ho" userId="S::gabeho@microsoft.com::58a9f56c-098b-47aa-9907-88a53e557732" providerId="AD" clId="Web-{6556727E-56E8-DABA-FB7E-A311E726E5DF}" dt="2025-04-21T19:57:48.120" v="0"/>
          <pc:sldLayoutMkLst>
            <pc:docMk/>
            <pc:sldMasterMk cId="2687455473" sldId="2147483835"/>
            <pc:sldLayoutMk cId="1558596969" sldId="2147483843"/>
          </pc:sldLayoutMkLst>
        </pc:sldLayoutChg>
        <pc:sldLayoutChg chg="replId">
          <pc:chgData name="Gabe Ho" userId="S::gabeho@microsoft.com::58a9f56c-098b-47aa-9907-88a53e557732" providerId="AD" clId="Web-{6556727E-56E8-DABA-FB7E-A311E726E5DF}" dt="2025-04-21T19:57:48.120" v="0"/>
          <pc:sldLayoutMkLst>
            <pc:docMk/>
            <pc:sldMasterMk cId="2687455473" sldId="2147483835"/>
            <pc:sldLayoutMk cId="435141264" sldId="2147483844"/>
          </pc:sldLayoutMkLst>
        </pc:sldLayoutChg>
        <pc:sldLayoutChg chg="replId">
          <pc:chgData name="Gabe Ho" userId="S::gabeho@microsoft.com::58a9f56c-098b-47aa-9907-88a53e557732" providerId="AD" clId="Web-{6556727E-56E8-DABA-FB7E-A311E726E5DF}" dt="2025-04-21T19:57:48.120" v="0"/>
          <pc:sldLayoutMkLst>
            <pc:docMk/>
            <pc:sldMasterMk cId="2687455473" sldId="2147483835"/>
            <pc:sldLayoutMk cId="4087604637" sldId="2147483845"/>
          </pc:sldLayoutMkLst>
        </pc:sldLayoutChg>
        <pc:sldLayoutChg chg="replId">
          <pc:chgData name="Gabe Ho" userId="S::gabeho@microsoft.com::58a9f56c-098b-47aa-9907-88a53e557732" providerId="AD" clId="Web-{6556727E-56E8-DABA-FB7E-A311E726E5DF}" dt="2025-04-21T19:57:48.120" v="0"/>
          <pc:sldLayoutMkLst>
            <pc:docMk/>
            <pc:sldMasterMk cId="2687455473" sldId="2147483835"/>
            <pc:sldLayoutMk cId="797100820" sldId="2147483846"/>
          </pc:sldLayoutMkLst>
        </pc:sldLayoutChg>
        <pc:sldLayoutChg chg="replId">
          <pc:chgData name="Gabe Ho" userId="S::gabeho@microsoft.com::58a9f56c-098b-47aa-9907-88a53e557732" providerId="AD" clId="Web-{6556727E-56E8-DABA-FB7E-A311E726E5DF}" dt="2025-04-21T19:57:48.120" v="0"/>
          <pc:sldLayoutMkLst>
            <pc:docMk/>
            <pc:sldMasterMk cId="2687455473" sldId="2147483835"/>
            <pc:sldLayoutMk cId="2596614651" sldId="2147483847"/>
          </pc:sldLayoutMkLst>
        </pc:sldLayoutChg>
        <pc:sldLayoutChg chg="replId">
          <pc:chgData name="Gabe Ho" userId="S::gabeho@microsoft.com::58a9f56c-098b-47aa-9907-88a53e557732" providerId="AD" clId="Web-{6556727E-56E8-DABA-FB7E-A311E726E5DF}" dt="2025-04-21T19:57:48.120" v="0"/>
          <pc:sldLayoutMkLst>
            <pc:docMk/>
            <pc:sldMasterMk cId="2687455473" sldId="2147483835"/>
            <pc:sldLayoutMk cId="3914153463" sldId="2147483848"/>
          </pc:sldLayoutMkLst>
        </pc:sldLayoutChg>
        <pc:sldLayoutChg chg="replId">
          <pc:chgData name="Gabe Ho" userId="S::gabeho@microsoft.com::58a9f56c-098b-47aa-9907-88a53e557732" providerId="AD" clId="Web-{6556727E-56E8-DABA-FB7E-A311E726E5DF}" dt="2025-04-21T19:57:48.120" v="0"/>
          <pc:sldLayoutMkLst>
            <pc:docMk/>
            <pc:sldMasterMk cId="2687455473" sldId="2147483835"/>
            <pc:sldLayoutMk cId="2749888267" sldId="2147483849"/>
          </pc:sldLayoutMkLst>
        </pc:sldLayoutChg>
        <pc:sldLayoutChg chg="replId">
          <pc:chgData name="Gabe Ho" userId="S::gabeho@microsoft.com::58a9f56c-098b-47aa-9907-88a53e557732" providerId="AD" clId="Web-{6556727E-56E8-DABA-FB7E-A311E726E5DF}" dt="2025-04-21T19:57:48.120" v="0"/>
          <pc:sldLayoutMkLst>
            <pc:docMk/>
            <pc:sldMasterMk cId="2687455473" sldId="2147483835"/>
            <pc:sldLayoutMk cId="4040992517" sldId="2147483850"/>
          </pc:sldLayoutMkLst>
        </pc:sldLayoutChg>
        <pc:sldLayoutChg chg="replId">
          <pc:chgData name="Gabe Ho" userId="S::gabeho@microsoft.com::58a9f56c-098b-47aa-9907-88a53e557732" providerId="AD" clId="Web-{6556727E-56E8-DABA-FB7E-A311E726E5DF}" dt="2025-04-21T19:57:48.120" v="0"/>
          <pc:sldLayoutMkLst>
            <pc:docMk/>
            <pc:sldMasterMk cId="2687455473" sldId="2147483835"/>
            <pc:sldLayoutMk cId="2955281718" sldId="2147483851"/>
          </pc:sldLayoutMkLst>
        </pc:sldLayoutChg>
        <pc:sldLayoutChg chg="replId">
          <pc:chgData name="Gabe Ho" userId="S::gabeho@microsoft.com::58a9f56c-098b-47aa-9907-88a53e557732" providerId="AD" clId="Web-{6556727E-56E8-DABA-FB7E-A311E726E5DF}" dt="2025-04-21T19:57:48.120" v="0"/>
          <pc:sldLayoutMkLst>
            <pc:docMk/>
            <pc:sldMasterMk cId="2687455473" sldId="2147483835"/>
            <pc:sldLayoutMk cId="131764448" sldId="2147483852"/>
          </pc:sldLayoutMkLst>
        </pc:sldLayoutChg>
        <pc:sldLayoutChg chg="replId">
          <pc:chgData name="Gabe Ho" userId="S::gabeho@microsoft.com::58a9f56c-098b-47aa-9907-88a53e557732" providerId="AD" clId="Web-{6556727E-56E8-DABA-FB7E-A311E726E5DF}" dt="2025-04-21T19:57:48.120" v="0"/>
          <pc:sldLayoutMkLst>
            <pc:docMk/>
            <pc:sldMasterMk cId="2687455473" sldId="2147483835"/>
            <pc:sldLayoutMk cId="3487405536" sldId="2147483853"/>
          </pc:sldLayoutMkLst>
        </pc:sldLayoutChg>
        <pc:sldLayoutChg chg="replId">
          <pc:chgData name="Gabe Ho" userId="S::gabeho@microsoft.com::58a9f56c-098b-47aa-9907-88a53e557732" providerId="AD" clId="Web-{6556727E-56E8-DABA-FB7E-A311E726E5DF}" dt="2025-04-21T19:57:48.120" v="0"/>
          <pc:sldLayoutMkLst>
            <pc:docMk/>
            <pc:sldMasterMk cId="2687455473" sldId="2147483835"/>
            <pc:sldLayoutMk cId="2370969066" sldId="2147483854"/>
          </pc:sldLayoutMkLst>
        </pc:sldLayoutChg>
        <pc:sldLayoutChg chg="replId">
          <pc:chgData name="Gabe Ho" userId="S::gabeho@microsoft.com::58a9f56c-098b-47aa-9907-88a53e557732" providerId="AD" clId="Web-{6556727E-56E8-DABA-FB7E-A311E726E5DF}" dt="2025-04-21T19:57:48.120" v="0"/>
          <pc:sldLayoutMkLst>
            <pc:docMk/>
            <pc:sldMasterMk cId="2687455473" sldId="2147483835"/>
            <pc:sldLayoutMk cId="812961785" sldId="2147483855"/>
          </pc:sldLayoutMkLst>
        </pc:sldLayoutChg>
        <pc:sldLayoutChg chg="replId">
          <pc:chgData name="Gabe Ho" userId="S::gabeho@microsoft.com::58a9f56c-098b-47aa-9907-88a53e557732" providerId="AD" clId="Web-{6556727E-56E8-DABA-FB7E-A311E726E5DF}" dt="2025-04-21T19:57:48.120" v="0"/>
          <pc:sldLayoutMkLst>
            <pc:docMk/>
            <pc:sldMasterMk cId="2687455473" sldId="2147483835"/>
            <pc:sldLayoutMk cId="315424021" sldId="2147483856"/>
          </pc:sldLayoutMkLst>
        </pc:sldLayoutChg>
        <pc:sldLayoutChg chg="replId">
          <pc:chgData name="Gabe Ho" userId="S::gabeho@microsoft.com::58a9f56c-098b-47aa-9907-88a53e557732" providerId="AD" clId="Web-{6556727E-56E8-DABA-FB7E-A311E726E5DF}" dt="2025-04-21T19:57:48.120" v="0"/>
          <pc:sldLayoutMkLst>
            <pc:docMk/>
            <pc:sldMasterMk cId="2687455473" sldId="2147483835"/>
            <pc:sldLayoutMk cId="2129251565" sldId="2147483857"/>
          </pc:sldLayoutMkLst>
        </pc:sldLayoutChg>
        <pc:sldLayoutChg chg="replId">
          <pc:chgData name="Gabe Ho" userId="S::gabeho@microsoft.com::58a9f56c-098b-47aa-9907-88a53e557732" providerId="AD" clId="Web-{6556727E-56E8-DABA-FB7E-A311E726E5DF}" dt="2025-04-21T19:57:48.120" v="0"/>
          <pc:sldLayoutMkLst>
            <pc:docMk/>
            <pc:sldMasterMk cId="2687455473" sldId="2147483835"/>
            <pc:sldLayoutMk cId="3182618702" sldId="2147483858"/>
          </pc:sldLayoutMkLst>
        </pc:sldLayoutChg>
        <pc:sldLayoutChg chg="replId">
          <pc:chgData name="Gabe Ho" userId="S::gabeho@microsoft.com::58a9f56c-098b-47aa-9907-88a53e557732" providerId="AD" clId="Web-{6556727E-56E8-DABA-FB7E-A311E726E5DF}" dt="2025-04-21T19:57:48.120" v="0"/>
          <pc:sldLayoutMkLst>
            <pc:docMk/>
            <pc:sldMasterMk cId="2687455473" sldId="2147483835"/>
            <pc:sldLayoutMk cId="4012020918" sldId="2147483859"/>
          </pc:sldLayoutMkLst>
        </pc:sldLayoutChg>
        <pc:sldLayoutChg chg="replId">
          <pc:chgData name="Gabe Ho" userId="S::gabeho@microsoft.com::58a9f56c-098b-47aa-9907-88a53e557732" providerId="AD" clId="Web-{6556727E-56E8-DABA-FB7E-A311E726E5DF}" dt="2025-04-21T19:57:48.120" v="0"/>
          <pc:sldLayoutMkLst>
            <pc:docMk/>
            <pc:sldMasterMk cId="2687455473" sldId="2147483835"/>
            <pc:sldLayoutMk cId="3530100824" sldId="2147483860"/>
          </pc:sldLayoutMkLst>
        </pc:sldLayoutChg>
        <pc:sldLayoutChg chg="replId">
          <pc:chgData name="Gabe Ho" userId="S::gabeho@microsoft.com::58a9f56c-098b-47aa-9907-88a53e557732" providerId="AD" clId="Web-{6556727E-56E8-DABA-FB7E-A311E726E5DF}" dt="2025-04-21T19:57:48.120" v="0"/>
          <pc:sldLayoutMkLst>
            <pc:docMk/>
            <pc:sldMasterMk cId="2687455473" sldId="2147483835"/>
            <pc:sldLayoutMk cId="2636025143" sldId="2147483861"/>
          </pc:sldLayoutMkLst>
        </pc:sldLayoutChg>
        <pc:sldLayoutChg chg="replId">
          <pc:chgData name="Gabe Ho" userId="S::gabeho@microsoft.com::58a9f56c-098b-47aa-9907-88a53e557732" providerId="AD" clId="Web-{6556727E-56E8-DABA-FB7E-A311E726E5DF}" dt="2025-04-21T19:57:48.120" v="0"/>
          <pc:sldLayoutMkLst>
            <pc:docMk/>
            <pc:sldMasterMk cId="2687455473" sldId="2147483835"/>
            <pc:sldLayoutMk cId="3613775103" sldId="2147483862"/>
          </pc:sldLayoutMkLst>
        </pc:sldLayoutChg>
        <pc:sldLayoutChg chg="replId">
          <pc:chgData name="Gabe Ho" userId="S::gabeho@microsoft.com::58a9f56c-098b-47aa-9907-88a53e557732" providerId="AD" clId="Web-{6556727E-56E8-DABA-FB7E-A311E726E5DF}" dt="2025-04-21T19:57:48.120" v="0"/>
          <pc:sldLayoutMkLst>
            <pc:docMk/>
            <pc:sldMasterMk cId="2687455473" sldId="2147483835"/>
            <pc:sldLayoutMk cId="374090766" sldId="2147483863"/>
          </pc:sldLayoutMkLst>
        </pc:sldLayoutChg>
        <pc:sldLayoutChg chg="replId">
          <pc:chgData name="Gabe Ho" userId="S::gabeho@microsoft.com::58a9f56c-098b-47aa-9907-88a53e557732" providerId="AD" clId="Web-{6556727E-56E8-DABA-FB7E-A311E726E5DF}" dt="2025-04-21T19:57:48.120" v="0"/>
          <pc:sldLayoutMkLst>
            <pc:docMk/>
            <pc:sldMasterMk cId="2687455473" sldId="2147483835"/>
            <pc:sldLayoutMk cId="497938471" sldId="2147483864"/>
          </pc:sldLayoutMkLst>
        </pc:sldLayoutChg>
        <pc:sldLayoutChg chg="replId">
          <pc:chgData name="Gabe Ho" userId="S::gabeho@microsoft.com::58a9f56c-098b-47aa-9907-88a53e557732" providerId="AD" clId="Web-{6556727E-56E8-DABA-FB7E-A311E726E5DF}" dt="2025-04-21T19:57:48.120" v="0"/>
          <pc:sldLayoutMkLst>
            <pc:docMk/>
            <pc:sldMasterMk cId="2687455473" sldId="2147483835"/>
            <pc:sldLayoutMk cId="679737195" sldId="2147483865"/>
          </pc:sldLayoutMkLst>
        </pc:sldLayoutChg>
        <pc:sldLayoutChg chg="replId">
          <pc:chgData name="Gabe Ho" userId="S::gabeho@microsoft.com::58a9f56c-098b-47aa-9907-88a53e557732" providerId="AD" clId="Web-{6556727E-56E8-DABA-FB7E-A311E726E5DF}" dt="2025-04-21T19:57:48.120" v="0"/>
          <pc:sldLayoutMkLst>
            <pc:docMk/>
            <pc:sldMasterMk cId="2687455473" sldId="2147483835"/>
            <pc:sldLayoutMk cId="1329830808" sldId="2147483866"/>
          </pc:sldLayoutMkLst>
        </pc:sldLayoutChg>
        <pc:sldLayoutChg chg="replId">
          <pc:chgData name="Gabe Ho" userId="S::gabeho@microsoft.com::58a9f56c-098b-47aa-9907-88a53e557732" providerId="AD" clId="Web-{6556727E-56E8-DABA-FB7E-A311E726E5DF}" dt="2025-04-21T19:57:48.120" v="0"/>
          <pc:sldLayoutMkLst>
            <pc:docMk/>
            <pc:sldMasterMk cId="2687455473" sldId="2147483835"/>
            <pc:sldLayoutMk cId="2006224036" sldId="2147483867"/>
          </pc:sldLayoutMkLst>
        </pc:sldLayoutChg>
        <pc:sldLayoutChg chg="replId">
          <pc:chgData name="Gabe Ho" userId="S::gabeho@microsoft.com::58a9f56c-098b-47aa-9907-88a53e557732" providerId="AD" clId="Web-{6556727E-56E8-DABA-FB7E-A311E726E5DF}" dt="2025-04-21T19:57:48.120" v="0"/>
          <pc:sldLayoutMkLst>
            <pc:docMk/>
            <pc:sldMasterMk cId="2687455473" sldId="2147483835"/>
            <pc:sldLayoutMk cId="157130157" sldId="2147483868"/>
          </pc:sldLayoutMkLst>
        </pc:sldLayoutChg>
        <pc:sldLayoutChg chg="replId">
          <pc:chgData name="Gabe Ho" userId="S::gabeho@microsoft.com::58a9f56c-098b-47aa-9907-88a53e557732" providerId="AD" clId="Web-{6556727E-56E8-DABA-FB7E-A311E726E5DF}" dt="2025-04-21T19:57:48.120" v="0"/>
          <pc:sldLayoutMkLst>
            <pc:docMk/>
            <pc:sldMasterMk cId="2687455473" sldId="2147483835"/>
            <pc:sldLayoutMk cId="2377493406" sldId="2147483869"/>
          </pc:sldLayoutMkLst>
        </pc:sldLayoutChg>
        <pc:sldLayoutChg chg="replId">
          <pc:chgData name="Gabe Ho" userId="S::gabeho@microsoft.com::58a9f56c-098b-47aa-9907-88a53e557732" providerId="AD" clId="Web-{6556727E-56E8-DABA-FB7E-A311E726E5DF}" dt="2025-04-21T19:57:48.120" v="0"/>
          <pc:sldLayoutMkLst>
            <pc:docMk/>
            <pc:sldMasterMk cId="2687455473" sldId="2147483835"/>
            <pc:sldLayoutMk cId="2354734418" sldId="2147483870"/>
          </pc:sldLayoutMkLst>
        </pc:sldLayoutChg>
      </pc:sldMasterChg>
      <pc:sldMasterChg chg="add addSldLayout">
        <pc:chgData name="Gabe Ho" userId="S::gabeho@microsoft.com::58a9f56c-098b-47aa-9907-88a53e557732" providerId="AD" clId="Web-{6556727E-56E8-DABA-FB7E-A311E726E5DF}" dt="2025-04-21T19:57:48.479" v="1"/>
        <pc:sldMasterMkLst>
          <pc:docMk/>
          <pc:sldMasterMk cId="2747273643" sldId="2147483871"/>
        </pc:sldMasterMkLst>
        <pc:sldLayoutChg chg="add">
          <pc:chgData name="Gabe Ho" userId="S::gabeho@microsoft.com::58a9f56c-098b-47aa-9907-88a53e557732" providerId="AD" clId="Web-{6556727E-56E8-DABA-FB7E-A311E726E5DF}" dt="2025-04-21T19:57:48.479" v="1"/>
          <pc:sldLayoutMkLst>
            <pc:docMk/>
            <pc:sldMasterMk cId="2747273643" sldId="2147483871"/>
            <pc:sldLayoutMk cId="2286209455" sldId="2147483872"/>
          </pc:sldLayoutMkLst>
        </pc:sldLayoutChg>
        <pc:sldLayoutChg chg="add">
          <pc:chgData name="Gabe Ho" userId="S::gabeho@microsoft.com::58a9f56c-098b-47aa-9907-88a53e557732" providerId="AD" clId="Web-{6556727E-56E8-DABA-FB7E-A311E726E5DF}" dt="2025-04-21T19:57:48.479" v="1"/>
          <pc:sldLayoutMkLst>
            <pc:docMk/>
            <pc:sldMasterMk cId="2747273643" sldId="2147483871"/>
            <pc:sldLayoutMk cId="2593400515" sldId="2147483873"/>
          </pc:sldLayoutMkLst>
        </pc:sldLayoutChg>
        <pc:sldLayoutChg chg="add">
          <pc:chgData name="Gabe Ho" userId="S::gabeho@microsoft.com::58a9f56c-098b-47aa-9907-88a53e557732" providerId="AD" clId="Web-{6556727E-56E8-DABA-FB7E-A311E726E5DF}" dt="2025-04-21T19:57:48.479" v="1"/>
          <pc:sldLayoutMkLst>
            <pc:docMk/>
            <pc:sldMasterMk cId="2747273643" sldId="2147483871"/>
            <pc:sldLayoutMk cId="3752603471" sldId="2147483874"/>
          </pc:sldLayoutMkLst>
        </pc:sldLayoutChg>
        <pc:sldLayoutChg chg="add">
          <pc:chgData name="Gabe Ho" userId="S::gabeho@microsoft.com::58a9f56c-098b-47aa-9907-88a53e557732" providerId="AD" clId="Web-{6556727E-56E8-DABA-FB7E-A311E726E5DF}" dt="2025-04-21T19:57:48.479" v="1"/>
          <pc:sldLayoutMkLst>
            <pc:docMk/>
            <pc:sldMasterMk cId="2747273643" sldId="2147483871"/>
            <pc:sldLayoutMk cId="2347278109" sldId="2147483875"/>
          </pc:sldLayoutMkLst>
        </pc:sldLayoutChg>
        <pc:sldLayoutChg chg="add">
          <pc:chgData name="Gabe Ho" userId="S::gabeho@microsoft.com::58a9f56c-098b-47aa-9907-88a53e557732" providerId="AD" clId="Web-{6556727E-56E8-DABA-FB7E-A311E726E5DF}" dt="2025-04-21T19:57:48.479" v="1"/>
          <pc:sldLayoutMkLst>
            <pc:docMk/>
            <pc:sldMasterMk cId="2747273643" sldId="2147483871"/>
            <pc:sldLayoutMk cId="1310363459" sldId="2147483876"/>
          </pc:sldLayoutMkLst>
        </pc:sldLayoutChg>
        <pc:sldLayoutChg chg="add">
          <pc:chgData name="Gabe Ho" userId="S::gabeho@microsoft.com::58a9f56c-098b-47aa-9907-88a53e557732" providerId="AD" clId="Web-{6556727E-56E8-DABA-FB7E-A311E726E5DF}" dt="2025-04-21T19:57:48.479" v="1"/>
          <pc:sldLayoutMkLst>
            <pc:docMk/>
            <pc:sldMasterMk cId="2747273643" sldId="2147483871"/>
            <pc:sldLayoutMk cId="92205300" sldId="2147483877"/>
          </pc:sldLayoutMkLst>
        </pc:sldLayoutChg>
        <pc:sldLayoutChg chg="add">
          <pc:chgData name="Gabe Ho" userId="S::gabeho@microsoft.com::58a9f56c-098b-47aa-9907-88a53e557732" providerId="AD" clId="Web-{6556727E-56E8-DABA-FB7E-A311E726E5DF}" dt="2025-04-21T19:57:48.479" v="1"/>
          <pc:sldLayoutMkLst>
            <pc:docMk/>
            <pc:sldMasterMk cId="2747273643" sldId="2147483871"/>
            <pc:sldLayoutMk cId="2894551310" sldId="2147483878"/>
          </pc:sldLayoutMkLst>
        </pc:sldLayoutChg>
        <pc:sldLayoutChg chg="add">
          <pc:chgData name="Gabe Ho" userId="S::gabeho@microsoft.com::58a9f56c-098b-47aa-9907-88a53e557732" providerId="AD" clId="Web-{6556727E-56E8-DABA-FB7E-A311E726E5DF}" dt="2025-04-21T19:57:48.479" v="1"/>
          <pc:sldLayoutMkLst>
            <pc:docMk/>
            <pc:sldMasterMk cId="2747273643" sldId="2147483871"/>
            <pc:sldLayoutMk cId="3826635330" sldId="2147483879"/>
          </pc:sldLayoutMkLst>
        </pc:sldLayoutChg>
        <pc:sldLayoutChg chg="add">
          <pc:chgData name="Gabe Ho" userId="S::gabeho@microsoft.com::58a9f56c-098b-47aa-9907-88a53e557732" providerId="AD" clId="Web-{6556727E-56E8-DABA-FB7E-A311E726E5DF}" dt="2025-04-21T19:57:48.479" v="1"/>
          <pc:sldLayoutMkLst>
            <pc:docMk/>
            <pc:sldMasterMk cId="2747273643" sldId="2147483871"/>
            <pc:sldLayoutMk cId="730853182" sldId="2147483880"/>
          </pc:sldLayoutMkLst>
        </pc:sldLayoutChg>
        <pc:sldLayoutChg chg="add">
          <pc:chgData name="Gabe Ho" userId="S::gabeho@microsoft.com::58a9f56c-098b-47aa-9907-88a53e557732" providerId="AD" clId="Web-{6556727E-56E8-DABA-FB7E-A311E726E5DF}" dt="2025-04-21T19:57:48.479" v="1"/>
          <pc:sldLayoutMkLst>
            <pc:docMk/>
            <pc:sldMasterMk cId="2747273643" sldId="2147483871"/>
            <pc:sldLayoutMk cId="3481445131" sldId="2147483881"/>
          </pc:sldLayoutMkLst>
        </pc:sldLayoutChg>
        <pc:sldLayoutChg chg="add">
          <pc:chgData name="Gabe Ho" userId="S::gabeho@microsoft.com::58a9f56c-098b-47aa-9907-88a53e557732" providerId="AD" clId="Web-{6556727E-56E8-DABA-FB7E-A311E726E5DF}" dt="2025-04-21T19:57:48.479" v="1"/>
          <pc:sldLayoutMkLst>
            <pc:docMk/>
            <pc:sldMasterMk cId="2747273643" sldId="2147483871"/>
            <pc:sldLayoutMk cId="1927503245" sldId="2147483882"/>
          </pc:sldLayoutMkLst>
        </pc:sldLayoutChg>
        <pc:sldLayoutChg chg="add">
          <pc:chgData name="Gabe Ho" userId="S::gabeho@microsoft.com::58a9f56c-098b-47aa-9907-88a53e557732" providerId="AD" clId="Web-{6556727E-56E8-DABA-FB7E-A311E726E5DF}" dt="2025-04-21T19:57:48.479" v="1"/>
          <pc:sldLayoutMkLst>
            <pc:docMk/>
            <pc:sldMasterMk cId="2747273643" sldId="2147483871"/>
            <pc:sldLayoutMk cId="275846458" sldId="2147483883"/>
          </pc:sldLayoutMkLst>
        </pc:sldLayoutChg>
        <pc:sldLayoutChg chg="add">
          <pc:chgData name="Gabe Ho" userId="S::gabeho@microsoft.com::58a9f56c-098b-47aa-9907-88a53e557732" providerId="AD" clId="Web-{6556727E-56E8-DABA-FB7E-A311E726E5DF}" dt="2025-04-21T19:57:48.479" v="1"/>
          <pc:sldLayoutMkLst>
            <pc:docMk/>
            <pc:sldMasterMk cId="2747273643" sldId="2147483871"/>
            <pc:sldLayoutMk cId="2711378719" sldId="2147483884"/>
          </pc:sldLayoutMkLst>
        </pc:sldLayoutChg>
        <pc:sldLayoutChg chg="add">
          <pc:chgData name="Gabe Ho" userId="S::gabeho@microsoft.com::58a9f56c-098b-47aa-9907-88a53e557732" providerId="AD" clId="Web-{6556727E-56E8-DABA-FB7E-A311E726E5DF}" dt="2025-04-21T19:57:48.479" v="1"/>
          <pc:sldLayoutMkLst>
            <pc:docMk/>
            <pc:sldMasterMk cId="2747273643" sldId="2147483871"/>
            <pc:sldLayoutMk cId="1457503710" sldId="2147483885"/>
          </pc:sldLayoutMkLst>
        </pc:sldLayoutChg>
        <pc:sldLayoutChg chg="add">
          <pc:chgData name="Gabe Ho" userId="S::gabeho@microsoft.com::58a9f56c-098b-47aa-9907-88a53e557732" providerId="AD" clId="Web-{6556727E-56E8-DABA-FB7E-A311E726E5DF}" dt="2025-04-21T19:57:48.479" v="1"/>
          <pc:sldLayoutMkLst>
            <pc:docMk/>
            <pc:sldMasterMk cId="2747273643" sldId="2147483871"/>
            <pc:sldLayoutMk cId="2740438096" sldId="2147483886"/>
          </pc:sldLayoutMkLst>
        </pc:sldLayoutChg>
        <pc:sldLayoutChg chg="add">
          <pc:chgData name="Gabe Ho" userId="S::gabeho@microsoft.com::58a9f56c-098b-47aa-9907-88a53e557732" providerId="AD" clId="Web-{6556727E-56E8-DABA-FB7E-A311E726E5DF}" dt="2025-04-21T19:57:48.479" v="1"/>
          <pc:sldLayoutMkLst>
            <pc:docMk/>
            <pc:sldMasterMk cId="2747273643" sldId="2147483871"/>
            <pc:sldLayoutMk cId="2567936505" sldId="2147483887"/>
          </pc:sldLayoutMkLst>
        </pc:sldLayoutChg>
        <pc:sldLayoutChg chg="add">
          <pc:chgData name="Gabe Ho" userId="S::gabeho@microsoft.com::58a9f56c-098b-47aa-9907-88a53e557732" providerId="AD" clId="Web-{6556727E-56E8-DABA-FB7E-A311E726E5DF}" dt="2025-04-21T19:57:48.479" v="1"/>
          <pc:sldLayoutMkLst>
            <pc:docMk/>
            <pc:sldMasterMk cId="2747273643" sldId="2147483871"/>
            <pc:sldLayoutMk cId="4075240299" sldId="2147483888"/>
          </pc:sldLayoutMkLst>
        </pc:sldLayoutChg>
        <pc:sldLayoutChg chg="add">
          <pc:chgData name="Gabe Ho" userId="S::gabeho@microsoft.com::58a9f56c-098b-47aa-9907-88a53e557732" providerId="AD" clId="Web-{6556727E-56E8-DABA-FB7E-A311E726E5DF}" dt="2025-04-21T19:57:48.479" v="1"/>
          <pc:sldLayoutMkLst>
            <pc:docMk/>
            <pc:sldMasterMk cId="2747273643" sldId="2147483871"/>
            <pc:sldLayoutMk cId="3256065784" sldId="2147483889"/>
          </pc:sldLayoutMkLst>
        </pc:sldLayoutChg>
      </pc:sldMasterChg>
    </pc:docChg>
  </pc:docChgLst>
  <pc:docChgLst>
    <pc:chgData name="Chris Sano" userId="S::csano@microsoft.com::9234b0ba-63c0-42c7-a7f4-4dc6af4e33b3" providerId="AD" clId="Web-{FF5C55A4-BDA7-2B97-30D6-80B3A683823C}"/>
    <pc:docChg chg="modSld">
      <pc:chgData name="Chris Sano" userId="S::csano@microsoft.com::9234b0ba-63c0-42c7-a7f4-4dc6af4e33b3" providerId="AD" clId="Web-{FF5C55A4-BDA7-2B97-30D6-80B3A683823C}" dt="2025-04-22T06:46:18.528" v="15" actId="20577"/>
      <pc:docMkLst>
        <pc:docMk/>
      </pc:docMkLst>
      <pc:sldChg chg="modSp modCm">
        <pc:chgData name="Chris Sano" userId="S::csano@microsoft.com::9234b0ba-63c0-42c7-a7f4-4dc6af4e33b3" providerId="AD" clId="Web-{FF5C55A4-BDA7-2B97-30D6-80B3A683823C}" dt="2025-04-22T06:43:53.003" v="9" actId="20577"/>
        <pc:sldMkLst>
          <pc:docMk/>
          <pc:sldMk cId="1774592163" sldId="256"/>
        </pc:sldMkLst>
        <pc:extLst>
          <p:ext xmlns:p="http://schemas.openxmlformats.org/presentationml/2006/main" uri="{D6D511B9-2390-475A-947B-AFAB55BFBCF1}">
            <pc226:cmChg xmlns:pc226="http://schemas.microsoft.com/office/powerpoint/2022/06/main/command" chg="mod">
              <pc226:chgData name="Chris Sano" userId="S::csano@microsoft.com::9234b0ba-63c0-42c7-a7f4-4dc6af4e33b3" providerId="AD" clId="Web-{FF5C55A4-BDA7-2B97-30D6-80B3A683823C}" dt="2025-04-22T06:43:29.486" v="5" actId="20577"/>
              <pc2:cmMkLst xmlns:pc2="http://schemas.microsoft.com/office/powerpoint/2019/9/main/command">
                <pc:docMk/>
                <pc:sldMk cId="1774592163" sldId="256"/>
                <pc2:cmMk id="{C282B70C-ECC8-450D-82BE-CCAF6E527502}"/>
              </pc2:cmMkLst>
            </pc226:cmChg>
            <pc226:cmChg xmlns:pc226="http://schemas.microsoft.com/office/powerpoint/2022/06/main/command" chg="mod">
              <pc226:chgData name="Chris Sano" userId="S::csano@microsoft.com::9234b0ba-63c0-42c7-a7f4-4dc6af4e33b3" providerId="AD" clId="Web-{FF5C55A4-BDA7-2B97-30D6-80B3A683823C}" dt="2025-04-22T06:43:29.486" v="5" actId="20577"/>
              <pc2:cmMkLst xmlns:pc2="http://schemas.microsoft.com/office/powerpoint/2019/9/main/command">
                <pc:docMk/>
                <pc:sldMk cId="1774592163" sldId="256"/>
                <pc2:cmMk id="{30CF9BA9-C3D0-427A-B075-C3CE2B6FD981}"/>
              </pc2:cmMkLst>
            </pc226:cmChg>
          </p:ext>
        </pc:extLst>
      </pc:sldChg>
      <pc:sldChg chg="modSp">
        <pc:chgData name="Chris Sano" userId="S::csano@microsoft.com::9234b0ba-63c0-42c7-a7f4-4dc6af4e33b3" providerId="AD" clId="Web-{FF5C55A4-BDA7-2B97-30D6-80B3A683823C}" dt="2025-04-22T06:46:18.528" v="15" actId="20577"/>
        <pc:sldMkLst>
          <pc:docMk/>
          <pc:sldMk cId="4288717995" sldId="2147470914"/>
        </pc:sldMkLst>
      </pc:sldChg>
      <pc:sldChg chg="addSp delSp modSp addAnim delAnim">
        <pc:chgData name="Chris Sano" userId="S::csano@microsoft.com::9234b0ba-63c0-42c7-a7f4-4dc6af4e33b3" providerId="AD" clId="Web-{FF5C55A4-BDA7-2B97-30D6-80B3A683823C}" dt="2025-04-22T06:46:17.434" v="14"/>
        <pc:sldMkLst>
          <pc:docMk/>
          <pc:sldMk cId="2154552451" sldId="214747091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DF076C-12BB-4B56-B14A-A06B221964C4}" type="datetimeFigureOut">
              <a:rPr lang="en-US" smtClean="0"/>
              <a:t>5/28/2025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9366AB-E206-40C8-B853-5DF1D329F0CE}" type="slidenum">
              <a:rPr lang="en-US" smtClean="0"/>
              <a:t>‹#›</a:t>
            </a:fld>
            <a:endParaRPr lang="en-US"/>
          </a:p>
        </p:txBody>
      </p:sp>
    </p:spTree>
    <p:extLst>
      <p:ext uri="{BB962C8B-B14F-4D97-AF65-F5344CB8AC3E}">
        <p14:creationId xmlns:p14="http://schemas.microsoft.com/office/powerpoint/2010/main" val="3298057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619CC4-B59A-4BEC-8A1A-A0C6EB2B87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5248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C39E19-974F-4B90-B9A5-596933717C1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100868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D4A8A-2272-C474-019D-61128AF2B5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5ACE7C-C240-3D3B-E269-05FA27910D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FE3959-EFAB-B80E-4EEE-55FE792CCFE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5234A20-ACED-1D74-54FB-B56422BA4BC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C39E19-974F-4B90-B9A5-596933717C1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123564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4410A0-E298-F4AD-93ED-EFDF2650B9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90A0AA-4C97-4702-3C87-2CC03A1672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4690C4-7E6C-70C3-5816-E1395C622E4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2E79788-C05C-6DA0-A088-071E830A157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C39E19-974F-4B90-B9A5-596933717C1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141803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redesign launched at the Copilot Wave 2: Spring announcements moment on April 23, 2025, and matches the new microsite model in look and feel.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C39E19-974F-4B90-B9A5-596933717C1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94025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new AI Agents Hub launched at Build 2025.</a:t>
            </a:r>
          </a:p>
        </p:txBody>
      </p:sp>
      <p:sp>
        <p:nvSpPr>
          <p:cNvPr id="4" name="Slide Number Placeholder 3"/>
          <p:cNvSpPr>
            <a:spLocks noGrp="1"/>
          </p:cNvSpPr>
          <p:nvPr>
            <p:ph type="sldNum" sz="quarter" idx="5"/>
          </p:nvPr>
        </p:nvSpPr>
        <p:spPr/>
        <p:txBody>
          <a:bodyPr/>
          <a:lstStyle/>
          <a:p>
            <a:fld id="{759366AB-E206-40C8-B853-5DF1D329F0CE}" type="slidenum">
              <a:rPr lang="en-US" smtClean="0"/>
              <a:t>19</a:t>
            </a:fld>
            <a:endParaRPr lang="en-US"/>
          </a:p>
        </p:txBody>
      </p:sp>
    </p:spTree>
    <p:extLst>
      <p:ext uri="{BB962C8B-B14F-4D97-AF65-F5344CB8AC3E}">
        <p14:creationId xmlns:p14="http://schemas.microsoft.com/office/powerpoint/2010/main" val="6430499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9366AB-E206-40C8-B853-5DF1D329F0CE}" type="slidenum">
              <a:rPr lang="en-US" smtClean="0"/>
              <a:t>20</a:t>
            </a:fld>
            <a:endParaRPr lang="en-US"/>
          </a:p>
        </p:txBody>
      </p:sp>
    </p:spTree>
    <p:extLst>
      <p:ext uri="{BB962C8B-B14F-4D97-AF65-F5344CB8AC3E}">
        <p14:creationId xmlns:p14="http://schemas.microsoft.com/office/powerpoint/2010/main" val="20794819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E1CA2-D1BC-408A-8C22-19A8A4637FC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62712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5/28/2025 11:31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08193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E1CA2-D1BC-408A-8C22-19A8A4637FC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58945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051EA-75AA-E312-E58C-61A0BEE30F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6EB97E-34C7-CA2E-5BC2-E73F3D6DF3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65CECC-466F-334D-D877-B6090F76C5E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DDE8145-5785-B096-8EBA-1369B51D9E2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E1CA2-D1BC-408A-8C22-19A8A4637FC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00387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3F0D7E-CE76-D47E-A5D0-DBE374CC3F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90EC76-DDFC-9339-DABD-1D9244C6E6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D73823-B00E-F7C0-4D77-3D2C6312C8D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742BB29-312D-AC1D-A4C7-D671BF7375A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E1CA2-D1BC-408A-8C22-19A8A4637FC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67866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349EC0-370D-FADE-A1D2-9159246A71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C11D9B-7442-0545-F3C5-D7DD4F5061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FDDAB4-54D5-EB14-8C30-5E09687F471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CF9F96C-AF7A-A5E8-C4B0-A220F6038E9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BB8D4F-8A78-4CC2-A3F6-19E35808C81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565340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11C18-B0C8-96A3-647A-EF43E4B1A2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45B147-10F9-6539-237A-99A8FE0558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646688-C6D8-B271-F7DB-A8ADE7BE639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3C8800D-B869-C2F5-4A72-4044E0C35BD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BB8D4F-8A78-4CC2-A3F6-19E35808C81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992615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09C25B-EC75-CA48-8E5B-9820FA6D39D5}"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2025-05-28 11:31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0919366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new microsite model launched at the Copilot Wave 2: Spring announcements moment on April 23, 2025.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C39E19-974F-4B90-B9A5-596933717C1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75299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9.png"/><Relationship Id="rId1" Type="http://schemas.openxmlformats.org/officeDocument/2006/relationships/slideMaster" Target="../slideMasters/slideMaster2.xml"/><Relationship Id="rId5" Type="http://schemas.openxmlformats.org/officeDocument/2006/relationships/image" Target="../media/image91.svg"/><Relationship Id="rId4" Type="http://schemas.openxmlformats.org/officeDocument/2006/relationships/image" Target="../media/image90.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93.svg"/><Relationship Id="rId2" Type="http://schemas.openxmlformats.org/officeDocument/2006/relationships/image" Target="../media/image92.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emf"/><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8.emf"/><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6.emf"/><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emf"/><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6.emf"/><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8.emf"/><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96.emf"/><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98.emf"/><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96.emf"/><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98.emf"/><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96.emf"/><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98.emf"/><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96.emf"/><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98.emf"/><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96.emf"/><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98.emf"/><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96.emf"/><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98.emf"/><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96.emf"/><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96.emf"/><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98.emf"/><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96.emf"/><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98.emf"/><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96.emf"/><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98.emf"/><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96.emf"/><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98.emf"/><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96.emf"/><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98.emf"/><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97.jpeg"/><Relationship Id="rId1" Type="http://schemas.openxmlformats.org/officeDocument/2006/relationships/slideMaster" Target="../slideMasters/slideMaster3.xml"/><Relationship Id="rId4" Type="http://schemas.openxmlformats.org/officeDocument/2006/relationships/image" Target="../media/image118.jpeg"/></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97.jpeg"/><Relationship Id="rId1" Type="http://schemas.openxmlformats.org/officeDocument/2006/relationships/slideMaster" Target="../slideMasters/slideMaster3.xml"/><Relationship Id="rId5" Type="http://schemas.openxmlformats.org/officeDocument/2006/relationships/image" Target="../media/image119.jpeg"/><Relationship Id="rId4" Type="http://schemas.openxmlformats.org/officeDocument/2006/relationships/image" Target="../media/image118.jpeg"/></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Master" Target="../slideMasters/slideMaster3.xml"/><Relationship Id="rId4" Type="http://schemas.openxmlformats.org/officeDocument/2006/relationships/image" Target="../media/image124.jpe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Master" Target="../slideMasters/slideMaster3.xml"/><Relationship Id="rId5" Type="http://schemas.openxmlformats.org/officeDocument/2006/relationships/image" Target="../media/image128.jpeg"/><Relationship Id="rId4" Type="http://schemas.openxmlformats.org/officeDocument/2006/relationships/image" Target="../media/image127.jpe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97.jpeg"/><Relationship Id="rId1" Type="http://schemas.openxmlformats.org/officeDocument/2006/relationships/slideMaster" Target="../slideMasters/slideMaster3.xml"/><Relationship Id="rId6" Type="http://schemas.openxmlformats.org/officeDocument/2006/relationships/image" Target="../media/image129.jpeg"/><Relationship Id="rId5" Type="http://schemas.openxmlformats.org/officeDocument/2006/relationships/image" Target="../media/image119.jpeg"/><Relationship Id="rId4" Type="http://schemas.openxmlformats.org/officeDocument/2006/relationships/image" Target="../media/image118.jpe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97.jpeg"/><Relationship Id="rId1" Type="http://schemas.openxmlformats.org/officeDocument/2006/relationships/slideMaster" Target="../slideMasters/slideMaster3.xml"/><Relationship Id="rId4" Type="http://schemas.openxmlformats.org/officeDocument/2006/relationships/image" Target="../media/image118.jpe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97.jpeg"/><Relationship Id="rId1" Type="http://schemas.openxmlformats.org/officeDocument/2006/relationships/slideMaster" Target="../slideMasters/slideMaster3.xml"/><Relationship Id="rId5" Type="http://schemas.openxmlformats.org/officeDocument/2006/relationships/image" Target="../media/image119.jpeg"/><Relationship Id="rId4" Type="http://schemas.openxmlformats.org/officeDocument/2006/relationships/image" Target="../media/image118.jpe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97.jpeg"/><Relationship Id="rId1" Type="http://schemas.openxmlformats.org/officeDocument/2006/relationships/slideMaster" Target="../slideMasters/slideMaster3.xml"/><Relationship Id="rId6" Type="http://schemas.openxmlformats.org/officeDocument/2006/relationships/image" Target="../media/image129.jpeg"/><Relationship Id="rId5" Type="http://schemas.openxmlformats.org/officeDocument/2006/relationships/image" Target="../media/image119.jpeg"/><Relationship Id="rId4" Type="http://schemas.openxmlformats.org/officeDocument/2006/relationships/image" Target="../media/image118.jpeg"/></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98.emf"/><Relationship Id="rId1" Type="http://schemas.openxmlformats.org/officeDocument/2006/relationships/slideMaster" Target="../slideMasters/slideMaster4.xml"/><Relationship Id="rId4" Type="http://schemas.openxmlformats.org/officeDocument/2006/relationships/image" Target="../media/image131.png"/></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132.jpeg"/><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132.jpeg"/><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132.jpeg"/><Relationship Id="rId1" Type="http://schemas.openxmlformats.org/officeDocument/2006/relationships/slideMaster" Target="../slideMasters/slideMaster5.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Master" Target="../slideMasters/slideMaster5.xml"/></Relationships>
</file>

<file path=ppt/slideLayouts/_rels/slideLayout2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8.png"/><Relationship Id="rId1" Type="http://schemas.openxmlformats.org/officeDocument/2006/relationships/slideMaster" Target="../slideMasters/slideMaster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7.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20.jpe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22.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2.xml"/><Relationship Id="rId4" Type="http://schemas.openxmlformats.org/officeDocument/2006/relationships/image" Target="../media/image25.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2.xml"/><Relationship Id="rId6" Type="http://schemas.openxmlformats.org/officeDocument/2006/relationships/image" Target="../media/image31.png"/><Relationship Id="rId5" Type="http://schemas.openxmlformats.org/officeDocument/2006/relationships/image" Target="../media/image30.jpeg"/><Relationship Id="rId4" Type="http://schemas.microsoft.com/office/2007/relationships/hdphoto" Target="../media/hdphoto1.wdp"/></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Master" Target="../slideMasters/slideMaster2.xml"/><Relationship Id="rId4" Type="http://schemas.openxmlformats.org/officeDocument/2006/relationships/image" Target="../media/image39.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Master" Target="../slideMasters/slideMaster2.xml"/><Relationship Id="rId5" Type="http://schemas.openxmlformats.org/officeDocument/2006/relationships/image" Target="../media/image43.jpeg"/><Relationship Id="rId4" Type="http://schemas.openxmlformats.org/officeDocument/2006/relationships/image" Target="../media/image42.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Master" Target="../slideMasters/slideMaster2.xml"/><Relationship Id="rId4" Type="http://schemas.openxmlformats.org/officeDocument/2006/relationships/image" Target="../media/image48.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Master" Target="../slideMasters/slideMaster2.xml"/><Relationship Id="rId5" Type="http://schemas.openxmlformats.org/officeDocument/2006/relationships/image" Target="../media/image52.jpeg"/><Relationship Id="rId4" Type="http://schemas.openxmlformats.org/officeDocument/2006/relationships/image" Target="../media/image51.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Master" Target="../slideMasters/slideMaster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Master" Target="../slideMasters/slideMaster2.xml"/><Relationship Id="rId4" Type="http://schemas.openxmlformats.org/officeDocument/2006/relationships/image" Target="../media/image6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Master" Target="../slideMasters/slideMaster2.xml"/><Relationship Id="rId5" Type="http://schemas.openxmlformats.org/officeDocument/2006/relationships/image" Target="../media/image61.jpeg"/><Relationship Id="rId4" Type="http://schemas.openxmlformats.org/officeDocument/2006/relationships/image" Target="../media/image60.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Master" Target="../slideMasters/slideMaster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Master" Target="../slideMasters/slideMaster2.xml"/><Relationship Id="rId4" Type="http://schemas.microsoft.com/office/2007/relationships/hdphoto" Target="../media/hdphoto2.wdp"/></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Master" Target="../slideMasters/slideMaster2.xml"/><Relationship Id="rId4" Type="http://schemas.openxmlformats.org/officeDocument/2006/relationships/image" Target="../media/image85.sv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Globe image blank">
    <p:spTree>
      <p:nvGrpSpPr>
        <p:cNvPr id="1" name=""/>
        <p:cNvGrpSpPr/>
        <p:nvPr/>
      </p:nvGrpSpPr>
      <p:grpSpPr>
        <a:xfrm>
          <a:off x="0" y="0"/>
          <a:ext cx="0" cy="0"/>
          <a:chOff x="0" y="0"/>
          <a:chExt cx="0" cy="0"/>
        </a:xfrm>
      </p:grpSpPr>
      <p:pic>
        <p:nvPicPr>
          <p:cNvPr id="4" name="Picture 3" descr="A blue and white dotted sphere&#10;&#10;AI-generated content may be incorrect.">
            <a:extLst>
              <a:ext uri="{FF2B5EF4-FFF2-40B4-BE49-F238E27FC236}">
                <a16:creationId xmlns:a16="http://schemas.microsoft.com/office/drawing/2014/main" id="{21576F44-F706-ABD3-7F23-9BD4917D61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785"/>
            <a:ext cx="12195175" cy="6856215"/>
          </a:xfrm>
          <a:prstGeom prst="rect">
            <a:avLst/>
          </a:prstGeom>
        </p:spPr>
      </p:pic>
    </p:spTree>
    <p:extLst>
      <p:ext uri="{BB962C8B-B14F-4D97-AF65-F5344CB8AC3E}">
        <p14:creationId xmlns:p14="http://schemas.microsoft.com/office/powerpoint/2010/main" val="3361293667"/>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588263" y="497541"/>
            <a:ext cx="11018520" cy="553998"/>
          </a:xfrm>
        </p:spPr>
        <p:txBody>
          <a:bodyPr/>
          <a:lstStyle>
            <a:lvl1pPr>
              <a:defRPr sz="36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1EF8841F-D2F8-0646-B645-839893A70343}"/>
              </a:ext>
            </a:extLst>
          </p:cNvPr>
          <p:cNvSpPr>
            <a:spLocks noGrp="1"/>
          </p:cNvSpPr>
          <p:nvPr>
            <p:ph type="body" sz="quarter" idx="12"/>
          </p:nvPr>
        </p:nvSpPr>
        <p:spPr>
          <a:xfrm>
            <a:off x="6392849"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9EF2168D-ABC8-AA43-9EDB-A155583EFD61}"/>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13013525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65427127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Big Numb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CD05008-D889-2657-9E64-AE1A68432B3A}"/>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B90B9417-A140-ED0E-9B15-EC46E435206D}"/>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AE6AC568-C052-9C82-938A-92DB6B485D9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64269274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Big Numb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1F03AAB-35E4-75D5-BC32-B2CE3D93644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D1F2F5D4-3A80-B49A-353F-38D18DF589C8}"/>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E7DA8D6A-DC14-6890-FE2C-FDB67210F327}"/>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26432763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Quote Slide">
    <p:bg>
      <p:bgPr>
        <a:solidFill>
          <a:srgbClr val="FFF8F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28B26F-D58F-C59C-79A9-B632CC130CA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925569"/>
            <a:ext cx="12192000" cy="1932431"/>
          </a:xfrm>
          <a:prstGeom prst="rect">
            <a:avLst/>
          </a:prstGeom>
        </p:spPr>
      </p:pic>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570830" y="31212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571500" y="3647032"/>
            <a:ext cx="5957887" cy="246221"/>
          </a:xfrm>
        </p:spPr>
        <p:txBody>
          <a:bodyPr/>
          <a:lstStyle>
            <a:lvl1pPr marL="0" indent="0" algn="r">
              <a:buNone/>
              <a:defRPr sz="1600"/>
            </a:lvl1pPr>
          </a:lstStyle>
          <a:p>
            <a:pPr lvl="0"/>
            <a:r>
              <a:rPr lang="en-US"/>
              <a:t>Quote author, Title, Organization</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4F713963-A5EA-2AC4-41B1-2A1162C6E1A4}"/>
              </a:ext>
            </a:extLst>
          </p:cNvPr>
          <p:cNvSpPr>
            <a:spLocks noGrp="1"/>
          </p:cNvSpPr>
          <p:nvPr>
            <p:ph type="pic" sz="quarter" idx="11" hasCustomPrompt="1"/>
          </p:nvPr>
        </p:nvSpPr>
        <p:spPr bwMode="ltGray">
          <a:xfrm>
            <a:off x="7505699"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70830" y="585788"/>
            <a:ext cx="674370" cy="587754"/>
          </a:xfrm>
          <a:prstGeom prst="rect">
            <a:avLst/>
          </a:prstGeom>
        </p:spPr>
      </p:pic>
    </p:spTree>
    <p:extLst>
      <p:ext uri="{BB962C8B-B14F-4D97-AF65-F5344CB8AC3E}">
        <p14:creationId xmlns:p14="http://schemas.microsoft.com/office/powerpoint/2010/main" val="1436603737"/>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Quote Slide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2549561" y="31593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2549561" y="3647032"/>
            <a:ext cx="5957887" cy="246221"/>
          </a:xfrm>
        </p:spPr>
        <p:txBody>
          <a:bodyPr/>
          <a:lstStyle>
            <a:lvl1pPr marL="0" indent="0" algn="r">
              <a:buNone/>
              <a:defRPr sz="1600"/>
            </a:lvl1pPr>
          </a:lstStyle>
          <a:p>
            <a:pPr lvl="0"/>
            <a:r>
              <a:rPr lang="en-US"/>
              <a:t>Quote author, Title, Organization</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571500" y="585788"/>
            <a:ext cx="674370" cy="587754"/>
          </a:xfrm>
          <a:prstGeom prst="rect">
            <a:avLst/>
          </a:prstGeom>
        </p:spPr>
      </p:pic>
      <p:pic>
        <p:nvPicPr>
          <p:cNvPr id="3" name="Graphic 2" descr="Quote mark">
            <a:extLst>
              <a:ext uri="{FF2B5EF4-FFF2-40B4-BE49-F238E27FC236}">
                <a16:creationId xmlns:a16="http://schemas.microsoft.com/office/drawing/2014/main" id="{3884F2AA-E820-B43C-3C64-DA0CC8A6998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34846" y="5845760"/>
            <a:ext cx="485654" cy="423277"/>
          </a:xfrm>
          <a:prstGeom prst="rect">
            <a:avLst/>
          </a:prstGeom>
        </p:spPr>
      </p:pic>
    </p:spTree>
    <p:extLst>
      <p:ext uri="{BB962C8B-B14F-4D97-AF65-F5344CB8AC3E}">
        <p14:creationId xmlns:p14="http://schemas.microsoft.com/office/powerpoint/2010/main" val="1190915280"/>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3502828444"/>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Corporation. All rights reserved. </a:t>
            </a:r>
          </a:p>
        </p:txBody>
      </p:sp>
      <p:pic>
        <p:nvPicPr>
          <p:cNvPr id="4" name="Picture 3" descr="A logo of a company&#10;&#10;Description automatically generated">
            <a:extLst>
              <a:ext uri="{FF2B5EF4-FFF2-40B4-BE49-F238E27FC236}">
                <a16:creationId xmlns:a16="http://schemas.microsoft.com/office/drawing/2014/main" id="{6D0E7ACD-25E9-7FAD-3A11-733954C79AE2}"/>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571500" y="581978"/>
            <a:ext cx="1454782" cy="343851"/>
          </a:xfrm>
          <a:prstGeom prst="rect">
            <a:avLst/>
          </a:prstGeom>
        </p:spPr>
      </p:pic>
    </p:spTree>
    <p:extLst>
      <p:ext uri="{BB962C8B-B14F-4D97-AF65-F5344CB8AC3E}">
        <p14:creationId xmlns:p14="http://schemas.microsoft.com/office/powerpoint/2010/main" val="297397376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Sans Display" pitchFamily="2" charset="0"/>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372104463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 Title square photo placeholder">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6" name="Picture Placeholder" descr="This photo is a 'placeholder' only. Drag or drop your photo here, or click and tap the center to insert a photo.">
            <a:extLst>
              <a:ext uri="{FF2B5EF4-FFF2-40B4-BE49-F238E27FC236}">
                <a16:creationId xmlns:a16="http://schemas.microsoft.com/office/drawing/2014/main" id="{DC2208ED-1531-486A-A671-D18711B4782D}"/>
              </a:ext>
            </a:extLst>
          </p:cNvPr>
          <p:cNvSpPr>
            <a:spLocks noGrp="1"/>
          </p:cNvSpPr>
          <p:nvPr>
            <p:ph type="pic" sz="quarter" idx="11" hasCustomPrompt="1"/>
          </p:nvPr>
        </p:nvSpPr>
        <p:spPr bwMode="ltGray">
          <a:xfrm>
            <a:off x="5334000" y="0"/>
            <a:ext cx="6858000" cy="6858000"/>
          </a:xfrm>
          <a:blipFill>
            <a:blip r:embed="rId3"/>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3922167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 Title square photo placeholder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6" name="Picture Placeholder" descr="This photo is a 'placeholder' only. Drag or drop your photo here, or click and tap the center to insert a photo.">
            <a:extLst>
              <a:ext uri="{FF2B5EF4-FFF2-40B4-BE49-F238E27FC236}">
                <a16:creationId xmlns:a16="http://schemas.microsoft.com/office/drawing/2014/main" id="{8B2807B7-DE13-4A56-9011-FC9C05D3A5EB}"/>
              </a:ext>
            </a:extLst>
          </p:cNvPr>
          <p:cNvSpPr>
            <a:spLocks noGrp="1"/>
          </p:cNvSpPr>
          <p:nvPr>
            <p:ph type="pic" sz="quarter" idx="11" hasCustomPrompt="1"/>
          </p:nvPr>
        </p:nvSpPr>
        <p:spPr bwMode="ltGray">
          <a:xfrm>
            <a:off x="5334000" y="0"/>
            <a:ext cx="6858000" cy="6858000"/>
          </a:xfrm>
          <a:blipFill>
            <a:blip r:embed="rId3"/>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8456289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1"/>
            <a:ext cx="11018520" cy="553998"/>
          </a:xfrm>
        </p:spPr>
        <p:txBody>
          <a:bodyPr/>
          <a:lstStyle>
            <a:lvl1pPr>
              <a:defRPr sz="36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855400344"/>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3" name="Picture 2" descr="Aerial photo of an office building lobby.">
            <a:extLst>
              <a:ext uri="{FF2B5EF4-FFF2-40B4-BE49-F238E27FC236}">
                <a16:creationId xmlns:a16="http://schemas.microsoft.com/office/drawing/2014/main" id="{BD0CECEE-6379-4C70-9283-AA40D82338FB}"/>
              </a:ext>
            </a:extLst>
          </p:cNvPr>
          <p:cNvPicPr>
            <a:picLocks noChangeAspect="1"/>
          </p:cNvPicPr>
          <p:nvPr userDrawn="1"/>
        </p:nvPicPr>
        <p:blipFill rotWithShape="1">
          <a:blip r:embed="rId3"/>
          <a:srcRect l="30076" r="3275"/>
          <a:stretch/>
        </p:blipFill>
        <p:spPr bwMode="ltGray">
          <a:xfrm>
            <a:off x="5334000" y="0"/>
            <a:ext cx="6858000" cy="6858000"/>
          </a:xfrm>
          <a:prstGeom prst="rect">
            <a:avLst/>
          </a:prstGeom>
        </p:spPr>
      </p:pic>
    </p:spTree>
    <p:extLst>
      <p:ext uri="{BB962C8B-B14F-4D97-AF65-F5344CB8AC3E}">
        <p14:creationId xmlns:p14="http://schemas.microsoft.com/office/powerpoint/2010/main" val="32180070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pic>
        <p:nvPicPr>
          <p:cNvPr id="3" name="Picture 2" descr="Aerial photo of an office building lobby.">
            <a:extLst>
              <a:ext uri="{FF2B5EF4-FFF2-40B4-BE49-F238E27FC236}">
                <a16:creationId xmlns:a16="http://schemas.microsoft.com/office/drawing/2014/main" id="{E4EC594C-8F1D-403A-BD67-16F41EF06160}"/>
              </a:ext>
            </a:extLst>
          </p:cNvPr>
          <p:cNvPicPr>
            <a:picLocks noChangeAspect="1"/>
          </p:cNvPicPr>
          <p:nvPr userDrawn="1"/>
        </p:nvPicPr>
        <p:blipFill rotWithShape="1">
          <a:blip r:embed="rId3"/>
          <a:srcRect l="30076" r="3275"/>
          <a:stretch/>
        </p:blipFill>
        <p:spPr bwMode="ltGray">
          <a:xfrm>
            <a:off x="5334000" y="0"/>
            <a:ext cx="6858000" cy="6858000"/>
          </a:xfrm>
          <a:prstGeom prst="rect">
            <a:avLst/>
          </a:prstGeom>
        </p:spPr>
      </p:pic>
    </p:spTree>
    <p:extLst>
      <p:ext uri="{BB962C8B-B14F-4D97-AF65-F5344CB8AC3E}">
        <p14:creationId xmlns:p14="http://schemas.microsoft.com/office/powerpoint/2010/main" val="1248583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 Title square photo 3">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9" name="Picture 8" descr="Two people looking at a computer screen&#10;">
            <a:extLst>
              <a:ext uri="{FF2B5EF4-FFF2-40B4-BE49-F238E27FC236}">
                <a16:creationId xmlns:a16="http://schemas.microsoft.com/office/drawing/2014/main" id="{C8E48462-410F-4BD4-912C-73CAF94C1631}"/>
              </a:ext>
            </a:extLst>
          </p:cNvPr>
          <p:cNvPicPr>
            <a:picLocks noChangeAspect="1"/>
          </p:cNvPicPr>
          <p:nvPr userDrawn="1"/>
        </p:nvPicPr>
        <p:blipFill rotWithShape="1">
          <a:blip r:embed="rId3"/>
          <a:srcRect l="21845" r="11455"/>
          <a:stretch/>
        </p:blipFill>
        <p:spPr bwMode="ltGray">
          <a:xfrm>
            <a:off x="5334000" y="0"/>
            <a:ext cx="6858000" cy="6858000"/>
          </a:xfrm>
          <a:prstGeom prst="rect">
            <a:avLst/>
          </a:prstGeom>
        </p:spPr>
      </p:pic>
    </p:spTree>
    <p:extLst>
      <p:ext uri="{BB962C8B-B14F-4D97-AF65-F5344CB8AC3E}">
        <p14:creationId xmlns:p14="http://schemas.microsoft.com/office/powerpoint/2010/main" val="3275950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 Title square photo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pic>
        <p:nvPicPr>
          <p:cNvPr id="3" name="Picture 2" descr="Two people looking at a computer screen&#10;">
            <a:extLst>
              <a:ext uri="{FF2B5EF4-FFF2-40B4-BE49-F238E27FC236}">
                <a16:creationId xmlns:a16="http://schemas.microsoft.com/office/drawing/2014/main" id="{67AE355B-EFD6-4F9B-9647-C3AD81D2CB51}"/>
              </a:ext>
            </a:extLst>
          </p:cNvPr>
          <p:cNvPicPr>
            <a:picLocks noChangeAspect="1"/>
          </p:cNvPicPr>
          <p:nvPr userDrawn="1"/>
        </p:nvPicPr>
        <p:blipFill rotWithShape="1">
          <a:blip r:embed="rId3"/>
          <a:srcRect l="21845" r="11455"/>
          <a:stretch/>
        </p:blipFill>
        <p:spPr bwMode="ltGray">
          <a:xfrm>
            <a:off x="5334000" y="0"/>
            <a:ext cx="6858000" cy="6858000"/>
          </a:xfrm>
          <a:prstGeom prst="rect">
            <a:avLst/>
          </a:prstGeom>
        </p:spPr>
      </p:pic>
    </p:spTree>
    <p:extLst>
      <p:ext uri="{BB962C8B-B14F-4D97-AF65-F5344CB8AC3E}">
        <p14:creationId xmlns:p14="http://schemas.microsoft.com/office/powerpoint/2010/main" val="15497345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 Title square photo 5">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3" name="Picture 2" descr="Datacenter with man walking down the aisle">
            <a:extLst>
              <a:ext uri="{FF2B5EF4-FFF2-40B4-BE49-F238E27FC236}">
                <a16:creationId xmlns:a16="http://schemas.microsoft.com/office/drawing/2014/main" id="{D9A5DB06-CA2E-42DD-BF08-BFDF9AEDDEFC}"/>
              </a:ext>
            </a:extLst>
          </p:cNvPr>
          <p:cNvPicPr>
            <a:picLocks noChangeAspect="1"/>
          </p:cNvPicPr>
          <p:nvPr userDrawn="1"/>
        </p:nvPicPr>
        <p:blipFill rotWithShape="1">
          <a:blip r:embed="rId3"/>
          <a:srcRect l="16675" r="16675"/>
          <a:stretch/>
        </p:blipFill>
        <p:spPr bwMode="ltGray">
          <a:xfrm>
            <a:off x="5334000" y="0"/>
            <a:ext cx="6858000" cy="6858000"/>
          </a:xfrm>
          <a:prstGeom prst="rect">
            <a:avLst/>
          </a:prstGeom>
        </p:spPr>
      </p:pic>
    </p:spTree>
    <p:extLst>
      <p:ext uri="{BB962C8B-B14F-4D97-AF65-F5344CB8AC3E}">
        <p14:creationId xmlns:p14="http://schemas.microsoft.com/office/powerpoint/2010/main" val="21580955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 Title square photo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pic>
        <p:nvPicPr>
          <p:cNvPr id="3" name="Picture 2" descr="Datacenter with man walking down the aisle">
            <a:extLst>
              <a:ext uri="{FF2B5EF4-FFF2-40B4-BE49-F238E27FC236}">
                <a16:creationId xmlns:a16="http://schemas.microsoft.com/office/drawing/2014/main" id="{7363045C-53D3-46A4-A40D-1AB2A5D42C45}"/>
              </a:ext>
            </a:extLst>
          </p:cNvPr>
          <p:cNvPicPr>
            <a:picLocks noChangeAspect="1"/>
          </p:cNvPicPr>
          <p:nvPr userDrawn="1"/>
        </p:nvPicPr>
        <p:blipFill rotWithShape="1">
          <a:blip r:embed="rId3"/>
          <a:srcRect l="16675" r="16675"/>
          <a:stretch/>
        </p:blipFill>
        <p:spPr bwMode="ltGray">
          <a:xfrm>
            <a:off x="5334000" y="0"/>
            <a:ext cx="6858000" cy="6858000"/>
          </a:xfrm>
          <a:prstGeom prst="rect">
            <a:avLst/>
          </a:prstGeom>
        </p:spPr>
      </p:pic>
    </p:spTree>
    <p:extLst>
      <p:ext uri="{BB962C8B-B14F-4D97-AF65-F5344CB8AC3E}">
        <p14:creationId xmlns:p14="http://schemas.microsoft.com/office/powerpoint/2010/main" val="24563580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 Title square photo 7">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6" name="Picture 5" descr="A group of people wearing masks and maintaining a safe distance in a professional building.&#10;">
            <a:extLst>
              <a:ext uri="{FF2B5EF4-FFF2-40B4-BE49-F238E27FC236}">
                <a16:creationId xmlns:a16="http://schemas.microsoft.com/office/drawing/2014/main" id="{17248A80-2E58-49E8-9230-E05FE2C793C0}"/>
              </a:ext>
            </a:extLst>
          </p:cNvPr>
          <p:cNvPicPr>
            <a:picLocks noChangeAspect="1"/>
          </p:cNvPicPr>
          <p:nvPr userDrawn="1"/>
        </p:nvPicPr>
        <p:blipFill rotWithShape="1">
          <a:blip r:embed="rId3"/>
          <a:srcRect l="10402" r="22948"/>
          <a:stretch/>
        </p:blipFill>
        <p:spPr bwMode="ltGray">
          <a:xfrm>
            <a:off x="5334000" y="0"/>
            <a:ext cx="6858000" cy="6858000"/>
          </a:xfrm>
          <a:prstGeom prst="rect">
            <a:avLst/>
          </a:prstGeom>
        </p:spPr>
      </p:pic>
    </p:spTree>
    <p:extLst>
      <p:ext uri="{BB962C8B-B14F-4D97-AF65-F5344CB8AC3E}">
        <p14:creationId xmlns:p14="http://schemas.microsoft.com/office/powerpoint/2010/main" val="474395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 Title square photo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pic>
        <p:nvPicPr>
          <p:cNvPr id="3" name="Picture 2" descr="A group of people wearing masks and maintaining a safe distance in a professional building.&#10;">
            <a:extLst>
              <a:ext uri="{FF2B5EF4-FFF2-40B4-BE49-F238E27FC236}">
                <a16:creationId xmlns:a16="http://schemas.microsoft.com/office/drawing/2014/main" id="{649BB261-65DE-4F53-B8F8-DCF2647A32FE}"/>
              </a:ext>
            </a:extLst>
          </p:cNvPr>
          <p:cNvPicPr>
            <a:picLocks noChangeAspect="1"/>
          </p:cNvPicPr>
          <p:nvPr userDrawn="1"/>
        </p:nvPicPr>
        <p:blipFill rotWithShape="1">
          <a:blip r:embed="rId3"/>
          <a:srcRect l="10402" r="22948"/>
          <a:stretch/>
        </p:blipFill>
        <p:spPr bwMode="ltGray">
          <a:xfrm>
            <a:off x="5334000" y="0"/>
            <a:ext cx="6858000" cy="6858000"/>
          </a:xfrm>
          <a:prstGeom prst="rect">
            <a:avLst/>
          </a:prstGeom>
        </p:spPr>
      </p:pic>
    </p:spTree>
    <p:extLst>
      <p:ext uri="{BB962C8B-B14F-4D97-AF65-F5344CB8AC3E}">
        <p14:creationId xmlns:p14="http://schemas.microsoft.com/office/powerpoint/2010/main" val="24743712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 Title square photo 9">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9" name="Picture 8" descr="A person sitting at a table with a computer in front of a window&#10;">
            <a:extLst>
              <a:ext uri="{FF2B5EF4-FFF2-40B4-BE49-F238E27FC236}">
                <a16:creationId xmlns:a16="http://schemas.microsoft.com/office/drawing/2014/main" id="{01E92E01-7732-4AD0-928A-10630D0CA60A}"/>
              </a:ext>
            </a:extLst>
          </p:cNvPr>
          <p:cNvPicPr>
            <a:picLocks noChangeAspect="1"/>
          </p:cNvPicPr>
          <p:nvPr userDrawn="1"/>
        </p:nvPicPr>
        <p:blipFill rotWithShape="1">
          <a:blip r:embed="rId3"/>
          <a:srcRect l="22384" r="10867"/>
          <a:stretch/>
        </p:blipFill>
        <p:spPr bwMode="ltGray">
          <a:xfrm>
            <a:off x="5334000" y="0"/>
            <a:ext cx="6858000" cy="6858000"/>
          </a:xfrm>
          <a:prstGeom prst="rect">
            <a:avLst/>
          </a:prstGeom>
        </p:spPr>
      </p:pic>
    </p:spTree>
    <p:extLst>
      <p:ext uri="{BB962C8B-B14F-4D97-AF65-F5344CB8AC3E}">
        <p14:creationId xmlns:p14="http://schemas.microsoft.com/office/powerpoint/2010/main" val="12869364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 Title square photo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pic>
        <p:nvPicPr>
          <p:cNvPr id="3" name="Picture 2" descr="A person sitting at a table with a computer in front of a window&#10;">
            <a:extLst>
              <a:ext uri="{FF2B5EF4-FFF2-40B4-BE49-F238E27FC236}">
                <a16:creationId xmlns:a16="http://schemas.microsoft.com/office/drawing/2014/main" id="{8E02C7C9-5ACE-4046-8576-3941E415FDA3}"/>
              </a:ext>
            </a:extLst>
          </p:cNvPr>
          <p:cNvPicPr>
            <a:picLocks noChangeAspect="1"/>
          </p:cNvPicPr>
          <p:nvPr userDrawn="1"/>
        </p:nvPicPr>
        <p:blipFill rotWithShape="1">
          <a:blip r:embed="rId3"/>
          <a:srcRect l="22384" r="10867"/>
          <a:stretch/>
        </p:blipFill>
        <p:spPr bwMode="ltGray">
          <a:xfrm>
            <a:off x="5334000" y="0"/>
            <a:ext cx="6858000" cy="6858000"/>
          </a:xfrm>
          <a:prstGeom prst="rect">
            <a:avLst/>
          </a:prstGeom>
        </p:spPr>
      </p:pic>
    </p:spTree>
    <p:extLst>
      <p:ext uri="{BB962C8B-B14F-4D97-AF65-F5344CB8AC3E}">
        <p14:creationId xmlns:p14="http://schemas.microsoft.com/office/powerpoint/2010/main" val="19738457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97541"/>
            <a:ext cx="11018520" cy="553998"/>
          </a:xfrm>
        </p:spPr>
        <p:txBody>
          <a:bodyPr/>
          <a:lstStyle>
            <a:lvl1pPr>
              <a:defRPr sz="3600">
                <a:solidFill>
                  <a:srgbClr val="000000"/>
                </a:solidFill>
              </a:defRPr>
            </a:lvl1pPr>
          </a:lstStyle>
          <a:p>
            <a:r>
              <a:rPr lang="en-US"/>
              <a:t>Click to edit Master title style</a:t>
            </a:r>
          </a:p>
        </p:txBody>
      </p:sp>
      <p:sp>
        <p:nvSpPr>
          <p:cNvPr id="4" name="Footer Placeholder 10">
            <a:extLst>
              <a:ext uri="{FF2B5EF4-FFF2-40B4-BE49-F238E27FC236}">
                <a16:creationId xmlns:a16="http://schemas.microsoft.com/office/drawing/2014/main" id="{59A66667-56DD-0944-88F2-9EEF75B94EA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91160146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11">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4" name="Picture 3" descr="A person working with multiple monitors having a Teams discussion.">
            <a:extLst>
              <a:ext uri="{FF2B5EF4-FFF2-40B4-BE49-F238E27FC236}">
                <a16:creationId xmlns:a16="http://schemas.microsoft.com/office/drawing/2014/main" id="{6850ED6A-DB92-4C7A-94EE-B879BEC0DEAB}"/>
              </a:ext>
            </a:extLst>
          </p:cNvPr>
          <p:cNvPicPr>
            <a:picLocks noChangeAspect="1"/>
          </p:cNvPicPr>
          <p:nvPr userDrawn="1"/>
        </p:nvPicPr>
        <p:blipFill rotWithShape="1">
          <a:blip r:embed="rId3"/>
          <a:srcRect l="10625" r="22709"/>
          <a:stretch/>
        </p:blipFill>
        <p:spPr bwMode="ltGray">
          <a:xfrm>
            <a:off x="5334000" y="0"/>
            <a:ext cx="6858000" cy="6858000"/>
          </a:xfrm>
          <a:prstGeom prst="rect">
            <a:avLst/>
          </a:prstGeom>
        </p:spPr>
      </p:pic>
    </p:spTree>
    <p:extLst>
      <p:ext uri="{BB962C8B-B14F-4D97-AF65-F5344CB8AC3E}">
        <p14:creationId xmlns:p14="http://schemas.microsoft.com/office/powerpoint/2010/main" val="9194392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pic>
        <p:nvPicPr>
          <p:cNvPr id="4" name="Picture 3" descr="A person working with multiple monitors having a Teams discussion.">
            <a:extLst>
              <a:ext uri="{FF2B5EF4-FFF2-40B4-BE49-F238E27FC236}">
                <a16:creationId xmlns:a16="http://schemas.microsoft.com/office/drawing/2014/main" id="{609F1E86-46AC-4579-ABA5-73E3B4CAE627}"/>
              </a:ext>
            </a:extLst>
          </p:cNvPr>
          <p:cNvPicPr>
            <a:picLocks noChangeAspect="1"/>
          </p:cNvPicPr>
          <p:nvPr userDrawn="1"/>
        </p:nvPicPr>
        <p:blipFill rotWithShape="1">
          <a:blip r:embed="rId3"/>
          <a:srcRect l="10625" r="22709"/>
          <a:stretch/>
        </p:blipFill>
        <p:spPr bwMode="ltGray">
          <a:xfrm>
            <a:off x="5334000" y="0"/>
            <a:ext cx="6858000" cy="6858000"/>
          </a:xfrm>
          <a:prstGeom prst="rect">
            <a:avLst/>
          </a:prstGeom>
        </p:spPr>
      </p:pic>
    </p:spTree>
    <p:extLst>
      <p:ext uri="{BB962C8B-B14F-4D97-AF65-F5344CB8AC3E}">
        <p14:creationId xmlns:p14="http://schemas.microsoft.com/office/powerpoint/2010/main" val="33749338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 Title square photo 13">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3" name="Picture 2" descr="A person sitting in front of a computer with Teams screen.&#10;">
            <a:extLst>
              <a:ext uri="{FF2B5EF4-FFF2-40B4-BE49-F238E27FC236}">
                <a16:creationId xmlns:a16="http://schemas.microsoft.com/office/drawing/2014/main" id="{DEF4BC1C-CD11-499D-885F-8149F24F3275}"/>
              </a:ext>
            </a:extLst>
          </p:cNvPr>
          <p:cNvPicPr>
            <a:picLocks noChangeAspect="1"/>
          </p:cNvPicPr>
          <p:nvPr userDrawn="1"/>
        </p:nvPicPr>
        <p:blipFill rotWithShape="1">
          <a:blip r:embed="rId3"/>
          <a:srcRect l="1447" r="31903"/>
          <a:stretch/>
        </p:blipFill>
        <p:spPr bwMode="ltGray">
          <a:xfrm>
            <a:off x="5334000" y="0"/>
            <a:ext cx="6858000" cy="6858000"/>
          </a:xfrm>
          <a:prstGeom prst="rect">
            <a:avLst/>
          </a:prstGeom>
        </p:spPr>
      </p:pic>
    </p:spTree>
    <p:extLst>
      <p:ext uri="{BB962C8B-B14F-4D97-AF65-F5344CB8AC3E}">
        <p14:creationId xmlns:p14="http://schemas.microsoft.com/office/powerpoint/2010/main" val="36998934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pic>
        <p:nvPicPr>
          <p:cNvPr id="9" name="Picture 8" descr="A person sitting in front of a computer with Teams screen.&#10;">
            <a:extLst>
              <a:ext uri="{FF2B5EF4-FFF2-40B4-BE49-F238E27FC236}">
                <a16:creationId xmlns:a16="http://schemas.microsoft.com/office/drawing/2014/main" id="{369E485D-C017-4A9F-81AE-E784F9BCE535}"/>
              </a:ext>
            </a:extLst>
          </p:cNvPr>
          <p:cNvPicPr>
            <a:picLocks noChangeAspect="1"/>
          </p:cNvPicPr>
          <p:nvPr userDrawn="1"/>
        </p:nvPicPr>
        <p:blipFill rotWithShape="1">
          <a:blip r:embed="rId3"/>
          <a:srcRect l="1447" r="31903"/>
          <a:stretch/>
        </p:blipFill>
        <p:spPr bwMode="ltGray">
          <a:xfrm>
            <a:off x="5334000" y="0"/>
            <a:ext cx="6858000" cy="6858000"/>
          </a:xfrm>
          <a:prstGeom prst="rect">
            <a:avLst/>
          </a:prstGeom>
        </p:spPr>
      </p:pic>
    </p:spTree>
    <p:extLst>
      <p:ext uri="{BB962C8B-B14F-4D97-AF65-F5344CB8AC3E}">
        <p14:creationId xmlns:p14="http://schemas.microsoft.com/office/powerpoint/2010/main" val="12716840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15">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4" name="Picture 3" descr="A wind turbine farm.">
            <a:extLst>
              <a:ext uri="{FF2B5EF4-FFF2-40B4-BE49-F238E27FC236}">
                <a16:creationId xmlns:a16="http://schemas.microsoft.com/office/drawing/2014/main" id="{F0B1500B-EDA6-44EE-AF52-9962FE1DD977}"/>
              </a:ext>
            </a:extLst>
          </p:cNvPr>
          <p:cNvPicPr>
            <a:picLocks noChangeAspect="1"/>
          </p:cNvPicPr>
          <p:nvPr userDrawn="1"/>
        </p:nvPicPr>
        <p:blipFill rotWithShape="1">
          <a:blip r:embed="rId3"/>
          <a:srcRect l="36395" t="26971" r="15004"/>
          <a:stretch/>
        </p:blipFill>
        <p:spPr bwMode="ltGray">
          <a:xfrm>
            <a:off x="5334000" y="0"/>
            <a:ext cx="6858000" cy="6858000"/>
          </a:xfrm>
          <a:prstGeom prst="rect">
            <a:avLst/>
          </a:prstGeom>
        </p:spPr>
      </p:pic>
    </p:spTree>
    <p:extLst>
      <p:ext uri="{BB962C8B-B14F-4D97-AF65-F5344CB8AC3E}">
        <p14:creationId xmlns:p14="http://schemas.microsoft.com/office/powerpoint/2010/main" val="32201463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pic>
        <p:nvPicPr>
          <p:cNvPr id="3" name="Picture 2" descr="A wind turbine farm.">
            <a:extLst>
              <a:ext uri="{FF2B5EF4-FFF2-40B4-BE49-F238E27FC236}">
                <a16:creationId xmlns:a16="http://schemas.microsoft.com/office/drawing/2014/main" id="{70DA8B1C-E4AF-4CA8-BF31-E79152795221}"/>
              </a:ext>
            </a:extLst>
          </p:cNvPr>
          <p:cNvPicPr>
            <a:picLocks noChangeAspect="1"/>
          </p:cNvPicPr>
          <p:nvPr userDrawn="1"/>
        </p:nvPicPr>
        <p:blipFill rotWithShape="1">
          <a:blip r:embed="rId3"/>
          <a:srcRect l="36395" t="26971" r="15004"/>
          <a:stretch/>
        </p:blipFill>
        <p:spPr bwMode="ltGray">
          <a:xfrm>
            <a:off x="5334000" y="0"/>
            <a:ext cx="6858000" cy="6858000"/>
          </a:xfrm>
          <a:prstGeom prst="rect">
            <a:avLst/>
          </a:prstGeom>
        </p:spPr>
      </p:pic>
    </p:spTree>
    <p:extLst>
      <p:ext uri="{BB962C8B-B14F-4D97-AF65-F5344CB8AC3E}">
        <p14:creationId xmlns:p14="http://schemas.microsoft.com/office/powerpoint/2010/main" val="28939531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17">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3" name="Picture 2" descr="Woman wearing HoloLens working on an engine.">
            <a:extLst>
              <a:ext uri="{FF2B5EF4-FFF2-40B4-BE49-F238E27FC236}">
                <a16:creationId xmlns:a16="http://schemas.microsoft.com/office/drawing/2014/main" id="{BC372F5E-C876-4BD8-B197-2E434E224B15}"/>
              </a:ext>
            </a:extLst>
          </p:cNvPr>
          <p:cNvPicPr>
            <a:picLocks noChangeAspect="1"/>
          </p:cNvPicPr>
          <p:nvPr userDrawn="1"/>
        </p:nvPicPr>
        <p:blipFill rotWithShape="1">
          <a:blip r:embed="rId3"/>
          <a:srcRect l="19754" r="13597"/>
          <a:stretch/>
        </p:blipFill>
        <p:spPr bwMode="ltGray">
          <a:xfrm>
            <a:off x="5334000" y="0"/>
            <a:ext cx="6858000" cy="6858000"/>
          </a:xfrm>
          <a:prstGeom prst="rect">
            <a:avLst/>
          </a:prstGeom>
        </p:spPr>
      </p:pic>
    </p:spTree>
    <p:extLst>
      <p:ext uri="{BB962C8B-B14F-4D97-AF65-F5344CB8AC3E}">
        <p14:creationId xmlns:p14="http://schemas.microsoft.com/office/powerpoint/2010/main" val="38928641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1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5710728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19">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3" name="Picture 2" descr="Manufacturing factory floor&#10;">
            <a:extLst>
              <a:ext uri="{FF2B5EF4-FFF2-40B4-BE49-F238E27FC236}">
                <a16:creationId xmlns:a16="http://schemas.microsoft.com/office/drawing/2014/main" id="{C52474CA-14F8-447F-8510-9655A1FB47AA}"/>
              </a:ext>
            </a:extLst>
          </p:cNvPr>
          <p:cNvPicPr>
            <a:picLocks noChangeAspect="1"/>
          </p:cNvPicPr>
          <p:nvPr userDrawn="1"/>
        </p:nvPicPr>
        <p:blipFill rotWithShape="1">
          <a:blip r:embed="rId3"/>
          <a:srcRect l="6962" r="26388"/>
          <a:stretch/>
        </p:blipFill>
        <p:spPr bwMode="ltGray">
          <a:xfrm>
            <a:off x="5334000" y="0"/>
            <a:ext cx="6858000" cy="6858000"/>
          </a:xfrm>
          <a:prstGeom prst="rect">
            <a:avLst/>
          </a:prstGeom>
        </p:spPr>
      </p:pic>
    </p:spTree>
    <p:extLst>
      <p:ext uri="{BB962C8B-B14F-4D97-AF65-F5344CB8AC3E}">
        <p14:creationId xmlns:p14="http://schemas.microsoft.com/office/powerpoint/2010/main" val="40930062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2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pic>
        <p:nvPicPr>
          <p:cNvPr id="6" name="Picture 5" descr="Manufacturing factory floor&#10;">
            <a:extLst>
              <a:ext uri="{FF2B5EF4-FFF2-40B4-BE49-F238E27FC236}">
                <a16:creationId xmlns:a16="http://schemas.microsoft.com/office/drawing/2014/main" id="{72229B92-1061-467C-BBD4-04315CCF248E}"/>
              </a:ext>
            </a:extLst>
          </p:cNvPr>
          <p:cNvPicPr>
            <a:picLocks noChangeAspect="1"/>
          </p:cNvPicPr>
          <p:nvPr userDrawn="1"/>
        </p:nvPicPr>
        <p:blipFill rotWithShape="1">
          <a:blip r:embed="rId3"/>
          <a:srcRect l="6962" r="26388"/>
          <a:stretch/>
        </p:blipFill>
        <p:spPr bwMode="ltGray">
          <a:xfrm>
            <a:off x="5334000" y="0"/>
            <a:ext cx="6858000" cy="6858000"/>
          </a:xfrm>
          <a:prstGeom prst="rect">
            <a:avLst/>
          </a:prstGeom>
        </p:spPr>
      </p:pic>
    </p:spTree>
    <p:extLst>
      <p:ext uri="{BB962C8B-B14F-4D97-AF65-F5344CB8AC3E}">
        <p14:creationId xmlns:p14="http://schemas.microsoft.com/office/powerpoint/2010/main" val="13539460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mall title - half pag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84094"/>
            <a:ext cx="5508419" cy="372410"/>
          </a:xfrm>
        </p:spPr>
        <p:txBody>
          <a:bodyPr tIns="64008"/>
          <a:lstStyle>
            <a:lvl1pPr>
              <a:defRPr sz="2000" spc="0">
                <a:solidFill>
                  <a:srgbClr val="000000"/>
                </a:solidFill>
                <a:latin typeface="+mj-lt"/>
                <a:cs typeface="Segoe UI" panose="020B0502040204020203" pitchFamily="34" charset="0"/>
              </a:defRPr>
            </a:lvl1pPr>
          </a:lstStyle>
          <a:p>
            <a:r>
              <a:rPr lang="en-US"/>
              <a:t>Click to edit Master title style</a:t>
            </a:r>
          </a:p>
        </p:txBody>
      </p:sp>
      <p:sp>
        <p:nvSpPr>
          <p:cNvPr id="3" name="Footer Placeholder 10">
            <a:extLst>
              <a:ext uri="{FF2B5EF4-FFF2-40B4-BE49-F238E27FC236}">
                <a16:creationId xmlns:a16="http://schemas.microsoft.com/office/drawing/2014/main" id="{04552FE7-359D-6544-B2BC-512289B79DF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94510720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21">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6" name="Picture 5" descr="A person using a computer and wearing a mask.&#10;&#10;">
            <a:extLst>
              <a:ext uri="{FF2B5EF4-FFF2-40B4-BE49-F238E27FC236}">
                <a16:creationId xmlns:a16="http://schemas.microsoft.com/office/drawing/2014/main" id="{3109D5BE-75B0-4E15-ADD2-856974AF5380}"/>
              </a:ext>
            </a:extLst>
          </p:cNvPr>
          <p:cNvPicPr>
            <a:picLocks noChangeAspect="1"/>
          </p:cNvPicPr>
          <p:nvPr userDrawn="1"/>
        </p:nvPicPr>
        <p:blipFill rotWithShape="1">
          <a:blip r:embed="rId3"/>
          <a:srcRect l="24645" r="8705"/>
          <a:stretch/>
        </p:blipFill>
        <p:spPr bwMode="ltGray">
          <a:xfrm>
            <a:off x="5334000" y="0"/>
            <a:ext cx="6858000" cy="6858000"/>
          </a:xfrm>
          <a:prstGeom prst="rect">
            <a:avLst/>
          </a:prstGeom>
        </p:spPr>
      </p:pic>
    </p:spTree>
    <p:extLst>
      <p:ext uri="{BB962C8B-B14F-4D97-AF65-F5344CB8AC3E}">
        <p14:creationId xmlns:p14="http://schemas.microsoft.com/office/powerpoint/2010/main" val="24391562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2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pic>
        <p:nvPicPr>
          <p:cNvPr id="3" name="Picture 2" descr="A person using a computer and wearing a mask.&#10;&#10;">
            <a:extLst>
              <a:ext uri="{FF2B5EF4-FFF2-40B4-BE49-F238E27FC236}">
                <a16:creationId xmlns:a16="http://schemas.microsoft.com/office/drawing/2014/main" id="{424B57D9-0EA9-433A-8C9F-A17ECA59B443}"/>
              </a:ext>
            </a:extLst>
          </p:cNvPr>
          <p:cNvPicPr>
            <a:picLocks noChangeAspect="1"/>
          </p:cNvPicPr>
          <p:nvPr userDrawn="1"/>
        </p:nvPicPr>
        <p:blipFill rotWithShape="1">
          <a:blip r:embed="rId3"/>
          <a:srcRect l="24645" r="8705"/>
          <a:stretch/>
        </p:blipFill>
        <p:spPr bwMode="ltGray">
          <a:xfrm>
            <a:off x="5334000" y="0"/>
            <a:ext cx="6858000" cy="6858000"/>
          </a:xfrm>
          <a:prstGeom prst="rect">
            <a:avLst/>
          </a:prstGeom>
        </p:spPr>
      </p:pic>
    </p:spTree>
    <p:extLst>
      <p:ext uri="{BB962C8B-B14F-4D97-AF65-F5344CB8AC3E}">
        <p14:creationId xmlns:p14="http://schemas.microsoft.com/office/powerpoint/2010/main" val="32721543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23">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4" name="Picture 3" descr="A developer sitting at a desk with a computer&#10;">
            <a:extLst>
              <a:ext uri="{FF2B5EF4-FFF2-40B4-BE49-F238E27FC236}">
                <a16:creationId xmlns:a16="http://schemas.microsoft.com/office/drawing/2014/main" id="{6175A18B-905D-4056-B614-2BFA55FC4108}"/>
              </a:ext>
            </a:extLst>
          </p:cNvPr>
          <p:cNvPicPr>
            <a:picLocks noChangeAspect="1"/>
          </p:cNvPicPr>
          <p:nvPr userDrawn="1"/>
        </p:nvPicPr>
        <p:blipFill rotWithShape="1">
          <a:blip r:embed="rId3"/>
          <a:srcRect l="14983" r="18368"/>
          <a:stretch/>
        </p:blipFill>
        <p:spPr bwMode="ltGray">
          <a:xfrm>
            <a:off x="5334000" y="0"/>
            <a:ext cx="6858000" cy="6858000"/>
          </a:xfrm>
          <a:prstGeom prst="rect">
            <a:avLst/>
          </a:prstGeom>
        </p:spPr>
      </p:pic>
    </p:spTree>
    <p:extLst>
      <p:ext uri="{BB962C8B-B14F-4D97-AF65-F5344CB8AC3E}">
        <p14:creationId xmlns:p14="http://schemas.microsoft.com/office/powerpoint/2010/main" val="12194748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2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pic>
        <p:nvPicPr>
          <p:cNvPr id="4" name="Picture 3" descr="A developer sitting at a desk with a computer&#10;">
            <a:extLst>
              <a:ext uri="{FF2B5EF4-FFF2-40B4-BE49-F238E27FC236}">
                <a16:creationId xmlns:a16="http://schemas.microsoft.com/office/drawing/2014/main" id="{3E93AB52-8A13-4D82-B7E6-29564B592896}"/>
              </a:ext>
            </a:extLst>
          </p:cNvPr>
          <p:cNvPicPr>
            <a:picLocks noChangeAspect="1"/>
          </p:cNvPicPr>
          <p:nvPr userDrawn="1"/>
        </p:nvPicPr>
        <p:blipFill rotWithShape="1">
          <a:blip r:embed="rId3"/>
          <a:srcRect l="14983" r="18368"/>
          <a:stretch/>
        </p:blipFill>
        <p:spPr bwMode="ltGray">
          <a:xfrm>
            <a:off x="5334000" y="0"/>
            <a:ext cx="6858000" cy="6858000"/>
          </a:xfrm>
          <a:prstGeom prst="rect">
            <a:avLst/>
          </a:prstGeom>
        </p:spPr>
      </p:pic>
    </p:spTree>
    <p:extLst>
      <p:ext uri="{BB962C8B-B14F-4D97-AF65-F5344CB8AC3E}">
        <p14:creationId xmlns:p14="http://schemas.microsoft.com/office/powerpoint/2010/main" val="41165954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25">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3" name="Picture 2" descr="A person holding a tablet computer in an office building.&#10;">
            <a:extLst>
              <a:ext uri="{FF2B5EF4-FFF2-40B4-BE49-F238E27FC236}">
                <a16:creationId xmlns:a16="http://schemas.microsoft.com/office/drawing/2014/main" id="{D7852733-E3B5-4796-B95A-BB483403D9D6}"/>
              </a:ext>
            </a:extLst>
          </p:cNvPr>
          <p:cNvPicPr>
            <a:picLocks noChangeAspect="1"/>
          </p:cNvPicPr>
          <p:nvPr userDrawn="1"/>
        </p:nvPicPr>
        <p:blipFill rotWithShape="1">
          <a:blip r:embed="rId3"/>
          <a:srcRect l="32882" r="469"/>
          <a:stretch/>
        </p:blipFill>
        <p:spPr bwMode="ltGray">
          <a:xfrm>
            <a:off x="5334000" y="0"/>
            <a:ext cx="6858000" cy="6858000"/>
          </a:xfrm>
          <a:prstGeom prst="rect">
            <a:avLst/>
          </a:prstGeom>
        </p:spPr>
      </p:pic>
    </p:spTree>
    <p:extLst>
      <p:ext uri="{BB962C8B-B14F-4D97-AF65-F5344CB8AC3E}">
        <p14:creationId xmlns:p14="http://schemas.microsoft.com/office/powerpoint/2010/main" val="15891551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Title square photo 2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pic>
        <p:nvPicPr>
          <p:cNvPr id="6" name="Picture 5" descr="A person holding a tablet computer in an office building.&#10;">
            <a:extLst>
              <a:ext uri="{FF2B5EF4-FFF2-40B4-BE49-F238E27FC236}">
                <a16:creationId xmlns:a16="http://schemas.microsoft.com/office/drawing/2014/main" id="{1626BE3D-2164-45CB-B2DD-5B09710F2AF3}"/>
              </a:ext>
            </a:extLst>
          </p:cNvPr>
          <p:cNvPicPr>
            <a:picLocks noChangeAspect="1"/>
          </p:cNvPicPr>
          <p:nvPr userDrawn="1"/>
        </p:nvPicPr>
        <p:blipFill rotWithShape="1">
          <a:blip r:embed="rId3"/>
          <a:srcRect l="32882" r="469"/>
          <a:stretch/>
        </p:blipFill>
        <p:spPr bwMode="ltGray">
          <a:xfrm>
            <a:off x="5334000" y="0"/>
            <a:ext cx="6858000" cy="6858000"/>
          </a:xfrm>
          <a:prstGeom prst="rect">
            <a:avLst/>
          </a:prstGeom>
        </p:spPr>
      </p:pic>
    </p:spTree>
    <p:extLst>
      <p:ext uri="{BB962C8B-B14F-4D97-AF65-F5344CB8AC3E}">
        <p14:creationId xmlns:p14="http://schemas.microsoft.com/office/powerpoint/2010/main" val="16976395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 Title square photo 27">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8" name="Picture 7" descr="Two people meeting in a conference room with masks.">
            <a:extLst>
              <a:ext uri="{FF2B5EF4-FFF2-40B4-BE49-F238E27FC236}">
                <a16:creationId xmlns:a16="http://schemas.microsoft.com/office/drawing/2014/main" id="{91AEBA32-8F63-4E43-B52B-77647C7CAAE3}"/>
              </a:ext>
            </a:extLst>
          </p:cNvPr>
          <p:cNvPicPr>
            <a:picLocks noChangeAspect="1"/>
          </p:cNvPicPr>
          <p:nvPr userDrawn="1"/>
        </p:nvPicPr>
        <p:blipFill rotWithShape="1">
          <a:blip r:embed="rId3"/>
          <a:srcRect l="16675" r="16675"/>
          <a:stretch/>
        </p:blipFill>
        <p:spPr bwMode="ltGray">
          <a:xfrm>
            <a:off x="5334000" y="0"/>
            <a:ext cx="6858000" cy="6858000"/>
          </a:xfrm>
          <a:prstGeom prst="rect">
            <a:avLst/>
          </a:prstGeom>
        </p:spPr>
      </p:pic>
    </p:spTree>
    <p:extLst>
      <p:ext uri="{BB962C8B-B14F-4D97-AF65-F5344CB8AC3E}">
        <p14:creationId xmlns:p14="http://schemas.microsoft.com/office/powerpoint/2010/main" val="6507752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 Title square photo 2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pic>
        <p:nvPicPr>
          <p:cNvPr id="4" name="Picture 3" descr="Two people meeting in a conference room with masks.">
            <a:extLst>
              <a:ext uri="{FF2B5EF4-FFF2-40B4-BE49-F238E27FC236}">
                <a16:creationId xmlns:a16="http://schemas.microsoft.com/office/drawing/2014/main" id="{2AF824F0-A593-43FD-8AF6-E7756201423E}"/>
              </a:ext>
            </a:extLst>
          </p:cNvPr>
          <p:cNvPicPr>
            <a:picLocks noChangeAspect="1"/>
          </p:cNvPicPr>
          <p:nvPr userDrawn="1"/>
        </p:nvPicPr>
        <p:blipFill rotWithShape="1">
          <a:blip r:embed="rId3"/>
          <a:srcRect l="16675" r="16675"/>
          <a:stretch/>
        </p:blipFill>
        <p:spPr bwMode="ltGray">
          <a:xfrm>
            <a:off x="5334000" y="0"/>
            <a:ext cx="6858000" cy="6858000"/>
          </a:xfrm>
          <a:prstGeom prst="rect">
            <a:avLst/>
          </a:prstGeom>
        </p:spPr>
      </p:pic>
    </p:spTree>
    <p:extLst>
      <p:ext uri="{BB962C8B-B14F-4D97-AF65-F5344CB8AC3E}">
        <p14:creationId xmlns:p14="http://schemas.microsoft.com/office/powerpoint/2010/main" val="5272974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512227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5431120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Updates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4009" y="1287364"/>
            <a:ext cx="4201714" cy="620349"/>
          </a:xfrm>
        </p:spPr>
        <p:txBody>
          <a:bodyPr wrap="square" rIns="0" anchor="t">
            <a:noAutofit/>
          </a:bodyPr>
          <a:lstStyle>
            <a:lvl1pPr>
              <a:lnSpc>
                <a:spcPct val="100000"/>
              </a:lnSpc>
              <a:defRPr sz="2000" b="0" spc="-49" baseline="0">
                <a:solidFill>
                  <a:srgbClr val="000000"/>
                </a:soli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hasCustomPrompt="1"/>
          </p:nvPr>
        </p:nvSpPr>
        <p:spPr>
          <a:xfrm>
            <a:off x="384009" y="2067179"/>
            <a:ext cx="4201714" cy="3289256"/>
          </a:xfrm>
        </p:spPr>
        <p:txBody>
          <a:bodyPr>
            <a:noAutofit/>
          </a:bodyPr>
          <a:lstStyle>
            <a:lvl1pPr marL="0" indent="0">
              <a:buNone/>
              <a:defRPr sz="1400">
                <a:solidFill>
                  <a:srgbClr val="000000"/>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6" name="Rectangle 5">
            <a:extLst>
              <a:ext uri="{FF2B5EF4-FFF2-40B4-BE49-F238E27FC236}">
                <a16:creationId xmlns:a16="http://schemas.microsoft.com/office/drawing/2014/main" id="{10B7B646-5077-24A0-1EC0-D8D72CAF7AA6}"/>
              </a:ext>
              <a:ext uri="{C183D7F6-B498-43B3-948B-1728B52AA6E4}">
                <adec:decorative xmlns:adec="http://schemas.microsoft.com/office/drawing/2017/decorative" val="1"/>
              </a:ext>
            </a:extLst>
          </p:cNvPr>
          <p:cNvSpPr/>
          <p:nvPr userDrawn="1"/>
        </p:nvSpPr>
        <p:spPr>
          <a:xfrm>
            <a:off x="5263616" y="0"/>
            <a:ext cx="6928384" cy="6858000"/>
          </a:xfrm>
          <a:prstGeom prst="rect">
            <a:avLst/>
          </a:prstGeom>
          <a:solidFill>
            <a:srgbClr val="001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8F2A55A-54F2-9F08-283C-F966780DD624}"/>
              </a:ext>
              <a:ext uri="{C183D7F6-B498-43B3-948B-1728B52AA6E4}">
                <adec:decorative xmlns:adec="http://schemas.microsoft.com/office/drawing/2017/decorative" val="1"/>
              </a:ext>
            </a:extLst>
          </p:cNvPr>
          <p:cNvSpPr/>
          <p:nvPr userDrawn="1"/>
        </p:nvSpPr>
        <p:spPr>
          <a:xfrm>
            <a:off x="384009" y="500873"/>
            <a:ext cx="45719" cy="473920"/>
          </a:xfrm>
          <a:prstGeom prst="rect">
            <a:avLst/>
          </a:prstGeom>
          <a:solidFill>
            <a:srgbClr val="001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6306450"/>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0238140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114239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3578529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916382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226712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690946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8011664"/>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913714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587422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605133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Title &amp;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5D753A-2494-D76F-9BFE-BBE32685DD66}"/>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001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98764"/>
            <a:ext cx="11018520" cy="553998"/>
          </a:xfrm>
        </p:spPr>
        <p:txBody>
          <a:bodyPr/>
          <a:lstStyle>
            <a:lvl1pPr>
              <a:defRPr sz="3600">
                <a:solidFill>
                  <a:schemeClr val="bg1"/>
                </a:solidFill>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1083374"/>
          </a:xfrm>
        </p:spPr>
        <p:txBody>
          <a:bodyPr wrap="square">
            <a:spAutoFit/>
          </a:bodyPr>
          <a:lstStyle>
            <a:lvl1pPr marL="0" indent="0">
              <a:buNone/>
              <a:defRPr sz="2000" b="0" i="0">
                <a:solidFill>
                  <a:schemeClr val="bg1"/>
                </a:solidFill>
                <a:latin typeface="+mn-lt"/>
                <a:cs typeface="Segoe UI" panose="020B0502040204020203" pitchFamily="34" charset="0"/>
              </a:defRPr>
            </a:lvl1pPr>
            <a:lvl2pPr marL="228600" indent="0">
              <a:buNone/>
              <a:defRPr sz="1600">
                <a:solidFill>
                  <a:schemeClr val="bg1"/>
                </a:solidFill>
              </a:defRPr>
            </a:lvl2pPr>
            <a:lvl3pPr marL="457200" indent="0">
              <a:buNone/>
              <a:defRPr sz="1400">
                <a:solidFill>
                  <a:schemeClr val="bg1"/>
                </a:solidFill>
              </a:defRPr>
            </a:lvl3pPr>
            <a:lvl4pPr marL="685800" indent="0">
              <a:buNone/>
              <a:defRPr sz="1200">
                <a:solidFill>
                  <a:schemeClr val="bg1"/>
                </a:solidFill>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96694552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41462299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83759232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6556458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Title - Diagonal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745737"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7" name="Picture Placeholder 6" descr="This photo is a 'placeholder' only. Drag or drop your photo here, or click and tap the center to insert a photo.">
            <a:extLst>
              <a:ext uri="{FF2B5EF4-FFF2-40B4-BE49-F238E27FC236}">
                <a16:creationId xmlns:a16="http://schemas.microsoft.com/office/drawing/2014/main" id="{96FC256F-5E96-4FBB-9716-7513A1C62748}"/>
              </a:ext>
            </a:extLst>
          </p:cNvPr>
          <p:cNvSpPr>
            <a:spLocks noGrp="1" noChangeAspect="1"/>
          </p:cNvSpPr>
          <p:nvPr>
            <p:ph type="pic" sz="quarter" idx="11" hasCustomPrompt="1"/>
          </p:nvPr>
        </p:nvSpPr>
        <p:spPr bwMode="ltGray">
          <a:xfrm>
            <a:off x="5334000" y="0"/>
            <a:ext cx="6858000" cy="6858000"/>
          </a:xfrm>
          <a:custGeom>
            <a:avLst/>
            <a:gdLst>
              <a:gd name="connsiteX0" fmla="*/ 1545999 w 6837237"/>
              <a:gd name="connsiteY0" fmla="*/ 0 h 6858000"/>
              <a:gd name="connsiteX1" fmla="*/ 6837237 w 6837237"/>
              <a:gd name="connsiteY1" fmla="*/ 0 h 6858000"/>
              <a:gd name="connsiteX2" fmla="*/ 6837237 w 6837237"/>
              <a:gd name="connsiteY2" fmla="*/ 6858000 h 6858000"/>
              <a:gd name="connsiteX3" fmla="*/ 0 w 683723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37237" h="6858000">
                <a:moveTo>
                  <a:pt x="1545999" y="0"/>
                </a:moveTo>
                <a:lnTo>
                  <a:pt x="6837237" y="0"/>
                </a:lnTo>
                <a:lnTo>
                  <a:pt x="6837237" y="6858000"/>
                </a:lnTo>
                <a:lnTo>
                  <a:pt x="0" y="6858000"/>
                </a:lnTo>
                <a:close/>
              </a:path>
            </a:pathLst>
          </a:custGeom>
          <a:blipFill>
            <a:blip r:embed="rId2"/>
            <a:stretch>
              <a:fillRect/>
            </a:stretch>
          </a:blipFill>
        </p:spPr>
        <p:txBody>
          <a:bodyPr wrap="square"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9531989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1" pos="2993">
          <p15:clr>
            <a:srgbClr val="5ACBF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5484947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Diagonal Right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745738" cy="5683249"/>
          </a:xfrm>
        </p:spPr>
        <p:txBody>
          <a:bodyPr anchor="ctr"/>
          <a:lstStyle/>
          <a:p>
            <a:r>
              <a:rPr lang="en-US"/>
              <a:t>Click to edit Master title style</a:t>
            </a:r>
          </a:p>
        </p:txBody>
      </p:sp>
      <p:sp>
        <p:nvSpPr>
          <p:cNvPr id="9" name="Picture Placeholder 8" descr="This photo is a 'placeholder' only. Drag or drop your photo here, or click and tap the center to insert a photo.">
            <a:extLst>
              <a:ext uri="{FF2B5EF4-FFF2-40B4-BE49-F238E27FC236}">
                <a16:creationId xmlns:a16="http://schemas.microsoft.com/office/drawing/2014/main" id="{2329700E-8602-48B7-B5D9-EEDEF0890439}"/>
              </a:ext>
            </a:extLst>
          </p:cNvPr>
          <p:cNvSpPr>
            <a:spLocks noGrp="1" noChangeAspect="1"/>
          </p:cNvSpPr>
          <p:nvPr>
            <p:ph type="pic" sz="quarter" idx="11" hasCustomPrompt="1"/>
          </p:nvPr>
        </p:nvSpPr>
        <p:spPr bwMode="ltGray">
          <a:xfrm>
            <a:off x="5334000" y="0"/>
            <a:ext cx="6858000" cy="6858000"/>
          </a:xfrm>
          <a:custGeom>
            <a:avLst/>
            <a:gdLst>
              <a:gd name="connsiteX0" fmla="*/ 1545999 w 6837237"/>
              <a:gd name="connsiteY0" fmla="*/ 0 h 6858000"/>
              <a:gd name="connsiteX1" fmla="*/ 6837237 w 6837237"/>
              <a:gd name="connsiteY1" fmla="*/ 0 h 6858000"/>
              <a:gd name="connsiteX2" fmla="*/ 6837237 w 6837237"/>
              <a:gd name="connsiteY2" fmla="*/ 6858000 h 6858000"/>
              <a:gd name="connsiteX3" fmla="*/ 0 w 683723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837237" h="6858000">
                <a:moveTo>
                  <a:pt x="1545999" y="0"/>
                </a:moveTo>
                <a:lnTo>
                  <a:pt x="6837237" y="0"/>
                </a:lnTo>
                <a:lnTo>
                  <a:pt x="6837237" y="6858000"/>
                </a:lnTo>
                <a:lnTo>
                  <a:pt x="0" y="6858000"/>
                </a:lnTo>
                <a:close/>
              </a:path>
            </a:pathLst>
          </a:custGeom>
          <a:blipFill>
            <a:blip r:embed="rId2"/>
            <a:stretch>
              <a:fillRect/>
            </a:stretch>
          </a:blipFill>
        </p:spPr>
        <p:txBody>
          <a:bodyPr wrap="square"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CB83FC06-DEAF-44A6-AE44-1424370CFF6E}"/>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10443617"/>
      </p:ext>
    </p:extLst>
  </p:cSld>
  <p:clrMapOvr>
    <a:masterClrMapping/>
  </p:clrMapOvr>
  <p:transition>
    <p:fade/>
  </p:transition>
  <p:extLst>
    <p:ext uri="{DCECCB84-F9BA-43D5-87BE-67443E8EF086}">
      <p15:sldGuideLst xmlns:p15="http://schemas.microsoft.com/office/powerpoint/2012/main">
        <p15:guide id="5" orient="horz" pos="2160">
          <p15:clr>
            <a:srgbClr val="5ACBF0"/>
          </p15:clr>
        </p15:guide>
        <p15:guide id="6" pos="3360">
          <p15:clr>
            <a:srgbClr val="5ACBF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9847686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28611571"/>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70471636"/>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83746038"/>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271872"/>
            <a:ext cx="4161981" cy="861774"/>
          </a:xfrm>
        </p:spPr>
        <p:txBody>
          <a:bodyPr wrap="square" rIns="0" anchor="b">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246221"/>
          </a:xfrm>
        </p:spPr>
        <p:txBody>
          <a:bodyPr/>
          <a:lstStyle>
            <a:lvl1pPr marL="0" indent="0">
              <a:buNone/>
              <a:defRPr sz="1600">
                <a:solidFill>
                  <a:srgbClr val="000000"/>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823423967"/>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30498408"/>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5497495"/>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1954307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4904817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26927474"/>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9886511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8019909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9189064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0815375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5626160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5" y="2998113"/>
            <a:ext cx="4161981" cy="861774"/>
          </a:xfrm>
        </p:spPr>
        <p:txBody>
          <a:bodyPr wrap="square" rIns="0" anchor="ctr" anchorCtr="0">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487853683"/>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418645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4257471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355560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8376649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58929134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89131899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95462906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35619815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54319733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17954736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615553"/>
          </a:xfrm>
        </p:spPr>
        <p:txBody>
          <a:bodyPr wrap="square" anchor="t">
            <a:spAutoFit/>
          </a:bodyPr>
          <a:lstStyle>
            <a:lvl1pPr>
              <a:lnSpc>
                <a:spcPct val="100000"/>
              </a:lnSpc>
              <a:defRPr sz="20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smaller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695425523"/>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41699988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9892721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185529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9718546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300308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090559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9842155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56266674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userDrawn="1">
  <p:cSld name="Custom Layout">
    <p:bg>
      <p:bgPr>
        <a:gradFill flip="none" rotWithShape="1">
          <a:gsLst>
            <a:gs pos="0">
              <a:schemeClr val="accent2">
                <a:lumMod val="20000"/>
                <a:lumOff val="80000"/>
                <a:alpha val="50000"/>
              </a:schemeClr>
            </a:gs>
            <a:gs pos="92000">
              <a:schemeClr val="accent1">
                <a:lumMod val="20000"/>
                <a:lumOff val="80000"/>
              </a:schemeClr>
            </a:gs>
          </a:gsLst>
          <a:lin ang="189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B96C2-457B-3EBD-8FED-8BB354035EA2}"/>
              </a:ext>
            </a:extLst>
          </p:cNvPr>
          <p:cNvSpPr>
            <a:spLocks noGrp="1"/>
          </p:cNvSpPr>
          <p:nvPr>
            <p:ph type="title"/>
          </p:nvPr>
        </p:nvSpPr>
        <p:spPr>
          <a:xfrm>
            <a:off x="588263" y="458788"/>
            <a:ext cx="11018520" cy="553998"/>
          </a:xfrm>
        </p:spPr>
        <p:txBody>
          <a:bodyPr/>
          <a:lstStyle/>
          <a:p>
            <a:r>
              <a:rPr lang="en-US"/>
              <a:t>Click to edit Master title style</a:t>
            </a:r>
            <a:endParaRPr lang="en-IN"/>
          </a:p>
        </p:txBody>
      </p:sp>
    </p:spTree>
    <p:extLst>
      <p:ext uri="{BB962C8B-B14F-4D97-AF65-F5344CB8AC3E}">
        <p14:creationId xmlns:p14="http://schemas.microsoft.com/office/powerpoint/2010/main" val="1108317793"/>
      </p:ext>
    </p:extLst>
  </p:cSld>
  <p:clrMapOvr>
    <a:masterClrMapping/>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userDrawn="1">
  <p:cSld name="Dark blank">
    <p:bg>
      <p:bgPr>
        <a:solidFill>
          <a:srgbClr val="091F2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429195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em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40810325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Title Presentation">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9233ADA-E271-6E93-F32E-718454D76C3D}"/>
              </a:ext>
            </a:extLst>
          </p:cNvPr>
          <p:cNvSpPr/>
          <p:nvPr userDrawn="1"/>
        </p:nvSpPr>
        <p:spPr>
          <a:xfrm>
            <a:off x="322521" y="283028"/>
            <a:ext cx="11546958" cy="6291943"/>
          </a:xfrm>
          <a:prstGeom prst="roundRect">
            <a:avLst>
              <a:gd name="adj" fmla="val 3511"/>
            </a:avLst>
          </a:prstGeom>
          <a:solidFill>
            <a:srgbClr val="091F2C">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MS logo gray - EMF">
            <a:extLst>
              <a:ext uri="{FF2B5EF4-FFF2-40B4-BE49-F238E27FC236}">
                <a16:creationId xmlns:a16="http://schemas.microsoft.com/office/drawing/2014/main" id="{F64DBD9B-57E9-BAEC-DDB8-E957620339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482944" y="13063873"/>
            <a:ext cx="1366440" cy="292608"/>
          </a:xfrm>
          <a:prstGeom prst="rect">
            <a:avLst/>
          </a:prstGeom>
        </p:spPr>
      </p:pic>
      <p:pic>
        <p:nvPicPr>
          <p:cNvPr id="10" name="Picture 9" descr="A blue text on a dark background&#10;&#10;AI-generated content may be incorrect.">
            <a:extLst>
              <a:ext uri="{FF2B5EF4-FFF2-40B4-BE49-F238E27FC236}">
                <a16:creationId xmlns:a16="http://schemas.microsoft.com/office/drawing/2014/main" id="{F91EBE01-28A7-9587-582B-5D328ACBDEA8}"/>
              </a:ext>
            </a:extLst>
          </p:cNvPr>
          <p:cNvPicPr>
            <a:picLocks noChangeAspect="1"/>
          </p:cNvPicPr>
          <p:nvPr userDrawn="1"/>
        </p:nvPicPr>
        <p:blipFill>
          <a:blip r:embed="rId3">
            <a:extLst>
              <a:ext uri="{28A0092B-C50C-407E-A947-70E740481C1C}">
                <a14:useLocalDpi xmlns:a14="http://schemas.microsoft.com/office/drawing/2010/main" val="0"/>
              </a:ext>
            </a:extLst>
          </a:blip>
          <a:srcRect l="6973" t="18834" r="57059" b="22553"/>
          <a:stretch/>
        </p:blipFill>
        <p:spPr>
          <a:xfrm>
            <a:off x="588552" y="569042"/>
            <a:ext cx="3765004" cy="894000"/>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758597" y="2922191"/>
            <a:ext cx="8193024" cy="1495794"/>
          </a:xfrm>
          <a:noFill/>
        </p:spPr>
        <p:txBody>
          <a:bodyPr wrap="square" lIns="0" tIns="0" rIns="0" bIns="0" anchor="b" anchorCtr="0">
            <a:spAutoFit/>
          </a:bodyPr>
          <a:lstStyle>
            <a:lvl1pPr algn="l">
              <a:defRPr sz="5400" b="1" i="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758597" y="4573783"/>
            <a:ext cx="8193024" cy="276999"/>
          </a:xfrm>
          <a:prstGeom prst="rect">
            <a:avLst/>
          </a:prstGeom>
          <a:noFill/>
        </p:spPr>
        <p:txBody>
          <a:bodyPr wrap="square" lIns="0" tIns="0" rIns="0" bIns="0">
            <a:spAutoFit/>
          </a:bodyPr>
          <a:lstStyle>
            <a:lvl1pPr marL="0" indent="0">
              <a:spcBef>
                <a:spcPts val="0"/>
              </a:spcBef>
              <a:buNone/>
              <a:defRPr sz="2000" spc="0" baseline="0">
                <a:solidFill>
                  <a:schemeClr val="bg1"/>
                </a:solidFill>
                <a:latin typeface="Segoe UI" panose="020B0502040204020203" pitchFamily="34" charset="0"/>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758597" y="6135070"/>
            <a:ext cx="1645920" cy="139397"/>
          </a:xfrm>
          <a:prstGeom prst="rect">
            <a:avLst/>
          </a:prstGeom>
          <a:noFill/>
        </p:spPr>
        <p:txBody>
          <a:bodyPr wrap="square" lIns="0" tIns="0" rIns="0" bIns="0">
            <a:spAutoFit/>
          </a:bodyPr>
          <a:lstStyle>
            <a:lvl1pPr marL="0" indent="0">
              <a:spcBef>
                <a:spcPts val="0"/>
              </a:spcBef>
              <a:buNone/>
              <a:defRPr sz="1000" spc="0" baseline="0">
                <a:solidFill>
                  <a:schemeClr val="bg1"/>
                </a:solidFill>
                <a:latin typeface="Segoe UI" panose="020B0502040204020203" pitchFamily="34" charset="0"/>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647609" y="613507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bg1"/>
                </a:solidFill>
                <a:latin typeface="Segoe UI" panose="020B0502040204020203" pitchFamily="34" charset="0"/>
                <a:ea typeface="+mn-ea"/>
                <a:cs typeface="Segoe UI" panose="020B0502040204020203" pitchFamily="34" charset="0"/>
              </a:rPr>
              <a:t>© Copyright Microsoft Corporation. All rights reserved. </a:t>
            </a:r>
          </a:p>
        </p:txBody>
      </p:sp>
      <p:pic>
        <p:nvPicPr>
          <p:cNvPr id="12" name="MS logo gray - EMF">
            <a:extLst>
              <a:ext uri="{FF2B5EF4-FFF2-40B4-BE49-F238E27FC236}">
                <a16:creationId xmlns:a16="http://schemas.microsoft.com/office/drawing/2014/main" id="{AAF3FFA6-DD3A-C046-9BAB-42C1143979D3}"/>
              </a:ext>
            </a:extLst>
          </p:cNvPr>
          <p:cNvPicPr>
            <a:picLocks noChangeAspect="1"/>
          </p:cNvPicPr>
          <p:nvPr userDrawn="1"/>
        </p:nvPicPr>
        <p:blipFill>
          <a:blip r:embed="rId4">
            <a:extLst>
              <a:ext uri="{28A0092B-C50C-407E-A947-70E740481C1C}">
                <a14:useLocalDpi xmlns:a14="http://schemas.microsoft.com/office/drawing/2010/main" val="0"/>
              </a:ext>
            </a:extLst>
          </a:blip>
          <a:srcRect l="12679" t="30223" r="10306" b="29367"/>
          <a:stretch/>
        </p:blipFill>
        <p:spPr bwMode="black">
          <a:xfrm>
            <a:off x="10104777" y="6035405"/>
            <a:ext cx="1501911" cy="353217"/>
          </a:xfrm>
          <a:prstGeom prst="rect">
            <a:avLst/>
          </a:prstGeom>
        </p:spPr>
      </p:pic>
    </p:spTree>
    <p:extLst>
      <p:ext uri="{BB962C8B-B14F-4D97-AF65-F5344CB8AC3E}">
        <p14:creationId xmlns:p14="http://schemas.microsoft.com/office/powerpoint/2010/main" val="12643698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Section title page">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307E9F14-6022-5697-DFF4-86FA3A50C41A}"/>
              </a:ext>
            </a:extLst>
          </p:cNvPr>
          <p:cNvSpPr/>
          <p:nvPr userDrawn="1"/>
        </p:nvSpPr>
        <p:spPr>
          <a:xfrm>
            <a:off x="322521" y="283028"/>
            <a:ext cx="11546958" cy="6291943"/>
          </a:xfrm>
          <a:prstGeom prst="roundRect">
            <a:avLst>
              <a:gd name="adj" fmla="val 3511"/>
            </a:avLst>
          </a:prstGeom>
          <a:solidFill>
            <a:srgbClr val="091F2C">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47B7B485-6FB1-1F40-9F6C-8E7C22564D7B}"/>
              </a:ext>
            </a:extLst>
          </p:cNvPr>
          <p:cNvSpPr>
            <a:spLocks noGrp="1"/>
          </p:cNvSpPr>
          <p:nvPr>
            <p:ph type="title" hasCustomPrompt="1"/>
          </p:nvPr>
        </p:nvSpPr>
        <p:spPr>
          <a:xfrm>
            <a:off x="758597" y="2922191"/>
            <a:ext cx="8193024" cy="1495794"/>
          </a:xfrm>
          <a:noFill/>
        </p:spPr>
        <p:txBody>
          <a:bodyPr wrap="square" lIns="0" tIns="0" rIns="0" bIns="0" anchor="b" anchorCtr="0">
            <a:spAutoFit/>
          </a:bodyPr>
          <a:lstStyle>
            <a:lvl1pPr algn="l">
              <a:defRPr sz="5400" b="1" i="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cs typeface="Segoe UI" panose="020B0502040204020203" pitchFamily="34" charset="0"/>
              </a:defRPr>
            </a:lvl1pPr>
          </a:lstStyle>
          <a:p>
            <a:r>
              <a:rPr lang="en-US"/>
              <a:t>Event name or </a:t>
            </a:r>
            <a:br>
              <a:rPr lang="en-US"/>
            </a:br>
            <a:r>
              <a:rPr lang="en-US"/>
              <a:t>presentation title </a:t>
            </a:r>
          </a:p>
        </p:txBody>
      </p:sp>
      <p:pic>
        <p:nvPicPr>
          <p:cNvPr id="21" name="MS logo gray - EMF">
            <a:extLst>
              <a:ext uri="{FF2B5EF4-FFF2-40B4-BE49-F238E27FC236}">
                <a16:creationId xmlns:a16="http://schemas.microsoft.com/office/drawing/2014/main" id="{64A4DF9F-2B1C-CAA8-9FB0-804BF4B06E89}"/>
              </a:ext>
            </a:extLst>
          </p:cNvPr>
          <p:cNvPicPr>
            <a:picLocks noChangeAspect="1"/>
          </p:cNvPicPr>
          <p:nvPr userDrawn="1"/>
        </p:nvPicPr>
        <p:blipFill>
          <a:blip r:embed="rId2">
            <a:extLst>
              <a:ext uri="{28A0092B-C50C-407E-A947-70E740481C1C}">
                <a14:useLocalDpi xmlns:a14="http://schemas.microsoft.com/office/drawing/2010/main" val="0"/>
              </a:ext>
            </a:extLst>
          </a:blip>
          <a:srcRect l="12679" t="30223" r="10306" b="29367"/>
          <a:stretch/>
        </p:blipFill>
        <p:spPr bwMode="black">
          <a:xfrm>
            <a:off x="10104777" y="6035405"/>
            <a:ext cx="1501911" cy="353217"/>
          </a:xfrm>
          <a:prstGeom prst="rect">
            <a:avLst/>
          </a:prstGeom>
        </p:spPr>
      </p:pic>
    </p:spTree>
    <p:extLst>
      <p:ext uri="{BB962C8B-B14F-4D97-AF65-F5344CB8AC3E}">
        <p14:creationId xmlns:p14="http://schemas.microsoft.com/office/powerpoint/2010/main" val="13537437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416CC-F10D-8591-BB64-0F308D5F85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B207D-4F51-0831-AE0C-E30A11AE00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681072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obj" preserve="1">
  <p:cSld name="Title and Content - 2">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4C44EF48-B61D-A704-EA3C-00045FFB991D}"/>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6416CC-F10D-8591-BB64-0F308D5F85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B207D-4F51-0831-AE0C-E30A11AE00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930838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F2B9C-6C80-CAF7-46F7-38B5ED8B97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261384-4982-A003-A22D-CEFD29C505F2}"/>
              </a:ext>
            </a:extLst>
          </p:cNvPr>
          <p:cNvSpPr>
            <a:spLocks noGrp="1"/>
          </p:cNvSpPr>
          <p:nvPr>
            <p:ph sz="half" idx="1"/>
          </p:nvPr>
        </p:nvSpPr>
        <p:spPr>
          <a:xfrm>
            <a:off x="890225" y="1620061"/>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4612B7-003F-F88F-DD2D-0EAB38253683}"/>
              </a:ext>
            </a:extLst>
          </p:cNvPr>
          <p:cNvSpPr>
            <a:spLocks noGrp="1"/>
          </p:cNvSpPr>
          <p:nvPr>
            <p:ph sz="half" idx="2"/>
          </p:nvPr>
        </p:nvSpPr>
        <p:spPr>
          <a:xfrm>
            <a:off x="6224225" y="1620061"/>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048921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045EC9-3A5C-BF10-4EC3-BBD790D1CC90}"/>
              </a:ext>
            </a:extLst>
          </p:cNvPr>
          <p:cNvSpPr>
            <a:spLocks noGrp="1"/>
          </p:cNvSpPr>
          <p:nvPr>
            <p:ph type="body" idx="1"/>
          </p:nvPr>
        </p:nvSpPr>
        <p:spPr>
          <a:xfrm>
            <a:off x="809542" y="1536784"/>
            <a:ext cx="5157787" cy="823912"/>
          </a:xfrm>
          <a:noFill/>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25520A-2E0C-1AB0-12FE-75471C476D10}"/>
              </a:ext>
            </a:extLst>
          </p:cNvPr>
          <p:cNvSpPr>
            <a:spLocks noGrp="1"/>
          </p:cNvSpPr>
          <p:nvPr>
            <p:ph sz="half" idx="2"/>
          </p:nvPr>
        </p:nvSpPr>
        <p:spPr>
          <a:xfrm>
            <a:off x="809542" y="236069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775E93-F1B0-A09F-367D-0B0EDC940B63}"/>
              </a:ext>
            </a:extLst>
          </p:cNvPr>
          <p:cNvSpPr>
            <a:spLocks noGrp="1"/>
          </p:cNvSpPr>
          <p:nvPr>
            <p:ph type="body" sz="quarter" idx="3"/>
          </p:nvPr>
        </p:nvSpPr>
        <p:spPr>
          <a:xfrm>
            <a:off x="6141954" y="1536784"/>
            <a:ext cx="5183188" cy="82391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D18764-07D2-DCA5-1817-8C19B4DD0EE8}"/>
              </a:ext>
            </a:extLst>
          </p:cNvPr>
          <p:cNvSpPr>
            <a:spLocks noGrp="1"/>
          </p:cNvSpPr>
          <p:nvPr>
            <p:ph sz="quarter" idx="4"/>
          </p:nvPr>
        </p:nvSpPr>
        <p:spPr>
          <a:xfrm>
            <a:off x="6141954" y="236069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EA0F0C80-7FE6-276E-5F75-11D316628EA6}"/>
              </a:ext>
            </a:extLst>
          </p:cNvPr>
          <p:cNvSpPr>
            <a:spLocks noGrp="1"/>
          </p:cNvSpPr>
          <p:nvPr>
            <p:ph type="title"/>
          </p:nvPr>
        </p:nvSpPr>
        <p:spPr>
          <a:xfrm>
            <a:off x="629114" y="365126"/>
            <a:ext cx="11025680" cy="1072072"/>
          </a:xfrm>
        </p:spPr>
        <p:txBody>
          <a:bodyPr/>
          <a:lstStyle/>
          <a:p>
            <a:r>
              <a:rPr lang="en-US"/>
              <a:t>Click to edit Master title style</a:t>
            </a:r>
          </a:p>
        </p:txBody>
      </p:sp>
    </p:spTree>
    <p:extLst>
      <p:ext uri="{BB962C8B-B14F-4D97-AF65-F5344CB8AC3E}">
        <p14:creationId xmlns:p14="http://schemas.microsoft.com/office/powerpoint/2010/main" val="396345010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43208B3-217E-A316-BD41-000CF45068A3}"/>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10FF20-C27F-3AD6-A7BF-EF405F6887DE}"/>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54718780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41EFE-264E-BC9E-6531-FF41C36C29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E0B4E1-2641-C609-B66B-50A49234AA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88902B-320A-1253-F247-CA83542F88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4919938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72953-9124-276A-BB50-BD2F4C24D9BA}"/>
              </a:ext>
            </a:extLst>
          </p:cNvPr>
          <p:cNvSpPr>
            <a:spLocks noGrp="1"/>
          </p:cNvSpPr>
          <p:nvPr>
            <p:ph type="title"/>
          </p:nvPr>
        </p:nvSpPr>
        <p:spPr>
          <a:xfrm>
            <a:off x="644893" y="529389"/>
            <a:ext cx="4408369" cy="152801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159689-30F3-F218-A97C-F85C6D2A04ED}"/>
              </a:ext>
            </a:extLst>
          </p:cNvPr>
          <p:cNvSpPr>
            <a:spLocks noGrp="1"/>
          </p:cNvSpPr>
          <p:nvPr>
            <p:ph type="pic" idx="1"/>
          </p:nvPr>
        </p:nvSpPr>
        <p:spPr>
          <a:xfrm>
            <a:off x="5274644" y="529389"/>
            <a:ext cx="6448926" cy="581365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797312A-79E3-C52B-11B9-50A3F6DEE4D1}"/>
              </a:ext>
            </a:extLst>
          </p:cNvPr>
          <p:cNvSpPr>
            <a:spLocks noGrp="1"/>
          </p:cNvSpPr>
          <p:nvPr>
            <p:ph type="body" sz="half" idx="2"/>
          </p:nvPr>
        </p:nvSpPr>
        <p:spPr>
          <a:xfrm>
            <a:off x="644894" y="2057399"/>
            <a:ext cx="4408368" cy="427121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5094484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Full page picture">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B1E7546-6F08-2CA1-9CC5-8B527B1021C5}"/>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96159689-30F3-F218-A97C-F85C6D2A04ED}"/>
              </a:ext>
            </a:extLst>
          </p:cNvPr>
          <p:cNvSpPr>
            <a:spLocks noGrp="1"/>
          </p:cNvSpPr>
          <p:nvPr>
            <p:ph type="pic" idx="1"/>
          </p:nvPr>
        </p:nvSpPr>
        <p:spPr>
          <a:xfrm>
            <a:off x="375385" y="298383"/>
            <a:ext cx="11511815" cy="628529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790343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page globe">
    <p:spTree>
      <p:nvGrpSpPr>
        <p:cNvPr id="1" name=""/>
        <p:cNvGrpSpPr/>
        <p:nvPr/>
      </p:nvGrpSpPr>
      <p:grpSpPr>
        <a:xfrm>
          <a:off x="0" y="0"/>
          <a:ext cx="0" cy="0"/>
          <a:chOff x="0" y="0"/>
          <a:chExt cx="0" cy="0"/>
        </a:xfrm>
      </p:grpSpPr>
      <p:pic>
        <p:nvPicPr>
          <p:cNvPr id="4" name="Picture 3" descr="A blue and white dotted sphere&#10;&#10;AI-generated content may be incorrect.">
            <a:extLst>
              <a:ext uri="{FF2B5EF4-FFF2-40B4-BE49-F238E27FC236}">
                <a16:creationId xmlns:a16="http://schemas.microsoft.com/office/drawing/2014/main" id="{21576F44-F706-ABD3-7F23-9BD4917D61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785"/>
            <a:ext cx="12195175" cy="6856215"/>
          </a:xfrm>
          <a:prstGeom prst="rect">
            <a:avLst/>
          </a:prstGeom>
        </p:spPr>
      </p:pic>
      <p:sp>
        <p:nvSpPr>
          <p:cNvPr id="2" name="Title 1">
            <a:extLst>
              <a:ext uri="{FF2B5EF4-FFF2-40B4-BE49-F238E27FC236}">
                <a16:creationId xmlns:a16="http://schemas.microsoft.com/office/drawing/2014/main" id="{5F71EE51-88F6-DC73-648B-32E41CE966DF}"/>
              </a:ext>
            </a:extLst>
          </p:cNvPr>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3" name="Text Placeholder 4">
            <a:extLst>
              <a:ext uri="{FF2B5EF4-FFF2-40B4-BE49-F238E27FC236}">
                <a16:creationId xmlns:a16="http://schemas.microsoft.com/office/drawing/2014/main" id="{0719055E-065D-C0EF-955B-139D7FB05166}"/>
              </a:ext>
            </a:extLst>
          </p:cNvPr>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5" name="MS logo gray - EMF">
            <a:extLst>
              <a:ext uri="{FF2B5EF4-FFF2-40B4-BE49-F238E27FC236}">
                <a16:creationId xmlns:a16="http://schemas.microsoft.com/office/drawing/2014/main" id="{AA6C8A78-9C9C-247B-7E04-A335483033E2}"/>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1532543369"/>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23878875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blank" preserve="1">
  <p:cSld name="Rainbow Blank">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239FA0-8DC7-5F1D-3921-B8597DF32CB1}"/>
              </a:ext>
            </a:extLst>
          </p:cNvPr>
          <p:cNvSpPr/>
          <p:nvPr userDrawn="1"/>
        </p:nvSpPr>
        <p:spPr>
          <a:xfrm>
            <a:off x="1" y="0"/>
            <a:ext cx="12192000" cy="685800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379238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blank" preserve="1">
  <p:cSld name="White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77918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userDrawn="1">
  <p:cSld name="Dark blank">
    <p:bg>
      <p:bgPr>
        <a:solidFill>
          <a:srgbClr val="091F2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769696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userDrawn="1">
  <p:cSld name="Full rainbow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42553620"/>
      </p:ext>
    </p:extLst>
  </p:cSld>
  <p:clrMapOvr>
    <a:masterClrMapping/>
  </p:clrMapOvr>
  <p:transition>
    <p:fade/>
  </p:transition>
  <p:hf sldNum="0" hdr="0" ftr="0" dt="0"/>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Full page">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43208B3-217E-A316-BD41-000CF45068A3}"/>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337283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userDrawn="1">
  <p:cSld name="3_Title Onl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solidFill>
                  <a:schemeClr val="bg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4591086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cSld name="Closing logo slide">
    <p:bg>
      <p:bgPr>
        <a:solidFill>
          <a:srgbClr val="091F2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87496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11087101" cy="6858000"/>
          </a:xfrm>
          <a:prstGeom prst="rect">
            <a:avLst/>
          </a:prstGeom>
          <a:gradFill>
            <a:gsLst>
              <a:gs pos="6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21928604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1_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20620364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userDrawn="1">
  <p:cSld name="Blank_with 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957430043"/>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Vide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32422939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61319967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userDrawn="1">
  <p:cSld name="1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385198773"/>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userDrawn="1">
  <p:cSld name="2_1-column_Text">
    <p:bg>
      <p:bgRef idx="1001">
        <a:schemeClr val="bg1"/>
      </p:bgRef>
    </p:bg>
    <p:spTree>
      <p:nvGrpSpPr>
        <p:cNvPr id="1" name=""/>
        <p:cNvGrpSpPr/>
        <p:nvPr/>
      </p:nvGrpSpPr>
      <p:grpSpPr>
        <a:xfrm>
          <a:off x="0" y="0"/>
          <a:ext cx="0" cy="0"/>
          <a:chOff x="0" y="0"/>
          <a:chExt cx="0" cy="0"/>
        </a:xfrm>
      </p:grpSpPr>
      <p:pic>
        <p:nvPicPr>
          <p:cNvPr id="5" name="Picture 4" descr="A blue and white background&#10;&#10;Description automatically generated">
            <a:extLst>
              <a:ext uri="{FF2B5EF4-FFF2-40B4-BE49-F238E27FC236}">
                <a16:creationId xmlns:a16="http://schemas.microsoft.com/office/drawing/2014/main" id="{84C13370-21B5-337A-CC11-29873A7313F3}"/>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7348912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userDrawn="1">
  <p:cSld name="2_Blank_with Head">
    <p:spTree>
      <p:nvGrpSpPr>
        <p:cNvPr id="1" name=""/>
        <p:cNvGrpSpPr/>
        <p:nvPr/>
      </p:nvGrpSpPr>
      <p:grpSpPr>
        <a:xfrm>
          <a:off x="0" y="0"/>
          <a:ext cx="0" cy="0"/>
          <a:chOff x="0" y="0"/>
          <a:chExt cx="0" cy="0"/>
        </a:xfrm>
      </p:grpSpPr>
      <p:pic>
        <p:nvPicPr>
          <p:cNvPr id="5" name="Picture 4" descr="A blurry image of a blue and white sky&#10;&#10;Description automatically generated">
            <a:extLst>
              <a:ext uri="{FF2B5EF4-FFF2-40B4-BE49-F238E27FC236}">
                <a16:creationId xmlns:a16="http://schemas.microsoft.com/office/drawing/2014/main" id="{B1518538-021B-0EE2-1F16-D8E5F85D09C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185377795"/>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userDrawn="1">
  <p:cSld name="3_1-column_Text">
    <p:bg>
      <p:bgRef idx="1001">
        <a:schemeClr val="bg1"/>
      </p:bgRef>
    </p:bg>
    <p:spTree>
      <p:nvGrpSpPr>
        <p:cNvPr id="1" name=""/>
        <p:cNvGrpSpPr/>
        <p:nvPr/>
      </p:nvGrpSpPr>
      <p:grpSpPr>
        <a:xfrm>
          <a:off x="0" y="0"/>
          <a:ext cx="0" cy="0"/>
          <a:chOff x="0" y="0"/>
          <a:chExt cx="0" cy="0"/>
        </a:xfrm>
      </p:grpSpPr>
      <p:pic>
        <p:nvPicPr>
          <p:cNvPr id="4" name="Picture 3" descr="A blurry image of a blue and white sky&#10;&#10;Description automatically generated">
            <a:extLst>
              <a:ext uri="{FF2B5EF4-FFF2-40B4-BE49-F238E27FC236}">
                <a16:creationId xmlns:a16="http://schemas.microsoft.com/office/drawing/2014/main" id="{C32E3519-3202-8477-B7E6-CC33516A108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65955271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Section_Gradient_Warm Gray">
    <p:bg>
      <p:bgPr>
        <a:solidFill>
          <a:schemeClr val="bg1"/>
        </a:solidFill>
        <a:effectLst/>
      </p:bgPr>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A83DAD36-086B-87B0-091E-EC03E2CFCA2C}"/>
              </a:ext>
            </a:extLst>
          </p:cNvPr>
          <p:cNvPicPr>
            <a:picLocks noChangeAspect="1"/>
          </p:cNvPicPr>
          <p:nvPr userDrawn="1"/>
        </p:nvPicPr>
        <p:blipFill>
          <a:blip r:embed="rId2"/>
          <a:srcRect t="9590" r="19181" b="9590"/>
          <a:stretch/>
        </p:blipFill>
        <p:spPr>
          <a:xfrm>
            <a:off x="0" y="0"/>
            <a:ext cx="12191998" cy="6857999"/>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7452360"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41382106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1_Section_Gradient_Warm Gray">
    <p:bg>
      <p:bgPr>
        <a:solidFill>
          <a:schemeClr val="bg1"/>
        </a:solidFill>
        <a:effectLst/>
      </p:bgPr>
    </p:bg>
    <p:spTree>
      <p:nvGrpSpPr>
        <p:cNvPr id="1" name=""/>
        <p:cNvGrpSpPr/>
        <p:nvPr/>
      </p:nvGrpSpPr>
      <p:grpSpPr>
        <a:xfrm>
          <a:off x="0" y="0"/>
          <a:ext cx="0" cy="0"/>
          <a:chOff x="0" y="0"/>
          <a:chExt cx="0" cy="0"/>
        </a:xfrm>
      </p:grpSpPr>
      <p:pic>
        <p:nvPicPr>
          <p:cNvPr id="5" name="Picture 4" descr="A close-up of a colorful spiral&#10;&#10;Description automatically generated">
            <a:extLst>
              <a:ext uri="{FF2B5EF4-FFF2-40B4-BE49-F238E27FC236}">
                <a16:creationId xmlns:a16="http://schemas.microsoft.com/office/drawing/2014/main" id="{FE78A0B7-C38C-EF30-63E1-9BCE12AC5F85}"/>
              </a:ext>
            </a:extLst>
          </p:cNvPr>
          <p:cNvPicPr>
            <a:picLocks noChangeAspect="1"/>
          </p:cNvPicPr>
          <p:nvPr userDrawn="1"/>
        </p:nvPicPr>
        <p:blipFill>
          <a:blip r:embed="rId2"/>
          <a:srcRect r="10287" b="10287"/>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9299448"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19872864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2_Section_Gradient_Warm Gray">
    <p:bg>
      <p:bgPr>
        <a:solidFill>
          <a:schemeClr val="bg1"/>
        </a:solidFill>
        <a:effectLst/>
      </p:bgPr>
    </p:bg>
    <p:spTree>
      <p:nvGrpSpPr>
        <p:cNvPr id="1" name=""/>
        <p:cNvGrpSpPr/>
        <p:nvPr/>
      </p:nvGrpSpPr>
      <p:grpSpPr>
        <a:xfrm>
          <a:off x="0" y="0"/>
          <a:ext cx="0" cy="0"/>
          <a:chOff x="0" y="0"/>
          <a:chExt cx="0" cy="0"/>
        </a:xfrm>
      </p:grpSpPr>
      <p:pic>
        <p:nvPicPr>
          <p:cNvPr id="6" name="Picture 5" descr="A close-up of a curved object&#10;&#10;Description automatically generated">
            <a:extLst>
              <a:ext uri="{FF2B5EF4-FFF2-40B4-BE49-F238E27FC236}">
                <a16:creationId xmlns:a16="http://schemas.microsoft.com/office/drawing/2014/main" id="{BC06A425-7693-6E8F-EB7B-6C9814E91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8586216"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9946102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1_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5" name="Text Placeholder 11">
            <a:extLst>
              <a:ext uri="{FF2B5EF4-FFF2-40B4-BE49-F238E27FC236}">
                <a16:creationId xmlns:a16="http://schemas.microsoft.com/office/drawing/2014/main" id="{A790AA64-2857-089A-38D7-2F214254E968}"/>
              </a:ext>
            </a:extLst>
          </p:cNvPr>
          <p:cNvSpPr>
            <a:spLocks noGrp="1"/>
          </p:cNvSpPr>
          <p:nvPr>
            <p:ph type="body" sz="quarter" idx="17"/>
          </p:nvPr>
        </p:nvSpPr>
        <p:spPr>
          <a:xfrm>
            <a:off x="584199" y="1594155"/>
            <a:ext cx="81964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6" name="Text Placeholder 3">
            <a:extLst>
              <a:ext uri="{FF2B5EF4-FFF2-40B4-BE49-F238E27FC236}">
                <a16:creationId xmlns:a16="http://schemas.microsoft.com/office/drawing/2014/main" id="{55AAAF14-6312-27D6-344A-FC49DD3F1116}"/>
              </a:ext>
            </a:extLst>
          </p:cNvPr>
          <p:cNvSpPr>
            <a:spLocks noGrp="1"/>
          </p:cNvSpPr>
          <p:nvPr>
            <p:ph type="body" sz="quarter" idx="15"/>
          </p:nvPr>
        </p:nvSpPr>
        <p:spPr>
          <a:xfrm>
            <a:off x="586390" y="2085764"/>
            <a:ext cx="819302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3901789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1-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4710689" cy="1107996"/>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8" name="Text Placeholder 11">
            <a:extLst>
              <a:ext uri="{FF2B5EF4-FFF2-40B4-BE49-F238E27FC236}">
                <a16:creationId xmlns:a16="http://schemas.microsoft.com/office/drawing/2014/main" id="{4ACB92EB-B163-EB38-0156-C028F872F1C8}"/>
              </a:ext>
            </a:extLst>
          </p:cNvPr>
          <p:cNvSpPr>
            <a:spLocks noGrp="1"/>
          </p:cNvSpPr>
          <p:nvPr>
            <p:ph type="body" sz="quarter" idx="16"/>
          </p:nvPr>
        </p:nvSpPr>
        <p:spPr>
          <a:xfrm>
            <a:off x="584200" y="2286000"/>
            <a:ext cx="47146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9" name="Text Placeholder 3">
            <a:extLst>
              <a:ext uri="{FF2B5EF4-FFF2-40B4-BE49-F238E27FC236}">
                <a16:creationId xmlns:a16="http://schemas.microsoft.com/office/drawing/2014/main" id="{20190326-CB8A-9A65-714A-07CD312C349A}"/>
              </a:ext>
            </a:extLst>
          </p:cNvPr>
          <p:cNvSpPr>
            <a:spLocks noGrp="1"/>
          </p:cNvSpPr>
          <p:nvPr>
            <p:ph type="body" sz="quarter" idx="15"/>
          </p:nvPr>
        </p:nvSpPr>
        <p:spPr>
          <a:xfrm>
            <a:off x="586389" y="2777609"/>
            <a:ext cx="4712685"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7E90DBB6-E167-EFBB-7028-79615839561D}"/>
              </a:ext>
            </a:extLst>
          </p:cNvPr>
          <p:cNvSpPr>
            <a:spLocks noGrp="1"/>
          </p:cNvSpPr>
          <p:nvPr>
            <p:ph type="pic" sz="quarter" idx="19" hasCustomPrompt="1"/>
          </p:nvPr>
        </p:nvSpPr>
        <p:spPr bwMode="ltGray">
          <a:xfrm>
            <a:off x="6096000" y="0"/>
            <a:ext cx="6096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41526680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6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32195443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2-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7248356" cy="553998"/>
          </a:xfrm>
        </p:spPr>
        <p:txBody>
          <a:bodyPr/>
          <a:lstStyle>
            <a:lvl1pPr>
              <a:defRPr sz="3600" b="0" i="0">
                <a:solidFill>
                  <a:srgbClr val="001F2D"/>
                </a:solidFill>
                <a:latin typeface="+mj-lt"/>
                <a:cs typeface="Segoe UI Semibold" panose="020B0502040204020203" pitchFamily="34" charset="0"/>
              </a:defRPr>
            </a:lvl1pPr>
          </a:lstStyle>
          <a:p>
            <a:r>
              <a:rPr lang="en-US"/>
              <a:t>Click to edit Master title style</a:t>
            </a:r>
          </a:p>
        </p:txBody>
      </p:sp>
      <p:sp>
        <p:nvSpPr>
          <p:cNvPr id="11" name="Text Placeholder 11">
            <a:extLst>
              <a:ext uri="{FF2B5EF4-FFF2-40B4-BE49-F238E27FC236}">
                <a16:creationId xmlns:a16="http://schemas.microsoft.com/office/drawing/2014/main" id="{3C284B3A-DEE1-29EB-8131-8DF975DF34DC}"/>
              </a:ext>
            </a:extLst>
          </p:cNvPr>
          <p:cNvSpPr>
            <a:spLocks noGrp="1"/>
          </p:cNvSpPr>
          <p:nvPr>
            <p:ph type="body" sz="quarter" idx="16"/>
          </p:nvPr>
        </p:nvSpPr>
        <p:spPr>
          <a:xfrm>
            <a:off x="584200"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CF3D4312-BF2B-32E8-5504-BD03D020A7F6}"/>
              </a:ext>
            </a:extLst>
          </p:cNvPr>
          <p:cNvSpPr>
            <a:spLocks noGrp="1"/>
          </p:cNvSpPr>
          <p:nvPr>
            <p:ph type="body" sz="quarter" idx="15"/>
          </p:nvPr>
        </p:nvSpPr>
        <p:spPr>
          <a:xfrm>
            <a:off x="586390"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3" name="Text Placeholder 11">
            <a:extLst>
              <a:ext uri="{FF2B5EF4-FFF2-40B4-BE49-F238E27FC236}">
                <a16:creationId xmlns:a16="http://schemas.microsoft.com/office/drawing/2014/main" id="{17AB9DF2-C697-A678-389D-BE5F6AF6F25B}"/>
              </a:ext>
            </a:extLst>
          </p:cNvPr>
          <p:cNvSpPr>
            <a:spLocks noGrp="1"/>
          </p:cNvSpPr>
          <p:nvPr>
            <p:ph type="body" sz="quarter" idx="22"/>
          </p:nvPr>
        </p:nvSpPr>
        <p:spPr>
          <a:xfrm>
            <a:off x="4357547"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C8ADB951-618D-18AA-AF3F-A625B8916844}"/>
              </a:ext>
            </a:extLst>
          </p:cNvPr>
          <p:cNvSpPr>
            <a:spLocks noGrp="1"/>
          </p:cNvSpPr>
          <p:nvPr>
            <p:ph type="body" sz="quarter" idx="23"/>
          </p:nvPr>
        </p:nvSpPr>
        <p:spPr>
          <a:xfrm>
            <a:off x="4359737"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59B1DE51-5CDE-B96B-62FD-3A69CF692881}"/>
              </a:ext>
            </a:extLst>
          </p:cNvPr>
          <p:cNvSpPr>
            <a:spLocks noGrp="1"/>
          </p:cNvSpPr>
          <p:nvPr>
            <p:ph type="pic" sz="quarter" idx="19" hasCustomPrompt="1"/>
          </p:nvPr>
        </p:nvSpPr>
        <p:spPr bwMode="ltGray">
          <a:xfrm>
            <a:off x="8128000" y="0"/>
            <a:ext cx="4064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65844058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Closing slide_with Logo">
    <p:bg>
      <p:bgRef idx="1001">
        <a:schemeClr val="bg2"/>
      </p:bgRef>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2DB4627A-42AD-DD19-0422-DBBC9408E6A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375134803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1_Closing slide_with Logo">
    <p:bg>
      <p:bgRef idx="1001">
        <a:schemeClr val="bg2"/>
      </p:bgRef>
    </p:bg>
    <p:spTree>
      <p:nvGrpSpPr>
        <p:cNvPr id="1" name=""/>
        <p:cNvGrpSpPr/>
        <p:nvPr/>
      </p:nvGrpSpPr>
      <p:grpSpPr>
        <a:xfrm>
          <a:off x="0" y="0"/>
          <a:ext cx="0" cy="0"/>
          <a:chOff x="0" y="0"/>
          <a:chExt cx="0" cy="0"/>
        </a:xfrm>
      </p:grpSpPr>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137859956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029A3F10-F878-A671-32E0-3C0822EE42F5}"/>
              </a:ext>
              <a:ext uri="{C183D7F6-B498-43B3-948B-1728B52AA6E4}">
                <adec:decorative xmlns:adec="http://schemas.microsoft.com/office/drawing/2017/decorative" val="1"/>
              </a:ext>
            </a:extLst>
          </p:cNvPr>
          <p:cNvGrpSpPr/>
          <p:nvPr userDrawn="1"/>
        </p:nvGrpSpPr>
        <p:grpSpPr>
          <a:xfrm>
            <a:off x="-7743" y="2227153"/>
            <a:ext cx="12192003" cy="4635933"/>
            <a:chOff x="0" y="2222067"/>
            <a:chExt cx="12192003" cy="4635933"/>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53176" r="35751"/>
            <a:stretch/>
          </p:blipFill>
          <p:spPr>
            <a:xfrm>
              <a:off x="0" y="2345011"/>
              <a:ext cx="12192000" cy="4512989"/>
            </a:xfrm>
            <a:prstGeom prst="rect">
              <a:avLst/>
            </a:prstGeom>
          </p:spPr>
        </p:pic>
        <p:sp>
          <p:nvSpPr>
            <p:cNvPr id="5" name="Rectangle 4">
              <a:extLst>
                <a:ext uri="{FF2B5EF4-FFF2-40B4-BE49-F238E27FC236}">
                  <a16:creationId xmlns:a16="http://schemas.microsoft.com/office/drawing/2014/main" id="{12F42D34-68F1-3A80-5D15-5F7CCBBBB2D0}"/>
                </a:ext>
              </a:extLst>
            </p:cNvPr>
            <p:cNvSpPr/>
            <p:nvPr/>
          </p:nvSpPr>
          <p:spPr bwMode="auto">
            <a:xfrm rot="5400000">
              <a:off x="5167730" y="-2945661"/>
              <a:ext cx="1856546" cy="12192001"/>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4740807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userDrawn="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3B6268A-8C5A-79C7-F256-9D7F5556F6C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9078581F-5D4E-17D5-8605-805C603ACD65}"/>
              </a:ext>
            </a:extLst>
          </p:cNvPr>
          <p:cNvSpPr>
            <a:spLocks noGrp="1"/>
          </p:cNvSpPr>
          <p:nvPr>
            <p:ph type="title"/>
          </p:nvPr>
        </p:nvSpPr>
        <p:spPr>
          <a:xfrm>
            <a:off x="381000" y="605441"/>
            <a:ext cx="10515600" cy="590931"/>
          </a:xfrm>
        </p:spPr>
        <p:txBody>
          <a:bodyPr>
            <a:spAutoFit/>
          </a:bodyPr>
          <a:lstStyle>
            <a:lvl1pPr>
              <a:defRPr sz="3600"/>
            </a:lvl1pPr>
          </a:lstStyle>
          <a:p>
            <a:r>
              <a:rPr lang="en-US"/>
              <a:t>Click to edit Master title style</a:t>
            </a:r>
          </a:p>
        </p:txBody>
      </p:sp>
    </p:spTree>
    <p:extLst>
      <p:ext uri="{BB962C8B-B14F-4D97-AF65-F5344CB8AC3E}">
        <p14:creationId xmlns:p14="http://schemas.microsoft.com/office/powerpoint/2010/main" val="20301147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3255091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0000"/>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9283052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5403406"/>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Blank 2">
    <p:bg>
      <p:bgPr>
        <a:solidFill>
          <a:srgbClr val="1A1A1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749180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a:xfrm>
            <a:off x="588263" y="497541"/>
            <a:ext cx="11018520" cy="430887"/>
          </a:xfrm>
        </p:spPr>
        <p:txBody>
          <a:bodyPr/>
          <a:lstStyle>
            <a:lvl1pPr>
              <a:defRPr sz="2800"/>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CD7C51EB-D279-154E-8F43-40608F83D105}"/>
              </a:ext>
            </a:extLst>
          </p:cNvPr>
          <p:cNvSpPr>
            <a:spLocks noGrp="1"/>
          </p:cNvSpPr>
          <p:nvPr>
            <p:ph type="ftr" sz="quarter" idx="3"/>
          </p:nvPr>
        </p:nvSpPr>
        <p:spPr>
          <a:xfrm>
            <a:off x="584201" y="6456459"/>
            <a:ext cx="11025188" cy="107854"/>
          </a:xfrm>
          <a:prstGeom prst="rect">
            <a:avLst/>
          </a:prstGeom>
        </p:spPr>
        <p:txBody>
          <a:bodyPr/>
          <a:lstStyle>
            <a:lvl1pPr>
              <a:defRPr sz="800">
                <a:solidFill>
                  <a:schemeClr val="bg2">
                    <a:lumMod val="50000"/>
                  </a:schemeClr>
                </a:solidFill>
              </a:defRPr>
            </a:lvl1pPr>
          </a:lstStyle>
          <a:p>
            <a:r>
              <a:rPr lang="en-US"/>
              <a:t>© Microsoft Corporation                                                                                  					   	    	                                     Microsoft 365 </a:t>
            </a:r>
          </a:p>
        </p:txBody>
      </p:sp>
    </p:spTree>
    <p:extLst>
      <p:ext uri="{BB962C8B-B14F-4D97-AF65-F5344CB8AC3E}">
        <p14:creationId xmlns:p14="http://schemas.microsoft.com/office/powerpoint/2010/main" val="686315093"/>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a:xfrm>
            <a:off x="588263" y="510988"/>
            <a:ext cx="11018520" cy="430887"/>
          </a:xfrm>
        </p:spPr>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57117408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losing logo slide">
    <p:bg>
      <p:bgPr>
        <a:solidFill>
          <a:srgbClr val="1A1A1A"/>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a:extLst>
              <a:ext uri="{FF2B5EF4-FFF2-40B4-BE49-F238E27FC236}">
                <a16:creationId xmlns:a16="http://schemas.microsoft.com/office/drawing/2014/main" id="{2EEC6248-87BC-4D4D-98C3-91E1890DDA17}"/>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9495479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NB_Title and Content">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3" name="Text Placeholder 2"/>
          <p:cNvSpPr>
            <a:spLocks noGrp="1"/>
          </p:cNvSpPr>
          <p:nvPr>
            <p:ph type="body" sz="quarter" idx="10"/>
          </p:nvPr>
        </p:nvSpPr>
        <p:spPr>
          <a:xfrm>
            <a:off x="500979" y="1435497"/>
            <a:ext cx="11101741"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425252194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CED28-5756-4077-BDED-A255253172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B1FB90-6AE0-4F98-A4D3-C6BA3252DC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24298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2_Title Slide">
    <p:bg>
      <p:bgPr>
        <a:solidFill>
          <a:srgbClr val="001B2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78646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584200" y="1599722"/>
            <a:ext cx="3490176" cy="3099393"/>
          </a:xfrm>
          <a:blipFill>
            <a:blip r:embed="rId2"/>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 name="Title 1"/>
          <p:cNvSpPr>
            <a:spLocks noGrp="1"/>
          </p:cNvSpPr>
          <p:nvPr>
            <p:ph type="title" hasCustomPrompt="1"/>
          </p:nvPr>
        </p:nvSpPr>
        <p:spPr>
          <a:xfrm>
            <a:off x="584200" y="545447"/>
            <a:ext cx="11306469" cy="403137"/>
          </a:xfrm>
        </p:spPr>
        <p:txBody>
          <a:bodyPr wrap="square" lIns="0" tIns="0" rIns="0" bIns="0">
            <a:spAutoFit/>
          </a:bodyPr>
          <a:lstStyle>
            <a:lvl1pPr>
              <a:lnSpc>
                <a:spcPts val="3137"/>
              </a:lnSpc>
              <a:defRPr sz="2800">
                <a:solidFill>
                  <a:srgbClr val="000000"/>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584200" y="4927922"/>
            <a:ext cx="3490176" cy="1186064"/>
          </a:xfrm>
        </p:spPr>
        <p:txBody>
          <a:bodyPr lIns="0" tIns="0" rIns="0" bIns="0"/>
          <a:lstStyle>
            <a:lvl1pPr marL="0" indent="0">
              <a:lnSpc>
                <a:spcPts val="1765"/>
              </a:lnSpc>
              <a:spcBef>
                <a:spcPts val="1176"/>
              </a:spcBef>
              <a:buNone/>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465305"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3151" y="1599722"/>
            <a:ext cx="3618381" cy="3099393"/>
          </a:xfrm>
          <a:blipFill>
            <a:blip r:embed="rId3"/>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3" y="1599722"/>
            <a:ext cx="3465305" cy="3099394"/>
          </a:xfrm>
          <a:blipFill>
            <a:blip r:embed="rId4"/>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1" y="4927922"/>
            <a:ext cx="3618381"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30413666"/>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96123762"/>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571500" y="581978"/>
            <a:ext cx="1454782" cy="343851"/>
          </a:xfrm>
          <a:prstGeom prst="rect">
            <a:avLst/>
          </a:prstGeom>
        </p:spPr>
      </p:pic>
    </p:spTree>
    <p:extLst>
      <p:ext uri="{BB962C8B-B14F-4D97-AF65-F5344CB8AC3E}">
        <p14:creationId xmlns:p14="http://schemas.microsoft.com/office/powerpoint/2010/main" val="32565794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_Blank">
    <p:bg>
      <p:bgPr>
        <a:gradFill flip="none" rotWithShape="1">
          <a:gsLst>
            <a:gs pos="99383">
              <a:srgbClr val="49C5B1"/>
            </a:gs>
            <a:gs pos="75000">
              <a:srgbClr val="225B62">
                <a:alpha val="70000"/>
              </a:srgbClr>
            </a:gs>
            <a:gs pos="43000">
              <a:srgbClr val="49C5B1">
                <a:alpha val="42000"/>
              </a:srgbClr>
            </a:gs>
            <a:gs pos="61720">
              <a:srgbClr val="328783">
                <a:alpha val="72000"/>
              </a:srgbClr>
            </a:gs>
            <a:gs pos="0">
              <a:srgbClr val="B9DCD2">
                <a:alpha val="34000"/>
              </a:srgb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13" name="Picture 12" descr="A close-up of several green squares&#10;&#10;Description automatically generated">
            <a:extLst>
              <a:ext uri="{FF2B5EF4-FFF2-40B4-BE49-F238E27FC236}">
                <a16:creationId xmlns:a16="http://schemas.microsoft.com/office/drawing/2014/main" id="{7725782C-080F-1F95-6D3B-C4D5C0742BD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BB55674D-26E7-9727-2DC7-B84D57DD8406}"/>
              </a:ext>
            </a:extLst>
          </p:cNvPr>
          <p:cNvSpPr>
            <a:spLocks noGrp="1"/>
          </p:cNvSpPr>
          <p:nvPr>
            <p:ph type="title" hasCustomPrompt="1"/>
          </p:nvPr>
        </p:nvSpPr>
        <p:spPr>
          <a:xfrm>
            <a:off x="594360" y="1560468"/>
            <a:ext cx="4464657" cy="1354217"/>
          </a:xfrm>
          <a:prstGeom prst="rect">
            <a:avLst/>
          </a:prstGeom>
        </p:spPr>
        <p:txBody>
          <a:bodyPr wrap="square" lIns="0" tIns="0" rIns="0" bIns="0" anchor="b" anchorCtr="0">
            <a:spAutoFit/>
          </a:bodyPr>
          <a:lstStyle>
            <a:lvl1pPr marL="0" algn="l" defTabSz="932742" rtl="0" eaLnBrk="1" latinLnBrk="0" hangingPunct="1">
              <a:lnSpc>
                <a:spcPct val="100000"/>
              </a:lnSpc>
              <a:spcBef>
                <a:spcPct val="0"/>
              </a:spcBef>
              <a:buNone/>
              <a:defRPr lang="en-US" sz="4400" b="1" i="0" kern="1200" cap="none" spc="-50" baseline="0" dirty="0">
                <a:ln w="3175">
                  <a:noFill/>
                </a:ln>
                <a:solidFill>
                  <a:srgbClr val="225B62"/>
                </a:solidFill>
                <a:effectLst/>
                <a:latin typeface="Segoe Sans Display Semibold" pitchFamily="2" charset="0"/>
                <a:ea typeface="+mn-ea"/>
                <a:cs typeface="Segoe Sans Display Semibold" pitchFamily="2" charset="0"/>
              </a:defRPr>
            </a:lvl1pPr>
          </a:lstStyle>
          <a:p>
            <a:r>
              <a:rPr lang="en-US"/>
              <a:t>Event name or presentation title </a:t>
            </a:r>
          </a:p>
        </p:txBody>
      </p:sp>
      <p:sp>
        <p:nvSpPr>
          <p:cNvPr id="5" name="Text Placeholder 4">
            <a:extLst>
              <a:ext uri="{FF2B5EF4-FFF2-40B4-BE49-F238E27FC236}">
                <a16:creationId xmlns:a16="http://schemas.microsoft.com/office/drawing/2014/main" id="{C47169B4-91B7-6381-7E92-580EC8940BCB}"/>
              </a:ext>
            </a:extLst>
          </p:cNvPr>
          <p:cNvSpPr>
            <a:spLocks noGrp="1"/>
          </p:cNvSpPr>
          <p:nvPr>
            <p:ph type="body" sz="quarter" idx="12" hasCustomPrompt="1"/>
          </p:nvPr>
        </p:nvSpPr>
        <p:spPr>
          <a:xfrm>
            <a:off x="594360" y="3346171"/>
            <a:ext cx="4461118" cy="307777"/>
          </a:xfrm>
          <a:prstGeom prst="rect">
            <a:avLst/>
          </a:prstGeom>
          <a:noFill/>
        </p:spPr>
        <p:txBody>
          <a:bodyPr wrap="square" lIns="0" tIns="0" rIns="0" bIns="0">
            <a:spAutoFit/>
          </a:bodyPr>
          <a:lstStyle>
            <a:lvl1pPr marL="0" indent="0">
              <a:spcBef>
                <a:spcPts val="0"/>
              </a:spcBef>
              <a:buNone/>
              <a:defRPr sz="2000" b="1" i="0" spc="0" baseline="0">
                <a:solidFill>
                  <a:srgbClr val="225B62"/>
                </a:solidFill>
                <a:latin typeface="Segoe Sans Display Semibold" pitchFamily="2" charset="0"/>
                <a:cs typeface="Segoe Sans Display Semibold" pitchFamily="2" charset="0"/>
              </a:defRPr>
            </a:lvl1pPr>
          </a:lstStyle>
          <a:p>
            <a:pPr lvl="0"/>
            <a:r>
              <a:rPr lang="en-US"/>
              <a:t>Speaker name or subtitle</a:t>
            </a:r>
          </a:p>
        </p:txBody>
      </p:sp>
      <p:pic>
        <p:nvPicPr>
          <p:cNvPr id="7" name="Graphic 6">
            <a:extLst>
              <a:ext uri="{FF2B5EF4-FFF2-40B4-BE49-F238E27FC236}">
                <a16:creationId xmlns:a16="http://schemas.microsoft.com/office/drawing/2014/main" id="{FCDEEAB3-998E-5F0F-F7B9-443CC519124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94360" y="587489"/>
            <a:ext cx="1922809" cy="407636"/>
          </a:xfrm>
          <a:prstGeom prst="rect">
            <a:avLst/>
          </a:prstGeom>
        </p:spPr>
      </p:pic>
    </p:spTree>
    <p:extLst>
      <p:ext uri="{BB962C8B-B14F-4D97-AF65-F5344CB8AC3E}">
        <p14:creationId xmlns:p14="http://schemas.microsoft.com/office/powerpoint/2010/main" val="340096974"/>
      </p:ext>
    </p:extLst>
  </p:cSld>
  <p:clrMapOvr>
    <a:masterClrMapping/>
  </p:clrMapOvr>
  <p:transition>
    <p:fade/>
  </p:transition>
  <p:extLst>
    <p:ext uri="{DCECCB84-F9BA-43D5-87BE-67443E8EF086}">
      <p15:sldGuideLst xmlns:p15="http://schemas.microsoft.com/office/powerpoint/2012/main">
        <p15:guide id="1" pos="360">
          <p15:clr>
            <a:srgbClr val="FBAE40"/>
          </p15:clr>
        </p15:guide>
        <p15:guide id="2" pos="2376">
          <p15:clr>
            <a:srgbClr val="FBAE40"/>
          </p15:clr>
        </p15:guide>
        <p15:guide id="3" pos="2520">
          <p15:clr>
            <a:srgbClr val="FBAE40"/>
          </p15:clr>
        </p15:guide>
        <p15:guide id="4" pos="3096">
          <p15:clr>
            <a:srgbClr val="FBAE40"/>
          </p15:clr>
        </p15:guide>
        <p15:guide id="5" pos="3240">
          <p15:clr>
            <a:srgbClr val="FBAE40"/>
          </p15:clr>
        </p15:guide>
        <p15:guide id="6" pos="4536">
          <p15:clr>
            <a:srgbClr val="FBAE40"/>
          </p15:clr>
        </p15:guide>
        <p15:guide id="7" pos="4680">
          <p15:clr>
            <a:srgbClr val="FBAE40"/>
          </p15:clr>
        </p15:guide>
        <p15:guide id="8" pos="5976">
          <p15:clr>
            <a:srgbClr val="FBAE40"/>
          </p15:clr>
        </p15:guide>
        <p15:guide id="9" pos="6120">
          <p15:clr>
            <a:srgbClr val="FBAE40"/>
          </p15:clr>
        </p15:guide>
        <p15:guide id="10" pos="6696">
          <p15:clr>
            <a:srgbClr val="FBAE40"/>
          </p15:clr>
        </p15:guide>
        <p15:guide id="11" pos="6840">
          <p15:clr>
            <a:srgbClr val="FBAE40"/>
          </p15:clr>
        </p15:guide>
        <p15:guide id="12" pos="8856">
          <p15:clr>
            <a:srgbClr val="FBAE40"/>
          </p15:clr>
        </p15:guide>
        <p15:guide id="13" pos="1656">
          <p15:clr>
            <a:srgbClr val="FBAE40"/>
          </p15:clr>
        </p15:guide>
        <p15:guide id="14" pos="1800">
          <p15:clr>
            <a:srgbClr val="FBAE40"/>
          </p15:clr>
        </p15:guide>
        <p15:guide id="15" pos="2232">
          <p15:clr>
            <a:srgbClr val="FBAE40"/>
          </p15:clr>
        </p15:guide>
        <p15:guide id="16" orient="horz" pos="360">
          <p15:clr>
            <a:srgbClr val="FBAE40"/>
          </p15:clr>
        </p15:guide>
        <p15:guide id="17" orient="horz" pos="1296">
          <p15:clr>
            <a:srgbClr val="FBAE40"/>
          </p15:clr>
        </p15:guide>
        <p15:guide id="18" orient="horz" pos="2592">
          <p15:clr>
            <a:srgbClr val="FBAE40"/>
          </p15:clr>
        </p15:guide>
        <p15:guide id="19" orient="horz" pos="2448">
          <p15:clr>
            <a:srgbClr val="FBAE40"/>
          </p15:clr>
        </p15:guide>
        <p15:guide id="20" orient="horz" pos="2736">
          <p15:clr>
            <a:srgbClr val="FBAE40"/>
          </p15:clr>
        </p15:guide>
        <p15:guide id="21" orient="horz" pos="3888">
          <p15:clr>
            <a:srgbClr val="FBAE40"/>
          </p15:clr>
        </p15:guide>
        <p15:guide id="22" orient="horz" pos="4320">
          <p15:clr>
            <a:srgbClr val="FBAE40"/>
          </p15:clr>
        </p15:guide>
        <p15:guide id="23" orient="horz" pos="4824">
          <p15:clr>
            <a:srgbClr val="FBAE40"/>
          </p15:clr>
        </p15:guide>
        <p15:guide id="24" orient="horz" pos="4680">
          <p15:clr>
            <a:srgbClr val="FBAE40"/>
          </p15:clr>
        </p15:guide>
        <p15:guide id="25" pos="4632">
          <p15:clr>
            <a:srgbClr val="FBAE40"/>
          </p15:clr>
        </p15:guide>
        <p15:guide id="26" orient="horz" pos="4968">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8" name="Picture 7" descr="A logo of a company&#10;&#10;Description automatically generated">
            <a:extLst>
              <a:ext uri="{FF2B5EF4-FFF2-40B4-BE49-F238E27FC236}">
                <a16:creationId xmlns:a16="http://schemas.microsoft.com/office/drawing/2014/main" id="{51065696-BF77-547A-924A-9F4AB38AD419}"/>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571500" y="581978"/>
            <a:ext cx="1454782" cy="343851"/>
          </a:xfrm>
          <a:prstGeom prst="rect">
            <a:avLst/>
          </a:prstGeom>
        </p:spPr>
      </p:pic>
    </p:spTree>
    <p:extLst>
      <p:ext uri="{BB962C8B-B14F-4D97-AF65-F5344CB8AC3E}">
        <p14:creationId xmlns:p14="http://schemas.microsoft.com/office/powerpoint/2010/main" val="2610978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1" name="Picture 10" descr="A logo of a company&#10;&#10;Description automatically generated">
            <a:extLst>
              <a:ext uri="{FF2B5EF4-FFF2-40B4-BE49-F238E27FC236}">
                <a16:creationId xmlns:a16="http://schemas.microsoft.com/office/drawing/2014/main" id="{CAE62B93-42FC-5FEC-B67B-BA687583F380}"/>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571500" y="581978"/>
            <a:ext cx="1454782" cy="343851"/>
          </a:xfrm>
          <a:prstGeom prst="rect">
            <a:avLst/>
          </a:prstGeom>
        </p:spPr>
      </p:pic>
    </p:spTree>
    <p:extLst>
      <p:ext uri="{BB962C8B-B14F-4D97-AF65-F5344CB8AC3E}">
        <p14:creationId xmlns:p14="http://schemas.microsoft.com/office/powerpoint/2010/main" val="18420797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Slide with replaceab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571500" y="581978"/>
            <a:ext cx="1454782" cy="343851"/>
          </a:xfrm>
          <a:prstGeom prst="rect">
            <a:avLst/>
          </a:prstGeom>
        </p:spPr>
      </p:pic>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4"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1473890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90344380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NB_Title, content and resource banner">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ounded Rectangle 6">
            <a:extLst>
              <a:ext uri="{FF2B5EF4-FFF2-40B4-BE49-F238E27FC236}">
                <a16:creationId xmlns:a16="http://schemas.microsoft.com/office/drawing/2014/main" id="{F1F6ECD6-0872-3D76-0A88-B53820253296}"/>
              </a:ext>
            </a:extLst>
          </p:cNvPr>
          <p:cNvSpPr/>
          <p:nvPr userDrawn="1"/>
        </p:nvSpPr>
        <p:spPr>
          <a:xfrm>
            <a:off x="0" y="5849078"/>
            <a:ext cx="5165521" cy="1011104"/>
          </a:xfrm>
          <a:prstGeom prst="roundRect">
            <a:avLst>
              <a:gd name="adj" fmla="val 0"/>
            </a:avLst>
          </a:prstGeom>
          <a:solidFill>
            <a:srgbClr val="F25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730947EA-688D-4587-5AD1-B1F0D2D2954E}"/>
              </a:ext>
            </a:extLst>
          </p:cNvPr>
          <p:cNvSpPr>
            <a:spLocks noGrp="1"/>
          </p:cNvSpPr>
          <p:nvPr>
            <p:ph type="body" sz="quarter" idx="12" hasCustomPrompt="1"/>
          </p:nvPr>
        </p:nvSpPr>
        <p:spPr>
          <a:xfrm>
            <a:off x="278321" y="6199848"/>
            <a:ext cx="4073525" cy="309563"/>
          </a:xfrm>
        </p:spPr>
        <p:txBody>
          <a:bodyPr/>
          <a:lstStyle>
            <a:lvl1pPr marL="0" indent="0">
              <a:buNone/>
              <a:defRPr>
                <a:solidFill>
                  <a:schemeClr val="bg1"/>
                </a:solidFill>
              </a:defRPr>
            </a:lvl1pPr>
          </a:lstStyle>
          <a:p>
            <a:pPr lvl="0"/>
            <a:r>
              <a:rPr lang="en-US"/>
              <a:t>Click to add key resource link</a:t>
            </a:r>
          </a:p>
        </p:txBody>
      </p:sp>
    </p:spTree>
    <p:extLst>
      <p:ext uri="{BB962C8B-B14F-4D97-AF65-F5344CB8AC3E}">
        <p14:creationId xmlns:p14="http://schemas.microsoft.com/office/powerpoint/2010/main" val="125496716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57018621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55859696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3514126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08760463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79710082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596614651"/>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914153463"/>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74988826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40992517"/>
      </p:ext>
    </p:extLst>
  </p:cSld>
  <p:clrMapOvr>
    <a:masterClrMapping/>
  </p:clrMapOvr>
  <p:transition>
    <p:fade/>
  </p:transition>
  <p:extLst>
    <p:ext uri="{DCECCB84-F9BA-43D5-87BE-67443E8EF086}">
      <p15:sldGuideLst xmlns:p15="http://schemas.microsoft.com/office/powerpoint/2012/main">
        <p15:guide id="16" pos="3840">
          <p15:clr>
            <a:srgbClr val="A4A3A4"/>
          </p15:clr>
        </p15:guide>
        <p15:guide id="28" orient="horz" pos="905">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95528171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NB_Title, content and CTA banner">
    <p:bg>
      <p:bgPr>
        <a:solidFill>
          <a:schemeClr val="bg1"/>
        </a:solidFill>
        <a:effectLst/>
      </p:bgPr>
    </p:bg>
    <p:spTree>
      <p:nvGrpSpPr>
        <p:cNvPr id="1" name=""/>
        <p:cNvGrpSpPr/>
        <p:nvPr/>
      </p:nvGrpSpPr>
      <p:grpSpPr>
        <a:xfrm>
          <a:off x="0" y="0"/>
          <a:ext cx="0" cy="0"/>
          <a:chOff x="0" y="0"/>
          <a:chExt cx="0" cy="0"/>
        </a:xfrm>
      </p:grpSpPr>
      <p:sp>
        <p:nvSpPr>
          <p:cNvPr id="4" name="Rounded Rectangle 13">
            <a:extLst>
              <a:ext uri="{FF2B5EF4-FFF2-40B4-BE49-F238E27FC236}">
                <a16:creationId xmlns:a16="http://schemas.microsoft.com/office/drawing/2014/main" id="{B9A8FAF4-9538-CE3F-A80C-4B8F0DA97450}"/>
              </a:ext>
            </a:extLst>
          </p:cNvPr>
          <p:cNvSpPr/>
          <p:nvPr userDrawn="1"/>
        </p:nvSpPr>
        <p:spPr>
          <a:xfrm>
            <a:off x="0" y="5975205"/>
            <a:ext cx="12192001" cy="882795"/>
          </a:xfrm>
          <a:prstGeom prst="roundRect">
            <a:avLst>
              <a:gd name="adj" fmla="val 0"/>
            </a:avLst>
          </a:prstGeom>
          <a:solidFill>
            <a:srgbClr val="F25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3" name="Text Placeholder 2"/>
          <p:cNvSpPr>
            <a:spLocks noGrp="1"/>
          </p:cNvSpPr>
          <p:nvPr>
            <p:ph type="body" sz="quarter" idx="10"/>
          </p:nvPr>
        </p:nvSpPr>
        <p:spPr>
          <a:xfrm>
            <a:off x="500979" y="1435497"/>
            <a:ext cx="11101741"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EC347A5A-7E19-D1B8-57F0-09B20F84001F}"/>
              </a:ext>
            </a:extLst>
          </p:cNvPr>
          <p:cNvSpPr>
            <a:spLocks noGrp="1"/>
          </p:cNvSpPr>
          <p:nvPr>
            <p:ph type="body" sz="quarter" idx="12" hasCustomPrompt="1"/>
          </p:nvPr>
        </p:nvSpPr>
        <p:spPr>
          <a:xfrm>
            <a:off x="584200" y="6263367"/>
            <a:ext cx="11018520" cy="309563"/>
          </a:xfrm>
        </p:spPr>
        <p:txBody>
          <a:bodyPr/>
          <a:lstStyle>
            <a:lvl1pPr marL="0" indent="0" algn="ctr">
              <a:buNone/>
              <a:defRPr>
                <a:solidFill>
                  <a:schemeClr val="bg1"/>
                </a:solidFill>
              </a:defRPr>
            </a:lvl1pPr>
          </a:lstStyle>
          <a:p>
            <a:pPr lvl="0"/>
            <a:r>
              <a:rPr lang="en-US"/>
              <a:t>Click to add key resource link</a:t>
            </a:r>
          </a:p>
        </p:txBody>
      </p:sp>
    </p:spTree>
    <p:extLst>
      <p:ext uri="{BB962C8B-B14F-4D97-AF65-F5344CB8AC3E}">
        <p14:creationId xmlns:p14="http://schemas.microsoft.com/office/powerpoint/2010/main" val="75941441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1317644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Devi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6583680"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39496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658368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2CFD743-438B-21E8-B2BA-FF8644B73E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6343080" y="1866864"/>
            <a:ext cx="5544120" cy="312427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348740553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888">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Devic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875002"/>
            <a:ext cx="3840862" cy="1107996"/>
          </a:xfrm>
        </p:spPr>
        <p:txBody>
          <a:bodyPr anchor="ctr" anchorCtr="0"/>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453295D4-3AEF-C922-4A3C-5C3DBD4757A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5191125" y="1542284"/>
            <a:ext cx="6696075" cy="3773432"/>
          </a:xfrm>
          <a:blipFill>
            <a:blip r:embed="rId4"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237096906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Square Photo Graphic">
    <p:bg>
      <p:bgPr>
        <a:solidFill>
          <a:srgbClr val="FFF8F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834586-5E35-30D9-D8B4-75A164A4F9C0}"/>
              </a:ext>
            </a:extLst>
          </p:cNvPr>
          <p:cNvSpPr/>
          <p:nvPr userDrawn="1"/>
        </p:nvSpPr>
        <p:spPr bwMode="auto">
          <a:xfrm>
            <a:off x="0" y="2438400"/>
            <a:ext cx="12192000" cy="4419600"/>
          </a:xfrm>
          <a:prstGeom prst="rect">
            <a:avLst/>
          </a:prstGeom>
          <a:solidFill>
            <a:srgbClr val="E1D3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745164" cy="1514157"/>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2743200"/>
            <a:ext cx="4749800" cy="352583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918200" y="1155700"/>
            <a:ext cx="5702300" cy="5465928"/>
          </a:xfrm>
          <a:prstGeom prst="round2SameRect">
            <a:avLst>
              <a:gd name="adj1" fmla="val 2235"/>
              <a:gd name="adj2" fmla="val 0"/>
            </a:avLst>
          </a:prstGeom>
          <a:blipFill>
            <a:blip r:embed="rId2" cstate="hqprint">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1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Picture 7">
            <a:extLst>
              <a:ext uri="{FF2B5EF4-FFF2-40B4-BE49-F238E27FC236}">
                <a16:creationId xmlns:a16="http://schemas.microsoft.com/office/drawing/2014/main" id="{E25C000A-8BFF-12E7-7DFB-FF34728592C6}"/>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flipV="1">
            <a:off x="5918200" y="6621628"/>
            <a:ext cx="5702300" cy="236372"/>
          </a:xfrm>
          <a:prstGeom prst="round2SameRect">
            <a:avLst>
              <a:gd name="adj1" fmla="val 0"/>
              <a:gd name="adj2" fmla="val 0"/>
            </a:avLst>
          </a:prstGeom>
        </p:spPr>
      </p:pic>
    </p:spTree>
    <p:extLst>
      <p:ext uri="{BB962C8B-B14F-4D97-AF65-F5344CB8AC3E}">
        <p14:creationId xmlns:p14="http://schemas.microsoft.com/office/powerpoint/2010/main" val="81296178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3"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userDrawn="1"/>
        </p:nvPicPr>
        <p:blipFill>
          <a:blip r:embed="rId4" cstate="hqprint">
            <a:extLst>
              <a:ext uri="{28A0092B-C50C-407E-A947-70E740481C1C}">
                <a14:useLocalDpi xmlns:a14="http://schemas.microsoft.com/office/drawing/2010/main"/>
              </a:ext>
            </a:extLst>
          </a:blip>
          <a:srcRect/>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31542402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Square Photo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pic>
        <p:nvPicPr>
          <p:cNvPr id="10" name="Picture 9" descr="A close-up of a colorful object&#10;&#10;Description automatically generated">
            <a:extLst>
              <a:ext uri="{FF2B5EF4-FFF2-40B4-BE49-F238E27FC236}">
                <a16:creationId xmlns:a16="http://schemas.microsoft.com/office/drawing/2014/main" id="{89A104E1-D13F-B13B-BB5D-930C8205C897}"/>
              </a:ext>
            </a:extLst>
          </p:cNvPr>
          <p:cNvPicPr>
            <a:picLocks noChangeAspect="1"/>
          </p:cNvPicPr>
          <p:nvPr userDrawn="1"/>
        </p:nvPicPr>
        <p:blipFill>
          <a:blip r:embed="rId3" cstate="email">
            <a:extLst>
              <a:ext uri="{BEBA8EAE-BF5A-486C-A8C5-ECC9F3942E4B}">
                <a14:imgProps xmlns:a14="http://schemas.microsoft.com/office/drawing/2010/main">
                  <a14:imgLayer r:embed="rId4">
                    <a14:imgEffect>
                      <a14:sharpenSoften amount="-65000"/>
                    </a14:imgEffect>
                  </a14:imgLayer>
                </a14:imgProps>
              </a:ext>
              <a:ext uri="{28A0092B-C50C-407E-A947-70E740481C1C}">
                <a14:useLocalDpi xmlns:a14="http://schemas.microsoft.com/office/drawing/2010/main"/>
              </a:ext>
            </a:extLst>
          </a:blip>
          <a:srcRect/>
          <a:stretch/>
        </p:blipFill>
        <p:spPr>
          <a:xfrm>
            <a:off x="5333999" y="0"/>
            <a:ext cx="6858001" cy="6858000"/>
          </a:xfrm>
          <a:prstGeom prst="rect">
            <a:avLst/>
          </a:prstGeom>
          <a:solidFill>
            <a:schemeClr val="bg1"/>
          </a:solidFill>
        </p:spPr>
      </p:pic>
      <p:pic>
        <p:nvPicPr>
          <p:cNvPr id="8" name="Picture 7" descr="A colorful gradient going from darker blue on the left side to light blue to magenta to orange on the right side">
            <a:extLst>
              <a:ext uri="{FF2B5EF4-FFF2-40B4-BE49-F238E27FC236}">
                <a16:creationId xmlns:a16="http://schemas.microsoft.com/office/drawing/2014/main" id="{69B64261-FB99-ADE9-26E4-3ECE1E68CF38}"/>
              </a:ext>
            </a:extLst>
          </p:cNvPr>
          <p:cNvPicPr>
            <a:picLocks noChangeAspect="1"/>
          </p:cNvPicPr>
          <p:nvPr userDrawn="1"/>
        </p:nvPicPr>
        <p:blipFill rotWithShape="1">
          <a:blip r:embed="rId5" cstate="hqprint">
            <a:alphaModFix amt="50000"/>
            <a:extLst>
              <a:ext uri="{28A0092B-C50C-407E-A947-70E740481C1C}">
                <a14:useLocalDpi xmlns:a14="http://schemas.microsoft.com/office/drawing/2010/main"/>
              </a:ext>
            </a:extLst>
          </a:blip>
          <a:srcRect/>
          <a:stretch/>
        </p:blipFill>
        <p:spPr>
          <a:xfrm rot="16200000">
            <a:off x="6205856" y="868680"/>
            <a:ext cx="5120640" cy="5120640"/>
          </a:xfrm>
          <a:prstGeom prst="roundRect">
            <a:avLst>
              <a:gd name="adj" fmla="val 2716"/>
            </a:avLst>
          </a:prstGeom>
        </p:spPr>
      </p:pic>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346"/>
            </a:avLst>
          </a:prstGeom>
          <a:blipFill>
            <a:blip r:embed="rId6"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2925156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Square Photo Graphic 4">
    <p:bg>
      <p:bgPr>
        <a:solidFill>
          <a:srgbClr val="FFF8F3"/>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8AEFBE-EE1F-0FBF-5C84-1DF6EC17775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8261870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Title - Square Photo ">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1202091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Square Photo ">
    <p:bg>
      <p:bgPr>
        <a:solidFill>
          <a:srgbClr val="E8E6DF"/>
        </a:solidFill>
        <a:effectLst/>
      </p:bgPr>
    </p:bg>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F7F87341-ECEA-3B94-51B2-A9E24914685F}"/>
              </a:ext>
            </a:extLst>
          </p:cNvPr>
          <p:cNvSpPr>
            <a:spLocks noGrp="1"/>
          </p:cNvSpPr>
          <p:nvPr>
            <p:ph type="pic" sz="quarter" idx="11" hasCustomPrompt="1"/>
          </p:nvPr>
        </p:nvSpPr>
        <p:spPr bwMode="ltGray">
          <a:xfrm>
            <a:off x="5334000" y="0"/>
            <a:ext cx="6858000" cy="6858000"/>
          </a:xfrm>
          <a:blipFill dpi="0" rotWithShape="1">
            <a:blip r:embed="rId2"/>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Rectangle 5">
            <a:extLst>
              <a:ext uri="{FF2B5EF4-FFF2-40B4-BE49-F238E27FC236}">
                <a16:creationId xmlns:a16="http://schemas.microsoft.com/office/drawing/2014/main" id="{3DED39DE-8DED-DC59-2BDA-C621877CF64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3010082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Square Photo 2">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3D4BC3CE-C968-246E-EAC3-B829FDF59F19}"/>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3602514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NB_Updates">
    <p:bg>
      <p:bgPr>
        <a:solidFill>
          <a:schemeClr val="bg1"/>
        </a:solidFill>
        <a:effectLst/>
      </p:bgPr>
    </p:bg>
    <p:spTree>
      <p:nvGrpSpPr>
        <p:cNvPr id="1" name=""/>
        <p:cNvGrpSpPr/>
        <p:nvPr/>
      </p:nvGrpSpPr>
      <p:grpSpPr>
        <a:xfrm>
          <a:off x="0" y="0"/>
          <a:ext cx="0" cy="0"/>
          <a:chOff x="0" y="0"/>
          <a:chExt cx="0" cy="0"/>
        </a:xfrm>
      </p:grpSpPr>
      <p:sp>
        <p:nvSpPr>
          <p:cNvPr id="6" name="Rounded Rectangle 4">
            <a:extLst>
              <a:ext uri="{FF2B5EF4-FFF2-40B4-BE49-F238E27FC236}">
                <a16:creationId xmlns:a16="http://schemas.microsoft.com/office/drawing/2014/main" id="{6A1507C7-C542-E81C-EF4A-218C3711D00D}"/>
              </a:ext>
            </a:extLst>
          </p:cNvPr>
          <p:cNvSpPr/>
          <p:nvPr userDrawn="1"/>
        </p:nvSpPr>
        <p:spPr>
          <a:xfrm>
            <a:off x="8928100" y="1151393"/>
            <a:ext cx="3263900" cy="5706606"/>
          </a:xfrm>
          <a:prstGeom prst="roundRect">
            <a:avLst>
              <a:gd name="adj"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
        <p:nvSpPr>
          <p:cNvPr id="10" name="Rounded Rectangle 1">
            <a:extLst>
              <a:ext uri="{FF2B5EF4-FFF2-40B4-BE49-F238E27FC236}">
                <a16:creationId xmlns:a16="http://schemas.microsoft.com/office/drawing/2014/main" id="{A3FE6813-A34B-408D-5E57-9D178EE76FD8}"/>
              </a:ext>
            </a:extLst>
          </p:cNvPr>
          <p:cNvSpPr/>
          <p:nvPr userDrawn="1"/>
        </p:nvSpPr>
        <p:spPr>
          <a:xfrm>
            <a:off x="0" y="1173570"/>
            <a:ext cx="4152900" cy="468061"/>
          </a:xfrm>
          <a:prstGeom prst="roundRect">
            <a:avLst>
              <a:gd name="adj" fmla="val 0"/>
            </a:avLst>
          </a:prstGeom>
          <a:solidFill>
            <a:srgbClr val="F25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7" name="Picture Placeholder 16">
            <a:extLst>
              <a:ext uri="{FF2B5EF4-FFF2-40B4-BE49-F238E27FC236}">
                <a16:creationId xmlns:a16="http://schemas.microsoft.com/office/drawing/2014/main" id="{05AA3CE7-CCC3-9EBF-4083-17CD49870263}"/>
              </a:ext>
            </a:extLst>
          </p:cNvPr>
          <p:cNvSpPr>
            <a:spLocks noGrp="1"/>
          </p:cNvSpPr>
          <p:nvPr>
            <p:ph type="pic" sz="quarter" idx="11" hasCustomPrompt="1"/>
          </p:nvPr>
        </p:nvSpPr>
        <p:spPr>
          <a:xfrm>
            <a:off x="5650395" y="2239963"/>
            <a:ext cx="6262206" cy="3246437"/>
          </a:xfrm>
          <a:prstGeom prst="roundRect">
            <a:avLst>
              <a:gd name="adj" fmla="val 4622"/>
            </a:avLst>
          </a:prstGeom>
          <a:solidFill>
            <a:schemeClr val="bg2"/>
          </a:solidFill>
        </p:spPr>
        <p:txBody>
          <a:bodyPr anchor="ctr">
            <a:noAutofit/>
          </a:bodyPr>
          <a:lstStyle>
            <a:lvl1pPr marL="0" indent="0" algn="ctr">
              <a:buNone/>
              <a:defRPr/>
            </a:lvl1pPr>
          </a:lstStyle>
          <a:p>
            <a:r>
              <a:rPr lang="en-US"/>
              <a:t>Click to insert picture</a:t>
            </a:r>
          </a:p>
        </p:txBody>
      </p:sp>
      <p:sp>
        <p:nvSpPr>
          <p:cNvPr id="19" name="Text Placeholder 18">
            <a:extLst>
              <a:ext uri="{FF2B5EF4-FFF2-40B4-BE49-F238E27FC236}">
                <a16:creationId xmlns:a16="http://schemas.microsoft.com/office/drawing/2014/main" id="{6E0B161C-8EF0-F07D-6565-5AC5DAF93DB4}"/>
              </a:ext>
            </a:extLst>
          </p:cNvPr>
          <p:cNvSpPr>
            <a:spLocks noGrp="1"/>
          </p:cNvSpPr>
          <p:nvPr>
            <p:ph type="body" sz="quarter" idx="12"/>
          </p:nvPr>
        </p:nvSpPr>
        <p:spPr>
          <a:xfrm>
            <a:off x="461963" y="1257671"/>
            <a:ext cx="3617912" cy="307777"/>
          </a:xfrm>
        </p:spPr>
        <p:txBody>
          <a:bodyPr/>
          <a:lstStyle>
            <a:lvl1pPr marL="0" indent="0">
              <a:buNone/>
              <a:defRPr>
                <a:solidFill>
                  <a:schemeClr val="bg1"/>
                </a:solidFill>
                <a:latin typeface="+mj-lt"/>
              </a:defRPr>
            </a:lvl1pPr>
            <a:lvl2pPr marL="228600" indent="0">
              <a:buNone/>
              <a:defRPr/>
            </a:lvl2pPr>
          </a:lstStyle>
          <a:p>
            <a:pPr lvl="0"/>
            <a:r>
              <a:rPr lang="en-US"/>
              <a:t>Click to edit Master text styles</a:t>
            </a:r>
          </a:p>
        </p:txBody>
      </p:sp>
      <p:sp>
        <p:nvSpPr>
          <p:cNvPr id="21" name="Text Placeholder 20">
            <a:extLst>
              <a:ext uri="{FF2B5EF4-FFF2-40B4-BE49-F238E27FC236}">
                <a16:creationId xmlns:a16="http://schemas.microsoft.com/office/drawing/2014/main" id="{0E79AF9F-FE77-CCB9-F3E4-8905E3B043A1}"/>
              </a:ext>
            </a:extLst>
          </p:cNvPr>
          <p:cNvSpPr>
            <a:spLocks noGrp="1"/>
          </p:cNvSpPr>
          <p:nvPr>
            <p:ph type="body" sz="quarter" idx="13" hasCustomPrompt="1"/>
          </p:nvPr>
        </p:nvSpPr>
        <p:spPr>
          <a:xfrm>
            <a:off x="461963" y="2239963"/>
            <a:ext cx="5049837" cy="2860270"/>
          </a:xfrm>
        </p:spPr>
        <p:txBody>
          <a:bodyPr/>
          <a:lstStyle>
            <a:lvl1pPr marL="0" indent="0">
              <a:buNone/>
              <a:defRPr sz="1800"/>
            </a:lvl1pPr>
          </a:lstStyle>
          <a:p>
            <a:pPr marL="0" indent="0">
              <a:lnSpc>
                <a:spcPct val="90000"/>
              </a:lnSpc>
              <a:spcBef>
                <a:spcPts val="1000"/>
              </a:spcBef>
              <a:buNone/>
            </a:pPr>
            <a:r>
              <a:rPr lang="en-US" sz="2800">
                <a:latin typeface="+mj-lt"/>
                <a:cs typeface="Segoe UI Semibold" panose="020B0502040204020203" pitchFamily="34" charset="0"/>
              </a:rPr>
              <a:t>Lorem ipsum dolor sit </a:t>
            </a:r>
            <a:r>
              <a:rPr lang="en-US" sz="2800" err="1">
                <a:latin typeface="+mj-lt"/>
                <a:cs typeface="Segoe UI Semibold" panose="020B0502040204020203" pitchFamily="34" charset="0"/>
              </a:rPr>
              <a:t>amet</a:t>
            </a:r>
            <a:endParaRPr lang="en-US" sz="2000">
              <a:latin typeface="+mj-lt"/>
              <a:cs typeface="Segoe UI" panose="020B0502040204020203" pitchFamily="34" charset="0"/>
            </a:endParaRPr>
          </a:p>
          <a:p>
            <a:pPr marL="0" indent="0">
              <a:lnSpc>
                <a:spcPct val="90000"/>
              </a:lnSpc>
              <a:spcBef>
                <a:spcPts val="1000"/>
              </a:spcBef>
              <a:buNone/>
            </a:pPr>
            <a:r>
              <a:rPr lang="en-US" sz="2000">
                <a:solidFill>
                  <a:srgbClr val="000000"/>
                </a:solidFill>
                <a:effectLst/>
                <a:highlight>
                  <a:srgbClr val="FFFFFF"/>
                </a:highlight>
                <a:latin typeface="Segoe UI" panose="020B0502040204020203" pitchFamily="34" charset="0"/>
                <a:cs typeface="Segoe UI" panose="020B0502040204020203" pitchFamily="34" charset="0"/>
              </a:rPr>
              <a:t>Vestibulum cursus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quam</a:t>
            </a:r>
            <a:r>
              <a:rPr lang="en-US" sz="2000">
                <a:solidFill>
                  <a:srgbClr val="000000"/>
                </a:solidFill>
                <a:effectLst/>
                <a:highlight>
                  <a:srgbClr val="FFFFFF"/>
                </a:highlight>
                <a:latin typeface="Segoe UI" panose="020B0502040204020203" pitchFamily="34" charset="0"/>
                <a:cs typeface="Segoe UI" panose="020B0502040204020203" pitchFamily="34" charset="0"/>
              </a:rPr>
              <a:t> vitae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erat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rutrum</a:t>
            </a:r>
            <a:r>
              <a:rPr lang="en-US" sz="2000">
                <a:solidFill>
                  <a:srgbClr val="000000"/>
                </a:solidFill>
                <a:effectLst/>
                <a:highlight>
                  <a:srgbClr val="FFFFFF"/>
                </a:highlight>
                <a:latin typeface="Segoe UI" panose="020B0502040204020203" pitchFamily="34" charset="0"/>
                <a:cs typeface="Segoe UI" panose="020B0502040204020203" pitchFamily="34" charset="0"/>
              </a:rPr>
              <a:t>, sit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amet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commodo</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felis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commodo</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Vivamus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finibus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arcu</a:t>
            </a:r>
            <a:r>
              <a:rPr lang="en-US" sz="2000">
                <a:solidFill>
                  <a:srgbClr val="000000"/>
                </a:solidFill>
                <a:effectLst/>
                <a:highlight>
                  <a:srgbClr val="FFFFFF"/>
                </a:highlight>
                <a:latin typeface="Segoe UI" panose="020B0502040204020203" pitchFamily="34" charset="0"/>
                <a:cs typeface="Segoe UI" panose="020B0502040204020203" pitchFamily="34" charset="0"/>
              </a:rPr>
              <a:t> vel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tellus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varius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nec</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laoreet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massa</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condimentum</a:t>
            </a:r>
            <a:r>
              <a:rPr lang="en-US" sz="2000">
                <a:solidFill>
                  <a:srgbClr val="000000"/>
                </a:solidFill>
                <a:effectLst/>
                <a:highlight>
                  <a:srgbClr val="FFFFFF"/>
                </a:highlight>
                <a:latin typeface="Segoe UI" panose="020B0502040204020203" pitchFamily="34" charset="0"/>
                <a:cs typeface="Segoe UI" panose="020B0502040204020203" pitchFamily="34" charset="0"/>
              </a:rPr>
              <a:t>. Lorem ipsum dolor sit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amet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consectetur</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adipiscing</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elit</a:t>
            </a:r>
            <a:r>
              <a:rPr lang="en-US" sz="2000">
                <a:solidFill>
                  <a:srgbClr val="000000"/>
                </a:solidFill>
                <a:effectLst/>
                <a:highlight>
                  <a:srgbClr val="FFFFFF"/>
                </a:highlight>
                <a:latin typeface="Segoe UI" panose="020B0502040204020203" pitchFamily="34" charset="0"/>
                <a:cs typeface="Segoe UI" panose="020B0502040204020203" pitchFamily="34" charset="0"/>
              </a:rPr>
              <a:t>. Vestibulum fermentum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imperdiet</a:t>
            </a:r>
            <a:r>
              <a:rPr lang="en-US" sz="2000">
                <a:solidFill>
                  <a:srgbClr val="000000"/>
                </a:solidFill>
                <a:effectLst/>
                <a:highlight>
                  <a:srgbClr val="FFFFFF"/>
                </a:highlight>
                <a:latin typeface="Segoe UI" panose="020B0502040204020203" pitchFamily="34" charset="0"/>
                <a:cs typeface="Segoe UI" panose="020B0502040204020203" pitchFamily="34" charset="0"/>
              </a:rPr>
              <a:t> ex,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nec</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consequat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felis</a:t>
            </a:r>
            <a:r>
              <a:rPr lang="en-US" sz="2000">
                <a:solidFill>
                  <a:srgbClr val="000000"/>
                </a:solidFill>
                <a:effectLst/>
                <a:highlight>
                  <a:srgbClr val="FFFFFF"/>
                </a:highlight>
                <a:latin typeface="Segoe UI" panose="020B0502040204020203" pitchFamily="34" charset="0"/>
                <a:cs typeface="Segoe UI" panose="020B0502040204020203" pitchFamily="34" charset="0"/>
              </a:rPr>
              <a:t> tempus vitae.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Phasellus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lobortis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laoreet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erat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p>
          <a:p>
            <a:pPr marL="0" indent="0">
              <a:lnSpc>
                <a:spcPct val="90000"/>
              </a:lnSpc>
              <a:spcBef>
                <a:spcPts val="1000"/>
              </a:spcBef>
              <a:buNone/>
            </a:pPr>
            <a:r>
              <a:rPr lang="en-US" sz="2000">
                <a:highlight>
                  <a:srgbClr val="FFFFFF"/>
                </a:highlight>
                <a:latin typeface="Segoe UI" panose="020B0502040204020203" pitchFamily="34" charset="0"/>
                <a:cs typeface="Segoe UI" panose="020B0502040204020203" pitchFamily="34" charset="0"/>
              </a:rPr>
              <a:t>Learn more at aka.ms/community.</a:t>
            </a:r>
            <a:endParaRPr lang="en-US" sz="200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44289322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1377510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Bottom horizontal photo and title">
    <p:spTree>
      <p:nvGrpSpPr>
        <p:cNvPr id="1" name=""/>
        <p:cNvGrpSpPr/>
        <p:nvPr/>
      </p:nvGrpSpPr>
      <p:grpSpPr>
        <a:xfrm>
          <a:off x="0" y="0"/>
          <a:ext cx="0" cy="0"/>
          <a:chOff x="0" y="0"/>
          <a:chExt cx="0" cy="0"/>
        </a:xfrm>
      </p:grpSpPr>
      <p:sp>
        <p:nvSpPr>
          <p:cNvPr id="3" name="Picture Placeholder" descr="This photo is a 'placeholder' only. Drag or drop your photo here, or click and tap the center to insert a photo.">
            <a:extLst>
              <a:ext uri="{FF2B5EF4-FFF2-40B4-BE49-F238E27FC236}">
                <a16:creationId xmlns:a16="http://schemas.microsoft.com/office/drawing/2014/main" id="{84EB85E8-62D6-9C5F-D48A-055FCADA251A}"/>
              </a:ext>
            </a:extLst>
          </p:cNvPr>
          <p:cNvSpPr>
            <a:spLocks noGrp="1"/>
          </p:cNvSpPr>
          <p:nvPr>
            <p:ph type="pic" sz="quarter" idx="11" hasCustomPrompt="1"/>
          </p:nvPr>
        </p:nvSpPr>
        <p:spPr bwMode="ltGray">
          <a:xfrm>
            <a:off x="0" y="228600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4090766"/>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9793847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7973719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29830808"/>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0622403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713015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7749340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5473441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7987080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amp;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98764"/>
            <a:ext cx="11018520" cy="553998"/>
          </a:xfrm>
        </p:spPr>
        <p:txBody>
          <a:bodyPr/>
          <a:lstStyle>
            <a:lvl1pPr>
              <a:defRPr sz="36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1083374"/>
          </a:xfrm>
        </p:spPr>
        <p:txBody>
          <a:bodyPr wrap="square">
            <a:spAutoFit/>
          </a:bodyPr>
          <a:lstStyle>
            <a:lvl1pPr marL="0" indent="0">
              <a:buNone/>
              <a:defRPr sz="2000" b="0" i="0">
                <a:solidFill>
                  <a:srgbClr val="000000"/>
                </a:solidFill>
                <a:latin typeface="+mn-lt"/>
                <a:cs typeface="Segoe UI" panose="020B0502040204020203" pitchFamily="34" charset="0"/>
              </a:defRPr>
            </a:lvl1pPr>
            <a:lvl2pPr marL="228600" indent="0">
              <a:buNone/>
              <a:defRPr sz="1600">
                <a:solidFill>
                  <a:srgbClr val="000000"/>
                </a:solidFill>
              </a:defRPr>
            </a:lvl2pPr>
            <a:lvl3pPr marL="457200" indent="0">
              <a:buNone/>
              <a:defRPr sz="1400">
                <a:solidFill>
                  <a:srgbClr val="000000"/>
                </a:solidFill>
              </a:defRPr>
            </a:lvl3pPr>
            <a:lvl4pPr marL="685800" indent="0">
              <a:buNone/>
              <a:defRPr sz="1200">
                <a:solidFill>
                  <a:srgbClr val="000000"/>
                </a:solidFill>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 name="Footer Placeholder 10">
            <a:extLst>
              <a:ext uri="{FF2B5EF4-FFF2-40B4-BE49-F238E27FC236}">
                <a16:creationId xmlns:a16="http://schemas.microsoft.com/office/drawing/2014/main" id="{37A1A54A-CF38-9947-A8FB-BBD41DE025C0}"/>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86216672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1042607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4847714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49634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8758279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93588726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417185497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92234018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12621280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7286026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Demo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5D5F20BF-1B1B-50CA-191C-F2202EAF5B89}"/>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0890155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5"/>
            <a:ext cx="11018520" cy="553998"/>
          </a:xfrm>
        </p:spPr>
        <p:txBody>
          <a:bodyPr/>
          <a:lstStyle>
            <a:lvl1pPr>
              <a:defRPr sz="36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37875035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Demo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10" name="Picture 9" descr="A person with curly hair standing in brightly illuminating outdoor light and shadows">
            <a:extLst>
              <a:ext uri="{FF2B5EF4-FFF2-40B4-BE49-F238E27FC236}">
                <a16:creationId xmlns:a16="http://schemas.microsoft.com/office/drawing/2014/main" id="{2E82545A-FD52-D775-7812-AC95C1735C22}"/>
              </a:ext>
            </a:extLst>
          </p:cNvPr>
          <p:cNvPicPr>
            <a:picLocks noChangeAspect="1"/>
          </p:cNvPicPr>
          <p:nvPr userDrawn="1"/>
        </p:nvPicPr>
        <p:blipFill>
          <a:blip r:embed="rId3" cstate="hqprint">
            <a:alphaModFix/>
            <a:extLst>
              <a:ext uri="{28A0092B-C50C-407E-A947-70E740481C1C}">
                <a14:useLocalDpi xmlns:a14="http://schemas.microsoft.com/office/drawing/2010/main"/>
              </a:ext>
            </a:extLst>
          </a:blip>
          <a:srcRect/>
          <a:stretch/>
        </p:blipFill>
        <p:spPr>
          <a:xfrm>
            <a:off x="5334000" y="0"/>
            <a:ext cx="6858000" cy="6858000"/>
          </a:xfrm>
          <a:prstGeom prst="roundRect">
            <a:avLst>
              <a:gd name="adj" fmla="val 0"/>
            </a:avLst>
          </a:prstGeom>
        </p:spPr>
      </p:pic>
    </p:spTree>
    <p:extLst>
      <p:ext uri="{BB962C8B-B14F-4D97-AF65-F5344CB8AC3E}">
        <p14:creationId xmlns:p14="http://schemas.microsoft.com/office/powerpoint/2010/main" val="30655094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Demo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a:extLst>
              <a:ext uri="{FF2B5EF4-FFF2-40B4-BE49-F238E27FC236}">
                <a16:creationId xmlns:a16="http://schemas.microsoft.com/office/drawing/2014/main" id="{EF270AE3-8618-7645-AE3C-5E57E3BF172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5636036" y="302036"/>
            <a:ext cx="6251164" cy="6251164"/>
          </a:xfrm>
          <a:prstGeom prst="roundRect">
            <a:avLst>
              <a:gd name="adj" fmla="val 2595"/>
            </a:avLst>
          </a:prstGeom>
        </p:spPr>
      </p:pic>
    </p:spTree>
    <p:extLst>
      <p:ext uri="{BB962C8B-B14F-4D97-AF65-F5344CB8AC3E}">
        <p14:creationId xmlns:p14="http://schemas.microsoft.com/office/powerpoint/2010/main" val="21541148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Demo slide 4">
    <p:bg>
      <p:bgPr>
        <a:solidFill>
          <a:srgbClr val="E8E6D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descr="A person with white beard and hat&#10;&#10;Description automatically generated">
            <a:extLst>
              <a:ext uri="{FF2B5EF4-FFF2-40B4-BE49-F238E27FC236}">
                <a16:creationId xmlns:a16="http://schemas.microsoft.com/office/drawing/2014/main" id="{6114E386-90DD-2D33-E4EE-56C7BEC347C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5334000" y="0"/>
            <a:ext cx="6858000" cy="6858000"/>
          </a:xfrm>
          <a:prstGeom prst="rect">
            <a:avLst/>
          </a:prstGeom>
        </p:spPr>
      </p:pic>
      <p:sp>
        <p:nvSpPr>
          <p:cNvPr id="3" name="Rectangle 2">
            <a:extLst>
              <a:ext uri="{FF2B5EF4-FFF2-40B4-BE49-F238E27FC236}">
                <a16:creationId xmlns:a16="http://schemas.microsoft.com/office/drawing/2014/main" id="{232DA8AD-FBCB-B320-7C32-5B6DFD8E5B6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7655072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C1E8B5B3-E911-FA3B-060D-08ACEFE48A20}"/>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5204875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Section Tit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25560016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8" name="Picture 7">
            <a:extLst>
              <a:ext uri="{FF2B5EF4-FFF2-40B4-BE49-F238E27FC236}">
                <a16:creationId xmlns:a16="http://schemas.microsoft.com/office/drawing/2014/main" id="{27F67BE8-1773-C479-4149-41024CAFA3D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38303371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39208100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Section Title 5">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74734743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Section Title 6">
    <p:bg>
      <p:bgPr>
        <a:solidFill>
          <a:srgbClr val="2A446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236029167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Section Title 7">
    <p:bg>
      <p:bgPr>
        <a:solidFill>
          <a:schemeClr val="accent3"/>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84331983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98764"/>
            <a:ext cx="11018520" cy="553998"/>
          </a:xfrm>
        </p:spPr>
        <p:txBody>
          <a:bodyPr/>
          <a:lstStyle>
            <a:lvl1pPr>
              <a:defRPr sz="36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22BDE9B7-BF0F-DF45-BCD0-D6165D547D13}"/>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63424528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881078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p:cSld name="Blank 4">
    <p:bg>
      <p:bgPr>
        <a:solidFill>
          <a:srgbClr val="FFF8F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083589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6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2_Blank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92001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6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167881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544883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blank" preserve="1">
  <p:cSld name="1_Blank">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ED8E492-F151-D0B1-38D2-1027625A18FA}"/>
              </a:ext>
            </a:extLst>
          </p:cNvPr>
          <p:cNvSpPr/>
          <p:nvPr userDrawn="1"/>
        </p:nvSpPr>
        <p:spPr bwMode="auto">
          <a:xfrm>
            <a:off x="0" y="0"/>
            <a:ext cx="12192000" cy="6858000"/>
          </a:xfrm>
          <a:prstGeom prst="rect">
            <a:avLst/>
          </a:prstGeom>
          <a:solidFill>
            <a:srgbClr val="FCF4E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Tree>
    <p:extLst>
      <p:ext uri="{BB962C8B-B14F-4D97-AF65-F5344CB8AC3E}">
        <p14:creationId xmlns:p14="http://schemas.microsoft.com/office/powerpoint/2010/main" val="997534468"/>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p:cSld name="1_Blank 3">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164535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Content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BC87E-4CC9-0F44-6DF9-7F6E2A04362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3" name="Content Placeholder 3">
            <a:extLst>
              <a:ext uri="{FF2B5EF4-FFF2-40B4-BE49-F238E27FC236}">
                <a16:creationId xmlns:a16="http://schemas.microsoft.com/office/drawing/2014/main" id="{2155222B-26E4-2F43-D7F5-FC045289128D}"/>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49DBCD25-6DFA-052F-4ED9-1E8C8737F934}"/>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86042975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Lst>
          </p:cNvPr>
          <p:cNvPicPr>
            <a:picLocks noChangeAspect="1"/>
          </p:cNvPicPr>
          <p:nvPr userDrawn="1"/>
        </p:nvPicPr>
        <p:blipFill>
          <a:blip r:embed="rId3" cstate="hqprint">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a:ext>
            </a:extLst>
          </a:blip>
          <a:srcRect/>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5540408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Content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6B235D-925E-935A-C0D1-66A1BCB69698}"/>
              </a:ext>
            </a:extLst>
          </p:cNvPr>
          <p:cNvPicPr>
            <a:picLocks noChangeAspect="1"/>
          </p:cNvPicPr>
          <p:nvPr userDrawn="1"/>
        </p:nvPicPr>
        <p:blipFill>
          <a:blip r:embed="rId3">
            <a:lum bright="10000"/>
            <a:extLst>
              <a:ext uri="{96DAC541-7B7A-43D3-8B79-37D633B846F1}">
                <asvg:svgBlip xmlns:asvg="http://schemas.microsoft.com/office/drawing/2016/SVG/main" r:embed="rId4"/>
              </a:ext>
            </a:extLst>
          </a:blip>
          <a:srcRect l="29" r="29"/>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8A31E95-ADF9-9E3F-1324-0D2A40C31A9D}"/>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855F23D6-B0F2-95EC-6A60-E33F63B03998}"/>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1A9544-8C8F-F52A-1876-F01F4D0915FE}"/>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08703110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emf"/><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59.xml"/><Relationship Id="rId21" Type="http://schemas.openxmlformats.org/officeDocument/2006/relationships/slideLayout" Target="../slideLayouts/slideLayout54.xml"/><Relationship Id="rId42" Type="http://schemas.openxmlformats.org/officeDocument/2006/relationships/slideLayout" Target="../slideLayouts/slideLayout75.xml"/><Relationship Id="rId47" Type="http://schemas.openxmlformats.org/officeDocument/2006/relationships/slideLayout" Target="../slideLayouts/slideLayout80.xml"/><Relationship Id="rId63" Type="http://schemas.openxmlformats.org/officeDocument/2006/relationships/slideLayout" Target="../slideLayouts/slideLayout96.xml"/><Relationship Id="rId68" Type="http://schemas.openxmlformats.org/officeDocument/2006/relationships/slideLayout" Target="../slideLayouts/slideLayout101.xml"/><Relationship Id="rId16" Type="http://schemas.openxmlformats.org/officeDocument/2006/relationships/slideLayout" Target="../slideLayouts/slideLayout4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37" Type="http://schemas.openxmlformats.org/officeDocument/2006/relationships/slideLayout" Target="../slideLayouts/slideLayout70.xml"/><Relationship Id="rId40" Type="http://schemas.openxmlformats.org/officeDocument/2006/relationships/slideLayout" Target="../slideLayouts/slideLayout73.xml"/><Relationship Id="rId45" Type="http://schemas.openxmlformats.org/officeDocument/2006/relationships/slideLayout" Target="../slideLayouts/slideLayout78.xml"/><Relationship Id="rId53" Type="http://schemas.openxmlformats.org/officeDocument/2006/relationships/slideLayout" Target="../slideLayouts/slideLayout86.xml"/><Relationship Id="rId58" Type="http://schemas.openxmlformats.org/officeDocument/2006/relationships/slideLayout" Target="../slideLayouts/slideLayout91.xml"/><Relationship Id="rId66" Type="http://schemas.openxmlformats.org/officeDocument/2006/relationships/slideLayout" Target="../slideLayouts/slideLayout99.xml"/><Relationship Id="rId74" Type="http://schemas.openxmlformats.org/officeDocument/2006/relationships/slideLayout" Target="../slideLayouts/slideLayout107.xml"/><Relationship Id="rId79" Type="http://schemas.openxmlformats.org/officeDocument/2006/relationships/image" Target="../media/image12.svg"/><Relationship Id="rId5" Type="http://schemas.openxmlformats.org/officeDocument/2006/relationships/slideLayout" Target="../slideLayouts/slideLayout38.xml"/><Relationship Id="rId61" Type="http://schemas.openxmlformats.org/officeDocument/2006/relationships/slideLayout" Target="../slideLayouts/slideLayout94.xml"/><Relationship Id="rId19" Type="http://schemas.openxmlformats.org/officeDocument/2006/relationships/slideLayout" Target="../slideLayouts/slideLayout5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35" Type="http://schemas.openxmlformats.org/officeDocument/2006/relationships/slideLayout" Target="../slideLayouts/slideLayout68.xml"/><Relationship Id="rId43" Type="http://schemas.openxmlformats.org/officeDocument/2006/relationships/slideLayout" Target="../slideLayouts/slideLayout76.xml"/><Relationship Id="rId48" Type="http://schemas.openxmlformats.org/officeDocument/2006/relationships/slideLayout" Target="../slideLayouts/slideLayout81.xml"/><Relationship Id="rId56" Type="http://schemas.openxmlformats.org/officeDocument/2006/relationships/slideLayout" Target="../slideLayouts/slideLayout89.xml"/><Relationship Id="rId64" Type="http://schemas.openxmlformats.org/officeDocument/2006/relationships/slideLayout" Target="../slideLayouts/slideLayout97.xml"/><Relationship Id="rId69" Type="http://schemas.openxmlformats.org/officeDocument/2006/relationships/slideLayout" Target="../slideLayouts/slideLayout102.xml"/><Relationship Id="rId77" Type="http://schemas.openxmlformats.org/officeDocument/2006/relationships/image" Target="../media/image10.png"/><Relationship Id="rId8" Type="http://schemas.openxmlformats.org/officeDocument/2006/relationships/slideLayout" Target="../slideLayouts/slideLayout41.xml"/><Relationship Id="rId51" Type="http://schemas.openxmlformats.org/officeDocument/2006/relationships/slideLayout" Target="../slideLayouts/slideLayout84.xml"/><Relationship Id="rId72" Type="http://schemas.openxmlformats.org/officeDocument/2006/relationships/slideLayout" Target="../slideLayouts/slideLayout105.xml"/><Relationship Id="rId3" Type="http://schemas.openxmlformats.org/officeDocument/2006/relationships/slideLayout" Target="../slideLayouts/slideLayout36.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38" Type="http://schemas.openxmlformats.org/officeDocument/2006/relationships/slideLayout" Target="../slideLayouts/slideLayout71.xml"/><Relationship Id="rId46" Type="http://schemas.openxmlformats.org/officeDocument/2006/relationships/slideLayout" Target="../slideLayouts/slideLayout79.xml"/><Relationship Id="rId59" Type="http://schemas.openxmlformats.org/officeDocument/2006/relationships/slideLayout" Target="../slideLayouts/slideLayout92.xml"/><Relationship Id="rId67" Type="http://schemas.openxmlformats.org/officeDocument/2006/relationships/slideLayout" Target="../slideLayouts/slideLayout100.xml"/><Relationship Id="rId20" Type="http://schemas.openxmlformats.org/officeDocument/2006/relationships/slideLayout" Target="../slideLayouts/slideLayout53.xml"/><Relationship Id="rId41" Type="http://schemas.openxmlformats.org/officeDocument/2006/relationships/slideLayout" Target="../slideLayouts/slideLayout74.xml"/><Relationship Id="rId54" Type="http://schemas.openxmlformats.org/officeDocument/2006/relationships/slideLayout" Target="../slideLayouts/slideLayout87.xml"/><Relationship Id="rId62" Type="http://schemas.openxmlformats.org/officeDocument/2006/relationships/slideLayout" Target="../slideLayouts/slideLayout95.xml"/><Relationship Id="rId70" Type="http://schemas.openxmlformats.org/officeDocument/2006/relationships/slideLayout" Target="../slideLayouts/slideLayout103.xml"/><Relationship Id="rId75" Type="http://schemas.openxmlformats.org/officeDocument/2006/relationships/theme" Target="../theme/theme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36" Type="http://schemas.openxmlformats.org/officeDocument/2006/relationships/slideLayout" Target="../slideLayouts/slideLayout69.xml"/><Relationship Id="rId49" Type="http://schemas.openxmlformats.org/officeDocument/2006/relationships/slideLayout" Target="../slideLayouts/slideLayout82.xml"/><Relationship Id="rId57" Type="http://schemas.openxmlformats.org/officeDocument/2006/relationships/slideLayout" Target="../slideLayouts/slideLayout90.xml"/><Relationship Id="rId10" Type="http://schemas.openxmlformats.org/officeDocument/2006/relationships/slideLayout" Target="../slideLayouts/slideLayout43.xml"/><Relationship Id="rId31" Type="http://schemas.openxmlformats.org/officeDocument/2006/relationships/slideLayout" Target="../slideLayouts/slideLayout64.xml"/><Relationship Id="rId44" Type="http://schemas.openxmlformats.org/officeDocument/2006/relationships/slideLayout" Target="../slideLayouts/slideLayout77.xml"/><Relationship Id="rId52" Type="http://schemas.openxmlformats.org/officeDocument/2006/relationships/slideLayout" Target="../slideLayouts/slideLayout85.xml"/><Relationship Id="rId60" Type="http://schemas.openxmlformats.org/officeDocument/2006/relationships/slideLayout" Target="../slideLayouts/slideLayout93.xml"/><Relationship Id="rId65" Type="http://schemas.openxmlformats.org/officeDocument/2006/relationships/slideLayout" Target="../slideLayouts/slideLayout98.xml"/><Relationship Id="rId73" Type="http://schemas.openxmlformats.org/officeDocument/2006/relationships/slideLayout" Target="../slideLayouts/slideLayout106.xml"/><Relationship Id="rId78" Type="http://schemas.openxmlformats.org/officeDocument/2006/relationships/image" Target="../media/image11.png"/><Relationship Id="rId4" Type="http://schemas.openxmlformats.org/officeDocument/2006/relationships/slideLayout" Target="../slideLayouts/slideLayout37.xml"/><Relationship Id="rId9" Type="http://schemas.openxmlformats.org/officeDocument/2006/relationships/slideLayout" Target="../slideLayouts/slideLayout42.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9" Type="http://schemas.openxmlformats.org/officeDocument/2006/relationships/slideLayout" Target="../slideLayouts/slideLayout72.xml"/><Relationship Id="rId34" Type="http://schemas.openxmlformats.org/officeDocument/2006/relationships/slideLayout" Target="../slideLayouts/slideLayout67.xml"/><Relationship Id="rId50" Type="http://schemas.openxmlformats.org/officeDocument/2006/relationships/slideLayout" Target="../slideLayouts/slideLayout83.xml"/><Relationship Id="rId55" Type="http://schemas.openxmlformats.org/officeDocument/2006/relationships/slideLayout" Target="../slideLayouts/slideLayout88.xml"/><Relationship Id="rId76" Type="http://schemas.openxmlformats.org/officeDocument/2006/relationships/image" Target="../media/image9.png"/><Relationship Id="rId7" Type="http://schemas.openxmlformats.org/officeDocument/2006/relationships/slideLayout" Target="../slideLayouts/slideLayout40.xml"/><Relationship Id="rId71" Type="http://schemas.openxmlformats.org/officeDocument/2006/relationships/slideLayout" Target="../slideLayouts/slideLayout104.xml"/><Relationship Id="rId2" Type="http://schemas.openxmlformats.org/officeDocument/2006/relationships/slideLayout" Target="../slideLayouts/slideLayout35.xml"/><Relationship Id="rId29" Type="http://schemas.openxmlformats.org/officeDocument/2006/relationships/slideLayout" Target="../slideLayouts/slideLayout62.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33.xml"/><Relationship Id="rId21" Type="http://schemas.openxmlformats.org/officeDocument/2006/relationships/slideLayout" Target="../slideLayouts/slideLayout128.xml"/><Relationship Id="rId42" Type="http://schemas.openxmlformats.org/officeDocument/2006/relationships/slideLayout" Target="../slideLayouts/slideLayout149.xml"/><Relationship Id="rId47" Type="http://schemas.openxmlformats.org/officeDocument/2006/relationships/slideLayout" Target="../slideLayouts/slideLayout154.xml"/><Relationship Id="rId63" Type="http://schemas.openxmlformats.org/officeDocument/2006/relationships/slideLayout" Target="../slideLayouts/slideLayout170.xml"/><Relationship Id="rId68" Type="http://schemas.openxmlformats.org/officeDocument/2006/relationships/slideLayout" Target="../slideLayouts/slideLayout175.xml"/><Relationship Id="rId84" Type="http://schemas.openxmlformats.org/officeDocument/2006/relationships/image" Target="../media/image95.emf"/><Relationship Id="rId16" Type="http://schemas.openxmlformats.org/officeDocument/2006/relationships/slideLayout" Target="../slideLayouts/slideLayout123.xml"/><Relationship Id="rId11" Type="http://schemas.openxmlformats.org/officeDocument/2006/relationships/slideLayout" Target="../slideLayouts/slideLayout118.xml"/><Relationship Id="rId32" Type="http://schemas.openxmlformats.org/officeDocument/2006/relationships/slideLayout" Target="../slideLayouts/slideLayout139.xml"/><Relationship Id="rId37" Type="http://schemas.openxmlformats.org/officeDocument/2006/relationships/slideLayout" Target="../slideLayouts/slideLayout144.xml"/><Relationship Id="rId53" Type="http://schemas.openxmlformats.org/officeDocument/2006/relationships/slideLayout" Target="../slideLayouts/slideLayout160.xml"/><Relationship Id="rId58" Type="http://schemas.openxmlformats.org/officeDocument/2006/relationships/slideLayout" Target="../slideLayouts/slideLayout165.xml"/><Relationship Id="rId74" Type="http://schemas.openxmlformats.org/officeDocument/2006/relationships/slideLayout" Target="../slideLayouts/slideLayout181.xml"/><Relationship Id="rId79" Type="http://schemas.openxmlformats.org/officeDocument/2006/relationships/slideLayout" Target="../slideLayouts/slideLayout186.xml"/><Relationship Id="rId5" Type="http://schemas.openxmlformats.org/officeDocument/2006/relationships/slideLayout" Target="../slideLayouts/slideLayout112.xml"/><Relationship Id="rId61" Type="http://schemas.openxmlformats.org/officeDocument/2006/relationships/slideLayout" Target="../slideLayouts/slideLayout168.xml"/><Relationship Id="rId82" Type="http://schemas.openxmlformats.org/officeDocument/2006/relationships/slideLayout" Target="../slideLayouts/slideLayout189.xml"/><Relationship Id="rId19" Type="http://schemas.openxmlformats.org/officeDocument/2006/relationships/slideLayout" Target="../slideLayouts/slideLayout126.xml"/><Relationship Id="rId14" Type="http://schemas.openxmlformats.org/officeDocument/2006/relationships/slideLayout" Target="../slideLayouts/slideLayout121.xml"/><Relationship Id="rId22" Type="http://schemas.openxmlformats.org/officeDocument/2006/relationships/slideLayout" Target="../slideLayouts/slideLayout129.xml"/><Relationship Id="rId27" Type="http://schemas.openxmlformats.org/officeDocument/2006/relationships/slideLayout" Target="../slideLayouts/slideLayout134.xml"/><Relationship Id="rId30" Type="http://schemas.openxmlformats.org/officeDocument/2006/relationships/slideLayout" Target="../slideLayouts/slideLayout137.xml"/><Relationship Id="rId35" Type="http://schemas.openxmlformats.org/officeDocument/2006/relationships/slideLayout" Target="../slideLayouts/slideLayout142.xml"/><Relationship Id="rId43" Type="http://schemas.openxmlformats.org/officeDocument/2006/relationships/slideLayout" Target="../slideLayouts/slideLayout150.xml"/><Relationship Id="rId48" Type="http://schemas.openxmlformats.org/officeDocument/2006/relationships/slideLayout" Target="../slideLayouts/slideLayout155.xml"/><Relationship Id="rId56" Type="http://schemas.openxmlformats.org/officeDocument/2006/relationships/slideLayout" Target="../slideLayouts/slideLayout163.xml"/><Relationship Id="rId64" Type="http://schemas.openxmlformats.org/officeDocument/2006/relationships/slideLayout" Target="../slideLayouts/slideLayout171.xml"/><Relationship Id="rId69" Type="http://schemas.openxmlformats.org/officeDocument/2006/relationships/slideLayout" Target="../slideLayouts/slideLayout176.xml"/><Relationship Id="rId77" Type="http://schemas.openxmlformats.org/officeDocument/2006/relationships/slideLayout" Target="../slideLayouts/slideLayout184.xml"/><Relationship Id="rId8" Type="http://schemas.openxmlformats.org/officeDocument/2006/relationships/slideLayout" Target="../slideLayouts/slideLayout115.xml"/><Relationship Id="rId51" Type="http://schemas.openxmlformats.org/officeDocument/2006/relationships/slideLayout" Target="../slideLayouts/slideLayout158.xml"/><Relationship Id="rId72" Type="http://schemas.openxmlformats.org/officeDocument/2006/relationships/slideLayout" Target="../slideLayouts/slideLayout179.xml"/><Relationship Id="rId80" Type="http://schemas.openxmlformats.org/officeDocument/2006/relationships/slideLayout" Target="../slideLayouts/slideLayout187.xml"/><Relationship Id="rId3" Type="http://schemas.openxmlformats.org/officeDocument/2006/relationships/slideLayout" Target="../slideLayouts/slideLayout110.xml"/><Relationship Id="rId12" Type="http://schemas.openxmlformats.org/officeDocument/2006/relationships/slideLayout" Target="../slideLayouts/slideLayout119.xml"/><Relationship Id="rId17" Type="http://schemas.openxmlformats.org/officeDocument/2006/relationships/slideLayout" Target="../slideLayouts/slideLayout124.xml"/><Relationship Id="rId25" Type="http://schemas.openxmlformats.org/officeDocument/2006/relationships/slideLayout" Target="../slideLayouts/slideLayout132.xml"/><Relationship Id="rId33" Type="http://schemas.openxmlformats.org/officeDocument/2006/relationships/slideLayout" Target="../slideLayouts/slideLayout140.xml"/><Relationship Id="rId38" Type="http://schemas.openxmlformats.org/officeDocument/2006/relationships/slideLayout" Target="../slideLayouts/slideLayout145.xml"/><Relationship Id="rId46" Type="http://schemas.openxmlformats.org/officeDocument/2006/relationships/slideLayout" Target="../slideLayouts/slideLayout153.xml"/><Relationship Id="rId59" Type="http://schemas.openxmlformats.org/officeDocument/2006/relationships/slideLayout" Target="../slideLayouts/slideLayout166.xml"/><Relationship Id="rId67" Type="http://schemas.openxmlformats.org/officeDocument/2006/relationships/slideLayout" Target="../slideLayouts/slideLayout174.xml"/><Relationship Id="rId20" Type="http://schemas.openxmlformats.org/officeDocument/2006/relationships/slideLayout" Target="../slideLayouts/slideLayout127.xml"/><Relationship Id="rId41" Type="http://schemas.openxmlformats.org/officeDocument/2006/relationships/slideLayout" Target="../slideLayouts/slideLayout148.xml"/><Relationship Id="rId54" Type="http://schemas.openxmlformats.org/officeDocument/2006/relationships/slideLayout" Target="../slideLayouts/slideLayout161.xml"/><Relationship Id="rId62" Type="http://schemas.openxmlformats.org/officeDocument/2006/relationships/slideLayout" Target="../slideLayouts/slideLayout169.xml"/><Relationship Id="rId70" Type="http://schemas.openxmlformats.org/officeDocument/2006/relationships/slideLayout" Target="../slideLayouts/slideLayout177.xml"/><Relationship Id="rId75" Type="http://schemas.openxmlformats.org/officeDocument/2006/relationships/slideLayout" Target="../slideLayouts/slideLayout182.xml"/><Relationship Id="rId83" Type="http://schemas.openxmlformats.org/officeDocument/2006/relationships/theme" Target="../theme/theme3.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5" Type="http://schemas.openxmlformats.org/officeDocument/2006/relationships/slideLayout" Target="../slideLayouts/slideLayout122.xml"/><Relationship Id="rId23" Type="http://schemas.openxmlformats.org/officeDocument/2006/relationships/slideLayout" Target="../slideLayouts/slideLayout130.xml"/><Relationship Id="rId28" Type="http://schemas.openxmlformats.org/officeDocument/2006/relationships/slideLayout" Target="../slideLayouts/slideLayout135.xml"/><Relationship Id="rId36" Type="http://schemas.openxmlformats.org/officeDocument/2006/relationships/slideLayout" Target="../slideLayouts/slideLayout143.xml"/><Relationship Id="rId49" Type="http://schemas.openxmlformats.org/officeDocument/2006/relationships/slideLayout" Target="../slideLayouts/slideLayout156.xml"/><Relationship Id="rId57" Type="http://schemas.openxmlformats.org/officeDocument/2006/relationships/slideLayout" Target="../slideLayouts/slideLayout164.xml"/><Relationship Id="rId10" Type="http://schemas.openxmlformats.org/officeDocument/2006/relationships/slideLayout" Target="../slideLayouts/slideLayout117.xml"/><Relationship Id="rId31" Type="http://schemas.openxmlformats.org/officeDocument/2006/relationships/slideLayout" Target="../slideLayouts/slideLayout138.xml"/><Relationship Id="rId44" Type="http://schemas.openxmlformats.org/officeDocument/2006/relationships/slideLayout" Target="../slideLayouts/slideLayout151.xml"/><Relationship Id="rId52" Type="http://schemas.openxmlformats.org/officeDocument/2006/relationships/slideLayout" Target="../slideLayouts/slideLayout159.xml"/><Relationship Id="rId60" Type="http://schemas.openxmlformats.org/officeDocument/2006/relationships/slideLayout" Target="../slideLayouts/slideLayout167.xml"/><Relationship Id="rId65" Type="http://schemas.openxmlformats.org/officeDocument/2006/relationships/slideLayout" Target="../slideLayouts/slideLayout172.xml"/><Relationship Id="rId73" Type="http://schemas.openxmlformats.org/officeDocument/2006/relationships/slideLayout" Target="../slideLayouts/slideLayout180.xml"/><Relationship Id="rId78" Type="http://schemas.openxmlformats.org/officeDocument/2006/relationships/slideLayout" Target="../slideLayouts/slideLayout185.xml"/><Relationship Id="rId81" Type="http://schemas.openxmlformats.org/officeDocument/2006/relationships/slideLayout" Target="../slideLayouts/slideLayout188.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3" Type="http://schemas.openxmlformats.org/officeDocument/2006/relationships/slideLayout" Target="../slideLayouts/slideLayout120.xml"/><Relationship Id="rId18" Type="http://schemas.openxmlformats.org/officeDocument/2006/relationships/slideLayout" Target="../slideLayouts/slideLayout125.xml"/><Relationship Id="rId39" Type="http://schemas.openxmlformats.org/officeDocument/2006/relationships/slideLayout" Target="../slideLayouts/slideLayout146.xml"/><Relationship Id="rId34" Type="http://schemas.openxmlformats.org/officeDocument/2006/relationships/slideLayout" Target="../slideLayouts/slideLayout141.xml"/><Relationship Id="rId50" Type="http://schemas.openxmlformats.org/officeDocument/2006/relationships/slideLayout" Target="../slideLayouts/slideLayout157.xml"/><Relationship Id="rId55" Type="http://schemas.openxmlformats.org/officeDocument/2006/relationships/slideLayout" Target="../slideLayouts/slideLayout162.xml"/><Relationship Id="rId76" Type="http://schemas.openxmlformats.org/officeDocument/2006/relationships/slideLayout" Target="../slideLayouts/slideLayout183.xml"/><Relationship Id="rId7" Type="http://schemas.openxmlformats.org/officeDocument/2006/relationships/slideLayout" Target="../slideLayouts/slideLayout114.xml"/><Relationship Id="rId71" Type="http://schemas.openxmlformats.org/officeDocument/2006/relationships/slideLayout" Target="../slideLayouts/slideLayout178.xml"/><Relationship Id="rId2" Type="http://schemas.openxmlformats.org/officeDocument/2006/relationships/slideLayout" Target="../slideLayouts/slideLayout109.xml"/><Relationship Id="rId29" Type="http://schemas.openxmlformats.org/officeDocument/2006/relationships/slideLayout" Target="../slideLayouts/slideLayout136.xml"/><Relationship Id="rId24" Type="http://schemas.openxmlformats.org/officeDocument/2006/relationships/slideLayout" Target="../slideLayouts/slideLayout131.xml"/><Relationship Id="rId40" Type="http://schemas.openxmlformats.org/officeDocument/2006/relationships/slideLayout" Target="../slideLayouts/slideLayout147.xml"/><Relationship Id="rId45" Type="http://schemas.openxmlformats.org/officeDocument/2006/relationships/slideLayout" Target="../slideLayouts/slideLayout152.xml"/><Relationship Id="rId66" Type="http://schemas.openxmlformats.org/officeDocument/2006/relationships/slideLayout" Target="../slideLayouts/slideLayout17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slideLayout" Target="../slideLayouts/slideLayout202.xml"/><Relationship Id="rId18" Type="http://schemas.openxmlformats.org/officeDocument/2006/relationships/theme" Target="../theme/theme4.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17" Type="http://schemas.openxmlformats.org/officeDocument/2006/relationships/slideLayout" Target="../slideLayouts/slideLayout206.xml"/><Relationship Id="rId2" Type="http://schemas.openxmlformats.org/officeDocument/2006/relationships/slideLayout" Target="../slideLayouts/slideLayout191.xml"/><Relationship Id="rId16" Type="http://schemas.openxmlformats.org/officeDocument/2006/relationships/slideLayout" Target="../slideLayouts/slideLayout205.xml"/><Relationship Id="rId20" Type="http://schemas.openxmlformats.org/officeDocument/2006/relationships/image" Target="../media/image12.svg"/><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5" Type="http://schemas.openxmlformats.org/officeDocument/2006/relationships/slideLayout" Target="../slideLayouts/slideLayout204.xml"/><Relationship Id="rId10" Type="http://schemas.openxmlformats.org/officeDocument/2006/relationships/slideLayout" Target="../slideLayouts/slideLayout199.xml"/><Relationship Id="rId19" Type="http://schemas.openxmlformats.org/officeDocument/2006/relationships/image" Target="../media/image11.png"/><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slideLayout" Target="../slideLayouts/slideLayout20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14.xml"/><Relationship Id="rId13" Type="http://schemas.openxmlformats.org/officeDocument/2006/relationships/slideLayout" Target="../slideLayouts/slideLayout219.xml"/><Relationship Id="rId18" Type="http://schemas.openxmlformats.org/officeDocument/2006/relationships/slideLayout" Target="../slideLayouts/slideLayout224.xml"/><Relationship Id="rId3" Type="http://schemas.openxmlformats.org/officeDocument/2006/relationships/slideLayout" Target="../slideLayouts/slideLayout209.xml"/><Relationship Id="rId21" Type="http://schemas.openxmlformats.org/officeDocument/2006/relationships/image" Target="../media/image12.svg"/><Relationship Id="rId7" Type="http://schemas.openxmlformats.org/officeDocument/2006/relationships/slideLayout" Target="../slideLayouts/slideLayout213.xml"/><Relationship Id="rId12" Type="http://schemas.openxmlformats.org/officeDocument/2006/relationships/slideLayout" Target="../slideLayouts/slideLayout218.xml"/><Relationship Id="rId17" Type="http://schemas.openxmlformats.org/officeDocument/2006/relationships/slideLayout" Target="../slideLayouts/slideLayout223.xml"/><Relationship Id="rId2" Type="http://schemas.openxmlformats.org/officeDocument/2006/relationships/slideLayout" Target="../slideLayouts/slideLayout208.xml"/><Relationship Id="rId16" Type="http://schemas.openxmlformats.org/officeDocument/2006/relationships/slideLayout" Target="../slideLayouts/slideLayout222.xml"/><Relationship Id="rId20" Type="http://schemas.openxmlformats.org/officeDocument/2006/relationships/image" Target="../media/image11.png"/><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5" Type="http://schemas.openxmlformats.org/officeDocument/2006/relationships/slideLayout" Target="../slideLayouts/slideLayout221.xml"/><Relationship Id="rId10" Type="http://schemas.openxmlformats.org/officeDocument/2006/relationships/slideLayout" Target="../slideLayouts/slideLayout216.xml"/><Relationship Id="rId19" Type="http://schemas.openxmlformats.org/officeDocument/2006/relationships/theme" Target="../theme/theme5.xml"/><Relationship Id="rId4" Type="http://schemas.openxmlformats.org/officeDocument/2006/relationships/slideLayout" Target="../slideLayouts/slideLayout210.xml"/><Relationship Id="rId9" Type="http://schemas.openxmlformats.org/officeDocument/2006/relationships/slideLayout" Target="../slideLayouts/slideLayout215.xml"/><Relationship Id="rId14" Type="http://schemas.openxmlformats.org/officeDocument/2006/relationships/slideLayout" Target="../slideLayouts/slideLayout2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26803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35"/>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816309374"/>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 id="2147483814" r:id="rId13"/>
    <p:sldLayoutId id="2147483815" r:id="rId14"/>
    <p:sldLayoutId id="2147483816" r:id="rId15"/>
    <p:sldLayoutId id="2147483817" r:id="rId16"/>
    <p:sldLayoutId id="2147483818" r:id="rId17"/>
    <p:sldLayoutId id="2147483819" r:id="rId18"/>
    <p:sldLayoutId id="2147483820" r:id="rId19"/>
    <p:sldLayoutId id="2147483821" r:id="rId20"/>
    <p:sldLayoutId id="2147483822" r:id="rId21"/>
    <p:sldLayoutId id="2147483823" r:id="rId22"/>
    <p:sldLayoutId id="2147483824" r:id="rId23"/>
    <p:sldLayoutId id="2147483825" r:id="rId24"/>
    <p:sldLayoutId id="2147483826" r:id="rId25"/>
    <p:sldLayoutId id="2147483827" r:id="rId26"/>
    <p:sldLayoutId id="2147483828" r:id="rId27"/>
    <p:sldLayoutId id="2147483829" r:id="rId28"/>
    <p:sldLayoutId id="2147483830" r:id="rId29"/>
    <p:sldLayoutId id="2147483831" r:id="rId30"/>
    <p:sldLayoutId id="2147483832" r:id="rId31"/>
    <p:sldLayoutId id="2147483833" r:id="rId32"/>
    <p:sldLayoutId id="2147483834" r:id="rId33"/>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Pr>
        <a:blipFill dpi="0" rotWithShape="1">
          <a:blip r:embed="rId76">
            <a:lum/>
          </a:blip>
          <a:srcRect/>
          <a:stretch>
            <a:fillRect/>
          </a:stretch>
        </a:blipFill>
        <a:effectLst/>
      </p:bgPr>
    </p:bg>
    <p:spTree>
      <p:nvGrpSpPr>
        <p:cNvPr id="1" name=""/>
        <p:cNvGrpSpPr/>
        <p:nvPr/>
      </p:nvGrpSpPr>
      <p:grpSpPr>
        <a:xfrm>
          <a:off x="0" y="0"/>
          <a:ext cx="0" cy="0"/>
          <a:chOff x="0" y="0"/>
          <a:chExt cx="0" cy="0"/>
        </a:xfrm>
      </p:grpSpPr>
      <p:pic>
        <p:nvPicPr>
          <p:cNvPr id="5" name="Picture 4" descr="A blurry image of a yellow and pink background&#10;&#10;Description automatically generated">
            <a:extLst>
              <a:ext uri="{FF2B5EF4-FFF2-40B4-BE49-F238E27FC236}">
                <a16:creationId xmlns:a16="http://schemas.microsoft.com/office/drawing/2014/main" id="{032DDAF1-F548-DD68-59F4-A0C36AA0EBE5}"/>
              </a:ext>
            </a:extLst>
          </p:cNvPr>
          <p:cNvPicPr>
            <a:picLocks noChangeAspect="1"/>
          </p:cNvPicPr>
          <p:nvPr userDrawn="1"/>
        </p:nvPicPr>
        <p:blipFill>
          <a:blip r:embed="rId77">
            <a:alphaModFix amt="20000"/>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78">
            <a:extLst>
              <a:ext uri="{96DAC541-7B7A-43D3-8B79-37D633B846F1}">
                <asvg:svgBlip xmlns:asvg="http://schemas.microsoft.com/office/drawing/2016/SVG/main" r:embed="rId79"/>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2687455473"/>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8" r:id="rId13"/>
    <p:sldLayoutId id="2147483849" r:id="rId14"/>
    <p:sldLayoutId id="2147483850" r:id="rId15"/>
    <p:sldLayoutId id="2147483851" r:id="rId16"/>
    <p:sldLayoutId id="2147483852" r:id="rId17"/>
    <p:sldLayoutId id="2147483853" r:id="rId18"/>
    <p:sldLayoutId id="2147483854" r:id="rId19"/>
    <p:sldLayoutId id="2147483855" r:id="rId20"/>
    <p:sldLayoutId id="2147483856" r:id="rId21"/>
    <p:sldLayoutId id="2147483857" r:id="rId22"/>
    <p:sldLayoutId id="2147483858" r:id="rId23"/>
    <p:sldLayoutId id="2147483859" r:id="rId24"/>
    <p:sldLayoutId id="2147483860" r:id="rId25"/>
    <p:sldLayoutId id="2147483861" r:id="rId26"/>
    <p:sldLayoutId id="2147483862" r:id="rId27"/>
    <p:sldLayoutId id="2147483863" r:id="rId28"/>
    <p:sldLayoutId id="2147483864" r:id="rId29"/>
    <p:sldLayoutId id="2147483865" r:id="rId30"/>
    <p:sldLayoutId id="2147483866" r:id="rId31"/>
    <p:sldLayoutId id="2147483867" r:id="rId32"/>
    <p:sldLayoutId id="2147483868" r:id="rId33"/>
    <p:sldLayoutId id="2147483869" r:id="rId34"/>
    <p:sldLayoutId id="2147483870" r:id="rId35"/>
    <p:sldLayoutId id="2147483743" r:id="rId36"/>
    <p:sldLayoutId id="2147483744" r:id="rId37"/>
    <p:sldLayoutId id="2147483782" r:id="rId38"/>
    <p:sldLayoutId id="2147483783" r:id="rId39"/>
    <p:sldLayoutId id="2147483784" r:id="rId40"/>
    <p:sldLayoutId id="2147483785" r:id="rId41"/>
    <p:sldLayoutId id="2147483786" r:id="rId42"/>
    <p:sldLayoutId id="2147483787" r:id="rId43"/>
    <p:sldLayoutId id="2147483788" r:id="rId44"/>
    <p:sldLayoutId id="2147483789" r:id="rId45"/>
    <p:sldLayoutId id="2147483790" r:id="rId46"/>
    <p:sldLayoutId id="2147483791" r:id="rId47"/>
    <p:sldLayoutId id="2147483792" r:id="rId48"/>
    <p:sldLayoutId id="2147483793" r:id="rId49"/>
    <p:sldLayoutId id="2147483794" r:id="rId50"/>
    <p:sldLayoutId id="2147483795" r:id="rId51"/>
    <p:sldLayoutId id="2147483796" r:id="rId52"/>
    <p:sldLayoutId id="2147483797" r:id="rId53"/>
    <p:sldLayoutId id="2147483798" r:id="rId54"/>
    <p:sldLayoutId id="2147483799" r:id="rId55"/>
    <p:sldLayoutId id="2147483800" r:id="rId56"/>
    <p:sldLayoutId id="2147483764" r:id="rId57"/>
    <p:sldLayoutId id="2147483765" r:id="rId58"/>
    <p:sldLayoutId id="2147483766" r:id="rId59"/>
    <p:sldLayoutId id="2147483767" r:id="rId60"/>
    <p:sldLayoutId id="2147483768" r:id="rId61"/>
    <p:sldLayoutId id="2147483769" r:id="rId62"/>
    <p:sldLayoutId id="2147483770" r:id="rId63"/>
    <p:sldLayoutId id="2147483771" r:id="rId64"/>
    <p:sldLayoutId id="2147483772" r:id="rId65"/>
    <p:sldLayoutId id="2147483773" r:id="rId66"/>
    <p:sldLayoutId id="2147483774" r:id="rId67"/>
    <p:sldLayoutId id="2147483775" r:id="rId68"/>
    <p:sldLayoutId id="2147483776" r:id="rId69"/>
    <p:sldLayoutId id="2147483777" r:id="rId70"/>
    <p:sldLayoutId id="2147483778" r:id="rId71"/>
    <p:sldLayoutId id="2147483779" r:id="rId72"/>
    <p:sldLayoutId id="2147483780" r:id="rId73"/>
    <p:sldLayoutId id="2147483781" r:id="rId74"/>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2"/>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7" pos="3840">
          <p15:clr>
            <a:srgbClr val="C35EA4"/>
          </p15:clr>
        </p15:guide>
        <p15:guide id="28" orient="horz" pos="2160">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84"/>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21108299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 id="2147483730" r:id="rId70"/>
    <p:sldLayoutId id="2147483731" r:id="rId71"/>
    <p:sldLayoutId id="2147483732" r:id="rId72"/>
    <p:sldLayoutId id="2147483733" r:id="rId73"/>
    <p:sldLayoutId id="2147483734" r:id="rId74"/>
    <p:sldLayoutId id="2147483735" r:id="rId75"/>
    <p:sldLayoutId id="2147483736" r:id="rId76"/>
    <p:sldLayoutId id="2147483737" r:id="rId77"/>
    <p:sldLayoutId id="2147483738" r:id="rId78"/>
    <p:sldLayoutId id="2147483739" r:id="rId79"/>
    <p:sldLayoutId id="2147483740" r:id="rId80"/>
    <p:sldLayoutId id="2147483741" r:id="rId81"/>
    <p:sldLayoutId id="2147483742" r:id="rId82"/>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1779380-DB64-E27C-EF2B-4D639D0DD6E5}"/>
              </a:ext>
            </a:extLst>
          </p:cNvPr>
          <p:cNvSpPr/>
          <p:nvPr userDrawn="1"/>
        </p:nvSpPr>
        <p:spPr>
          <a:xfrm>
            <a:off x="0" y="0"/>
            <a:ext cx="12253119" cy="685800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A1502A43-35BF-C9C6-7D79-A62726DAF0E1}"/>
              </a:ext>
            </a:extLst>
          </p:cNvPr>
          <p:cNvSpPr>
            <a:spLocks noGrp="1"/>
          </p:cNvSpPr>
          <p:nvPr>
            <p:ph type="title"/>
          </p:nvPr>
        </p:nvSpPr>
        <p:spPr>
          <a:xfrm>
            <a:off x="659219" y="365126"/>
            <a:ext cx="11025680" cy="10720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491B4E4-1133-B3EF-552E-8A42ED9C69D6}"/>
              </a:ext>
            </a:extLst>
          </p:cNvPr>
          <p:cNvSpPr>
            <a:spLocks noGrp="1"/>
          </p:cNvSpPr>
          <p:nvPr>
            <p:ph type="body" idx="1"/>
          </p:nvPr>
        </p:nvSpPr>
        <p:spPr>
          <a:xfrm>
            <a:off x="659217" y="1519296"/>
            <a:ext cx="11025681" cy="46576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Graphic 7">
            <a:extLst>
              <a:ext uri="{FF2B5EF4-FFF2-40B4-BE49-F238E27FC236}">
                <a16:creationId xmlns:a16="http://schemas.microsoft.com/office/drawing/2014/main" id="{81362433-F7BA-721F-BF73-B10705AF3615}"/>
              </a:ext>
            </a:extLst>
          </p:cNvPr>
          <p:cNvPicPr>
            <a:picLocks noChangeAspect="1"/>
          </p:cNvPicPr>
          <p:nvPr userDrawn="1"/>
        </p:nvPicPr>
        <p:blipFill>
          <a:blip r:embed="rId19">
            <a:extLst>
              <a:ext uri="{96DAC541-7B7A-43D3-8B79-37D633B846F1}">
                <asvg:svgBlip xmlns:asvg="http://schemas.microsoft.com/office/drawing/2016/SVG/main" r:embed="rId20"/>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1675542676"/>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 id="2147483883" r:id="rId12"/>
    <p:sldLayoutId id="2147483884" r:id="rId13"/>
    <p:sldLayoutId id="2147483885" r:id="rId14"/>
    <p:sldLayoutId id="2147483886" r:id="rId15"/>
    <p:sldLayoutId id="2147483887" r:id="rId16"/>
    <p:sldLayoutId id="2147483888" r:id="rId17"/>
  </p:sldLayoutIdLst>
  <p:txStyles>
    <p:titleStyle>
      <a:lvl1pPr algn="ctr" defTabSz="914400" rtl="0" eaLnBrk="1" latinLnBrk="0" hangingPunct="1">
        <a:lnSpc>
          <a:spcPct val="90000"/>
        </a:lnSpc>
        <a:spcBef>
          <a:spcPct val="0"/>
        </a:spcBef>
        <a:buNone/>
        <a:defRPr sz="4200" b="1" kern="1200">
          <a:solidFill>
            <a:srgbClr val="091F2C"/>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91F2C"/>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1F2C"/>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1F2C"/>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itle Placeholder 1"/>
          <p:cNvSpPr>
            <a:spLocks noGrp="1"/>
          </p:cNvSpPr>
          <p:nvPr userDrawn="1">
            <p:ph type="title"/>
          </p:nvPr>
        </p:nvSpPr>
        <p:spPr>
          <a:xfrm>
            <a:off x="588263" y="585216"/>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199" y="1591056"/>
            <a:ext cx="11022583" cy="726353"/>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p:txBody>
      </p:sp>
      <p:pic>
        <p:nvPicPr>
          <p:cNvPr id="6" name="Graphic 5">
            <a:extLst>
              <a:ext uri="{FF2B5EF4-FFF2-40B4-BE49-F238E27FC236}">
                <a16:creationId xmlns:a16="http://schemas.microsoft.com/office/drawing/2014/main" id="{C21DE6D5-FF91-85A4-E9FC-5084016E9E3B}"/>
              </a:ext>
            </a:extLst>
          </p:cNvPr>
          <p:cNvPicPr>
            <a:picLocks noChangeAspect="1"/>
          </p:cNvPicPr>
          <p:nvPr userDrawn="1"/>
        </p:nvPicPr>
        <p:blipFill>
          <a:blip r:embed="rId20">
            <a:extLst>
              <a:ext uri="{96DAC541-7B7A-43D3-8B79-37D633B846F1}">
                <asvg:svgBlip xmlns:asvg="http://schemas.microsoft.com/office/drawing/2016/SVG/main" r:embed="rId21"/>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139240648"/>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901" r:id="rId12"/>
    <p:sldLayoutId id="2147483902" r:id="rId13"/>
    <p:sldLayoutId id="2147483903" r:id="rId14"/>
    <p:sldLayoutId id="2147483904" r:id="rId15"/>
    <p:sldLayoutId id="2147483905" r:id="rId16"/>
    <p:sldLayoutId id="2147483906" r:id="rId17"/>
    <p:sldLayoutId id="2147483907" r:id="rId18"/>
  </p:sldLayoutIdLst>
  <p:transition>
    <p:fade/>
  </p:transition>
  <p:hf sldNum="0" hdr="0" dt="0"/>
  <p:txStyles>
    <p:titleStyle>
      <a:lvl1pPr algn="l" defTabSz="932742" rtl="0" eaLnBrk="1" latinLnBrk="0" hangingPunct="1">
        <a:lnSpc>
          <a:spcPct val="100000"/>
        </a:lnSpc>
        <a:spcBef>
          <a:spcPct val="0"/>
        </a:spcBef>
        <a:buNone/>
        <a:defRPr lang="en-US" sz="3600" b="0" kern="1200" cap="none" spc="0" baseline="0" dirty="0" smtClean="0">
          <a:ln w="3175">
            <a:noFill/>
          </a:ln>
          <a:solidFill>
            <a:schemeClr val="tx1"/>
          </a:solidFill>
          <a:effectLst/>
          <a:latin typeface="+mj-lt"/>
          <a:ea typeface="+mn-ea"/>
          <a:cs typeface="Segoe UI" pitchFamily="34" charset="0"/>
        </a:defRPr>
      </a:lvl1pPr>
    </p:titleStyle>
    <p:body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panose="020B0502040204020203" pitchFamily="34" charset="0"/>
        </a:defRPr>
      </a:lvl1pPr>
      <a:lvl2pPr marL="265176" marR="0" indent="-109728"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A5A5A5"/>
          </p15:clr>
        </p15:guide>
        <p15:guide id="2" pos="7680">
          <p15:clr>
            <a:srgbClr val="A5A5A5"/>
          </p15:clr>
        </p15:guide>
        <p15:guide id="3" pos="186">
          <p15:clr>
            <a:srgbClr val="A5A5A5"/>
          </p15:clr>
        </p15:guide>
        <p15:guide id="26" pos="7496">
          <p15:clr>
            <a:srgbClr val="A5A5A5"/>
          </p15:clr>
        </p15:guide>
        <p15:guide id="27" orient="horz">
          <p15:clr>
            <a:srgbClr val="A5A5A5"/>
          </p15:clr>
        </p15:guide>
        <p15:guide id="28" orient="horz" pos="4320">
          <p15:clr>
            <a:srgbClr val="A5A5A5"/>
          </p15:clr>
        </p15:guide>
        <p15:guide id="29" orient="horz" pos="184">
          <p15:clr>
            <a:srgbClr val="A5A5A5"/>
          </p15:clr>
        </p15:guide>
        <p15:guide id="40" orient="horz" pos="4134">
          <p15:clr>
            <a:srgbClr val="A5A5A5"/>
          </p15:clr>
        </p15:guide>
        <p15:guide id="42" pos="365">
          <p15:clr>
            <a:srgbClr val="C35EA4"/>
          </p15:clr>
        </p15:guide>
        <p15:guide id="43" orient="horz" pos="367">
          <p15:clr>
            <a:srgbClr val="C35EA4"/>
          </p15:clr>
        </p15:guide>
        <p15:guide id="44" orient="horz" pos="3953">
          <p15:clr>
            <a:srgbClr val="C35EA4"/>
          </p15:clr>
        </p15:guide>
        <p15:guide id="45" pos="7307">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xml"/><Relationship Id="rId1" Type="http://schemas.openxmlformats.org/officeDocument/2006/relationships/slideLayout" Target="../slideLayouts/slideLayout25.xml"/><Relationship Id="rId4" Type="http://schemas.openxmlformats.org/officeDocument/2006/relationships/image" Target="../media/image96.emf"/></Relationships>
</file>

<file path=ppt/slides/_rels/slide10.xml.rels><?xml version="1.0" encoding="UTF-8" standalone="yes"?>
<Relationships xmlns="http://schemas.openxmlformats.org/package/2006/relationships"><Relationship Id="rId3" Type="http://schemas.openxmlformats.org/officeDocument/2006/relationships/hyperlink" Target="https://techcommunity.microsoft.com/blog/microsoft365copilotblog/new-in-may-create-in-the-microsoft-365-copilot-app/4415802"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49.jpeg"/></Relationships>
</file>

<file path=ppt/slides/_rels/slide11.xml.rels><?xml version="1.0" encoding="UTF-8" standalone="yes"?>
<Relationships xmlns="http://schemas.openxmlformats.org/package/2006/relationships"><Relationship Id="rId3" Type="http://schemas.openxmlformats.org/officeDocument/2006/relationships/hyperlink" Target="https://techcommunity.microsoft.com/blog/microsoft_365blog/enhancements-in-onenote-for-the-web/4400352"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50.gif"/></Relationships>
</file>

<file path=ppt/slides/_rels/slide12.xml.rels><?xml version="1.0" encoding="UTF-8" standalone="yes"?>
<Relationships xmlns="http://schemas.openxmlformats.org/package/2006/relationships"><Relationship Id="rId3" Type="http://schemas.openxmlformats.org/officeDocument/2006/relationships/hyperlink" Target="https://techcommunity.microsoft.com/blog/microsoftteamsblog/what%E2%80%99s-new-in-microsoft-teams--may-2025---build-edition/4414706"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51.jpeg"/></Relationships>
</file>

<file path=ppt/slides/_rels/slide13.xml.rels><?xml version="1.0" encoding="UTF-8" standalone="yes"?>
<Relationships xmlns="http://schemas.openxmlformats.org/package/2006/relationships"><Relationship Id="rId3" Type="http://schemas.openxmlformats.org/officeDocument/2006/relationships/image" Target="../media/image152.png"/><Relationship Id="rId7" Type="http://schemas.openxmlformats.org/officeDocument/2006/relationships/image" Target="../media/image156.png"/><Relationship Id="rId2" Type="http://schemas.openxmlformats.org/officeDocument/2006/relationships/notesSlide" Target="../notesSlides/notesSlide8.xml"/><Relationship Id="rId1" Type="http://schemas.openxmlformats.org/officeDocument/2006/relationships/slideLayout" Target="../slideLayouts/slideLayout211.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14.xml.rels><?xml version="1.0" encoding="UTF-8" standalone="yes"?>
<Relationships xmlns="http://schemas.openxmlformats.org/package/2006/relationships"><Relationship Id="rId3" Type="http://schemas.openxmlformats.org/officeDocument/2006/relationships/hyperlink" Target="https://adoption.microsoft.com/Copilot" TargetMode="External"/><Relationship Id="rId2" Type="http://schemas.openxmlformats.org/officeDocument/2006/relationships/notesSlide" Target="../notesSlides/notesSlide9.xml"/><Relationship Id="rId1" Type="http://schemas.openxmlformats.org/officeDocument/2006/relationships/slideLayout" Target="../slideLayouts/slideLayout194.xml"/><Relationship Id="rId4" Type="http://schemas.openxmlformats.org/officeDocument/2006/relationships/image" Target="../media/image156.png"/></Relationships>
</file>

<file path=ppt/slides/_rels/slide15.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0.xml"/><Relationship Id="rId1" Type="http://schemas.openxmlformats.org/officeDocument/2006/relationships/slideLayout" Target="../slideLayouts/slideLayout192.xml"/></Relationships>
</file>

<file path=ppt/slides/_rels/slide16.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1.xml"/><Relationship Id="rId1" Type="http://schemas.openxmlformats.org/officeDocument/2006/relationships/slideLayout" Target="../slideLayouts/slideLayout192.xml"/></Relationships>
</file>

<file path=ppt/slides/_rels/slide17.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2.xml"/><Relationship Id="rId1" Type="http://schemas.openxmlformats.org/officeDocument/2006/relationships/slideLayout" Target="../slideLayouts/slideLayout192.xml"/></Relationships>
</file>

<file path=ppt/slides/_rels/slide1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3.xml"/><Relationship Id="rId1" Type="http://schemas.openxmlformats.org/officeDocument/2006/relationships/slideLayout" Target="../slideLayouts/slideLayout194.xml"/></Relationships>
</file>

<file path=ppt/slides/_rels/slide19.xml.rels><?xml version="1.0" encoding="UTF-8" standalone="yes"?>
<Relationships xmlns="http://schemas.openxmlformats.org/package/2006/relationships"><Relationship Id="rId3" Type="http://schemas.openxmlformats.org/officeDocument/2006/relationships/hyperlink" Target="https://aka.ms/AIAgentsHub" TargetMode="External"/><Relationship Id="rId2" Type="http://schemas.openxmlformats.org/officeDocument/2006/relationships/notesSlide" Target="../notesSlides/notesSlide14.xml"/><Relationship Id="rId1" Type="http://schemas.openxmlformats.org/officeDocument/2006/relationships/slideLayout" Target="../slideLayouts/slideLayout200.xml"/><Relationship Id="rId4" Type="http://schemas.openxmlformats.org/officeDocument/2006/relationships/image" Target="../media/image161.png"/></Relationships>
</file>

<file path=ppt/slides/_rels/slide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40.jpeg"/><Relationship Id="rId1" Type="http://schemas.openxmlformats.org/officeDocument/2006/relationships/slideLayout" Target="../slideLayouts/slideLayout25.xml"/><Relationship Id="rId4" Type="http://schemas.openxmlformats.org/officeDocument/2006/relationships/image" Target="../media/image141.png"/></Relationships>
</file>

<file path=ppt/slides/_rels/slide20.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5.xml"/><Relationship Id="rId1" Type="http://schemas.openxmlformats.org/officeDocument/2006/relationships/slideLayout" Target="../slideLayouts/slideLayout200.xml"/></Relationships>
</file>

<file path=ppt/slides/_rels/slide21.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00.xml"/></Relationships>
</file>

<file path=ppt/slides/_rels/slide22.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00.xml"/></Relationships>
</file>

<file path=ppt/slides/_rels/slide23.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00.xml"/></Relationships>
</file>

<file path=ppt/slides/_rels/slide24.xml.rels><?xml version="1.0" encoding="UTF-8" standalone="yes"?>
<Relationships xmlns="http://schemas.openxmlformats.org/package/2006/relationships"><Relationship Id="rId8" Type="http://schemas.openxmlformats.org/officeDocument/2006/relationships/hyperlink" Target="https://communitydays.org/event/2025-06-16/european-power-platform-conference" TargetMode="External"/><Relationship Id="rId3" Type="http://schemas.openxmlformats.org/officeDocument/2006/relationships/hyperlink" Target="https://www.microsoft.com/events" TargetMode="External"/><Relationship Id="rId7" Type="http://schemas.openxmlformats.org/officeDocument/2006/relationships/hyperlink" Target="https://nam06.safelinks.protection.outlook.com/?url=https%3A%2F%2F4j.aplnk.red%2Fr%3Ft%3Dabrlkrudjdxkod64s4ada2bpluyq5q3q3k2nlvajcmamf7f6vknlm5zn45bw5wzbagcnordfem3dtzpsy4uq4podhogf7ymg4jetwtu5jgbydyqrj3gcylw7jel25xihqctyhucmcgqsf7lbqlbdcskpfz5bcp3qebb6dqam7q64neo3&amp;data=05%7C02%7Ctifflee%40microsoft.com%7Cda7b212466c9409290d808dd995525b9%7C72f988bf86f141af91ab2d7cd011db47%7C1%7C0%7C638835313230727147%7CUnknown%7CTWFpbGZsb3d8eyJFbXB0eU1hcGkiOnRydWUsIlYiOiIwLjAuMDAwMCIsIlAiOiJXaW4zMiIsIkFOIjoiTWFpbCIsIldUIjoyfQ%3D%3D%7C0%7C%7C%7C&amp;sdata=U%2BfkLVbyrrMw6kXeagHyU1318kwQEdPoiDGgzvxfHbg%3D&amp;reserved=0" TargetMode="Externa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hyperlink" Target="https://nam06.safelinks.protection.outlook.com/?url=https%3A%2F%2F4j.aplnk.red%2Fr%3Ft%3Dabrlkrudjdxkod64s4ada2bpluyq5q3q3k2nlvajciamf7f6vknlm5zn45bw5wzbagcnordfem3dtzpsy4uq4podhogf7ymg4jetwtu5jgbydyqrj3gcelw7jel25xihqctyhucmcgqsf7lbqlbdcskpfz5bcp34ezjpfwqlwbrz7ruabstfyfygvoijy&amp;data=05%7C02%7Ctifflee%40microsoft.com%7Cda7b212466c9409290d808dd995525b9%7C72f988bf86f141af91ab2d7cd011db47%7C1%7C0%7C638835313230715812%7CUnknown%7CTWFpbGZsb3d8eyJFbXB0eU1hcGkiOnRydWUsIlYiOiIwLjAuMDAwMCIsIlAiOiJXaW4zMiIsIkFOIjoiTWFpbCIsIldUIjoyfQ%3D%3D%7C0%7C%7C%7C&amp;sdata=iyV8ncuwMQJYK6ZSFWec%2B6sR%2B07mWs%2B0ri6%2F9fJ0Xg0%3D&amp;reserved=0" TargetMode="External"/><Relationship Id="rId5" Type="http://schemas.openxmlformats.org/officeDocument/2006/relationships/hyperlink" Target="https://nam06.safelinks.protection.outlook.com/?url=https%3A%2F%2F4j.aplnk.red%2Fr%3Ft%3Dabrlkrudjdxkod64s4ada2bpluyq5q3q3k2nlvajceamf7f6vknlm5zn45bw5wzbagcnordfem3dtzpsy4uq4podhogf7ymg4jetwtu5jgbydyqrj3gcglwxkudlhqqrr2x5vhsackqc52tathltydkeeexbcz3qfrhopbc24e64g&amp;data=05%7C02%7Ctifflee%40microsoft.com%7Cda7b212466c9409290d808dd995525b9%7C72f988bf86f141af91ab2d7cd011db47%7C1%7C0%7C638835313230704943%7CUnknown%7CTWFpbGZsb3d8eyJFbXB0eU1hcGkiOnRydWUsIlYiOiIwLjAuMDAwMCIsIlAiOiJXaW4zMiIsIkFOIjoiTWFpbCIsIldUIjoyfQ%3D%3D%7C0%7C%7C%7C&amp;sdata=wCH3F5lHpY7f%2FcvUYWtPyFHNJGCSHt9MfryXUS%2FiFXc%3D&amp;reserved=0" TargetMode="External"/><Relationship Id="rId4" Type="http://schemas.openxmlformats.org/officeDocument/2006/relationships/hyperlink" Target="https://nam06.safelinks.protection.outlook.com/?url=https%3A%2F%2Fpilotl.ink%2Fr%3Fi%3Dmicrosoft%26e%3Dabrlkrudjdxkod64s4agay7znlbcf3jdp27qmbi2ix6qxcms73xnn6qiwb7otghwyo24ttvgaaqgfijypvpfqv5msksnji5zbkngsndrxawblkwz&amp;data=05%7C01%7Ctifflee%40microsoft.com%7Cd2ce86c823804e44c8ef08db16d37e44%7C72f988bf86f141af91ab2d7cd011db47%7C1%7C0%7C638128870895394100%7CUnknown%7CTWFpbGZsb3d8eyJWIjoiMC4wLjAwMDAiLCJQIjoiV2luMzIiLCJBTiI6Ik1haWwiLCJXVCI6Mn0%3D%7C1000%7C%7C%7C&amp;sdata=ioNKaa6P2XENQSj7IQmpdQ%2F2bIAv2xWMRrUxCfzAwQw%3D&amp;reserved=0" TargetMode="External"/><Relationship Id="rId9" Type="http://schemas.openxmlformats.org/officeDocument/2006/relationships/hyperlink" Target="https://nam06.safelinks.protection.outlook.com/?url=https%3A%2F%2F4j.aplnk.red%2Fr%3Ft%3Dabrlkrudjdxkod64s4ada2bpluyq5q3q3k2nlvajcqamf7f6vknlm5zn45bw5wzbagcnordfem3dtzpsy4uq4podhogf7ymg4jetwtu5jgbydyqsj3gcmlwgiul3jui3qhwmjsy2kowsd3bctpatub2eeexbc534gvj77tcf4m74jfq&amp;data=05%7C02%7Ctifflee%40microsoft.com%7Cda7b212466c9409290d808dd995525b9%7C72f988bf86f141af91ab2d7cd011db47%7C1%7C0%7C638835313230738254%7CUnknown%7CTWFpbGZsb3d8eyJFbXB0eU1hcGkiOnRydWUsIlYiOiIwLjAuMDAwMCIsIlAiOiJXaW4zMiIsIkFOIjoiTWFpbCIsIldUIjoyfQ%3D%3D%7C0%7C%7C%7C&amp;sdata=0VrVbYdISwurp8a9uWbJeecRUsQxbFIe6NQzzwS%2Bexk%3D&amp;reserved=0"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hyperlink" Target="https://techcommunity.microsoft.com/category/drivingadoption/events/drivingadoptionevents" TargetMode="External"/><Relationship Id="rId1" Type="http://schemas.openxmlformats.org/officeDocument/2006/relationships/slideLayout" Target="../slideLayouts/slideLayout5.xml"/><Relationship Id="rId5" Type="http://schemas.openxmlformats.org/officeDocument/2006/relationships/hyperlink" Target="https://aka.ms/Microsoft365ChampionCallFeedback" TargetMode="External"/><Relationship Id="rId4" Type="http://schemas.openxmlformats.org/officeDocument/2006/relationships/image" Target="../media/image167.svg"/></Relationships>
</file>

<file path=ppt/slides/_rels/slide26.xml.rels><?xml version="1.0" encoding="UTF-8" standalone="yes"?>
<Relationships xmlns="http://schemas.openxmlformats.org/package/2006/relationships"><Relationship Id="rId8" Type="http://schemas.openxmlformats.org/officeDocument/2006/relationships/hyperlink" Target="https://aka.ms/M365Champions" TargetMode="External"/><Relationship Id="rId3" Type="http://schemas.openxmlformats.org/officeDocument/2006/relationships/image" Target="../media/image168.png"/><Relationship Id="rId7" Type="http://schemas.openxmlformats.org/officeDocument/2006/relationships/hyperlink" Target="https://aka.ms/DrivingAdoption" TargetMode="External"/><Relationship Id="rId2" Type="http://schemas.openxmlformats.org/officeDocument/2006/relationships/image" Target="../media/image4.png"/><Relationship Id="rId1" Type="http://schemas.openxmlformats.org/officeDocument/2006/relationships/slideLayout" Target="../slideLayouts/slideLayout9.xml"/><Relationship Id="rId6" Type="http://schemas.openxmlformats.org/officeDocument/2006/relationships/hyperlink" Target="https://aka.ms/Microsoft365ChampionCallFeedback" TargetMode="External"/><Relationship Id="rId5" Type="http://schemas.openxmlformats.org/officeDocument/2006/relationships/image" Target="../media/image170.png"/><Relationship Id="rId4" Type="http://schemas.openxmlformats.org/officeDocument/2006/relationships/image" Target="../media/image169.png"/></Relationships>
</file>

<file path=ppt/slides/_rels/slide3.xml.rels><?xml version="1.0" encoding="UTF-8" standalone="yes"?>
<Relationships xmlns="http://schemas.openxmlformats.org/package/2006/relationships"><Relationship Id="rId3" Type="http://schemas.openxmlformats.org/officeDocument/2006/relationships/image" Target="../media/image142.gif"/><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hyperlink" Target="https://aka.ms/CodeofConduct"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aka.ms/becomeachampion" TargetMode="External"/><Relationship Id="rId2" Type="http://schemas.openxmlformats.org/officeDocument/2006/relationships/image" Target="../media/image143.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https://aka.ms/Community/Learning" TargetMode="External"/><Relationship Id="rId2" Type="http://schemas.openxmlformats.org/officeDocument/2006/relationships/hyperlink" Target="https://m365conf.com/" TargetMode="External"/><Relationship Id="rId1" Type="http://schemas.openxmlformats.org/officeDocument/2006/relationships/slideLayout" Target="../slideLayouts/slideLayout6.xml"/><Relationship Id="rId5" Type="http://schemas.openxmlformats.org/officeDocument/2006/relationships/image" Target="../media/image144.png"/><Relationship Id="rId4" Type="http://schemas.openxmlformats.org/officeDocument/2006/relationships/hyperlink" Target="https://techcommunity.microsoft.com/blog/microsoft_365blog/sharing-the-vision-microsoft-365-community-conference-keynotes-now-available/4416368"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hyperlink" Target="https://news.microsoft.com/build-2025-book-of-news/#:~:text=Welcome%20to%20Microsoft%20Build%2C%20our%20annual%20event%20focused,work%20faster%2C%20think%20bigger%20and%20build%20at%20scale.?msockid=0b10d1fced976fc20c6ec5c0ecba6e63" TargetMode="Externa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hyperlink" Target="https://aka.ms/CustomerHubSessions" TargetMode="Externa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hyperlink" Target="https://nam06.safelinks.protection.outlook.com/?url=https%3A%2F%2F4j.aplnk.red%2Fr%3Ft%3Dabrlkrudjdxkod64s4ada2bpluyq5q3q3k2nlvajbiamf7f6vknlm5zn45bw5xrdawejixdymuqtl4xh2e3ukigzfhaut4uq75khwew6&amp;data=05%7C02%7Ctifflee%40microsoft.com%7Cda7b212466c9409290d808dd995525b9%7C72f988bf86f141af91ab2d7cd011db47%7C1%7C0%7C638835313230626231%7CUnknown%7CTWFpbGZsb3d8eyJFbXB0eU1hcGkiOnRydWUsIlYiOiIwLjAuMDAwMCIsIlAiOiJXaW4zMiIsIkFOIjoiTWFpbCIsIldUIjoyfQ%3D%3D%7C0%7C%7C%7C&amp;sdata=LPtjpFpFHFRaCG7Bh%2BUi2vEPjrf6ulstD72aAjS0%2Beg%3D&amp;reserved=0" TargetMode="External"/><Relationship Id="rId13" Type="http://schemas.openxmlformats.org/officeDocument/2006/relationships/image" Target="../media/image147.png"/><Relationship Id="rId3" Type="http://schemas.openxmlformats.org/officeDocument/2006/relationships/hyperlink" Target="https://nam06.safelinks.protection.outlook.com/?url=https%3A%2F%2F4j.aplnk.red%2Fr%3Ft%3Dabrlkrudjdxkod64s4ada2bpluyq5q3q3k2nlvajauamf7f6vknlm5zn45bw5xrdbkdmurlceuwg53h23uue6io6hllrj5em4ejhoe65clnmhjql&amp;data=05%7C02%7Ctifflee%40microsoft.com%7Cda7b212466c9409290d808dd995525b9%7C72f988bf86f141af91ab2d7cd011db47%7C1%7C0%7C638835313230569354%7CUnknown%7CTWFpbGZsb3d8eyJFbXB0eU1hcGkiOnRydWUsIlYiOiIwLjAuMDAwMCIsIlAiOiJXaW4zMiIsIkFOIjoiTWFpbCIsIldUIjoyfQ%3D%3D%7C0%7C%7C%7C&amp;sdata=cpfUhCEPStwkNFSSBJA0x2wUlhGGO%2FJR9iXRpSGtCnM%3D&amp;reserved=0" TargetMode="External"/><Relationship Id="rId7" Type="http://schemas.openxmlformats.org/officeDocument/2006/relationships/hyperlink" Target="https://nam06.safelinks.protection.outlook.com/?url=https%3A%2F%2F4j.aplnk.red%2Fr%3Ft%3Dabrlkrudjdxkod64s4ada2bpluyq5q3q3k2nlvajbeamf7f6vknlm5zn45bw5xrdbkdmurlceuwg53h23uue6io6hllrj5em4ejhoe65clnmhjqlccjxolq&amp;data=05%7C02%7Ctifflee%40microsoft.com%7Cda7b212466c9409290d808dd995525b9%7C72f988bf86f141af91ab2d7cd011db47%7C1%7C0%7C638835313230612625%7CUnknown%7CTWFpbGZsb3d8eyJFbXB0eU1hcGkiOnRydWUsIlYiOiIwLjAuMDAwMCIsIlAiOiJXaW4zMiIsIkFOIjoiTWFpbCIsIldUIjoyfQ%3D%3D%7C0%7C%7C%7C&amp;sdata=MBVW2Zjx1lCcdRbP%2BsQuoviIumVdOk0rnLzUgXX%2BNd4%3D&amp;reserved=0" TargetMode="External"/><Relationship Id="rId12" Type="http://schemas.openxmlformats.org/officeDocument/2006/relationships/hyperlink" Target="https://adoption.microsoft.com/release-notes/"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hyperlink" Target="https://nam06.safelinks.protection.outlook.com/?url=https%3A%2F%2F4j.aplnk.red%2Fr%3Ft%3Dabrlkrudjdxkod64s4ada2bpluyq5q3q3k2nlvajbaamf7f6vknlm5zn45bw5xrdbkdmurlceuwg53h23uue6io6hllrj5em4ejgoh6icxl55o2lj2jhyy6aiedkk&amp;data=05%7C02%7Ctifflee%40microsoft.com%7Cda7b212466c9409290d808dd995525b9%7C72f988bf86f141af91ab2d7cd011db47%7C1%7C0%7C638835313230602220%7CUnknown%7CTWFpbGZsb3d8eyJFbXB0eU1hcGkiOnRydWUsIlYiOiIwLjAuMDAwMCIsIlAiOiJXaW4zMiIsIkFOIjoiTWFpbCIsIldUIjoyfQ%3D%3D%7C0%7C%7C%7C&amp;sdata=iJaEV3SmrqN%2Bp2TbgmzxaDF63cdRKHUkOM5R42Mbx0I%3D&amp;reserved=0" TargetMode="External"/><Relationship Id="rId11" Type="http://schemas.openxmlformats.org/officeDocument/2006/relationships/hyperlink" Target="https://nam06.safelinks.protection.outlook.com/?url=https%3A%2F%2F4j.aplnk.red%2Fr%3Ft%3Dabrlkrudjdxkod64s4ada2bpluyq5q3q3k2nlvajbuamf7f6vknlm5zn45bw5xrdbkdmurlceuwg53h23uue6io6hllrj5em4ejhsfoobhm57pkcc7jsmn4hbul3hxyztkxz5ckwkoxsbztjr3cc2csifixba53ofzjodsqnuiqa&amp;data=05%7C02%7Ctifflee%40microsoft.com%7Cda7b212466c9409290d808dd995525b9%7C72f988bf86f141af91ab2d7cd011db47%7C1%7C0%7C638835313230662585%7CUnknown%7CTWFpbGZsb3d8eyJFbXB0eU1hcGkiOnRydWUsIlYiOiIwLjAuMDAwMCIsIlAiOiJXaW4zMiIsIkFOIjoiTWFpbCIsIldUIjoyfQ%3D%3D%7C0%7C%7C%7C&amp;sdata=rNHLQOFc9712GYtYM%2BwVSaF1iJ4Bo9yGqdIUUkgSULM%3D&amp;reserved=0" TargetMode="External"/><Relationship Id="rId5" Type="http://schemas.openxmlformats.org/officeDocument/2006/relationships/hyperlink" Target="https://nam06.safelinks.protection.outlook.com/?url=https%3A%2F%2F4j.aplnk.red%2Fr%3Ft%3Dabrlkrudjdxkod64s4ada2bpluyq5q3q3k2nlvaja4amf7f6vknlm5zn45bw5xrdbkdmurlceuwg53h23uue6io6hllrj5em4ejhkfmadli4tpcqca&amp;data=05%7C02%7Ctifflee%40microsoft.com%7Cda7b212466c9409290d808dd995525b9%7C72f988bf86f141af91ab2d7cd011db47%7C1%7C0%7C638835313230591561%7CUnknown%7CTWFpbGZsb3d8eyJFbXB0eU1hcGkiOnRydWUsIlYiOiIwLjAuMDAwMCIsIlAiOiJXaW4zMiIsIkFOIjoiTWFpbCIsIldUIjoyfQ%3D%3D%7C0%7C%7C%7C&amp;sdata=d5%2FCS8CxHb%2F0a7XR8aVZvDfb%2FCSCPS7Ky6UyBSmgRvU%3D&amp;reserved=0" TargetMode="External"/><Relationship Id="rId10" Type="http://schemas.openxmlformats.org/officeDocument/2006/relationships/hyperlink" Target="https://nam06.safelinks.protection.outlook.com/?url=https%3A%2F%2F4j.aplnk.red%2Fr%3Ft%3Dabrlkrudjdxkod64s4ada2bpluyq5q3q3k2nlvajbqamf7f6vknlm5zn45bw5xrdawejixdymulclyh67eewi&amp;data=05%7C02%7Ctifflee%40microsoft.com%7Cda7b212466c9409290d808dd995525b9%7C72f988bf86f141af91ab2d7cd011db47%7C1%7C0%7C638835313230652010%7CUnknown%7CTWFpbGZsb3d8eyJFbXB0eU1hcGkiOnRydWUsIlYiOiIwLjAuMDAwMCIsIlAiOiJXaW4zMiIsIkFOIjoiTWFpbCIsIldUIjoyfQ%3D%3D%7C0%7C%7C%7C&amp;sdata=XAA3ZFcKB3hZmiCEHi9Z72e9P7pjCkAm0gYe84iMp6c%3D&amp;reserved=0" TargetMode="External"/><Relationship Id="rId4" Type="http://schemas.openxmlformats.org/officeDocument/2006/relationships/hyperlink" Target="https://nam06.safelinks.protection.outlook.com/?url=https%3A%2F%2F4j.aplnk.red%2Fr%3Ft%3Dabrlkrudjdxkod64s4ada2bpluyq5q3q3k2nlvajayamf7f6vknlm5zn45bw5xrdbkdmurlceuwg53h23uue6io6hllrj5em4ejhoe65clnmhjqjaclhi5i&amp;data=05%7C02%7Ctifflee%40microsoft.com%7Cda7b212466c9409290d808dd995525b9%7C72f988bf86f141af91ab2d7cd011db47%7C1%7C0%7C638835313230580338%7CUnknown%7CTWFpbGZsb3d8eyJFbXB0eU1hcGkiOnRydWUsIlYiOiIwLjAuMDAwMCIsIlAiOiJXaW4zMiIsIkFOIjoiTWFpbCIsIldUIjoyfQ%3D%3D%7C0%7C%7C%7C&amp;sdata=P2dvo8V10a5ZcS%2B9e5EzOF8%2BS3Og4A40fxD4xDa3KTE%3D&amp;reserved=0" TargetMode="External"/><Relationship Id="rId9" Type="http://schemas.openxmlformats.org/officeDocument/2006/relationships/hyperlink" Target="https://nam06.safelinks.protection.outlook.com/?url=https%3A%2F%2F4j.aplnk.red%2Fr%3Ft%3Dabrlkrudjdxkod64s4ada2bpluyq5q3q3k2nlvajbmamf7f6vknlm5zn45bw5xrdawejixdymuhalqg2&amp;data=05%7C02%7Ctifflee%40microsoft.com%7Cda7b212466c9409290d808dd995525b9%7C72f988bf86f141af91ab2d7cd011db47%7C1%7C0%7C638835313230640184%7CUnknown%7CTWFpbGZsb3d8eyJFbXB0eU1hcGkiOnRydWUsIlYiOiIwLjAuMDAwMCIsIlAiOiJXaW4zMiIsIkFOIjoiTWFpbCIsIldUIjoyfQ%3D%3D%7C0%7C%7C%7C&amp;sdata=RwR%2B5I%2FuqXgtpapPtHX7g8fAYWsjwIho6gjQcVJ2g7o%3D&amp;reserved=0"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techcommunity.microsoft.com/blog/excelblog/whats-new-in-excel-april-2025/4399237"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he office Clippy, who is a paperclip. Placeholder noting that this call will begin soon">
            <a:extLst>
              <a:ext uri="{FF2B5EF4-FFF2-40B4-BE49-F238E27FC236}">
                <a16:creationId xmlns:a16="http://schemas.microsoft.com/office/drawing/2014/main" id="{8BFD10E6-CE17-E334-FA68-A1FC0E66CCC7}"/>
              </a:ext>
            </a:extLst>
          </p:cNvPr>
          <p:cNvPicPr>
            <a:picLocks noChangeAspect="1"/>
          </p:cNvPicPr>
          <p:nvPr/>
        </p:nvPicPr>
        <p:blipFill>
          <a:blip r:embed="rId3"/>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68FDA68-FEF8-4011-B3B8-E10F940DA2A8}"/>
              </a:ext>
              <a:ext uri="{C183D7F6-B498-43B3-948B-1728B52AA6E4}">
                <adec:decorative xmlns:adec="http://schemas.microsoft.com/office/drawing/2017/decorative" val="1"/>
              </a:ext>
            </a:extLst>
          </p:cNvPr>
          <p:cNvSpPr/>
          <p:nvPr/>
        </p:nvSpPr>
        <p:spPr bwMode="auto">
          <a:xfrm>
            <a:off x="0" y="0"/>
            <a:ext cx="7482468" cy="6858000"/>
          </a:xfrm>
          <a:prstGeom prst="rect">
            <a:avLst/>
          </a:prstGeom>
          <a:solidFill>
            <a:schemeClr val="bg1">
              <a:lumMod val="50000"/>
              <a:alpha val="52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Segoe UI" pitchFamily="34" charset="0"/>
              <a:cs typeface="Segoe UI" pitchFamily="34" charset="0"/>
            </a:endParaRPr>
          </a:p>
        </p:txBody>
      </p:sp>
      <p:sp>
        <p:nvSpPr>
          <p:cNvPr id="4" name="Title 3">
            <a:extLst>
              <a:ext uri="{FF2B5EF4-FFF2-40B4-BE49-F238E27FC236}">
                <a16:creationId xmlns:a16="http://schemas.microsoft.com/office/drawing/2014/main" id="{87BFCA2E-5A85-481E-AE14-689A40049DFA}"/>
              </a:ext>
            </a:extLst>
          </p:cNvPr>
          <p:cNvSpPr>
            <a:spLocks noGrp="1"/>
          </p:cNvSpPr>
          <p:nvPr>
            <p:ph type="title" idx="4294967295"/>
          </p:nvPr>
        </p:nvSpPr>
        <p:spPr>
          <a:xfrm>
            <a:off x="634701" y="760413"/>
            <a:ext cx="7229774" cy="1116012"/>
          </a:xfrm>
        </p:spPr>
        <p:txBody>
          <a:bodyPr lIns="91440">
            <a:noAutofit/>
          </a:bodyPr>
          <a:lstStyle/>
          <a:p>
            <a:r>
              <a:rPr lang="en-US" sz="3600">
                <a:solidFill>
                  <a:schemeClr val="bg1"/>
                </a:solidFill>
                <a:latin typeface="Segoe UI Semibold" panose="020B0702040204020203" pitchFamily="34" charset="0"/>
                <a:cs typeface="Segoe UI Semibold" panose="020B0702040204020203" pitchFamily="34" charset="0"/>
              </a:rPr>
              <a:t>We will begin the call at five minutes past the hour.</a:t>
            </a:r>
          </a:p>
        </p:txBody>
      </p:sp>
      <p:sp>
        <p:nvSpPr>
          <p:cNvPr id="5" name="Text Placeholder 4">
            <a:extLst>
              <a:ext uri="{FF2B5EF4-FFF2-40B4-BE49-F238E27FC236}">
                <a16:creationId xmlns:a16="http://schemas.microsoft.com/office/drawing/2014/main" id="{D5087D83-A467-4E43-A8CF-BB7A204A1E2F}"/>
              </a:ext>
            </a:extLst>
          </p:cNvPr>
          <p:cNvSpPr>
            <a:spLocks noGrp="1"/>
          </p:cNvSpPr>
          <p:nvPr>
            <p:ph type="body" sz="quarter" idx="4294967295"/>
          </p:nvPr>
        </p:nvSpPr>
        <p:spPr>
          <a:xfrm>
            <a:off x="634701" y="2384425"/>
            <a:ext cx="7229774" cy="677108"/>
          </a:xfrm>
        </p:spPr>
        <p:txBody>
          <a:bodyPr vert="horz" wrap="square" lIns="91440" tIns="0" rIns="0" bIns="0" rtlCol="0" anchor="t">
            <a:spAutoFit/>
          </a:bodyPr>
          <a:lstStyle/>
          <a:p>
            <a:pPr marL="0" indent="0">
              <a:buNone/>
            </a:pPr>
            <a:r>
              <a:rPr lang="en-US">
                <a:solidFill>
                  <a:schemeClr val="bg1"/>
                </a:solidFill>
                <a:latin typeface="Segoe UI"/>
                <a:cs typeface="Segoe UI"/>
              </a:rPr>
              <a:t>Microsoft 365 Champion Community Call</a:t>
            </a:r>
          </a:p>
          <a:p>
            <a:pPr marL="0" indent="0">
              <a:buNone/>
            </a:pPr>
            <a:r>
              <a:rPr lang="en-US">
                <a:solidFill>
                  <a:schemeClr val="bg1"/>
                </a:solidFill>
                <a:latin typeface="Segoe UI"/>
                <a:cs typeface="Segoe UI"/>
              </a:rPr>
              <a:t>May 2025</a:t>
            </a:r>
          </a:p>
        </p:txBody>
      </p:sp>
      <p:pic>
        <p:nvPicPr>
          <p:cNvPr id="12" name="MS logo white - EMF" descr="Microsoft logo white text version">
            <a:extLst>
              <a:ext uri="{FF2B5EF4-FFF2-40B4-BE49-F238E27FC236}">
                <a16:creationId xmlns:a16="http://schemas.microsoft.com/office/drawing/2014/main" id="{47A78A17-1889-40AC-A2A1-6C7086AB9F72}"/>
              </a:ext>
            </a:extLst>
          </p:cNvPr>
          <p:cNvPicPr>
            <a:picLocks noChangeAspect="1"/>
          </p:cNvPicPr>
          <p:nvPr/>
        </p:nvPicPr>
        <p:blipFill rotWithShape="1">
          <a:blip r:embed="rId4"/>
          <a:srcRect r="78155"/>
          <a:stretch/>
        </p:blipFill>
        <p:spPr bwMode="black">
          <a:xfrm>
            <a:off x="634701" y="4864052"/>
            <a:ext cx="298450" cy="292608"/>
          </a:xfrm>
          <a:prstGeom prst="rect">
            <a:avLst/>
          </a:prstGeom>
        </p:spPr>
      </p:pic>
      <p:sp>
        <p:nvSpPr>
          <p:cNvPr id="8" name="TextBox 7">
            <a:extLst>
              <a:ext uri="{FF2B5EF4-FFF2-40B4-BE49-F238E27FC236}">
                <a16:creationId xmlns:a16="http://schemas.microsoft.com/office/drawing/2014/main" id="{3A3BBA6A-F47B-4C17-B8F7-86729DDA4E6C}"/>
              </a:ext>
            </a:extLst>
          </p:cNvPr>
          <p:cNvSpPr txBox="1"/>
          <p:nvPr/>
        </p:nvSpPr>
        <p:spPr>
          <a:xfrm>
            <a:off x="827188" y="4748745"/>
            <a:ext cx="6366235" cy="523222"/>
          </a:xfrm>
          <a:prstGeom prst="rect">
            <a:avLst/>
          </a:prstGeom>
          <a:noFill/>
        </p:spPr>
        <p:txBody>
          <a:bodyPr wrap="square" lIns="91440" tIns="45721" rIns="91440" bIns="45721" rtlCol="0" anchor="t">
            <a:spAutoFit/>
          </a:bodyPr>
          <a:lstStyle/>
          <a:p>
            <a:pPr marL="0" marR="0" lvl="0" indent="0" algn="r" defTabSz="914411"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Segoe UI Semibold"/>
                <a:ea typeface="+mn-ea"/>
                <a:cs typeface="Segoe UI Semibold"/>
              </a:rPr>
              <a:t>Microsoft 365 Champion Community </a:t>
            </a:r>
            <a:endParaRPr kumimoji="0" lang="en-US" sz="28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10" name="TextBox 9">
            <a:extLst>
              <a:ext uri="{FF2B5EF4-FFF2-40B4-BE49-F238E27FC236}">
                <a16:creationId xmlns:a16="http://schemas.microsoft.com/office/drawing/2014/main" id="{2932D574-8E5C-4D28-BAC7-E4F500C9FB78}"/>
              </a:ext>
            </a:extLst>
          </p:cNvPr>
          <p:cNvSpPr txBox="1"/>
          <p:nvPr/>
        </p:nvSpPr>
        <p:spPr>
          <a:xfrm>
            <a:off x="860641" y="5306599"/>
            <a:ext cx="4742350" cy="369462"/>
          </a:xfrm>
          <a:prstGeom prst="rect">
            <a:avLst/>
          </a:prstGeom>
          <a:noFill/>
        </p:spPr>
        <p:txBody>
          <a:bodyPr wrap="square" lIns="91440" tIns="45721" rIns="91440" bIns="45721" rtlCol="0" anchor="t">
            <a:spAutoFit/>
          </a:bodyPr>
          <a:lstStyle/>
          <a:p>
            <a:pPr marL="0" marR="0" lvl="0" indent="0" algn="r" defTabSz="914411" rtl="0" eaLnBrk="1" fontAlgn="auto" latinLnBrk="0" hangingPunct="1">
              <a:lnSpc>
                <a:spcPct val="100000"/>
              </a:lnSpc>
              <a:spcBef>
                <a:spcPts val="0"/>
              </a:spcBef>
              <a:spcAft>
                <a:spcPts val="0"/>
              </a:spcAft>
              <a:buClrTx/>
              <a:buSzTx/>
              <a:buFontTx/>
              <a:buNone/>
              <a:tabLst/>
              <a:defRPr/>
            </a:pPr>
            <a:r>
              <a:rPr kumimoji="0" lang="en-US" sz="1801" b="0" i="0" u="none" strike="noStrike" kern="1200" cap="none" spc="0" normalizeH="0" baseline="0" noProof="0">
                <a:ln>
                  <a:noFill/>
                </a:ln>
                <a:solidFill>
                  <a:srgbClr val="E6E6E6"/>
                </a:solidFill>
                <a:effectLst/>
                <a:uLnTx/>
                <a:uFillTx/>
                <a:latin typeface="Segoe UI Light"/>
                <a:ea typeface="+mn-ea"/>
                <a:cs typeface="Segoe UI Light"/>
              </a:rPr>
              <a:t>Learn more. Do more. Achieve more, together.</a:t>
            </a:r>
          </a:p>
        </p:txBody>
      </p:sp>
    </p:spTree>
    <p:extLst>
      <p:ext uri="{BB962C8B-B14F-4D97-AF65-F5344CB8AC3E}">
        <p14:creationId xmlns:p14="http://schemas.microsoft.com/office/powerpoint/2010/main" val="244978133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57E749-C79E-E9F7-C34B-F9D802F533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0ED394-C0A3-FFDD-F781-4B039CD64575}"/>
              </a:ext>
            </a:extLst>
          </p:cNvPr>
          <p:cNvSpPr>
            <a:spLocks noGrp="1"/>
          </p:cNvSpPr>
          <p:nvPr>
            <p:ph type="title"/>
          </p:nvPr>
        </p:nvSpPr>
        <p:spPr/>
        <p:txBody>
          <a:bodyPr/>
          <a:lstStyle/>
          <a:p>
            <a:r>
              <a:rPr lang="en-US"/>
              <a:t>Top Microsoft 365 updates</a:t>
            </a:r>
          </a:p>
        </p:txBody>
      </p:sp>
      <p:sp>
        <p:nvSpPr>
          <p:cNvPr id="4" name="Text Placeholder 3">
            <a:extLst>
              <a:ext uri="{FF2B5EF4-FFF2-40B4-BE49-F238E27FC236}">
                <a16:creationId xmlns:a16="http://schemas.microsoft.com/office/drawing/2014/main" id="{80862E55-2814-28B8-2A21-6D896480161E}"/>
              </a:ext>
            </a:extLst>
          </p:cNvPr>
          <p:cNvSpPr>
            <a:spLocks noGrp="1"/>
          </p:cNvSpPr>
          <p:nvPr>
            <p:ph type="body" sz="quarter" idx="12"/>
          </p:nvPr>
        </p:nvSpPr>
        <p:spPr/>
        <p:txBody>
          <a:bodyPr/>
          <a:lstStyle/>
          <a:p>
            <a:r>
              <a:rPr lang="en-US"/>
              <a:t>Microsoft 365 Copilot</a:t>
            </a:r>
          </a:p>
        </p:txBody>
      </p:sp>
      <p:sp>
        <p:nvSpPr>
          <p:cNvPr id="5" name="Text Placeholder 4">
            <a:extLst>
              <a:ext uri="{FF2B5EF4-FFF2-40B4-BE49-F238E27FC236}">
                <a16:creationId xmlns:a16="http://schemas.microsoft.com/office/drawing/2014/main" id="{3D2A7C89-531A-058C-4C5D-857CE80DF7D9}"/>
              </a:ext>
            </a:extLst>
          </p:cNvPr>
          <p:cNvSpPr>
            <a:spLocks noGrp="1"/>
          </p:cNvSpPr>
          <p:nvPr>
            <p:ph type="body" sz="quarter" idx="13"/>
          </p:nvPr>
        </p:nvSpPr>
        <p:spPr>
          <a:xfrm>
            <a:off x="591884" y="2119943"/>
            <a:ext cx="5400162" cy="3594830"/>
          </a:xfrm>
        </p:spPr>
        <p:txBody>
          <a:bodyPr/>
          <a:lstStyle/>
          <a:p>
            <a:r>
              <a:rPr lang="en-US" sz="2000">
                <a:latin typeface="+mj-lt"/>
              </a:rPr>
              <a:t>New in May: Create in the Microsoft 365 Copilot app</a:t>
            </a:r>
          </a:p>
          <a:p>
            <a:r>
              <a:rPr lang="en-US" sz="1600"/>
              <a:t>Last week we began rolling out an updated Create experience in the Microsoft 365 Copilot app to Microsoft 365 commercial customers, empowering them to unlock AI’s full potential in the creative process. Create will become generally available to commercial customers worldwide over the coming weeks.  </a:t>
            </a:r>
          </a:p>
          <a:p>
            <a:r>
              <a:rPr lang="en-US" sz="1600"/>
              <a:t>Create reduces the cognitive load of deciding where and how to start your creative work. Users can quickly generate and edit a wide variety of content including visual artifacts, videos, and text artifacts.</a:t>
            </a:r>
          </a:p>
          <a:p>
            <a:pPr algn="l"/>
            <a:r>
              <a:rPr lang="en-US" sz="1600">
                <a:solidFill>
                  <a:srgbClr val="333333"/>
                </a:solidFill>
                <a:cs typeface="Segoe UI"/>
              </a:rPr>
              <a:t>Click </a:t>
            </a:r>
            <a:r>
              <a:rPr lang="en-US" sz="1600">
                <a:solidFill>
                  <a:srgbClr val="333333"/>
                </a:solidFill>
                <a:cs typeface="Segoe UI"/>
                <a:hlinkClick r:id="rId3"/>
              </a:rPr>
              <a:t>here</a:t>
            </a:r>
            <a:r>
              <a:rPr lang="en-US" sz="1600">
                <a:solidFill>
                  <a:srgbClr val="333333"/>
                </a:solidFill>
                <a:cs typeface="Segoe UI"/>
              </a:rPr>
              <a:t> to learn more.</a:t>
            </a:r>
            <a:endParaRPr lang="en-US" sz="1600">
              <a:cs typeface="Segoe UI"/>
            </a:endParaRPr>
          </a:p>
        </p:txBody>
      </p:sp>
      <p:pic>
        <p:nvPicPr>
          <p:cNvPr id="6" name="Picture 2">
            <a:extLst>
              <a:ext uri="{FF2B5EF4-FFF2-40B4-BE49-F238E27FC236}">
                <a16:creationId xmlns:a16="http://schemas.microsoft.com/office/drawing/2014/main" id="{0AFB45E9-D567-45D7-A1D4-B4D150457F6E}"/>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68" r="1468"/>
          <a:stretch/>
        </p:blipFill>
        <p:spPr bwMode="auto">
          <a:xfrm>
            <a:off x="6268598" y="2119944"/>
            <a:ext cx="5400162" cy="3129824"/>
          </a:xfrm>
          <a:prstGeom prst="roundRect">
            <a:avLst>
              <a:gd name="adj" fmla="val 2971"/>
            </a:avLst>
          </a:prstGeom>
          <a:solidFill>
            <a:schemeClr val="bg2"/>
          </a:solidFill>
        </p:spPr>
      </p:pic>
    </p:spTree>
    <p:extLst>
      <p:ext uri="{BB962C8B-B14F-4D97-AF65-F5344CB8AC3E}">
        <p14:creationId xmlns:p14="http://schemas.microsoft.com/office/powerpoint/2010/main" val="240191862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E030DA-A89F-3F2A-70B5-D401BC63CE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3A5F6C-41E9-53B9-2F26-F694BCFBDA31}"/>
              </a:ext>
            </a:extLst>
          </p:cNvPr>
          <p:cNvSpPr>
            <a:spLocks noGrp="1"/>
          </p:cNvSpPr>
          <p:nvPr>
            <p:ph type="title"/>
          </p:nvPr>
        </p:nvSpPr>
        <p:spPr/>
        <p:txBody>
          <a:bodyPr/>
          <a:lstStyle/>
          <a:p>
            <a:r>
              <a:rPr lang="en-US"/>
              <a:t>Top Microsoft 365 updates</a:t>
            </a:r>
          </a:p>
        </p:txBody>
      </p:sp>
      <p:sp>
        <p:nvSpPr>
          <p:cNvPr id="4" name="Text Placeholder 3">
            <a:extLst>
              <a:ext uri="{FF2B5EF4-FFF2-40B4-BE49-F238E27FC236}">
                <a16:creationId xmlns:a16="http://schemas.microsoft.com/office/drawing/2014/main" id="{0A004E87-B892-ED41-88B7-90D37736AF44}"/>
              </a:ext>
            </a:extLst>
          </p:cNvPr>
          <p:cNvSpPr>
            <a:spLocks noGrp="1"/>
          </p:cNvSpPr>
          <p:nvPr>
            <p:ph type="body" sz="quarter" idx="12"/>
          </p:nvPr>
        </p:nvSpPr>
        <p:spPr/>
        <p:txBody>
          <a:bodyPr/>
          <a:lstStyle/>
          <a:p>
            <a:r>
              <a:rPr lang="en-US"/>
              <a:t>Microsoft OneNote</a:t>
            </a:r>
          </a:p>
        </p:txBody>
      </p:sp>
      <p:sp>
        <p:nvSpPr>
          <p:cNvPr id="5" name="Text Placeholder 4">
            <a:extLst>
              <a:ext uri="{FF2B5EF4-FFF2-40B4-BE49-F238E27FC236}">
                <a16:creationId xmlns:a16="http://schemas.microsoft.com/office/drawing/2014/main" id="{E10E7E84-9BD4-9566-DDB2-E6DA8404635E}"/>
              </a:ext>
            </a:extLst>
          </p:cNvPr>
          <p:cNvSpPr>
            <a:spLocks noGrp="1"/>
          </p:cNvSpPr>
          <p:nvPr>
            <p:ph type="body" sz="quarter" idx="13"/>
          </p:nvPr>
        </p:nvSpPr>
        <p:spPr>
          <a:xfrm>
            <a:off x="584200" y="1984051"/>
            <a:ext cx="5216378" cy="3360920"/>
          </a:xfrm>
        </p:spPr>
        <p:txBody>
          <a:bodyPr/>
          <a:lstStyle/>
          <a:p>
            <a:r>
              <a:rPr lang="en-US" sz="2000">
                <a:latin typeface="+mj-lt"/>
              </a:rPr>
              <a:t>Enhancements in OneNote for the web</a:t>
            </a:r>
          </a:p>
          <a:p>
            <a:r>
              <a:rPr lang="en-US" sz="1600"/>
              <a:t>We are happy to share a series of enhancements made over the past few months in OneNote for the web, designed to elevate your note-taking experience and boost your productivity. Updates include copy-paste enhancements: </a:t>
            </a:r>
          </a:p>
          <a:p>
            <a:pPr marL="285750" indent="-285750">
              <a:buFont typeface="Arial" panose="020B0604020202020204" pitchFamily="34" charset="0"/>
              <a:buChar char="•"/>
            </a:pPr>
            <a:r>
              <a:rPr lang="en-US" sz="1600"/>
              <a:t>Triple-click select</a:t>
            </a:r>
          </a:p>
          <a:p>
            <a:pPr marL="285750" indent="-285750">
              <a:buFont typeface="Arial" panose="020B0604020202020204" pitchFamily="34" charset="0"/>
              <a:buChar char="•"/>
            </a:pPr>
            <a:r>
              <a:rPr lang="en-US" sz="1600"/>
              <a:t>Introduction of the paste floatie</a:t>
            </a:r>
          </a:p>
          <a:p>
            <a:pPr marL="285750" indent="-285750">
              <a:buFont typeface="Arial" panose="020B0604020202020204" pitchFamily="34" charset="0"/>
              <a:buChar char="•"/>
            </a:pPr>
            <a:r>
              <a:rPr lang="en-US" sz="1600"/>
              <a:t>Keep source formatting during paste</a:t>
            </a:r>
          </a:p>
          <a:p>
            <a:pPr marL="285750" indent="-285750">
              <a:buFont typeface="Arial" panose="020B0604020202020204" pitchFamily="34" charset="0"/>
              <a:buChar char="•"/>
            </a:pPr>
            <a:r>
              <a:rPr lang="en-US" sz="1600"/>
              <a:t>Improved table operations</a:t>
            </a:r>
          </a:p>
          <a:p>
            <a:pPr marL="285750" indent="-285750">
              <a:buFont typeface="Arial" panose="020B0604020202020204" pitchFamily="34" charset="0"/>
              <a:buChar char="•"/>
            </a:pPr>
            <a:r>
              <a:rPr lang="en-US" sz="1600"/>
              <a:t>Proofing enhancements and more!</a:t>
            </a:r>
            <a:endParaRPr lang="en-US"/>
          </a:p>
          <a:p>
            <a:r>
              <a:rPr lang="en-US" sz="1600">
                <a:latin typeface="Segoe UI"/>
                <a:cs typeface="Segoe UI"/>
              </a:rPr>
              <a:t>Click </a:t>
            </a:r>
            <a:r>
              <a:rPr lang="en-US" sz="1600">
                <a:latin typeface="Segoe UI"/>
                <a:cs typeface="Segoe UI"/>
                <a:hlinkClick r:id="rId3"/>
              </a:rPr>
              <a:t>here</a:t>
            </a:r>
            <a:r>
              <a:rPr lang="en-US" sz="1600">
                <a:latin typeface="Segoe UI"/>
                <a:cs typeface="Segoe UI"/>
              </a:rPr>
              <a:t> to learn more.</a:t>
            </a:r>
          </a:p>
        </p:txBody>
      </p:sp>
      <p:pic>
        <p:nvPicPr>
          <p:cNvPr id="6" name="Picture 5">
            <a:extLst>
              <a:ext uri="{FF2B5EF4-FFF2-40B4-BE49-F238E27FC236}">
                <a16:creationId xmlns:a16="http://schemas.microsoft.com/office/drawing/2014/main" id="{A198BC7A-652F-A706-D78A-C243FFAE69D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0579" y="1984051"/>
            <a:ext cx="6218482" cy="3886551"/>
          </a:xfrm>
          <a:prstGeom prst="rect">
            <a:avLst/>
          </a:prstGeom>
        </p:spPr>
      </p:pic>
    </p:spTree>
    <p:extLst>
      <p:ext uri="{BB962C8B-B14F-4D97-AF65-F5344CB8AC3E}">
        <p14:creationId xmlns:p14="http://schemas.microsoft.com/office/powerpoint/2010/main" val="1980733815"/>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BA6CC-F2F7-255D-F24B-8609238C72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AD2314-769B-43C2-9697-65809F53C44B}"/>
              </a:ext>
            </a:extLst>
          </p:cNvPr>
          <p:cNvSpPr>
            <a:spLocks noGrp="1"/>
          </p:cNvSpPr>
          <p:nvPr>
            <p:ph type="title"/>
          </p:nvPr>
        </p:nvSpPr>
        <p:spPr/>
        <p:txBody>
          <a:bodyPr/>
          <a:lstStyle/>
          <a:p>
            <a:r>
              <a:rPr lang="en-US"/>
              <a:t>Top Microsoft 365 updates</a:t>
            </a:r>
          </a:p>
        </p:txBody>
      </p:sp>
      <p:sp>
        <p:nvSpPr>
          <p:cNvPr id="4" name="Text Placeholder 3">
            <a:extLst>
              <a:ext uri="{FF2B5EF4-FFF2-40B4-BE49-F238E27FC236}">
                <a16:creationId xmlns:a16="http://schemas.microsoft.com/office/drawing/2014/main" id="{F01BCEE3-59EF-B529-E154-DA7DC705266F}"/>
              </a:ext>
            </a:extLst>
          </p:cNvPr>
          <p:cNvSpPr>
            <a:spLocks noGrp="1"/>
          </p:cNvSpPr>
          <p:nvPr>
            <p:ph type="body" sz="quarter" idx="12"/>
          </p:nvPr>
        </p:nvSpPr>
        <p:spPr/>
        <p:txBody>
          <a:bodyPr/>
          <a:lstStyle/>
          <a:p>
            <a:r>
              <a:rPr lang="en-US"/>
              <a:t>Microsoft Teams</a:t>
            </a:r>
          </a:p>
        </p:txBody>
      </p:sp>
      <p:sp>
        <p:nvSpPr>
          <p:cNvPr id="5" name="Text Placeholder 4">
            <a:extLst>
              <a:ext uri="{FF2B5EF4-FFF2-40B4-BE49-F238E27FC236}">
                <a16:creationId xmlns:a16="http://schemas.microsoft.com/office/drawing/2014/main" id="{E2464652-F8C6-042B-6773-52EDAEECDD2B}"/>
              </a:ext>
            </a:extLst>
          </p:cNvPr>
          <p:cNvSpPr>
            <a:spLocks noGrp="1"/>
          </p:cNvSpPr>
          <p:nvPr>
            <p:ph type="body" sz="quarter" idx="13"/>
          </p:nvPr>
        </p:nvSpPr>
        <p:spPr>
          <a:xfrm>
            <a:off x="584200" y="1984051"/>
            <a:ext cx="4927600" cy="3619452"/>
          </a:xfrm>
        </p:spPr>
        <p:txBody>
          <a:bodyPr/>
          <a:lstStyle/>
          <a:p>
            <a:r>
              <a:rPr lang="en-US" sz="2000" b="1">
                <a:latin typeface="+mj-lt"/>
              </a:rPr>
              <a:t>Interactive agents for Teams meetings and calls: Available in public preview</a:t>
            </a:r>
          </a:p>
          <a:p>
            <a:r>
              <a:rPr lang="en-US" sz="1600"/>
              <a:t>Now you can seamlessly invite AI-powered agents—like those built in Copilot Studio or available from the Teams Store—into your Teams meetings and calls. These agents can:</a:t>
            </a:r>
          </a:p>
          <a:p>
            <a:pPr marL="285750" indent="-285750">
              <a:buFont typeface="Arial" panose="020B0604020202020204" pitchFamily="34" charset="0"/>
              <a:buChar char="•"/>
            </a:pPr>
            <a:r>
              <a:rPr lang="en-US" sz="1600"/>
              <a:t>Join group or private conversations during meetings. </a:t>
            </a:r>
          </a:p>
          <a:p>
            <a:pPr marL="285750" indent="-285750">
              <a:buFont typeface="Arial" panose="020B0604020202020204" pitchFamily="34" charset="0"/>
              <a:buChar char="•"/>
            </a:pPr>
            <a:r>
              <a:rPr lang="en-US" sz="1600"/>
              <a:t>Offer real-time assistance without needing a prompt (zero-state prompts)</a:t>
            </a:r>
          </a:p>
          <a:p>
            <a:pPr marL="285750" indent="-285750">
              <a:buFont typeface="Arial" panose="020B0604020202020204" pitchFamily="34" charset="0"/>
              <a:buChar char="•"/>
            </a:pPr>
            <a:r>
              <a:rPr lang="en-US" sz="1600"/>
              <a:t>Suggest helpful prompts </a:t>
            </a:r>
          </a:p>
          <a:p>
            <a:pPr marL="285750" indent="-285750">
              <a:buFont typeface="Arial" panose="020B0604020202020204" pitchFamily="34" charset="0"/>
              <a:buChar char="•"/>
            </a:pPr>
            <a:r>
              <a:rPr lang="en-US" sz="1600"/>
              <a:t>Support a wide range of tasks</a:t>
            </a:r>
            <a:endParaRPr lang="en-US" sz="1600" b="1">
              <a:highlight>
                <a:srgbClr val="FFFFFF"/>
              </a:highlight>
              <a:latin typeface="Segoe UI"/>
              <a:cs typeface="Segoe UI"/>
            </a:endParaRPr>
          </a:p>
          <a:p>
            <a:r>
              <a:rPr lang="en-US" sz="1600">
                <a:highlight>
                  <a:srgbClr val="FFFFFF"/>
                </a:highlight>
                <a:latin typeface="Segoe UI"/>
                <a:cs typeface="Segoe UI"/>
              </a:rPr>
              <a:t>Click </a:t>
            </a:r>
            <a:r>
              <a:rPr lang="en-US" sz="1600">
                <a:highlight>
                  <a:srgbClr val="FFFFFF"/>
                </a:highlight>
                <a:latin typeface="Segoe UI"/>
                <a:cs typeface="Segoe UI"/>
                <a:hlinkClick r:id="rId3"/>
              </a:rPr>
              <a:t>here</a:t>
            </a:r>
            <a:r>
              <a:rPr lang="en-US" sz="1600">
                <a:highlight>
                  <a:srgbClr val="FFFFFF"/>
                </a:highlight>
                <a:latin typeface="Segoe UI"/>
                <a:cs typeface="Segoe UI"/>
              </a:rPr>
              <a:t> to learn more.</a:t>
            </a:r>
            <a:endParaRPr lang="en-US" sz="1600">
              <a:latin typeface="Segoe UI"/>
              <a:cs typeface="Segoe UI"/>
            </a:endParaRPr>
          </a:p>
        </p:txBody>
      </p:sp>
      <p:pic>
        <p:nvPicPr>
          <p:cNvPr id="7" name="Picture 6">
            <a:extLst>
              <a:ext uri="{FF2B5EF4-FFF2-40B4-BE49-F238E27FC236}">
                <a16:creationId xmlns:a16="http://schemas.microsoft.com/office/drawing/2014/main" id="{2766CDD9-3A54-3C45-38CE-AC21C974390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832449" y="2200664"/>
            <a:ext cx="6197919" cy="3486329"/>
          </a:xfrm>
          <a:prstGeom prst="rect">
            <a:avLst/>
          </a:prstGeom>
        </p:spPr>
      </p:pic>
    </p:spTree>
    <p:extLst>
      <p:ext uri="{BB962C8B-B14F-4D97-AF65-F5344CB8AC3E}">
        <p14:creationId xmlns:p14="http://schemas.microsoft.com/office/powerpoint/2010/main" val="350597373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C6C7A03E-809C-D55C-9261-99D51B573966}"/>
              </a:ext>
            </a:extLst>
          </p:cNvPr>
          <p:cNvSpPr>
            <a:spLocks noGrp="1"/>
          </p:cNvSpPr>
          <p:nvPr>
            <p:ph type="title"/>
          </p:nvPr>
        </p:nvSpPr>
        <p:spPr>
          <a:xfrm>
            <a:off x="0" y="0"/>
            <a:ext cx="12191997" cy="791264"/>
          </a:xfrm>
          <a:solidFill>
            <a:srgbClr val="7030A0"/>
          </a:solidFill>
        </p:spPr>
        <p:txBody>
          <a:bodyPr anchor="ctr" anchorCtr="0">
            <a:noAutofit/>
          </a:bodyPr>
          <a:lstStyle/>
          <a:p>
            <a:pPr algn="ctr"/>
            <a:r>
              <a:rPr lang="en-US">
                <a:solidFill>
                  <a:schemeClr val="accent6">
                    <a:lumMod val="20000"/>
                    <a:lumOff val="80000"/>
                  </a:schemeClr>
                </a:solidFill>
              </a:rPr>
              <a:t>AMC history</a:t>
            </a:r>
          </a:p>
        </p:txBody>
      </p:sp>
      <p:sp>
        <p:nvSpPr>
          <p:cNvPr id="7" name="Rectangle 6">
            <a:extLst>
              <a:ext uri="{FF2B5EF4-FFF2-40B4-BE49-F238E27FC236}">
                <a16:creationId xmlns:a16="http://schemas.microsoft.com/office/drawing/2014/main" id="{B2006266-AFC6-037A-D1AD-E0E17F466581}"/>
              </a:ext>
              <a:ext uri="{C183D7F6-B498-43B3-948B-1728B52AA6E4}">
                <adec:decorative xmlns:adec="http://schemas.microsoft.com/office/drawing/2017/decorative" val="1"/>
              </a:ext>
            </a:extLst>
          </p:cNvPr>
          <p:cNvSpPr/>
          <p:nvPr/>
        </p:nvSpPr>
        <p:spPr>
          <a:xfrm>
            <a:off x="9650413" y="5866817"/>
            <a:ext cx="1731073" cy="851483"/>
          </a:xfrm>
          <a:prstGeom prst="rect">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
        <p:nvSpPr>
          <p:cNvPr id="9" name="TextBox 8">
            <a:extLst>
              <a:ext uri="{FF2B5EF4-FFF2-40B4-BE49-F238E27FC236}">
                <a16:creationId xmlns:a16="http://schemas.microsoft.com/office/drawing/2014/main" id="{24FB5473-48CB-8532-65C6-A77566BA7021}"/>
              </a:ext>
            </a:extLst>
          </p:cNvPr>
          <p:cNvSpPr txBox="1"/>
          <p:nvPr/>
        </p:nvSpPr>
        <p:spPr>
          <a:xfrm>
            <a:off x="1932561" y="907508"/>
            <a:ext cx="745787" cy="30777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Segoe UI"/>
                <a:ea typeface="+mn-ea"/>
                <a:cs typeface="+mn-cs"/>
              </a:rPr>
              <a:t>2017</a:t>
            </a:r>
          </a:p>
        </p:txBody>
      </p:sp>
      <p:pic>
        <p:nvPicPr>
          <p:cNvPr id="2" name="Picture 1" descr="Screenshot of AMC when it first started as just a single webpage with a dozen links.">
            <a:extLst>
              <a:ext uri="{FF2B5EF4-FFF2-40B4-BE49-F238E27FC236}">
                <a16:creationId xmlns:a16="http://schemas.microsoft.com/office/drawing/2014/main" id="{AD530E4F-3559-C536-5759-F7E336FBD28C}"/>
              </a:ext>
            </a:extLst>
          </p:cNvPr>
          <p:cNvPicPr>
            <a:picLocks noChangeAspect="1"/>
          </p:cNvPicPr>
          <p:nvPr/>
        </p:nvPicPr>
        <p:blipFill>
          <a:blip r:embed="rId3"/>
          <a:stretch>
            <a:fillRect/>
          </a:stretch>
        </p:blipFill>
        <p:spPr>
          <a:xfrm>
            <a:off x="418124" y="1320444"/>
            <a:ext cx="3627192" cy="2040296"/>
          </a:xfrm>
          <a:prstGeom prst="roundRect">
            <a:avLst>
              <a:gd name="adj" fmla="val 4041"/>
            </a:avLst>
          </a:prstGeom>
          <a:noFill/>
          <a:ln>
            <a:solidFill>
              <a:schemeClr val="bg1">
                <a:lumMod val="85000"/>
              </a:schemeClr>
            </a:solidFill>
          </a:ln>
          <a:effectLst/>
        </p:spPr>
      </p:pic>
      <p:sp>
        <p:nvSpPr>
          <p:cNvPr id="12" name="TextBox 11">
            <a:extLst>
              <a:ext uri="{FF2B5EF4-FFF2-40B4-BE49-F238E27FC236}">
                <a16:creationId xmlns:a16="http://schemas.microsoft.com/office/drawing/2014/main" id="{CB640202-487C-F5EB-A3AE-10F2A4834F33}"/>
              </a:ext>
            </a:extLst>
          </p:cNvPr>
          <p:cNvSpPr txBox="1"/>
          <p:nvPr/>
        </p:nvSpPr>
        <p:spPr>
          <a:xfrm>
            <a:off x="3727738" y="6328759"/>
            <a:ext cx="745787" cy="30777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Segoe UI"/>
                <a:ea typeface="+mn-ea"/>
                <a:cs typeface="+mn-cs"/>
              </a:rPr>
              <a:t>2020</a:t>
            </a:r>
          </a:p>
        </p:txBody>
      </p:sp>
      <p:pic>
        <p:nvPicPr>
          <p:cNvPr id="8" name="Picture 7" descr="Screenshot of AMC when in 2020 when it grew to have separate pages for products.">
            <a:extLst>
              <a:ext uri="{FF2B5EF4-FFF2-40B4-BE49-F238E27FC236}">
                <a16:creationId xmlns:a16="http://schemas.microsoft.com/office/drawing/2014/main" id="{EAED98C4-326E-6452-A967-38E298849CB4}"/>
              </a:ext>
            </a:extLst>
          </p:cNvPr>
          <p:cNvPicPr>
            <a:picLocks noChangeAspect="1"/>
          </p:cNvPicPr>
          <p:nvPr/>
        </p:nvPicPr>
        <p:blipFill>
          <a:blip r:embed="rId4"/>
          <a:stretch>
            <a:fillRect/>
          </a:stretch>
        </p:blipFill>
        <p:spPr>
          <a:xfrm>
            <a:off x="1599130" y="3927359"/>
            <a:ext cx="4639539" cy="2345287"/>
          </a:xfrm>
          <a:prstGeom prst="roundRect">
            <a:avLst>
              <a:gd name="adj" fmla="val 4041"/>
            </a:avLst>
          </a:prstGeom>
          <a:noFill/>
          <a:ln>
            <a:solidFill>
              <a:schemeClr val="bg1">
                <a:lumMod val="85000"/>
              </a:schemeClr>
            </a:solidFill>
          </a:ln>
          <a:effectLst/>
        </p:spPr>
      </p:pic>
      <p:sp>
        <p:nvSpPr>
          <p:cNvPr id="11" name="TextBox 10">
            <a:extLst>
              <a:ext uri="{FF2B5EF4-FFF2-40B4-BE49-F238E27FC236}">
                <a16:creationId xmlns:a16="http://schemas.microsoft.com/office/drawing/2014/main" id="{51641389-DF75-79D6-7B56-CC827DEC0229}"/>
              </a:ext>
            </a:extLst>
          </p:cNvPr>
          <p:cNvSpPr txBox="1"/>
          <p:nvPr/>
        </p:nvSpPr>
        <p:spPr>
          <a:xfrm>
            <a:off x="5723104" y="901218"/>
            <a:ext cx="745787" cy="30777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Segoe UI"/>
                <a:ea typeface="+mn-ea"/>
                <a:cs typeface="+mn-cs"/>
              </a:rPr>
              <a:t>2022</a:t>
            </a:r>
          </a:p>
        </p:txBody>
      </p:sp>
      <p:pic>
        <p:nvPicPr>
          <p:cNvPr id="15" name="Picture 14" descr="Screenshot of AMC when in 2022, when we included roles.">
            <a:extLst>
              <a:ext uri="{FF2B5EF4-FFF2-40B4-BE49-F238E27FC236}">
                <a16:creationId xmlns:a16="http://schemas.microsoft.com/office/drawing/2014/main" id="{DCD8737D-CF85-D871-C285-82E12520A180}"/>
              </a:ext>
            </a:extLst>
          </p:cNvPr>
          <p:cNvPicPr>
            <a:picLocks noChangeAspect="1"/>
          </p:cNvPicPr>
          <p:nvPr/>
        </p:nvPicPr>
        <p:blipFill>
          <a:blip r:embed="rId5"/>
          <a:srcRect t="3888" b="66435"/>
          <a:stretch>
            <a:fillRect/>
          </a:stretch>
        </p:blipFill>
        <p:spPr>
          <a:xfrm>
            <a:off x="4548051" y="1316544"/>
            <a:ext cx="3032107" cy="2044196"/>
          </a:xfrm>
          <a:prstGeom prst="roundRect">
            <a:avLst>
              <a:gd name="adj" fmla="val 4041"/>
            </a:avLst>
          </a:prstGeom>
          <a:noFill/>
          <a:ln>
            <a:solidFill>
              <a:schemeClr val="bg1">
                <a:lumMod val="85000"/>
              </a:schemeClr>
            </a:solidFill>
          </a:ln>
          <a:effectLst/>
        </p:spPr>
      </p:pic>
      <p:sp>
        <p:nvSpPr>
          <p:cNvPr id="20" name="TextBox 19">
            <a:extLst>
              <a:ext uri="{FF2B5EF4-FFF2-40B4-BE49-F238E27FC236}">
                <a16:creationId xmlns:a16="http://schemas.microsoft.com/office/drawing/2014/main" id="{50261FF2-8CDB-D4CF-FE5A-9AE6C4257CB7}"/>
              </a:ext>
            </a:extLst>
          </p:cNvPr>
          <p:cNvSpPr txBox="1"/>
          <p:nvPr/>
        </p:nvSpPr>
        <p:spPr>
          <a:xfrm>
            <a:off x="8353027" y="6328758"/>
            <a:ext cx="2051962" cy="30777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Segoe UI"/>
                <a:ea typeface="+mn-ea"/>
                <a:cs typeface="+mn-cs"/>
              </a:rPr>
              <a:t>September 2023</a:t>
            </a:r>
          </a:p>
        </p:txBody>
      </p:sp>
      <p:pic>
        <p:nvPicPr>
          <p:cNvPr id="18" name="Picture 17" descr="Screenshot of AMC when in 2023 when we launched the Copilot enablement hub.">
            <a:extLst>
              <a:ext uri="{FF2B5EF4-FFF2-40B4-BE49-F238E27FC236}">
                <a16:creationId xmlns:a16="http://schemas.microsoft.com/office/drawing/2014/main" id="{FFAD0B8D-5F4F-E482-19AB-5F5B53968320}"/>
              </a:ext>
            </a:extLst>
          </p:cNvPr>
          <p:cNvPicPr>
            <a:picLocks noChangeAspect="1"/>
          </p:cNvPicPr>
          <p:nvPr/>
        </p:nvPicPr>
        <p:blipFill>
          <a:blip r:embed="rId6"/>
          <a:srcRect b="7132"/>
          <a:stretch>
            <a:fillRect/>
          </a:stretch>
        </p:blipFill>
        <p:spPr>
          <a:xfrm>
            <a:off x="7043954" y="3927360"/>
            <a:ext cx="4436500" cy="2345286"/>
          </a:xfrm>
          <a:prstGeom prst="roundRect">
            <a:avLst>
              <a:gd name="adj" fmla="val 4041"/>
            </a:avLst>
          </a:prstGeom>
          <a:noFill/>
          <a:ln>
            <a:solidFill>
              <a:schemeClr val="bg1">
                <a:lumMod val="85000"/>
              </a:schemeClr>
            </a:solidFill>
          </a:ln>
          <a:effectLst/>
        </p:spPr>
      </p:pic>
      <p:sp>
        <p:nvSpPr>
          <p:cNvPr id="24" name="TextBox 23">
            <a:extLst>
              <a:ext uri="{FF2B5EF4-FFF2-40B4-BE49-F238E27FC236}">
                <a16:creationId xmlns:a16="http://schemas.microsoft.com/office/drawing/2014/main" id="{4649E595-CE5E-2F40-589B-F46E2E9D3135}"/>
              </a:ext>
            </a:extLst>
          </p:cNvPr>
          <p:cNvSpPr txBox="1"/>
          <p:nvPr/>
        </p:nvSpPr>
        <p:spPr>
          <a:xfrm>
            <a:off x="9343249" y="900015"/>
            <a:ext cx="1500170" cy="30777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Segoe UI"/>
                <a:ea typeface="+mn-ea"/>
                <a:cs typeface="+mn-cs"/>
              </a:rPr>
              <a:t>May 2025</a:t>
            </a:r>
          </a:p>
        </p:txBody>
      </p:sp>
      <p:cxnSp>
        <p:nvCxnSpPr>
          <p:cNvPr id="23" name="Straight Connector 22">
            <a:extLst>
              <a:ext uri="{FF2B5EF4-FFF2-40B4-BE49-F238E27FC236}">
                <a16:creationId xmlns:a16="http://schemas.microsoft.com/office/drawing/2014/main" id="{0BC3F8A9-436F-AD22-E925-F83AB85F607E}"/>
              </a:ext>
              <a:ext uri="{C183D7F6-B498-43B3-948B-1728B52AA6E4}">
                <adec:decorative xmlns:adec="http://schemas.microsoft.com/office/drawing/2017/decorative" val="1"/>
              </a:ext>
            </a:extLst>
          </p:cNvPr>
          <p:cNvCxnSpPr/>
          <p:nvPr/>
        </p:nvCxnSpPr>
        <p:spPr>
          <a:xfrm flipV="1">
            <a:off x="10290783" y="3378885"/>
            <a:ext cx="0" cy="249975"/>
          </a:xfrm>
          <a:prstGeom prst="line">
            <a:avLst/>
          </a:prstGeom>
          <a:ln w="15875">
            <a:solidFill>
              <a:schemeClr val="accent2"/>
            </a:solidFill>
            <a:headEnd type="none" w="sm" len="sm"/>
            <a:tailEnd type="oval" w="sm" len="sm"/>
          </a:ln>
        </p:spPr>
        <p:style>
          <a:lnRef idx="1">
            <a:schemeClr val="accent1"/>
          </a:lnRef>
          <a:fillRef idx="0">
            <a:schemeClr val="accent1"/>
          </a:fillRef>
          <a:effectRef idx="0">
            <a:schemeClr val="accent1"/>
          </a:effectRef>
          <a:fontRef idx="minor">
            <a:schemeClr val="tx1"/>
          </a:fontRef>
        </p:style>
      </p:cxnSp>
      <p:pic>
        <p:nvPicPr>
          <p:cNvPr id="3" name="Picture Placeholder 6" descr="Screenshot of AMC when in 2025 when we launched the new microsite model.">
            <a:extLst>
              <a:ext uri="{FF2B5EF4-FFF2-40B4-BE49-F238E27FC236}">
                <a16:creationId xmlns:a16="http://schemas.microsoft.com/office/drawing/2014/main" id="{6A46C28B-BD98-590C-36BC-5B9DB91157BC}"/>
              </a:ext>
              <a:ext uri="{C183D7F6-B498-43B3-948B-1728B52AA6E4}">
                <adec:decorative xmlns:adec="http://schemas.microsoft.com/office/drawing/2017/decorative" val="0"/>
              </a:ext>
            </a:extLst>
          </p:cNvPr>
          <p:cNvPicPr>
            <a:picLocks noChangeAspect="1"/>
          </p:cNvPicPr>
          <p:nvPr/>
        </p:nvPicPr>
        <p:blipFill>
          <a:blip r:embed="rId7"/>
          <a:srcRect t="1" r="2" b="48177"/>
          <a:stretch>
            <a:fillRect/>
          </a:stretch>
        </p:blipFill>
        <p:spPr>
          <a:xfrm>
            <a:off x="8011506" y="1316543"/>
            <a:ext cx="3678493" cy="2044196"/>
          </a:xfrm>
          <a:prstGeom prst="roundRect">
            <a:avLst>
              <a:gd name="adj" fmla="val 4041"/>
            </a:avLst>
          </a:prstGeom>
          <a:noFill/>
          <a:ln>
            <a:solidFill>
              <a:schemeClr val="bg1">
                <a:lumMod val="85000"/>
              </a:schemeClr>
            </a:solidFill>
          </a:ln>
          <a:effectLst/>
        </p:spPr>
      </p:pic>
      <p:grpSp>
        <p:nvGrpSpPr>
          <p:cNvPr id="14" name="Group 13">
            <a:extLst>
              <a:ext uri="{FF2B5EF4-FFF2-40B4-BE49-F238E27FC236}">
                <a16:creationId xmlns:a16="http://schemas.microsoft.com/office/drawing/2014/main" id="{24F1888A-D943-B333-069C-BEFCCA0404AE}"/>
              </a:ext>
              <a:ext uri="{C183D7F6-B498-43B3-948B-1728B52AA6E4}">
                <adec:decorative xmlns:adec="http://schemas.microsoft.com/office/drawing/2017/decorative" val="1"/>
              </a:ext>
            </a:extLst>
          </p:cNvPr>
          <p:cNvGrpSpPr/>
          <p:nvPr/>
        </p:nvGrpSpPr>
        <p:grpSpPr>
          <a:xfrm>
            <a:off x="0" y="3369812"/>
            <a:ext cx="12192000" cy="500618"/>
            <a:chOff x="0" y="3365014"/>
            <a:chExt cx="12192000" cy="500618"/>
          </a:xfrm>
        </p:grpSpPr>
        <p:cxnSp>
          <p:nvCxnSpPr>
            <p:cNvPr id="26" name="Straight Connector 25">
              <a:extLst>
                <a:ext uri="{FF2B5EF4-FFF2-40B4-BE49-F238E27FC236}">
                  <a16:creationId xmlns:a16="http://schemas.microsoft.com/office/drawing/2014/main" id="{1C263AF7-B7FD-B6E0-8A93-A9B269D87001}"/>
                </a:ext>
                <a:ext uri="{C183D7F6-B498-43B3-948B-1728B52AA6E4}">
                  <adec:decorative xmlns:adec="http://schemas.microsoft.com/office/drawing/2017/decorative" val="1"/>
                </a:ext>
              </a:extLst>
            </p:cNvPr>
            <p:cNvCxnSpPr/>
            <p:nvPr/>
          </p:nvCxnSpPr>
          <p:spPr>
            <a:xfrm>
              <a:off x="0" y="3614989"/>
              <a:ext cx="12192000"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7D0A634-D0D1-E3F4-0336-F105C8D30B7D}"/>
                </a:ext>
                <a:ext uri="{C183D7F6-B498-43B3-948B-1728B52AA6E4}">
                  <adec:decorative xmlns:adec="http://schemas.microsoft.com/office/drawing/2017/decorative" val="1"/>
                </a:ext>
              </a:extLst>
            </p:cNvPr>
            <p:cNvCxnSpPr/>
            <p:nvPr/>
          </p:nvCxnSpPr>
          <p:spPr>
            <a:xfrm flipV="1">
              <a:off x="2231720" y="3374087"/>
              <a:ext cx="0" cy="249975"/>
            </a:xfrm>
            <a:prstGeom prst="line">
              <a:avLst/>
            </a:prstGeom>
            <a:ln w="15875">
              <a:solidFill>
                <a:schemeClr val="accent2"/>
              </a:solidFill>
              <a:headEnd w="sm" len="sm"/>
              <a:tailEnd type="oval" w="sm" len="sm"/>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7A18769-E885-9798-108B-3A73F809C5A5}"/>
                </a:ext>
                <a:ext uri="{C183D7F6-B498-43B3-948B-1728B52AA6E4}">
                  <adec:decorative xmlns:adec="http://schemas.microsoft.com/office/drawing/2017/decorative" val="1"/>
                </a:ext>
              </a:extLst>
            </p:cNvPr>
            <p:cNvCxnSpPr/>
            <p:nvPr/>
          </p:nvCxnSpPr>
          <p:spPr>
            <a:xfrm flipV="1">
              <a:off x="6271666" y="3365014"/>
              <a:ext cx="0" cy="249975"/>
            </a:xfrm>
            <a:prstGeom prst="line">
              <a:avLst/>
            </a:prstGeom>
            <a:ln w="15875">
              <a:solidFill>
                <a:schemeClr val="accent2"/>
              </a:solidFill>
              <a:headEnd type="none" w="sm" len="sm"/>
              <a:tailEnd type="oval" w="sm" len="sm"/>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857818B-429A-535B-1222-181B1B6E2263}"/>
                </a:ext>
                <a:ext uri="{C183D7F6-B498-43B3-948B-1728B52AA6E4}">
                  <adec:decorative xmlns:adec="http://schemas.microsoft.com/office/drawing/2017/decorative" val="1"/>
                </a:ext>
              </a:extLst>
            </p:cNvPr>
            <p:cNvCxnSpPr/>
            <p:nvPr/>
          </p:nvCxnSpPr>
          <p:spPr>
            <a:xfrm flipV="1">
              <a:off x="4316683" y="3615657"/>
              <a:ext cx="0" cy="249975"/>
            </a:xfrm>
            <a:prstGeom prst="line">
              <a:avLst/>
            </a:prstGeom>
            <a:ln w="15875">
              <a:solidFill>
                <a:schemeClr val="accent2"/>
              </a:solidFill>
              <a:headEnd type="oval" w="sm" len="sm"/>
              <a:tailEnd w="sm" len="sm"/>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87371B9-2159-3319-2E9F-C178F906DF82}"/>
                </a:ext>
                <a:ext uri="{C183D7F6-B498-43B3-948B-1728B52AA6E4}">
                  <adec:decorative xmlns:adec="http://schemas.microsoft.com/office/drawing/2017/decorative" val="1"/>
                </a:ext>
              </a:extLst>
            </p:cNvPr>
            <p:cNvCxnSpPr>
              <a:cxnSpLocks/>
            </p:cNvCxnSpPr>
            <p:nvPr/>
          </p:nvCxnSpPr>
          <p:spPr>
            <a:xfrm flipV="1">
              <a:off x="9040643" y="3624062"/>
              <a:ext cx="0" cy="221378"/>
            </a:xfrm>
            <a:prstGeom prst="line">
              <a:avLst/>
            </a:prstGeom>
            <a:ln w="15875">
              <a:solidFill>
                <a:schemeClr val="accent2"/>
              </a:solidFill>
              <a:headEnd type="oval" w="sm" len="sm"/>
              <a:tailEnd w="sm" len="sm"/>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009447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8590A53-A38A-E8CE-DFA7-2022EB17BEBD}"/>
              </a:ext>
            </a:extLst>
          </p:cNvPr>
          <p:cNvSpPr>
            <a:spLocks noGrp="1"/>
          </p:cNvSpPr>
          <p:nvPr>
            <p:ph type="title"/>
          </p:nvPr>
        </p:nvSpPr>
        <p:spPr>
          <a:xfrm>
            <a:off x="659219" y="365126"/>
            <a:ext cx="11025680" cy="1072072"/>
          </a:xfrm>
        </p:spPr>
        <p:txBody>
          <a:bodyPr anchor="ctr">
            <a:normAutofit/>
          </a:bodyPr>
          <a:lstStyle/>
          <a:p>
            <a:r>
              <a:rPr lang="en-US" b="0">
                <a:latin typeface="Segoe UI Semibold" panose="020B0702040204020203" pitchFamily="34" charset="0"/>
                <a:cs typeface="Segoe UI Semibold" panose="020B0702040204020203" pitchFamily="34" charset="0"/>
              </a:rPr>
              <a:t>New microsite model</a:t>
            </a:r>
          </a:p>
        </p:txBody>
      </p:sp>
      <p:sp>
        <p:nvSpPr>
          <p:cNvPr id="3" name="Text Placeholder 2">
            <a:extLst>
              <a:ext uri="{FF2B5EF4-FFF2-40B4-BE49-F238E27FC236}">
                <a16:creationId xmlns:a16="http://schemas.microsoft.com/office/drawing/2014/main" id="{FFC45F46-2248-CAD9-A7B8-AC8041C9B7DE}"/>
              </a:ext>
            </a:extLst>
          </p:cNvPr>
          <p:cNvSpPr>
            <a:spLocks noGrp="1"/>
          </p:cNvSpPr>
          <p:nvPr>
            <p:ph sz="half" idx="1"/>
          </p:nvPr>
        </p:nvSpPr>
        <p:spPr>
          <a:xfrm>
            <a:off x="890225" y="1620061"/>
            <a:ext cx="5181600" cy="4351338"/>
          </a:xfrm>
        </p:spPr>
        <p:txBody>
          <a:bodyPr>
            <a:normAutofit/>
          </a:bodyPr>
          <a:lstStyle/>
          <a:p>
            <a:pPr marL="0" indent="0">
              <a:buNone/>
            </a:pPr>
            <a:r>
              <a:rPr lang="en-US" sz="2400">
                <a:hlinkClick r:id="rId3"/>
              </a:rPr>
              <a:t>adoption.microsoft.com/Copilot</a:t>
            </a:r>
            <a:endParaRPr lang="en-US" sz="2400"/>
          </a:p>
          <a:p>
            <a:pPr marL="285750" indent="-285750"/>
            <a:r>
              <a:rPr lang="en-US" sz="2400"/>
              <a:t>Simplified and streamlined UI</a:t>
            </a:r>
          </a:p>
          <a:p>
            <a:pPr marL="285750" indent="-285750"/>
            <a:r>
              <a:rPr lang="en-US" sz="2400"/>
              <a:t>New “Choose your product” filter, where applicable, helps you find relevant content faster</a:t>
            </a:r>
          </a:p>
          <a:p>
            <a:pPr marL="285750" indent="-285750"/>
            <a:r>
              <a:rPr lang="en-US" sz="2400"/>
              <a:t>Resources are dynamically filtered to only show what’s relevant to the tab selected</a:t>
            </a:r>
          </a:p>
          <a:p>
            <a:pPr marL="285750" indent="-285750"/>
            <a:r>
              <a:rPr lang="en-US" sz="2400"/>
              <a:t>News, community, and events have been consolidated into one section</a:t>
            </a:r>
          </a:p>
        </p:txBody>
      </p:sp>
      <p:pic>
        <p:nvPicPr>
          <p:cNvPr id="7" name="Picture Placeholder 6">
            <a:extLst>
              <a:ext uri="{FF2B5EF4-FFF2-40B4-BE49-F238E27FC236}">
                <a16:creationId xmlns:a16="http://schemas.microsoft.com/office/drawing/2014/main" id="{C9BA7926-88C5-D0FE-0EF9-8C3E33F38955}"/>
              </a:ext>
              <a:ext uri="{C183D7F6-B498-43B3-948B-1728B52AA6E4}">
                <adec:decorative xmlns:adec="http://schemas.microsoft.com/office/drawing/2017/decorative" val="1"/>
              </a:ext>
            </a:extLst>
          </p:cNvPr>
          <p:cNvPicPr>
            <a:picLocks noGrp="1" noChangeAspect="1"/>
          </p:cNvPicPr>
          <p:nvPr>
            <p:ph sz="half" idx="2"/>
          </p:nvPr>
        </p:nvPicPr>
        <p:blipFill>
          <a:blip r:embed="rId4"/>
          <a:srcRect r="2" b="21693"/>
          <a:stretch/>
        </p:blipFill>
        <p:spPr>
          <a:xfrm>
            <a:off x="6224225" y="1620061"/>
            <a:ext cx="5181600" cy="4351338"/>
          </a:xfrm>
          <a:prstGeom prst="roundRect">
            <a:avLst>
              <a:gd name="adj" fmla="val 4041"/>
            </a:avLst>
          </a:prstGeom>
          <a:noFill/>
          <a:ln>
            <a:solidFill>
              <a:schemeClr val="bg1">
                <a:lumMod val="85000"/>
              </a:schemeClr>
            </a:solidFill>
          </a:ln>
          <a:effectLst/>
        </p:spPr>
      </p:pic>
    </p:spTree>
    <p:extLst>
      <p:ext uri="{BB962C8B-B14F-4D97-AF65-F5344CB8AC3E}">
        <p14:creationId xmlns:p14="http://schemas.microsoft.com/office/powerpoint/2010/main" val="42477784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8590A53-A38A-E8CE-DFA7-2022EB17BEBD}"/>
              </a:ext>
            </a:extLst>
          </p:cNvPr>
          <p:cNvSpPr>
            <a:spLocks noGrp="1"/>
          </p:cNvSpPr>
          <p:nvPr>
            <p:ph type="title"/>
          </p:nvPr>
        </p:nvSpPr>
        <p:spPr>
          <a:xfrm>
            <a:off x="659219" y="72163"/>
            <a:ext cx="11025680" cy="1072072"/>
          </a:xfrm>
        </p:spPr>
        <p:txBody>
          <a:bodyPr>
            <a:normAutofit/>
          </a:bodyPr>
          <a:lstStyle/>
          <a:p>
            <a:r>
              <a:rPr lang="en-US" b="0">
                <a:latin typeface="Segoe UI Semibold" panose="020B0702040204020203" pitchFamily="34" charset="0"/>
                <a:cs typeface="Segoe UI Semibold" panose="020B0702040204020203" pitchFamily="34" charset="0"/>
              </a:rPr>
              <a:t>New microsite tour – pt 1</a:t>
            </a:r>
          </a:p>
        </p:txBody>
      </p:sp>
      <p:sp>
        <p:nvSpPr>
          <p:cNvPr id="4" name="TextBox 3">
            <a:extLst>
              <a:ext uri="{FF2B5EF4-FFF2-40B4-BE49-F238E27FC236}">
                <a16:creationId xmlns:a16="http://schemas.microsoft.com/office/drawing/2014/main" id="{1AC3197D-151B-0958-8240-F99B3F277C4C}"/>
              </a:ext>
            </a:extLst>
          </p:cNvPr>
          <p:cNvSpPr txBox="1"/>
          <p:nvPr/>
        </p:nvSpPr>
        <p:spPr>
          <a:xfrm>
            <a:off x="853965" y="2333567"/>
            <a:ext cx="23884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Top news</a:t>
            </a:r>
          </a:p>
        </p:txBody>
      </p:sp>
      <p:sp>
        <p:nvSpPr>
          <p:cNvPr id="10" name="Arrow: Right 9" descr="Arror pointing to the top hero description area of the webpage.">
            <a:extLst>
              <a:ext uri="{FF2B5EF4-FFF2-40B4-BE49-F238E27FC236}">
                <a16:creationId xmlns:a16="http://schemas.microsoft.com/office/drawing/2014/main" id="{8386D3A5-8DA4-DC94-7544-21B0D6014077}"/>
              </a:ext>
              <a:ext uri="{C183D7F6-B498-43B3-948B-1728B52AA6E4}">
                <adec:decorative xmlns:adec="http://schemas.microsoft.com/office/drawing/2017/decorative" val="0"/>
              </a:ext>
            </a:extLst>
          </p:cNvPr>
          <p:cNvSpPr/>
          <p:nvPr/>
        </p:nvSpPr>
        <p:spPr>
          <a:xfrm>
            <a:off x="2215053" y="2396822"/>
            <a:ext cx="2215055" cy="336855"/>
          </a:xfrm>
          <a:prstGeom prst="rightArrow">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5CF34DD3-8FE2-D59A-5AEE-85D79D5415F6}"/>
              </a:ext>
            </a:extLst>
          </p:cNvPr>
          <p:cNvSpPr txBox="1"/>
          <p:nvPr/>
        </p:nvSpPr>
        <p:spPr>
          <a:xfrm>
            <a:off x="853965" y="3394880"/>
            <a:ext cx="185244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New product selector based on feedback</a:t>
            </a:r>
          </a:p>
        </p:txBody>
      </p:sp>
      <p:sp>
        <p:nvSpPr>
          <p:cNvPr id="11" name="Arrow: Right 10" descr="Arrow pointing to the product filter tabs, right below the hero description.">
            <a:extLst>
              <a:ext uri="{FF2B5EF4-FFF2-40B4-BE49-F238E27FC236}">
                <a16:creationId xmlns:a16="http://schemas.microsoft.com/office/drawing/2014/main" id="{75E47E41-5A4B-97B3-E2B6-7B775732E84E}"/>
              </a:ext>
              <a:ext uri="{C183D7F6-B498-43B3-948B-1728B52AA6E4}">
                <adec:decorative xmlns:adec="http://schemas.microsoft.com/office/drawing/2017/decorative" val="0"/>
              </a:ext>
            </a:extLst>
          </p:cNvPr>
          <p:cNvSpPr/>
          <p:nvPr/>
        </p:nvSpPr>
        <p:spPr>
          <a:xfrm>
            <a:off x="2706412" y="3821186"/>
            <a:ext cx="1723697" cy="336855"/>
          </a:xfrm>
          <a:prstGeom prst="rightArrow">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E1107AAC-72C4-3009-B227-EB7E92515640}"/>
              </a:ext>
            </a:extLst>
          </p:cNvPr>
          <p:cNvSpPr txBox="1"/>
          <p:nvPr/>
        </p:nvSpPr>
        <p:spPr>
          <a:xfrm>
            <a:off x="853965" y="5071746"/>
            <a:ext cx="256715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Curated primary assets and actions based on click data analysis</a:t>
            </a:r>
          </a:p>
        </p:txBody>
      </p:sp>
      <p:sp>
        <p:nvSpPr>
          <p:cNvPr id="12" name="Arrow: Right 11" descr="Arrow pointing to the two content boxes below the product filter showcasing the primary assets.">
            <a:extLst>
              <a:ext uri="{FF2B5EF4-FFF2-40B4-BE49-F238E27FC236}">
                <a16:creationId xmlns:a16="http://schemas.microsoft.com/office/drawing/2014/main" id="{36B6C6C1-7BE8-9E80-B983-523220C6EB54}"/>
              </a:ext>
            </a:extLst>
          </p:cNvPr>
          <p:cNvSpPr/>
          <p:nvPr/>
        </p:nvSpPr>
        <p:spPr>
          <a:xfrm>
            <a:off x="3242441" y="5565037"/>
            <a:ext cx="1187667" cy="336855"/>
          </a:xfrm>
          <a:prstGeom prst="rightArrow">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Screenshot of the top of the Microsoft 365 Copilot webpage that shows the top news, a product filter, and primary assets.">
            <a:extLst>
              <a:ext uri="{FF2B5EF4-FFF2-40B4-BE49-F238E27FC236}">
                <a16:creationId xmlns:a16="http://schemas.microsoft.com/office/drawing/2014/main" id="{3D16A104-AF9E-AC6C-4095-E4B5ED7C4896}"/>
              </a:ext>
            </a:extLst>
          </p:cNvPr>
          <p:cNvPicPr>
            <a:picLocks noChangeAspect="1"/>
          </p:cNvPicPr>
          <p:nvPr/>
        </p:nvPicPr>
        <p:blipFill>
          <a:blip r:embed="rId3"/>
          <a:srcRect b="2758"/>
          <a:stretch>
            <a:fillRect/>
          </a:stretch>
        </p:blipFill>
        <p:spPr>
          <a:xfrm>
            <a:off x="4510283" y="1269402"/>
            <a:ext cx="6901577" cy="5431406"/>
          </a:xfrm>
          <a:prstGeom prst="rect">
            <a:avLst/>
          </a:prstGeom>
        </p:spPr>
      </p:pic>
    </p:spTree>
    <p:extLst>
      <p:ext uri="{BB962C8B-B14F-4D97-AF65-F5344CB8AC3E}">
        <p14:creationId xmlns:p14="http://schemas.microsoft.com/office/powerpoint/2010/main" val="25695625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46828-D3E1-7FE4-8E77-553F3BE0A54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7B96C0C-890A-848C-CB04-E071E549EAAD}"/>
              </a:ext>
            </a:extLst>
          </p:cNvPr>
          <p:cNvSpPr>
            <a:spLocks noGrp="1"/>
          </p:cNvSpPr>
          <p:nvPr>
            <p:ph type="title"/>
          </p:nvPr>
        </p:nvSpPr>
        <p:spPr>
          <a:xfrm>
            <a:off x="659219" y="145090"/>
            <a:ext cx="11025680" cy="1072072"/>
          </a:xfrm>
        </p:spPr>
        <p:txBody>
          <a:bodyPr>
            <a:normAutofit/>
          </a:bodyPr>
          <a:lstStyle/>
          <a:p>
            <a:r>
              <a:rPr lang="en-US" b="0">
                <a:latin typeface="Segoe UI Semibold" panose="020B0702040204020203" pitchFamily="34" charset="0"/>
                <a:cs typeface="Segoe UI Semibold" panose="020B0702040204020203" pitchFamily="34" charset="0"/>
              </a:rPr>
              <a:t>New microsite tour – pt 2</a:t>
            </a:r>
          </a:p>
        </p:txBody>
      </p:sp>
      <p:pic>
        <p:nvPicPr>
          <p:cNvPr id="6" name="Picture 5" descr="Screenshot of the Microsoft 365 implementation framework: three workstreams (Leadership, User enablement, Technical readiness) that spans across 4 phases: Get ready, Onboard &amp; engage, Deliver impact, Extend &amp; optimize.">
            <a:extLst>
              <a:ext uri="{FF2B5EF4-FFF2-40B4-BE49-F238E27FC236}">
                <a16:creationId xmlns:a16="http://schemas.microsoft.com/office/drawing/2014/main" id="{612A3D8C-BBDD-E367-9217-9EAA9E537D81}"/>
              </a:ext>
            </a:extLst>
          </p:cNvPr>
          <p:cNvPicPr>
            <a:picLocks noChangeAspect="1"/>
          </p:cNvPicPr>
          <p:nvPr/>
        </p:nvPicPr>
        <p:blipFill>
          <a:blip r:embed="rId3"/>
          <a:stretch>
            <a:fillRect/>
          </a:stretch>
        </p:blipFill>
        <p:spPr>
          <a:xfrm>
            <a:off x="2847042" y="1217162"/>
            <a:ext cx="8925859" cy="5220254"/>
          </a:xfrm>
          <a:prstGeom prst="rect">
            <a:avLst/>
          </a:prstGeom>
        </p:spPr>
      </p:pic>
      <p:sp>
        <p:nvSpPr>
          <p:cNvPr id="4" name="TextBox 3">
            <a:extLst>
              <a:ext uri="{FF2B5EF4-FFF2-40B4-BE49-F238E27FC236}">
                <a16:creationId xmlns:a16="http://schemas.microsoft.com/office/drawing/2014/main" id="{2CE72A83-BD95-4814-E50B-C5D2784287EE}"/>
              </a:ext>
            </a:extLst>
          </p:cNvPr>
          <p:cNvSpPr txBox="1"/>
          <p:nvPr/>
        </p:nvSpPr>
        <p:spPr>
          <a:xfrm>
            <a:off x="419099" y="1615451"/>
            <a:ext cx="159100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Simplified role selector</a:t>
            </a:r>
          </a:p>
        </p:txBody>
      </p:sp>
      <p:sp>
        <p:nvSpPr>
          <p:cNvPr id="10" name="Arrow: Right 9" descr="Arrow pointing to the role selector.">
            <a:extLst>
              <a:ext uri="{FF2B5EF4-FFF2-40B4-BE49-F238E27FC236}">
                <a16:creationId xmlns:a16="http://schemas.microsoft.com/office/drawing/2014/main" id="{BA4FD537-8ED4-C86B-3314-2C2A622D873A}"/>
              </a:ext>
            </a:extLst>
          </p:cNvPr>
          <p:cNvSpPr/>
          <p:nvPr/>
        </p:nvSpPr>
        <p:spPr>
          <a:xfrm>
            <a:off x="2159875" y="1800967"/>
            <a:ext cx="2814145" cy="336855"/>
          </a:xfrm>
          <a:prstGeom prst="rightArrow">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3D20D0AF-4A66-F98B-B3B6-F5C1E9FEE927}"/>
              </a:ext>
            </a:extLst>
          </p:cNvPr>
          <p:cNvSpPr txBox="1"/>
          <p:nvPr/>
        </p:nvSpPr>
        <p:spPr>
          <a:xfrm>
            <a:off x="419099" y="4820392"/>
            <a:ext cx="231959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Role curated content organized by implementation phase</a:t>
            </a:r>
          </a:p>
        </p:txBody>
      </p:sp>
      <p:sp>
        <p:nvSpPr>
          <p:cNvPr id="12" name="Arrow: Right 11" descr="Arrow pointing to the assets in each phase.">
            <a:extLst>
              <a:ext uri="{FF2B5EF4-FFF2-40B4-BE49-F238E27FC236}">
                <a16:creationId xmlns:a16="http://schemas.microsoft.com/office/drawing/2014/main" id="{C40D3536-5AE4-CDFA-92D3-E5CE84D23C7C}"/>
              </a:ext>
            </a:extLst>
          </p:cNvPr>
          <p:cNvSpPr/>
          <p:nvPr/>
        </p:nvSpPr>
        <p:spPr>
          <a:xfrm rot="20033390">
            <a:off x="2199035" y="4551751"/>
            <a:ext cx="1187667" cy="336855"/>
          </a:xfrm>
          <a:prstGeom prst="rightArrow">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5917749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8307C-5A08-C791-8B55-5871BAE0032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EF5C38E-AAE8-7DD5-0D27-39FCAC7FCC5C}"/>
              </a:ext>
            </a:extLst>
          </p:cNvPr>
          <p:cNvSpPr>
            <a:spLocks noGrp="1"/>
          </p:cNvSpPr>
          <p:nvPr>
            <p:ph type="title"/>
          </p:nvPr>
        </p:nvSpPr>
        <p:spPr>
          <a:xfrm>
            <a:off x="659219" y="122398"/>
            <a:ext cx="11025680" cy="1072072"/>
          </a:xfrm>
        </p:spPr>
        <p:txBody>
          <a:bodyPr>
            <a:normAutofit/>
          </a:bodyPr>
          <a:lstStyle/>
          <a:p>
            <a:r>
              <a:rPr lang="en-US" b="0">
                <a:latin typeface="Segoe UI Semibold" panose="020B0702040204020203" pitchFamily="34" charset="0"/>
                <a:cs typeface="Segoe UI Semibold" panose="020B0702040204020203" pitchFamily="34" charset="0"/>
              </a:rPr>
              <a:t>New microsite tour – pt 3</a:t>
            </a:r>
          </a:p>
        </p:txBody>
      </p:sp>
      <p:pic>
        <p:nvPicPr>
          <p:cNvPr id="3" name="Picture 2" descr="Screenshot of the News &amp; events section of the website.">
            <a:extLst>
              <a:ext uri="{FF2B5EF4-FFF2-40B4-BE49-F238E27FC236}">
                <a16:creationId xmlns:a16="http://schemas.microsoft.com/office/drawing/2014/main" id="{0BDFE864-E8E5-AFDE-D8D4-04A171C6531C}"/>
              </a:ext>
            </a:extLst>
          </p:cNvPr>
          <p:cNvPicPr>
            <a:picLocks noChangeAspect="1"/>
          </p:cNvPicPr>
          <p:nvPr/>
        </p:nvPicPr>
        <p:blipFill>
          <a:blip r:embed="rId3"/>
          <a:stretch>
            <a:fillRect/>
          </a:stretch>
        </p:blipFill>
        <p:spPr>
          <a:xfrm>
            <a:off x="3290853" y="1194470"/>
            <a:ext cx="8609655" cy="5213922"/>
          </a:xfrm>
          <a:prstGeom prst="rect">
            <a:avLst/>
          </a:prstGeom>
        </p:spPr>
      </p:pic>
      <p:sp>
        <p:nvSpPr>
          <p:cNvPr id="4" name="TextBox 3">
            <a:extLst>
              <a:ext uri="{FF2B5EF4-FFF2-40B4-BE49-F238E27FC236}">
                <a16:creationId xmlns:a16="http://schemas.microsoft.com/office/drawing/2014/main" id="{9A325015-9D70-9DE6-421D-03CDFCECC0A9}"/>
              </a:ext>
            </a:extLst>
          </p:cNvPr>
          <p:cNvSpPr txBox="1"/>
          <p:nvPr/>
        </p:nvSpPr>
        <p:spPr>
          <a:xfrm>
            <a:off x="370769" y="1382885"/>
            <a:ext cx="271823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Consolidated news, community, and events section</a:t>
            </a:r>
          </a:p>
        </p:txBody>
      </p:sp>
      <p:sp>
        <p:nvSpPr>
          <p:cNvPr id="10" name="Arrow: Right 9" descr="Arrow pointing to the entire image.">
            <a:extLst>
              <a:ext uri="{FF2B5EF4-FFF2-40B4-BE49-F238E27FC236}">
                <a16:creationId xmlns:a16="http://schemas.microsoft.com/office/drawing/2014/main" id="{E28F2A77-BC97-D788-BE18-7E384E5C89F1}"/>
              </a:ext>
            </a:extLst>
          </p:cNvPr>
          <p:cNvSpPr/>
          <p:nvPr/>
        </p:nvSpPr>
        <p:spPr>
          <a:xfrm>
            <a:off x="2542031" y="1722288"/>
            <a:ext cx="748822" cy="336855"/>
          </a:xfrm>
          <a:prstGeom prst="rightArrow">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3F3A505D-2446-941F-11AB-E84594D371B8}"/>
              </a:ext>
            </a:extLst>
          </p:cNvPr>
          <p:cNvSpPr txBox="1"/>
          <p:nvPr/>
        </p:nvSpPr>
        <p:spPr>
          <a:xfrm>
            <a:off x="355003" y="2785768"/>
            <a:ext cx="2301487"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News section will soon pull dynamically from the Microsoft 365 Copilot blog</a:t>
            </a:r>
          </a:p>
        </p:txBody>
      </p:sp>
      <p:sp>
        <p:nvSpPr>
          <p:cNvPr id="12" name="Arrow: Right 11" descr="Arrow pointing to the &quot;latest news&quot; section.">
            <a:extLst>
              <a:ext uri="{FF2B5EF4-FFF2-40B4-BE49-F238E27FC236}">
                <a16:creationId xmlns:a16="http://schemas.microsoft.com/office/drawing/2014/main" id="{A8D962E0-6319-D3EF-8D0A-58D2F5FD91EB}"/>
              </a:ext>
            </a:extLst>
          </p:cNvPr>
          <p:cNvSpPr/>
          <p:nvPr/>
        </p:nvSpPr>
        <p:spPr>
          <a:xfrm>
            <a:off x="2656490" y="3125171"/>
            <a:ext cx="866885" cy="336855"/>
          </a:xfrm>
          <a:prstGeom prst="rightArrow">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05EDA12F-D63B-46E6-9484-91E578BE4FEB}"/>
              </a:ext>
            </a:extLst>
          </p:cNvPr>
          <p:cNvSpPr txBox="1"/>
          <p:nvPr/>
        </p:nvSpPr>
        <p:spPr>
          <a:xfrm>
            <a:off x="240544" y="4867459"/>
            <a:ext cx="230148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Persistent “What’s new this month” blog</a:t>
            </a:r>
          </a:p>
        </p:txBody>
      </p:sp>
      <p:sp>
        <p:nvSpPr>
          <p:cNvPr id="9" name="Arrow: Right 8" descr="Arrow pointing to the persistent &quot;what's new&quot; monthly blog link.">
            <a:extLst>
              <a:ext uri="{FF2B5EF4-FFF2-40B4-BE49-F238E27FC236}">
                <a16:creationId xmlns:a16="http://schemas.microsoft.com/office/drawing/2014/main" id="{60D146A4-BBA3-4133-9524-C4BA7B517830}"/>
              </a:ext>
            </a:extLst>
          </p:cNvPr>
          <p:cNvSpPr/>
          <p:nvPr/>
        </p:nvSpPr>
        <p:spPr>
          <a:xfrm>
            <a:off x="2542031" y="5206862"/>
            <a:ext cx="866885" cy="336855"/>
          </a:xfrm>
          <a:prstGeom prst="rightArrow">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220968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6DC34-73E7-6A31-05A0-A3719DA238E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1C7A32C-7B0F-D948-058B-43012212F2AD}"/>
              </a:ext>
            </a:extLst>
          </p:cNvPr>
          <p:cNvSpPr>
            <a:spLocks noGrp="1"/>
          </p:cNvSpPr>
          <p:nvPr>
            <p:ph type="title"/>
          </p:nvPr>
        </p:nvSpPr>
        <p:spPr>
          <a:xfrm>
            <a:off x="659219" y="113479"/>
            <a:ext cx="11025680" cy="1072072"/>
          </a:xfrm>
        </p:spPr>
        <p:txBody>
          <a:bodyPr anchor="ctr">
            <a:normAutofit/>
          </a:bodyPr>
          <a:lstStyle/>
          <a:p>
            <a:r>
              <a:rPr lang="en-US" b="0">
                <a:latin typeface="Segoe UI Semibold" panose="020B0702040204020203" pitchFamily="34" charset="0"/>
                <a:cs typeface="Segoe UI Semibold" panose="020B0702040204020203" pitchFamily="34" charset="0"/>
              </a:rPr>
              <a:t>Newly redesigned Scenario Library</a:t>
            </a:r>
          </a:p>
        </p:txBody>
      </p:sp>
      <p:sp>
        <p:nvSpPr>
          <p:cNvPr id="3" name="Text Placeholder 2">
            <a:extLst>
              <a:ext uri="{FF2B5EF4-FFF2-40B4-BE49-F238E27FC236}">
                <a16:creationId xmlns:a16="http://schemas.microsoft.com/office/drawing/2014/main" id="{C767F8F7-17D4-8D8D-7CD1-CDC954038C13}"/>
              </a:ext>
            </a:extLst>
          </p:cNvPr>
          <p:cNvSpPr>
            <a:spLocks noGrp="1"/>
          </p:cNvSpPr>
          <p:nvPr>
            <p:ph sz="half" idx="1"/>
          </p:nvPr>
        </p:nvSpPr>
        <p:spPr>
          <a:xfrm>
            <a:off x="890225" y="1620061"/>
            <a:ext cx="5181600" cy="4351338"/>
          </a:xfrm>
        </p:spPr>
        <p:txBody>
          <a:bodyPr>
            <a:normAutofit/>
          </a:bodyPr>
          <a:lstStyle/>
          <a:p>
            <a:pPr marL="285750" indent="-285750"/>
            <a:r>
              <a:rPr lang="en-US" sz="2400"/>
              <a:t>Simplified navigation</a:t>
            </a:r>
          </a:p>
          <a:p>
            <a:pPr marL="285750" indent="-285750"/>
            <a:r>
              <a:rPr lang="en-US" sz="2400"/>
              <a:t>Filter by functional department or industry vertical</a:t>
            </a:r>
          </a:p>
          <a:p>
            <a:pPr marL="285750" indent="-285750"/>
            <a:r>
              <a:rPr lang="en-US" sz="2400"/>
              <a:t>Resources are dynamically filtered to only show what’s relevant to what’s selected</a:t>
            </a:r>
          </a:p>
          <a:p>
            <a:pPr marL="285750" indent="-285750"/>
            <a:r>
              <a:rPr lang="en-US" sz="2400"/>
              <a:t>Easily click through the scenarios to see the steps</a:t>
            </a:r>
          </a:p>
          <a:p>
            <a:pPr marL="285750" indent="-285750"/>
            <a:r>
              <a:rPr lang="en-US" sz="2400"/>
              <a:t>Easily navigate to the next or previous scenario, or click through to see all</a:t>
            </a:r>
          </a:p>
        </p:txBody>
      </p:sp>
      <p:pic>
        <p:nvPicPr>
          <p:cNvPr id="4" name="Picture 3" descr="Screenshot of the Scenario Library home page.">
            <a:extLst>
              <a:ext uri="{FF2B5EF4-FFF2-40B4-BE49-F238E27FC236}">
                <a16:creationId xmlns:a16="http://schemas.microsoft.com/office/drawing/2014/main" id="{05EB7B33-F3CB-0A32-776B-F13F437726A2}"/>
              </a:ext>
            </a:extLst>
          </p:cNvPr>
          <p:cNvPicPr>
            <a:picLocks noChangeAspect="1"/>
          </p:cNvPicPr>
          <p:nvPr/>
        </p:nvPicPr>
        <p:blipFill>
          <a:blip r:embed="rId3"/>
          <a:stretch>
            <a:fillRect/>
          </a:stretch>
        </p:blipFill>
        <p:spPr>
          <a:xfrm>
            <a:off x="6560999" y="1282370"/>
            <a:ext cx="4740776" cy="5210504"/>
          </a:xfrm>
          <a:prstGeom prst="roundRect">
            <a:avLst>
              <a:gd name="adj" fmla="val 4041"/>
            </a:avLst>
          </a:prstGeom>
          <a:noFill/>
          <a:ln>
            <a:solidFill>
              <a:schemeClr val="bg1">
                <a:lumMod val="85000"/>
              </a:schemeClr>
            </a:solidFill>
          </a:ln>
          <a:effectLst/>
        </p:spPr>
      </p:pic>
    </p:spTree>
    <p:extLst>
      <p:ext uri="{BB962C8B-B14F-4D97-AF65-F5344CB8AC3E}">
        <p14:creationId xmlns:p14="http://schemas.microsoft.com/office/powerpoint/2010/main" val="21810046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AC47E0F-4EA0-78A1-0296-977D02CCD640}"/>
              </a:ext>
            </a:extLst>
          </p:cNvPr>
          <p:cNvSpPr>
            <a:spLocks noGrp="1"/>
          </p:cNvSpPr>
          <p:nvPr>
            <p:ph type="title" idx="4294967295"/>
          </p:nvPr>
        </p:nvSpPr>
        <p:spPr>
          <a:xfrm>
            <a:off x="659219" y="365126"/>
            <a:ext cx="4328417" cy="1072072"/>
          </a:xfrm>
        </p:spPr>
        <p:txBody>
          <a:bodyPr>
            <a:noAutofit/>
          </a:bodyPr>
          <a:lstStyle/>
          <a:p>
            <a:pPr algn="l"/>
            <a:r>
              <a:rPr lang="en-US" sz="3600" b="0">
                <a:latin typeface="Segoe UI Semibold" panose="020B0702040204020203" pitchFamily="34" charset="0"/>
                <a:cs typeface="Segoe UI Semibold" panose="020B0702040204020203" pitchFamily="34" charset="0"/>
              </a:rPr>
              <a:t>New AI Agents Hub</a:t>
            </a:r>
          </a:p>
        </p:txBody>
      </p:sp>
      <p:sp>
        <p:nvSpPr>
          <p:cNvPr id="13" name="TextBox 12">
            <a:extLst>
              <a:ext uri="{FF2B5EF4-FFF2-40B4-BE49-F238E27FC236}">
                <a16:creationId xmlns:a16="http://schemas.microsoft.com/office/drawing/2014/main" id="{07D9A65D-C1BD-D63F-6730-41BD37C9F9E4}"/>
              </a:ext>
            </a:extLst>
          </p:cNvPr>
          <p:cNvSpPr txBox="1"/>
          <p:nvPr/>
        </p:nvSpPr>
        <p:spPr>
          <a:xfrm>
            <a:off x="659218" y="1237143"/>
            <a:ext cx="40552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hlinkClick r:id="rId3"/>
              </a:rPr>
              <a:t>https://aka.ms/AIAgentsHub</a:t>
            </a:r>
            <a:endParaRPr kumimoji="0" lang="en-US" sz="2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10" name="TextBox 9">
            <a:extLst>
              <a:ext uri="{FF2B5EF4-FFF2-40B4-BE49-F238E27FC236}">
                <a16:creationId xmlns:a16="http://schemas.microsoft.com/office/drawing/2014/main" id="{71078C5A-416F-492E-E012-EBD03031604F}"/>
              </a:ext>
            </a:extLst>
          </p:cNvPr>
          <p:cNvSpPr txBox="1"/>
          <p:nvPr/>
        </p:nvSpPr>
        <p:spPr>
          <a:xfrm>
            <a:off x="659217" y="2001438"/>
            <a:ext cx="4328417"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Cross-organizational landing page for AI agents.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a:solidFill>
                <a:prstClr val="black"/>
              </a:solidFill>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This new hub brings resources from learn.microsoft.com, developer.microsoft.com, setup.microsoft.com, and more, into one location.</a:t>
            </a:r>
          </a:p>
        </p:txBody>
      </p:sp>
      <p:pic>
        <p:nvPicPr>
          <p:cNvPr id="8" name="Picture 7" descr="Screenshot of the new AI Agents Hub.">
            <a:extLst>
              <a:ext uri="{FF2B5EF4-FFF2-40B4-BE49-F238E27FC236}">
                <a16:creationId xmlns:a16="http://schemas.microsoft.com/office/drawing/2014/main" id="{F305E144-D57B-9EFF-D566-1252F0AC1D9D}"/>
              </a:ext>
            </a:extLst>
          </p:cNvPr>
          <p:cNvPicPr>
            <a:picLocks noChangeAspect="1"/>
          </p:cNvPicPr>
          <p:nvPr/>
        </p:nvPicPr>
        <p:blipFill>
          <a:blip r:embed="rId4"/>
          <a:srcRect b="29353"/>
          <a:stretch>
            <a:fillRect/>
          </a:stretch>
        </p:blipFill>
        <p:spPr>
          <a:xfrm>
            <a:off x="5260770" y="371908"/>
            <a:ext cx="6418276" cy="6114183"/>
          </a:xfrm>
          <a:prstGeom prst="rect">
            <a:avLst/>
          </a:prstGeom>
        </p:spPr>
      </p:pic>
    </p:spTree>
    <p:extLst>
      <p:ext uri="{BB962C8B-B14F-4D97-AF65-F5344CB8AC3E}">
        <p14:creationId xmlns:p14="http://schemas.microsoft.com/office/powerpoint/2010/main" val="24256781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BF01188-9D10-E577-7ACE-7FA45ED2B967}"/>
              </a:ext>
            </a:extLst>
          </p:cNvPr>
          <p:cNvSpPr txBox="1">
            <a:spLocks noGrp="1"/>
          </p:cNvSpPr>
          <p:nvPr>
            <p:ph type="title" idx="4294967295"/>
          </p:nvPr>
        </p:nvSpPr>
        <p:spPr>
          <a:xfrm>
            <a:off x="580454" y="1962677"/>
            <a:ext cx="10280586"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chemeClr val="bg1"/>
                </a:solidFill>
                <a:effectLst/>
                <a:uLnTx/>
                <a:uFillTx/>
                <a:latin typeface="Segoe UI Semibold"/>
                <a:ea typeface="+mn-ea"/>
                <a:cs typeface="+mn-cs"/>
              </a:rPr>
              <a:t>Microsoft 365 Champion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chemeClr val="bg1"/>
                </a:solidFill>
                <a:effectLst/>
                <a:uLnTx/>
                <a:uFillTx/>
                <a:latin typeface="Segoe UI Semibold"/>
                <a:ea typeface="+mn-ea"/>
                <a:cs typeface="+mn-cs"/>
              </a:rPr>
              <a:t>community call</a:t>
            </a:r>
            <a:endParaRPr kumimoji="0" lang="en-US" sz="5400" b="0" i="0" u="none" strike="noStrike" kern="1200" cap="none" spc="600" normalizeH="0" baseline="0" noProof="0">
              <a:ln>
                <a:noFill/>
              </a:ln>
              <a:solidFill>
                <a:schemeClr val="bg1"/>
              </a:solidFill>
              <a:effectLst/>
              <a:uLnTx/>
              <a:uFillTx/>
              <a:latin typeface="Segoe UI"/>
              <a:ea typeface="+mn-ea"/>
              <a:cs typeface="+mn-cs"/>
            </a:endParaRPr>
          </a:p>
        </p:txBody>
      </p:sp>
      <p:pic>
        <p:nvPicPr>
          <p:cNvPr id="3" name="Picture 2" descr="Microsoft logo.&#10;&#10;">
            <a:extLst>
              <a:ext uri="{FF2B5EF4-FFF2-40B4-BE49-F238E27FC236}">
                <a16:creationId xmlns:a16="http://schemas.microsoft.com/office/drawing/2014/main" id="{2B642A22-4480-082A-9378-0F215FE14CA2}"/>
              </a:ext>
            </a:extLst>
          </p:cNvPr>
          <p:cNvPicPr>
            <a:picLocks noChangeAspect="1"/>
          </p:cNvPicPr>
          <p:nvPr/>
        </p:nvPicPr>
        <p:blipFill>
          <a:blip r:embed="rId3"/>
          <a:stretch>
            <a:fillRect/>
          </a:stretch>
        </p:blipFill>
        <p:spPr>
          <a:xfrm>
            <a:off x="199172" y="35331"/>
            <a:ext cx="3084379" cy="1383174"/>
          </a:xfrm>
          <a:prstGeom prst="rect">
            <a:avLst/>
          </a:prstGeom>
        </p:spPr>
      </p:pic>
      <p:sp>
        <p:nvSpPr>
          <p:cNvPr id="6" name="Rounded Rectangle 5">
            <a:extLst>
              <a:ext uri="{FF2B5EF4-FFF2-40B4-BE49-F238E27FC236}">
                <a16:creationId xmlns:a16="http://schemas.microsoft.com/office/drawing/2014/main" id="{68DFF712-BC22-753B-6F70-A24F0DD436B3}"/>
              </a:ext>
              <a:ext uri="{C183D7F6-B498-43B3-948B-1728B52AA6E4}">
                <adec:decorative xmlns:adec="http://schemas.microsoft.com/office/drawing/2017/decorative" val="1"/>
              </a:ext>
            </a:extLst>
          </p:cNvPr>
          <p:cNvSpPr/>
          <p:nvPr/>
        </p:nvSpPr>
        <p:spPr>
          <a:xfrm>
            <a:off x="580454" y="4445841"/>
            <a:ext cx="3034943" cy="936122"/>
          </a:xfrm>
          <a:prstGeom prst="roundRect">
            <a:avLst>
              <a:gd name="adj" fmla="val 50000"/>
            </a:avLst>
          </a:prstGeom>
          <a:solidFill>
            <a:srgbClr val="F25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8" name="Picture 7">
            <a:extLst>
              <a:ext uri="{FF2B5EF4-FFF2-40B4-BE49-F238E27FC236}">
                <a16:creationId xmlns:a16="http://schemas.microsoft.com/office/drawing/2014/main" id="{82A169C0-D3C4-0142-D4AA-829F6FB28FB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77003" y="4663475"/>
            <a:ext cx="532553" cy="500853"/>
          </a:xfrm>
          <a:prstGeom prst="rect">
            <a:avLst/>
          </a:prstGeom>
        </p:spPr>
      </p:pic>
      <p:sp>
        <p:nvSpPr>
          <p:cNvPr id="12" name="TextBox 11">
            <a:extLst>
              <a:ext uri="{FF2B5EF4-FFF2-40B4-BE49-F238E27FC236}">
                <a16:creationId xmlns:a16="http://schemas.microsoft.com/office/drawing/2014/main" id="{ED8A1AB5-2D60-3569-1D67-9F967F1BC395}"/>
              </a:ext>
            </a:extLst>
          </p:cNvPr>
          <p:cNvSpPr txBox="1"/>
          <p:nvPr/>
        </p:nvSpPr>
        <p:spPr>
          <a:xfrm>
            <a:off x="1530382" y="4652291"/>
            <a:ext cx="2913507" cy="52322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a:solidFill>
                  <a:srgbClr val="FFFFFF"/>
                </a:solidFill>
                <a:latin typeface="Segoe UI Semibold"/>
                <a:cs typeface="Segoe UI Semibold"/>
              </a:rPr>
              <a:t>May</a:t>
            </a:r>
            <a:r>
              <a:rPr kumimoji="0" lang="en-US" sz="2800" b="1" i="0" u="none" strike="noStrike" kern="1200" cap="none" spc="0" normalizeH="0" baseline="0" noProof="0">
                <a:ln>
                  <a:noFill/>
                </a:ln>
                <a:solidFill>
                  <a:srgbClr val="FFFFFF"/>
                </a:solidFill>
                <a:effectLst/>
                <a:uLnTx/>
                <a:uFillTx/>
                <a:latin typeface="Segoe UI Semibold"/>
                <a:ea typeface="+mn-ea"/>
                <a:cs typeface="Segoe UI Semibold"/>
              </a:rPr>
              <a:t> 2025</a:t>
            </a:r>
          </a:p>
        </p:txBody>
      </p:sp>
    </p:spTree>
    <p:extLst>
      <p:ext uri="{BB962C8B-B14F-4D97-AF65-F5344CB8AC3E}">
        <p14:creationId xmlns:p14="http://schemas.microsoft.com/office/powerpoint/2010/main" val="2832216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C6F48A9F-CD77-60B2-1105-25E801692BAC}"/>
              </a:ext>
            </a:extLst>
          </p:cNvPr>
          <p:cNvSpPr txBox="1">
            <a:spLocks noGrp="1"/>
          </p:cNvSpPr>
          <p:nvPr>
            <p:ph type="title" idx="4294967295"/>
          </p:nvPr>
        </p:nvSpPr>
        <p:spPr>
          <a:xfrm>
            <a:off x="659219" y="202430"/>
            <a:ext cx="11025680" cy="71976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ctr" defTabSz="914400" rtl="0" eaLnBrk="1" latinLnBrk="0" hangingPunct="1">
              <a:lnSpc>
                <a:spcPct val="90000"/>
              </a:lnSpc>
              <a:spcBef>
                <a:spcPct val="0"/>
              </a:spcBef>
              <a:buNone/>
              <a:defRPr sz="4200" b="1" kern="1200">
                <a:solidFill>
                  <a:srgbClr val="091F2C"/>
                </a:solidFill>
                <a:latin typeface="Segoe UI" panose="020B0502040204020203" pitchFamily="34" charset="0"/>
                <a:ea typeface="+mj-ea"/>
                <a:cs typeface="Segoe UI" panose="020B0502040204020203"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00" b="0" i="0" u="none" strike="noStrike" kern="1200" cap="none" spc="0" normalizeH="0" baseline="0" noProof="0">
                <a:ln>
                  <a:noFill/>
                </a:ln>
                <a:solidFill>
                  <a:srgbClr val="091F2C"/>
                </a:solidFill>
                <a:effectLst/>
                <a:uLnTx/>
                <a:uFillTx/>
                <a:latin typeface="Segoe UI Semibold" panose="020B0702040204020203" pitchFamily="34" charset="0"/>
                <a:ea typeface="+mj-ea"/>
                <a:cs typeface="Segoe UI Semibold" panose="020B0702040204020203" pitchFamily="34" charset="0"/>
              </a:rPr>
              <a:t>New AI Agents Hub tour – pt 1</a:t>
            </a:r>
          </a:p>
        </p:txBody>
      </p:sp>
      <p:pic>
        <p:nvPicPr>
          <p:cNvPr id="5" name="Picture 4" descr="Screenshot of the 3 curated resources at the top of the new AI Agents Hub page.">
            <a:extLst>
              <a:ext uri="{FF2B5EF4-FFF2-40B4-BE49-F238E27FC236}">
                <a16:creationId xmlns:a16="http://schemas.microsoft.com/office/drawing/2014/main" id="{52979D87-761A-38D3-3895-E0F074F04BA7}"/>
              </a:ext>
            </a:extLst>
          </p:cNvPr>
          <p:cNvPicPr>
            <a:picLocks noChangeAspect="1"/>
          </p:cNvPicPr>
          <p:nvPr/>
        </p:nvPicPr>
        <p:blipFill>
          <a:blip r:embed="rId3"/>
          <a:stretch>
            <a:fillRect/>
          </a:stretch>
        </p:blipFill>
        <p:spPr>
          <a:xfrm>
            <a:off x="3467594" y="922194"/>
            <a:ext cx="8391259" cy="5013611"/>
          </a:xfrm>
          <a:prstGeom prst="roundRect">
            <a:avLst>
              <a:gd name="adj" fmla="val 4041"/>
            </a:avLst>
          </a:prstGeom>
          <a:ln>
            <a:solidFill>
              <a:schemeClr val="bg1">
                <a:lumMod val="85000"/>
              </a:schemeClr>
            </a:solidFill>
          </a:ln>
          <a:effectLst/>
        </p:spPr>
      </p:pic>
      <p:sp>
        <p:nvSpPr>
          <p:cNvPr id="11" name="TextBox 10">
            <a:extLst>
              <a:ext uri="{FF2B5EF4-FFF2-40B4-BE49-F238E27FC236}">
                <a16:creationId xmlns:a16="http://schemas.microsoft.com/office/drawing/2014/main" id="{2F34379E-547E-98CA-81DB-99DC62B32870}"/>
              </a:ext>
            </a:extLst>
          </p:cNvPr>
          <p:cNvSpPr txBox="1"/>
          <p:nvPr/>
        </p:nvSpPr>
        <p:spPr>
          <a:xfrm>
            <a:off x="416274" y="4463382"/>
            <a:ext cx="256715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Curated primary resources and go-do’s</a:t>
            </a:r>
          </a:p>
        </p:txBody>
      </p:sp>
      <p:sp>
        <p:nvSpPr>
          <p:cNvPr id="12" name="Arrow: Right 11" descr="Arrow pointing to the two content boxes below the product filter showcasing the primary assets.">
            <a:extLst>
              <a:ext uri="{FF2B5EF4-FFF2-40B4-BE49-F238E27FC236}">
                <a16:creationId xmlns:a16="http://schemas.microsoft.com/office/drawing/2014/main" id="{829DD094-2D63-1D65-2728-2FF442C68C68}"/>
              </a:ext>
            </a:extLst>
          </p:cNvPr>
          <p:cNvSpPr/>
          <p:nvPr/>
        </p:nvSpPr>
        <p:spPr>
          <a:xfrm>
            <a:off x="2792874" y="4802787"/>
            <a:ext cx="1187667" cy="336855"/>
          </a:xfrm>
          <a:prstGeom prst="rightArrow">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80902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5D59D-94CB-F83A-1EFC-50B6A4C31EB6}"/>
            </a:ext>
          </a:extLst>
        </p:cNvPr>
        <p:cNvGrpSpPr/>
        <p:nvPr/>
      </p:nvGrpSpPr>
      <p:grpSpPr>
        <a:xfrm>
          <a:off x="0" y="0"/>
          <a:ext cx="0" cy="0"/>
          <a:chOff x="0" y="0"/>
          <a:chExt cx="0" cy="0"/>
        </a:xfrm>
      </p:grpSpPr>
      <p:sp>
        <p:nvSpPr>
          <p:cNvPr id="6" name="Title 4">
            <a:extLst>
              <a:ext uri="{FF2B5EF4-FFF2-40B4-BE49-F238E27FC236}">
                <a16:creationId xmlns:a16="http://schemas.microsoft.com/office/drawing/2014/main" id="{4F7B24EC-C56D-37B4-F388-95FE498EAECB}"/>
              </a:ext>
            </a:extLst>
          </p:cNvPr>
          <p:cNvSpPr txBox="1">
            <a:spLocks noGrp="1"/>
          </p:cNvSpPr>
          <p:nvPr>
            <p:ph type="title" idx="4294967295"/>
          </p:nvPr>
        </p:nvSpPr>
        <p:spPr>
          <a:xfrm>
            <a:off x="659219" y="202430"/>
            <a:ext cx="11025680" cy="71976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ctr" defTabSz="914400" rtl="0" eaLnBrk="1" latinLnBrk="0" hangingPunct="1">
              <a:lnSpc>
                <a:spcPct val="90000"/>
              </a:lnSpc>
              <a:spcBef>
                <a:spcPct val="0"/>
              </a:spcBef>
              <a:buNone/>
              <a:defRPr sz="4200" b="1" kern="1200">
                <a:solidFill>
                  <a:srgbClr val="091F2C"/>
                </a:solidFill>
                <a:latin typeface="Segoe UI" panose="020B0502040204020203" pitchFamily="34" charset="0"/>
                <a:ea typeface="+mj-ea"/>
                <a:cs typeface="Segoe UI" panose="020B0502040204020203"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00" b="0" i="0" u="none" strike="noStrike" kern="1200" cap="none" spc="0" normalizeH="0" baseline="0" noProof="0">
                <a:ln>
                  <a:noFill/>
                </a:ln>
                <a:solidFill>
                  <a:srgbClr val="091F2C"/>
                </a:solidFill>
                <a:effectLst/>
                <a:uLnTx/>
                <a:uFillTx/>
                <a:latin typeface="Segoe UI Semibold" panose="020B0702040204020203" pitchFamily="34" charset="0"/>
                <a:ea typeface="+mj-ea"/>
                <a:cs typeface="Segoe UI Semibold" panose="020B0702040204020203" pitchFamily="34" charset="0"/>
              </a:rPr>
              <a:t>New AI Agents Hub tour – pt 2</a:t>
            </a:r>
          </a:p>
        </p:txBody>
      </p:sp>
      <p:pic>
        <p:nvPicPr>
          <p:cNvPr id="16" name="Picture 15" descr="Screenshot of the new AI Agents Hub page to show the different product zones.">
            <a:extLst>
              <a:ext uri="{FF2B5EF4-FFF2-40B4-BE49-F238E27FC236}">
                <a16:creationId xmlns:a16="http://schemas.microsoft.com/office/drawing/2014/main" id="{7F30EF35-B4A8-6278-FE1A-A6E4DAE2B00F}"/>
              </a:ext>
            </a:extLst>
          </p:cNvPr>
          <p:cNvPicPr>
            <a:picLocks noChangeAspect="1"/>
          </p:cNvPicPr>
          <p:nvPr/>
        </p:nvPicPr>
        <p:blipFill>
          <a:blip r:embed="rId2"/>
          <a:stretch>
            <a:fillRect/>
          </a:stretch>
        </p:blipFill>
        <p:spPr>
          <a:xfrm>
            <a:off x="3091445" y="1217162"/>
            <a:ext cx="8681456" cy="5102794"/>
          </a:xfrm>
          <a:prstGeom prst="roundRect">
            <a:avLst>
              <a:gd name="adj" fmla="val 4041"/>
            </a:avLst>
          </a:prstGeom>
          <a:ln>
            <a:solidFill>
              <a:schemeClr val="bg1">
                <a:lumMod val="85000"/>
              </a:schemeClr>
            </a:solidFill>
          </a:ln>
          <a:effectLst/>
        </p:spPr>
      </p:pic>
      <p:sp>
        <p:nvSpPr>
          <p:cNvPr id="8" name="TextBox 7">
            <a:extLst>
              <a:ext uri="{FF2B5EF4-FFF2-40B4-BE49-F238E27FC236}">
                <a16:creationId xmlns:a16="http://schemas.microsoft.com/office/drawing/2014/main" id="{F586D63C-9186-7AC2-38D2-E442659786F4}"/>
              </a:ext>
            </a:extLst>
          </p:cNvPr>
          <p:cNvSpPr txBox="1"/>
          <p:nvPr/>
        </p:nvSpPr>
        <p:spPr>
          <a:xfrm>
            <a:off x="1034656" y="1599654"/>
            <a:ext cx="159100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Product selector</a:t>
            </a:r>
          </a:p>
        </p:txBody>
      </p:sp>
      <p:sp>
        <p:nvSpPr>
          <p:cNvPr id="9" name="Arrow: Right 8" descr="Arrow pointing to the role selector.">
            <a:extLst>
              <a:ext uri="{FF2B5EF4-FFF2-40B4-BE49-F238E27FC236}">
                <a16:creationId xmlns:a16="http://schemas.microsoft.com/office/drawing/2014/main" id="{0AE07B2F-B851-69AC-C2CE-822A6CECABAF}"/>
              </a:ext>
            </a:extLst>
          </p:cNvPr>
          <p:cNvSpPr/>
          <p:nvPr/>
        </p:nvSpPr>
        <p:spPr>
          <a:xfrm>
            <a:off x="2159875" y="1785170"/>
            <a:ext cx="2814145" cy="336855"/>
          </a:xfrm>
          <a:prstGeom prst="rightArrow">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18AD7FAA-3535-91CF-A76F-D1F97FA92CCC}"/>
              </a:ext>
            </a:extLst>
          </p:cNvPr>
          <p:cNvSpPr txBox="1"/>
          <p:nvPr/>
        </p:nvSpPr>
        <p:spPr>
          <a:xfrm>
            <a:off x="659219" y="3368024"/>
            <a:ext cx="172190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Dynamic resources organized by phase</a:t>
            </a:r>
          </a:p>
        </p:txBody>
      </p:sp>
      <p:sp>
        <p:nvSpPr>
          <p:cNvPr id="13" name="Arrow: Right 12" descr="Arrow pointing to the assets in each phase.">
            <a:extLst>
              <a:ext uri="{FF2B5EF4-FFF2-40B4-BE49-F238E27FC236}">
                <a16:creationId xmlns:a16="http://schemas.microsoft.com/office/drawing/2014/main" id="{998FC5C8-1AD7-1E6D-8873-A98D3C0F123C}"/>
              </a:ext>
            </a:extLst>
          </p:cNvPr>
          <p:cNvSpPr/>
          <p:nvPr/>
        </p:nvSpPr>
        <p:spPr>
          <a:xfrm>
            <a:off x="2163736" y="3692889"/>
            <a:ext cx="1187667" cy="336855"/>
          </a:xfrm>
          <a:prstGeom prst="rightArrow">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TextBox 16">
            <a:extLst>
              <a:ext uri="{FF2B5EF4-FFF2-40B4-BE49-F238E27FC236}">
                <a16:creationId xmlns:a16="http://schemas.microsoft.com/office/drawing/2014/main" id="{2F619462-393A-74B4-8524-F9BBDB853EFF}"/>
              </a:ext>
            </a:extLst>
          </p:cNvPr>
          <p:cNvSpPr txBox="1"/>
          <p:nvPr/>
        </p:nvSpPr>
        <p:spPr>
          <a:xfrm>
            <a:off x="790118" y="5787798"/>
            <a:ext cx="159100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Icon legend</a:t>
            </a:r>
          </a:p>
        </p:txBody>
      </p:sp>
      <p:sp>
        <p:nvSpPr>
          <p:cNvPr id="18" name="Arrow: Right 17" descr="Arrow pointing to the role selector.">
            <a:extLst>
              <a:ext uri="{FF2B5EF4-FFF2-40B4-BE49-F238E27FC236}">
                <a16:creationId xmlns:a16="http://schemas.microsoft.com/office/drawing/2014/main" id="{A9941E18-9772-84A9-9004-23F1FD9D1F35}"/>
              </a:ext>
            </a:extLst>
          </p:cNvPr>
          <p:cNvSpPr/>
          <p:nvPr/>
        </p:nvSpPr>
        <p:spPr>
          <a:xfrm>
            <a:off x="2381122" y="5819426"/>
            <a:ext cx="2814145" cy="336855"/>
          </a:xfrm>
          <a:prstGeom prst="rightArrow">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729940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2263B2-332C-DF1A-3385-2ECFD22EA952}"/>
            </a:ext>
          </a:extLst>
        </p:cNvPr>
        <p:cNvGrpSpPr/>
        <p:nvPr/>
      </p:nvGrpSpPr>
      <p:grpSpPr>
        <a:xfrm>
          <a:off x="0" y="0"/>
          <a:ext cx="0" cy="0"/>
          <a:chOff x="0" y="0"/>
          <a:chExt cx="0" cy="0"/>
        </a:xfrm>
      </p:grpSpPr>
      <p:sp>
        <p:nvSpPr>
          <p:cNvPr id="6" name="Title 4">
            <a:extLst>
              <a:ext uri="{FF2B5EF4-FFF2-40B4-BE49-F238E27FC236}">
                <a16:creationId xmlns:a16="http://schemas.microsoft.com/office/drawing/2014/main" id="{B4716B7C-96AB-2EB6-4FB2-D10CF2B0FF0F}"/>
              </a:ext>
            </a:extLst>
          </p:cNvPr>
          <p:cNvSpPr txBox="1">
            <a:spLocks noGrp="1"/>
          </p:cNvSpPr>
          <p:nvPr>
            <p:ph type="title" idx="4294967295"/>
          </p:nvPr>
        </p:nvSpPr>
        <p:spPr>
          <a:xfrm>
            <a:off x="659219" y="202430"/>
            <a:ext cx="11025680" cy="71976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ctr" defTabSz="914400" rtl="0" eaLnBrk="1" latinLnBrk="0" hangingPunct="1">
              <a:lnSpc>
                <a:spcPct val="90000"/>
              </a:lnSpc>
              <a:spcBef>
                <a:spcPct val="0"/>
              </a:spcBef>
              <a:buNone/>
              <a:defRPr sz="4200" b="1" kern="1200">
                <a:solidFill>
                  <a:srgbClr val="091F2C"/>
                </a:solidFill>
                <a:latin typeface="Segoe UI" panose="020B0502040204020203" pitchFamily="34" charset="0"/>
                <a:ea typeface="+mj-ea"/>
                <a:cs typeface="Segoe UI" panose="020B0502040204020203"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00" b="0" i="0" u="none" strike="noStrike" kern="1200" cap="none" spc="0" normalizeH="0" baseline="0" noProof="0">
                <a:ln>
                  <a:noFill/>
                </a:ln>
                <a:solidFill>
                  <a:srgbClr val="091F2C"/>
                </a:solidFill>
                <a:effectLst/>
                <a:uLnTx/>
                <a:uFillTx/>
                <a:latin typeface="Segoe UI Semibold" panose="020B0702040204020203" pitchFamily="34" charset="0"/>
                <a:ea typeface="+mj-ea"/>
                <a:cs typeface="Segoe UI Semibold" panose="020B0702040204020203" pitchFamily="34" charset="0"/>
              </a:rPr>
              <a:t>New AI Agents Hub tour – pt 3</a:t>
            </a:r>
          </a:p>
        </p:txBody>
      </p:sp>
      <p:pic>
        <p:nvPicPr>
          <p:cNvPr id="3" name="Picture 2" descr="Screenshot of the adoption resources on the new AI Agents Hub page.">
            <a:extLst>
              <a:ext uri="{FF2B5EF4-FFF2-40B4-BE49-F238E27FC236}">
                <a16:creationId xmlns:a16="http://schemas.microsoft.com/office/drawing/2014/main" id="{EAB23B43-3507-5BBD-3DD2-FBB257AA6376}"/>
              </a:ext>
            </a:extLst>
          </p:cNvPr>
          <p:cNvPicPr>
            <a:picLocks noChangeAspect="1"/>
          </p:cNvPicPr>
          <p:nvPr/>
        </p:nvPicPr>
        <p:blipFill>
          <a:blip r:embed="rId2"/>
          <a:stretch>
            <a:fillRect/>
          </a:stretch>
        </p:blipFill>
        <p:spPr>
          <a:xfrm>
            <a:off x="3253839" y="1520512"/>
            <a:ext cx="8638988" cy="4344754"/>
          </a:xfrm>
          <a:prstGeom prst="roundRect">
            <a:avLst>
              <a:gd name="adj" fmla="val 4041"/>
            </a:avLst>
          </a:prstGeom>
          <a:ln>
            <a:solidFill>
              <a:schemeClr val="bg1">
                <a:lumMod val="85000"/>
              </a:schemeClr>
            </a:solidFill>
          </a:ln>
          <a:effectLst/>
        </p:spPr>
      </p:pic>
      <p:sp>
        <p:nvSpPr>
          <p:cNvPr id="10" name="TextBox 9">
            <a:extLst>
              <a:ext uri="{FF2B5EF4-FFF2-40B4-BE49-F238E27FC236}">
                <a16:creationId xmlns:a16="http://schemas.microsoft.com/office/drawing/2014/main" id="{A1A07B15-A05A-B70E-54E2-68E5E8C384EA}"/>
              </a:ext>
            </a:extLst>
          </p:cNvPr>
          <p:cNvSpPr txBox="1"/>
          <p:nvPr/>
        </p:nvSpPr>
        <p:spPr>
          <a:xfrm>
            <a:off x="659219" y="2752814"/>
            <a:ext cx="172190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Adoption resources organized by phase</a:t>
            </a:r>
          </a:p>
        </p:txBody>
      </p:sp>
      <p:sp>
        <p:nvSpPr>
          <p:cNvPr id="13" name="Arrow: Right 12" descr="Arrow pointing to the assets in each phase.">
            <a:extLst>
              <a:ext uri="{FF2B5EF4-FFF2-40B4-BE49-F238E27FC236}">
                <a16:creationId xmlns:a16="http://schemas.microsoft.com/office/drawing/2014/main" id="{E40C4B8E-FCEC-F240-D39C-E1B909564C30}"/>
              </a:ext>
            </a:extLst>
          </p:cNvPr>
          <p:cNvSpPr/>
          <p:nvPr/>
        </p:nvSpPr>
        <p:spPr>
          <a:xfrm>
            <a:off x="2066172" y="3092145"/>
            <a:ext cx="1187667" cy="336855"/>
          </a:xfrm>
          <a:prstGeom prst="rightArrow">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TextBox 16">
            <a:extLst>
              <a:ext uri="{FF2B5EF4-FFF2-40B4-BE49-F238E27FC236}">
                <a16:creationId xmlns:a16="http://schemas.microsoft.com/office/drawing/2014/main" id="{0BA06A14-F916-1075-C3BE-DA2683B9B3A0}"/>
              </a:ext>
            </a:extLst>
          </p:cNvPr>
          <p:cNvSpPr txBox="1"/>
          <p:nvPr/>
        </p:nvSpPr>
        <p:spPr>
          <a:xfrm>
            <a:off x="1035667" y="5016328"/>
            <a:ext cx="172190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Consistent legend</a:t>
            </a:r>
          </a:p>
        </p:txBody>
      </p:sp>
      <p:sp>
        <p:nvSpPr>
          <p:cNvPr id="18" name="Arrow: Right 17" descr="Arrow pointing to the role selector.">
            <a:extLst>
              <a:ext uri="{FF2B5EF4-FFF2-40B4-BE49-F238E27FC236}">
                <a16:creationId xmlns:a16="http://schemas.microsoft.com/office/drawing/2014/main" id="{AC08E4DE-B1FC-6CD7-663B-6B3BF75CE81D}"/>
              </a:ext>
            </a:extLst>
          </p:cNvPr>
          <p:cNvSpPr/>
          <p:nvPr/>
        </p:nvSpPr>
        <p:spPr>
          <a:xfrm>
            <a:off x="2381122" y="5309150"/>
            <a:ext cx="2814145" cy="336855"/>
          </a:xfrm>
          <a:prstGeom prst="rightArrow">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628299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CD641-FFC8-5F51-D9AF-ED569E9F7275}"/>
            </a:ext>
          </a:extLst>
        </p:cNvPr>
        <p:cNvGrpSpPr/>
        <p:nvPr/>
      </p:nvGrpSpPr>
      <p:grpSpPr>
        <a:xfrm>
          <a:off x="0" y="0"/>
          <a:ext cx="0" cy="0"/>
          <a:chOff x="0" y="0"/>
          <a:chExt cx="0" cy="0"/>
        </a:xfrm>
      </p:grpSpPr>
      <p:sp>
        <p:nvSpPr>
          <p:cNvPr id="6" name="Title 4">
            <a:extLst>
              <a:ext uri="{FF2B5EF4-FFF2-40B4-BE49-F238E27FC236}">
                <a16:creationId xmlns:a16="http://schemas.microsoft.com/office/drawing/2014/main" id="{AEAD3894-FDF4-4F1C-E885-ABEFF66E52B2}"/>
              </a:ext>
            </a:extLst>
          </p:cNvPr>
          <p:cNvSpPr txBox="1">
            <a:spLocks noGrp="1"/>
          </p:cNvSpPr>
          <p:nvPr>
            <p:ph type="title" idx="4294967295"/>
          </p:nvPr>
        </p:nvSpPr>
        <p:spPr>
          <a:xfrm>
            <a:off x="659219" y="202430"/>
            <a:ext cx="11025680" cy="71976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ctr" defTabSz="914400" rtl="0" eaLnBrk="1" latinLnBrk="0" hangingPunct="1">
              <a:lnSpc>
                <a:spcPct val="90000"/>
              </a:lnSpc>
              <a:spcBef>
                <a:spcPct val="0"/>
              </a:spcBef>
              <a:buNone/>
              <a:defRPr sz="4200" b="1" kern="1200">
                <a:solidFill>
                  <a:srgbClr val="091F2C"/>
                </a:solidFill>
                <a:latin typeface="Segoe UI" panose="020B0502040204020203" pitchFamily="34" charset="0"/>
                <a:ea typeface="+mj-ea"/>
                <a:cs typeface="Segoe UI" panose="020B0502040204020203"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00" b="0" i="0" u="none" strike="noStrike" kern="1200" cap="none" spc="0" normalizeH="0" baseline="0" noProof="0">
                <a:ln>
                  <a:noFill/>
                </a:ln>
                <a:solidFill>
                  <a:srgbClr val="091F2C"/>
                </a:solidFill>
                <a:effectLst/>
                <a:uLnTx/>
                <a:uFillTx/>
                <a:latin typeface="Segoe UI Semibold" panose="020B0702040204020203" pitchFamily="34" charset="0"/>
                <a:ea typeface="+mj-ea"/>
                <a:cs typeface="Segoe UI Semibold" panose="020B0702040204020203" pitchFamily="34" charset="0"/>
              </a:rPr>
              <a:t>New AI Agents Hub tour – pt 4</a:t>
            </a:r>
          </a:p>
        </p:txBody>
      </p:sp>
      <p:sp>
        <p:nvSpPr>
          <p:cNvPr id="10" name="TextBox 9">
            <a:extLst>
              <a:ext uri="{FF2B5EF4-FFF2-40B4-BE49-F238E27FC236}">
                <a16:creationId xmlns:a16="http://schemas.microsoft.com/office/drawing/2014/main" id="{0EBD5908-D637-CF39-80A4-624A02E40BB0}"/>
              </a:ext>
            </a:extLst>
          </p:cNvPr>
          <p:cNvSpPr txBox="1"/>
          <p:nvPr/>
        </p:nvSpPr>
        <p:spPr>
          <a:xfrm>
            <a:off x="808142" y="1211995"/>
            <a:ext cx="2000854"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News, events, community condensed into one simplified section</a:t>
            </a:r>
          </a:p>
        </p:txBody>
      </p:sp>
      <p:sp>
        <p:nvSpPr>
          <p:cNvPr id="13" name="Arrow: Right 12" descr="Arrow pointing to the assets in each phase.">
            <a:extLst>
              <a:ext uri="{FF2B5EF4-FFF2-40B4-BE49-F238E27FC236}">
                <a16:creationId xmlns:a16="http://schemas.microsoft.com/office/drawing/2014/main" id="{78C0F268-280B-6160-CF79-E213F6191BBC}"/>
              </a:ext>
            </a:extLst>
          </p:cNvPr>
          <p:cNvSpPr/>
          <p:nvPr/>
        </p:nvSpPr>
        <p:spPr>
          <a:xfrm>
            <a:off x="2565070" y="1644311"/>
            <a:ext cx="786332" cy="336855"/>
          </a:xfrm>
          <a:prstGeom prst="rightArrow">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descr="Screenshot of the combined news, events, community section on the new AI Agents Hub page.">
            <a:extLst>
              <a:ext uri="{FF2B5EF4-FFF2-40B4-BE49-F238E27FC236}">
                <a16:creationId xmlns:a16="http://schemas.microsoft.com/office/drawing/2014/main" id="{EFF1F193-860C-CD1C-760C-70064576A875}"/>
              </a:ext>
            </a:extLst>
          </p:cNvPr>
          <p:cNvPicPr>
            <a:picLocks noChangeAspect="1"/>
          </p:cNvPicPr>
          <p:nvPr/>
        </p:nvPicPr>
        <p:blipFill>
          <a:blip r:embed="rId2"/>
          <a:stretch>
            <a:fillRect/>
          </a:stretch>
        </p:blipFill>
        <p:spPr>
          <a:xfrm>
            <a:off x="3052921" y="1460664"/>
            <a:ext cx="8631978" cy="4638345"/>
          </a:xfrm>
          <a:prstGeom prst="roundRect">
            <a:avLst>
              <a:gd name="adj" fmla="val 4041"/>
            </a:avLst>
          </a:prstGeom>
          <a:ln>
            <a:solidFill>
              <a:schemeClr val="bg1">
                <a:lumMod val="85000"/>
              </a:schemeClr>
            </a:solidFill>
          </a:ln>
          <a:effectLst/>
        </p:spPr>
      </p:pic>
    </p:spTree>
    <p:extLst>
      <p:ext uri="{BB962C8B-B14F-4D97-AF65-F5344CB8AC3E}">
        <p14:creationId xmlns:p14="http://schemas.microsoft.com/office/powerpoint/2010/main" val="1286421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73D89FBF-C512-0478-6BD8-6F6B1BC1DA4B}"/>
              </a:ext>
            </a:extLst>
          </p:cNvPr>
          <p:cNvSpPr>
            <a:spLocks noGrp="1"/>
          </p:cNvSpPr>
          <p:nvPr>
            <p:ph type="title"/>
          </p:nvPr>
        </p:nvSpPr>
        <p:spPr/>
        <p:txBody>
          <a:bodyPr/>
          <a:lstStyle/>
          <a:p>
            <a:r>
              <a:rPr lang="en-US" sz="3600">
                <a:solidFill>
                  <a:schemeClr val="bg1"/>
                </a:solidFill>
              </a:rPr>
              <a:t>Upcoming community events</a:t>
            </a:r>
          </a:p>
        </p:txBody>
      </p:sp>
      <p:sp>
        <p:nvSpPr>
          <p:cNvPr id="7" name="TextBox 6">
            <a:extLst>
              <a:ext uri="{FF2B5EF4-FFF2-40B4-BE49-F238E27FC236}">
                <a16:creationId xmlns:a16="http://schemas.microsoft.com/office/drawing/2014/main" id="{C3859797-FB04-4705-9767-A9343203AA65}"/>
              </a:ext>
            </a:extLst>
          </p:cNvPr>
          <p:cNvSpPr txBox="1"/>
          <p:nvPr/>
        </p:nvSpPr>
        <p:spPr>
          <a:xfrm>
            <a:off x="1444477" y="6308880"/>
            <a:ext cx="8862619" cy="215444"/>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Calibri" panose="020F0502020204030204" pitchFamily="34" charset="0"/>
              </a:rPr>
              <a:t>Explore other </a:t>
            </a:r>
            <a:r>
              <a:rPr kumimoji="0" lang="en-US" sz="1400" b="0" i="0" u="none" strike="noStrike" kern="1200" cap="none" spc="0" normalizeH="0" baseline="0" noProof="0">
                <a:ln>
                  <a:noFill/>
                </a:ln>
                <a:solidFill>
                  <a:srgbClr val="FFFFFF"/>
                </a:solidFill>
                <a:effectLst/>
                <a:uLnTx/>
                <a:uFillTx/>
                <a:latin typeface="Segoe UI"/>
                <a:ea typeface="+mn-ea"/>
                <a:cs typeface="Calibri" panose="020F0502020204030204" pitchFamily="34" charset="0"/>
                <a:hlinkClick r:id="rId3">
                  <a:extLst>
                    <a:ext uri="{A12FA001-AC4F-418D-AE19-62706E023703}">
                      <ahyp:hlinkClr xmlns:ahyp="http://schemas.microsoft.com/office/drawing/2018/hyperlinkcolor" val="tx"/>
                    </a:ext>
                  </a:extLst>
                </a:hlinkClick>
              </a:rPr>
              <a:t>Microsoft events here</a:t>
            </a:r>
            <a:r>
              <a:rPr kumimoji="0" lang="en-US" sz="1400" b="0" i="0" u="none" strike="noStrike" kern="1200" cap="none" spc="0" normalizeH="0" baseline="0" noProof="0">
                <a:ln>
                  <a:noFill/>
                </a:ln>
                <a:solidFill>
                  <a:srgbClr val="FFFFFF"/>
                </a:solidFill>
                <a:effectLst/>
                <a:uLnTx/>
                <a:uFillTx/>
                <a:latin typeface="Segoe UI"/>
                <a:ea typeface="+mn-ea"/>
                <a:cs typeface="Calibri" panose="020F0502020204030204" pitchFamily="34" charset="0"/>
              </a:rPr>
              <a:t> and </a:t>
            </a:r>
            <a:r>
              <a:rPr kumimoji="0" lang="en-US" sz="1400" b="0" i="0" u="none" strike="noStrike" kern="1200" cap="none" spc="0" normalizeH="0" baseline="0" noProof="0">
                <a:ln>
                  <a:noFill/>
                </a:ln>
                <a:solidFill>
                  <a:srgbClr val="FFFFFF"/>
                </a:solidFill>
                <a:effectLst/>
                <a:uLnTx/>
                <a:uFillTx/>
                <a:latin typeface="Segoe UI"/>
                <a:ea typeface="Calibri" panose="020F0502020204030204" pitchFamily="34" charset="0"/>
                <a:cs typeface="+mn-cs"/>
              </a:rPr>
              <a:t>a full list of community-led events can be found at </a:t>
            </a:r>
            <a:r>
              <a:rPr kumimoji="0" lang="en-US" sz="1400" b="0" i="0" u="sng" strike="noStrike" kern="1200" cap="none" spc="0" normalizeH="0" baseline="0" noProof="0">
                <a:ln>
                  <a:noFill/>
                </a:ln>
                <a:solidFill>
                  <a:srgbClr val="FFFFFF"/>
                </a:solidFill>
                <a:effectLst/>
                <a:uLnTx/>
                <a:uFillTx/>
                <a:latin typeface="Segoe UI"/>
                <a:ea typeface="Calibri" panose="020F0502020204030204" pitchFamily="34" charset="0"/>
                <a:cs typeface="+mn-cs"/>
                <a:hlinkClick r:id="rId4">
                  <a:extLst>
                    <a:ext uri="{A12FA001-AC4F-418D-AE19-62706E023703}">
                      <ahyp:hlinkClr xmlns:ahyp="http://schemas.microsoft.com/office/drawing/2018/hyperlinkcolor" val="tx"/>
                    </a:ext>
                  </a:extLst>
                </a:hlinkClick>
              </a:rPr>
              <a:t>CommunityDays.org</a:t>
            </a:r>
            <a:endParaRPr kumimoji="0" lang="en-US" sz="1400" b="0" i="0" u="none" strike="noStrike" kern="1200" cap="none" spc="0" normalizeH="0" baseline="0" noProof="0">
              <a:ln>
                <a:noFill/>
              </a:ln>
              <a:solidFill>
                <a:srgbClr val="FFFFFF"/>
              </a:solidFill>
              <a:effectLst/>
              <a:uLnTx/>
              <a:uFillTx/>
              <a:latin typeface="Segoe UI"/>
              <a:ea typeface="+mn-ea"/>
              <a:cs typeface="+mn-cs"/>
            </a:endParaRPr>
          </a:p>
        </p:txBody>
      </p:sp>
      <p:sp>
        <p:nvSpPr>
          <p:cNvPr id="3" name="Text Placeholder 2">
            <a:extLst>
              <a:ext uri="{FF2B5EF4-FFF2-40B4-BE49-F238E27FC236}">
                <a16:creationId xmlns:a16="http://schemas.microsoft.com/office/drawing/2014/main" id="{018046C4-E0CB-6357-C261-8087DCA0F564}"/>
              </a:ext>
            </a:extLst>
          </p:cNvPr>
          <p:cNvSpPr>
            <a:spLocks noGrp="1"/>
          </p:cNvSpPr>
          <p:nvPr>
            <p:ph type="body" sz="quarter" idx="10"/>
          </p:nvPr>
        </p:nvSpPr>
        <p:spPr>
          <a:xfrm>
            <a:off x="500979" y="1653213"/>
            <a:ext cx="11487821" cy="2795637"/>
          </a:xfrm>
        </p:spPr>
        <p:txBody>
          <a:bodyPr/>
          <a:lstStyle/>
          <a:p>
            <a:pPr marL="0">
              <a:spcBef>
                <a:spcPts val="1000"/>
              </a:spcBef>
              <a:buNone/>
            </a:pPr>
            <a:r>
              <a:rPr lang="en-US" sz="2400" u="sng">
                <a:hlinkClick r:id="rId5"/>
              </a:rPr>
              <a:t>European Collaboration Summit 2025</a:t>
            </a:r>
            <a:r>
              <a:rPr lang="en-US" sz="2400"/>
              <a:t> | May 25-28 | Düsseldorf, Germany</a:t>
            </a:r>
          </a:p>
          <a:p>
            <a:pPr marL="0">
              <a:spcBef>
                <a:spcPts val="1000"/>
              </a:spcBef>
              <a:buNone/>
            </a:pPr>
            <a:r>
              <a:rPr lang="en-US" sz="2400" u="sng">
                <a:hlinkClick r:id="rId6"/>
              </a:rPr>
              <a:t>Community Days Aguascalientes</a:t>
            </a:r>
            <a:r>
              <a:rPr lang="en-US" sz="2400"/>
              <a:t> | May 27 | Aguascalientes, Mexico</a:t>
            </a:r>
          </a:p>
          <a:p>
            <a:pPr marL="0">
              <a:spcBef>
                <a:spcPts val="1000"/>
              </a:spcBef>
              <a:buNone/>
            </a:pPr>
            <a:r>
              <a:rPr lang="en-US" sz="2400" u="sng">
                <a:hlinkClick r:id="rId7"/>
              </a:rPr>
              <a:t>Community Days Madrid</a:t>
            </a:r>
            <a:r>
              <a:rPr lang="en-US" sz="2400"/>
              <a:t> | May 28-29 | Madrid, Spain</a:t>
            </a:r>
          </a:p>
          <a:p>
            <a:pPr marL="0">
              <a:spcBef>
                <a:spcPts val="1000"/>
              </a:spcBef>
              <a:buNone/>
            </a:pPr>
            <a:r>
              <a:rPr lang="en-US" sz="2400">
                <a:hlinkClick r:id="rId8"/>
              </a:rPr>
              <a:t>European Power Platform Conference</a:t>
            </a:r>
            <a:r>
              <a:rPr lang="en-US" sz="2400"/>
              <a:t> | June 16-19 | Vienna, Austria</a:t>
            </a:r>
          </a:p>
          <a:p>
            <a:pPr marL="0">
              <a:spcBef>
                <a:spcPts val="1000"/>
              </a:spcBef>
              <a:buNone/>
            </a:pPr>
            <a:r>
              <a:rPr lang="en-US" sz="2400" u="sng" err="1">
                <a:hlinkClick r:id="rId9"/>
              </a:rPr>
              <a:t>TechCon</a:t>
            </a:r>
            <a:r>
              <a:rPr lang="en-US" sz="2400" u="sng">
                <a:hlinkClick r:id="rId9"/>
              </a:rPr>
              <a:t> 365 Seattle 2025</a:t>
            </a:r>
            <a:r>
              <a:rPr lang="en-US" sz="2400"/>
              <a:t> | June 23-27 | Seattle, Washington</a:t>
            </a:r>
          </a:p>
          <a:p>
            <a:pPr marL="0">
              <a:spcBef>
                <a:spcPts val="1000"/>
              </a:spcBef>
              <a:buNone/>
            </a:pPr>
            <a:endParaRPr lang="en-US"/>
          </a:p>
        </p:txBody>
      </p:sp>
    </p:spTree>
    <p:extLst>
      <p:ext uri="{BB962C8B-B14F-4D97-AF65-F5344CB8AC3E}">
        <p14:creationId xmlns:p14="http://schemas.microsoft.com/office/powerpoint/2010/main" val="220929085"/>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F97CE9-D41F-23EF-DFB6-F39D66F83C70}"/>
            </a:ext>
          </a:extLst>
        </p:cNvPr>
        <p:cNvGrpSpPr/>
        <p:nvPr/>
      </p:nvGrpSpPr>
      <p:grpSpPr>
        <a:xfrm>
          <a:off x="0" y="0"/>
          <a:ext cx="0" cy="0"/>
          <a:chOff x="0" y="0"/>
          <a:chExt cx="0" cy="0"/>
        </a:xfrm>
      </p:grpSpPr>
      <p:sp>
        <p:nvSpPr>
          <p:cNvPr id="13" name="Title 3">
            <a:extLst>
              <a:ext uri="{FF2B5EF4-FFF2-40B4-BE49-F238E27FC236}">
                <a16:creationId xmlns:a16="http://schemas.microsoft.com/office/drawing/2014/main" id="{0C7666E9-FF8A-AF67-B261-1B7E6F1A81FB}"/>
              </a:ext>
            </a:extLst>
          </p:cNvPr>
          <p:cNvSpPr>
            <a:spLocks noGrp="1"/>
          </p:cNvSpPr>
          <p:nvPr>
            <p:ph type="title"/>
          </p:nvPr>
        </p:nvSpPr>
        <p:spPr/>
        <p:txBody>
          <a:bodyPr/>
          <a:lstStyle/>
          <a:p>
            <a:r>
              <a:rPr lang="en-US" sz="3600">
                <a:solidFill>
                  <a:schemeClr val="bg1"/>
                </a:solidFill>
              </a:rPr>
              <a:t>Open discussion</a:t>
            </a:r>
          </a:p>
        </p:txBody>
      </p:sp>
      <p:sp>
        <p:nvSpPr>
          <p:cNvPr id="22" name="TextBox 21">
            <a:extLst>
              <a:ext uri="{FF2B5EF4-FFF2-40B4-BE49-F238E27FC236}">
                <a16:creationId xmlns:a16="http://schemas.microsoft.com/office/drawing/2014/main" id="{009CB804-8FBB-510B-0AAA-C7ED7CE27880}"/>
              </a:ext>
            </a:extLst>
          </p:cNvPr>
          <p:cNvSpPr txBox="1"/>
          <p:nvPr/>
        </p:nvSpPr>
        <p:spPr>
          <a:xfrm>
            <a:off x="420995" y="2161668"/>
            <a:ext cx="6713135" cy="172354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28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If viewing on-demand, drop your questions in the </a:t>
            </a:r>
            <a:r>
              <a:rPr kumimoji="0" lang="en-US" sz="28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hlinkClick r:id="rId2"/>
              </a:rPr>
              <a:t>Microsoft Tech Community – Driving Adoption event page</a:t>
            </a:r>
            <a:r>
              <a:rPr kumimoji="0" lang="en-US" sz="28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en-US" sz="28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to engage with us!</a:t>
            </a:r>
          </a:p>
        </p:txBody>
      </p:sp>
      <p:pic>
        <p:nvPicPr>
          <p:cNvPr id="21" name="Graphic 20">
            <a:extLst>
              <a:ext uri="{FF2B5EF4-FFF2-40B4-BE49-F238E27FC236}">
                <a16:creationId xmlns:a16="http://schemas.microsoft.com/office/drawing/2014/main" id="{E0984DC7-E9BB-523A-998E-891910AD74B3}"/>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03813" y="1866523"/>
            <a:ext cx="3124954" cy="3124954"/>
          </a:xfrm>
          <a:prstGeom prst="rect">
            <a:avLst/>
          </a:prstGeom>
        </p:spPr>
      </p:pic>
      <p:sp>
        <p:nvSpPr>
          <p:cNvPr id="7" name="TextBox 6">
            <a:extLst>
              <a:ext uri="{FF2B5EF4-FFF2-40B4-BE49-F238E27FC236}">
                <a16:creationId xmlns:a16="http://schemas.microsoft.com/office/drawing/2014/main" id="{16EE08D0-BB24-7EAD-BC69-CE1D51AB9465}"/>
              </a:ext>
            </a:extLst>
          </p:cNvPr>
          <p:cNvSpPr txBox="1"/>
          <p:nvPr/>
        </p:nvSpPr>
        <p:spPr>
          <a:xfrm>
            <a:off x="0" y="6262713"/>
            <a:ext cx="12192000"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Calibri" panose="020F0502020204030204" pitchFamily="34" charset="0"/>
              </a:rPr>
              <a:t>Share your feedback for this call by visiting </a:t>
            </a:r>
            <a:r>
              <a:rPr kumimoji="0" lang="en-US" sz="20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hlinkClick r:id="rId5">
                  <a:extLst>
                    <a:ext uri="{A12FA001-AC4F-418D-AE19-62706E023703}">
                      <ahyp:hlinkClr xmlns:ahyp="http://schemas.microsoft.com/office/drawing/2018/hyperlinkcolor" val="tx"/>
                    </a:ext>
                  </a:extLst>
                </a:hlinkClick>
              </a:rPr>
              <a:t>https://aka.ms/Microsoft365ChampionCallFeedback</a:t>
            </a:r>
            <a:r>
              <a:rPr kumimoji="0" lang="en-US" sz="2000" b="0" i="0" u="none" strike="noStrike" kern="1200" cap="none" spc="0" normalizeH="0" baseline="0" noProof="0">
                <a:ln>
                  <a:noFill/>
                </a:ln>
                <a:solidFill>
                  <a:srgbClr val="FFFFFF"/>
                </a:solidFill>
                <a:effectLst/>
                <a:uLnTx/>
                <a:uFillTx/>
                <a:latin typeface="Segoe UI"/>
                <a:ea typeface="+mn-ea"/>
                <a:cs typeface="Calibri" panose="020F0502020204030204" pitchFamily="34" charset="0"/>
              </a:rPr>
              <a:t> </a:t>
            </a:r>
            <a:endParaRPr kumimoji="0" lang="en-US" sz="20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3115845361"/>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BAACBE-369E-C1B6-D8CE-47D56A05F3AB}"/>
              </a:ext>
              <a:ext uri="{C183D7F6-B498-43B3-948B-1728B52AA6E4}">
                <adec:decorative xmlns:adec="http://schemas.microsoft.com/office/drawing/2017/decorative" val="1"/>
              </a:ext>
            </a:extLst>
          </p:cNvPr>
          <p:cNvPicPr>
            <a:picLocks noChangeAspect="1"/>
          </p:cNvPicPr>
          <p:nvPr/>
        </p:nvPicPr>
        <p:blipFill rotWithShape="1">
          <a:blip r:embed="rId2"/>
          <a:srcRect l="383"/>
          <a:stretch/>
        </p:blipFill>
        <p:spPr>
          <a:xfrm>
            <a:off x="0" y="-2182"/>
            <a:ext cx="12192000" cy="1180122"/>
          </a:xfrm>
          <a:prstGeom prst="rect">
            <a:avLst/>
          </a:prstGeom>
        </p:spPr>
      </p:pic>
      <p:sp>
        <p:nvSpPr>
          <p:cNvPr id="4" name="Title 3">
            <a:extLst>
              <a:ext uri="{FF2B5EF4-FFF2-40B4-BE49-F238E27FC236}">
                <a16:creationId xmlns:a16="http://schemas.microsoft.com/office/drawing/2014/main" id="{547A541E-2EBB-445D-96A8-DD21BDA03342}"/>
              </a:ext>
            </a:extLst>
          </p:cNvPr>
          <p:cNvSpPr>
            <a:spLocks noGrp="1"/>
          </p:cNvSpPr>
          <p:nvPr>
            <p:ph type="title"/>
          </p:nvPr>
        </p:nvSpPr>
        <p:spPr>
          <a:xfrm>
            <a:off x="420995" y="326120"/>
            <a:ext cx="11018520" cy="553998"/>
          </a:xfrm>
        </p:spPr>
        <p:txBody>
          <a:bodyPr/>
          <a:lstStyle/>
          <a:p>
            <a:r>
              <a:rPr lang="en-US" sz="3600">
                <a:solidFill>
                  <a:schemeClr val="bg1"/>
                </a:solidFill>
              </a:rPr>
              <a:t>What’s next</a:t>
            </a:r>
          </a:p>
        </p:txBody>
      </p:sp>
      <p:sp>
        <p:nvSpPr>
          <p:cNvPr id="2" name="Text Placeholder 6">
            <a:extLst>
              <a:ext uri="{FF2B5EF4-FFF2-40B4-BE49-F238E27FC236}">
                <a16:creationId xmlns:a16="http://schemas.microsoft.com/office/drawing/2014/main" id="{863128B4-242F-EF53-1711-D25A4A7D57E8}"/>
              </a:ext>
            </a:extLst>
          </p:cNvPr>
          <p:cNvSpPr txBox="1">
            <a:spLocks/>
          </p:cNvSpPr>
          <p:nvPr/>
        </p:nvSpPr>
        <p:spPr>
          <a:xfrm>
            <a:off x="336331" y="1861447"/>
            <a:ext cx="3486369" cy="3961120"/>
          </a:xfrm>
          <a:prstGeom prst="rect">
            <a:avLst/>
          </a:prstGeom>
        </p:spPr>
        <p:txBody>
          <a:bodyPr lIns="91440" tIns="45720" rIns="91440" bIns="45720" anchor="t"/>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600" b="1" i="0" u="none" strike="noStrike" kern="1200" cap="none" spc="0" normalizeH="0" baseline="0" noProof="0">
                <a:ln>
                  <a:noFill/>
                </a:ln>
                <a:solidFill>
                  <a:srgbClr val="1A1A1A"/>
                </a:solidFill>
                <a:effectLst/>
                <a:uLnTx/>
                <a:uFillTx/>
                <a:latin typeface="Segoe UI"/>
                <a:ea typeface="+mn-ea"/>
                <a:cs typeface="Segoe UI"/>
              </a:rPr>
              <a:t>Next call: </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2000">
                <a:solidFill>
                  <a:srgbClr val="1A1A1A"/>
                </a:solidFill>
                <a:latin typeface="Segoe UI"/>
                <a:cs typeface="Segoe UI"/>
              </a:rPr>
              <a:t>June 24</a:t>
            </a:r>
            <a:endParaRPr kumimoji="0" lang="en-US" sz="2000" b="0" i="0" u="none" strike="noStrike" kern="1200" cap="none" spc="0" normalizeH="0" baseline="0" noProof="0">
              <a:ln>
                <a:noFill/>
              </a:ln>
              <a:solidFill>
                <a:srgbClr val="1A1A1A"/>
              </a:solidFill>
              <a:effectLst/>
              <a:uLnTx/>
              <a:uFillTx/>
              <a:latin typeface="Segoe UI"/>
              <a:ea typeface="+mn-ea"/>
              <a:cs typeface="Segoe UI" panose="020B0502040204020203" pitchFamily="34" charset="0"/>
            </a:endParaRP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2600" b="0" i="0" u="none" strike="noStrike" kern="1200" cap="none" spc="0" normalizeH="0" baseline="0" noProof="0">
              <a:ln>
                <a:noFill/>
              </a:ln>
              <a:solidFill>
                <a:srgbClr val="1A1A1A"/>
              </a:solidFill>
              <a:effectLst/>
              <a:uLnTx/>
              <a:uFillTx/>
              <a:latin typeface="Segoe UI"/>
              <a:ea typeface="+mn-ea"/>
              <a:cs typeface="Segoe UI" panose="020B0502040204020203" pitchFamily="34" charset="0"/>
            </a:endParaRP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600" b="1" i="0" u="none" strike="noStrike" kern="1200" cap="none" spc="0" normalizeH="0" baseline="0" noProof="0">
                <a:ln>
                  <a:noFill/>
                </a:ln>
                <a:solidFill>
                  <a:srgbClr val="1A1A1A"/>
                </a:solidFill>
                <a:effectLst/>
                <a:uLnTx/>
                <a:uFillTx/>
                <a:latin typeface="Segoe UI"/>
                <a:ea typeface="+mn-ea"/>
                <a:cs typeface="Segoe UI"/>
              </a:rPr>
              <a:t>Topic: </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2000"/>
              <a:t>SharePoint agents, agent governance and the Get Stuff Done campaign with Karuana Gatimu</a:t>
            </a:r>
            <a:endParaRPr kumimoji="0" lang="en-US" sz="2000" i="0" u="none" strike="noStrike" kern="1200" cap="none" spc="0" normalizeH="0" baseline="0" noProof="0">
              <a:ln>
                <a:noFill/>
              </a:ln>
              <a:solidFill>
                <a:srgbClr val="1A1A1A"/>
              </a:solidFill>
              <a:effectLst/>
              <a:uLnTx/>
              <a:uFillTx/>
              <a:latin typeface="Segoe UI"/>
              <a:ea typeface="+mn-ea"/>
              <a:cs typeface="Segoe UI"/>
            </a:endParaRPr>
          </a:p>
        </p:txBody>
      </p:sp>
      <p:sp>
        <p:nvSpPr>
          <p:cNvPr id="5" name="Rounded Rectangle 4">
            <a:extLst>
              <a:ext uri="{FF2B5EF4-FFF2-40B4-BE49-F238E27FC236}">
                <a16:creationId xmlns:a16="http://schemas.microsoft.com/office/drawing/2014/main" id="{CC0D2EB5-E071-81C3-F4CE-407A81DC517E}"/>
              </a:ext>
              <a:ext uri="{C183D7F6-B498-43B3-948B-1728B52AA6E4}">
                <adec:decorative xmlns:adec="http://schemas.microsoft.com/office/drawing/2017/decorative" val="1"/>
              </a:ext>
            </a:extLst>
          </p:cNvPr>
          <p:cNvSpPr/>
          <p:nvPr/>
        </p:nvSpPr>
        <p:spPr>
          <a:xfrm>
            <a:off x="4772103" y="1466130"/>
            <a:ext cx="7172986" cy="1533343"/>
          </a:xfrm>
          <a:prstGeom prst="roundRect">
            <a:avLst>
              <a:gd name="adj" fmla="val 8174"/>
            </a:avLst>
          </a:prstGeom>
          <a:solidFill>
            <a:srgbClr val="F25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 name="Rounded Rectangle 6">
            <a:extLst>
              <a:ext uri="{FF2B5EF4-FFF2-40B4-BE49-F238E27FC236}">
                <a16:creationId xmlns:a16="http://schemas.microsoft.com/office/drawing/2014/main" id="{481EE355-1D93-0D1D-CE53-9F634A0763DB}"/>
              </a:ext>
              <a:ext uri="{C183D7F6-B498-43B3-948B-1728B52AA6E4}">
                <adec:decorative xmlns:adec="http://schemas.microsoft.com/office/drawing/2017/decorative" val="1"/>
              </a:ext>
            </a:extLst>
          </p:cNvPr>
          <p:cNvSpPr/>
          <p:nvPr/>
        </p:nvSpPr>
        <p:spPr>
          <a:xfrm>
            <a:off x="4772103" y="3223202"/>
            <a:ext cx="7172986" cy="1533343"/>
          </a:xfrm>
          <a:prstGeom prst="roundRect">
            <a:avLst>
              <a:gd name="adj" fmla="val 7663"/>
            </a:avLst>
          </a:prstGeom>
          <a:solidFill>
            <a:srgbClr val="C43D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12" name="Picture 11">
            <a:extLst>
              <a:ext uri="{FF2B5EF4-FFF2-40B4-BE49-F238E27FC236}">
                <a16:creationId xmlns:a16="http://schemas.microsoft.com/office/drawing/2014/main" id="{A71FE1FE-D4F7-C233-85AC-FA848B0DA19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092147" y="1590626"/>
            <a:ext cx="1359909" cy="1359909"/>
          </a:xfrm>
          <a:prstGeom prst="rect">
            <a:avLst/>
          </a:prstGeom>
        </p:spPr>
      </p:pic>
      <p:pic>
        <p:nvPicPr>
          <p:cNvPr id="13" name="Picture 12">
            <a:extLst>
              <a:ext uri="{FF2B5EF4-FFF2-40B4-BE49-F238E27FC236}">
                <a16:creationId xmlns:a16="http://schemas.microsoft.com/office/drawing/2014/main" id="{C407936C-455F-9D67-74EB-182E5A65BB3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92147" y="3309918"/>
            <a:ext cx="1359909" cy="1359909"/>
          </a:xfrm>
          <a:prstGeom prst="rect">
            <a:avLst/>
          </a:prstGeom>
        </p:spPr>
      </p:pic>
      <p:sp>
        <p:nvSpPr>
          <p:cNvPr id="8" name="Rounded Rectangle 7">
            <a:extLst>
              <a:ext uri="{FF2B5EF4-FFF2-40B4-BE49-F238E27FC236}">
                <a16:creationId xmlns:a16="http://schemas.microsoft.com/office/drawing/2014/main" id="{167DC542-26F3-1C8D-320E-CA0984649C30}"/>
              </a:ext>
              <a:ext uri="{C183D7F6-B498-43B3-948B-1728B52AA6E4}">
                <adec:decorative xmlns:adec="http://schemas.microsoft.com/office/drawing/2017/decorative" val="1"/>
              </a:ext>
            </a:extLst>
          </p:cNvPr>
          <p:cNvSpPr/>
          <p:nvPr/>
        </p:nvSpPr>
        <p:spPr>
          <a:xfrm>
            <a:off x="4772103" y="5028173"/>
            <a:ext cx="7172986" cy="1533343"/>
          </a:xfrm>
          <a:prstGeom prst="roundRect">
            <a:avLst>
              <a:gd name="adj" fmla="val 7663"/>
            </a:avLst>
          </a:prstGeom>
          <a:solidFill>
            <a:schemeClr val="accent6">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11" name="Picture 10">
            <a:extLst>
              <a:ext uri="{FF2B5EF4-FFF2-40B4-BE49-F238E27FC236}">
                <a16:creationId xmlns:a16="http://schemas.microsoft.com/office/drawing/2014/main" id="{7E969A13-6C62-CF97-4C26-66AA21F84D24}"/>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92147" y="5114889"/>
            <a:ext cx="1359909" cy="1359909"/>
          </a:xfrm>
          <a:prstGeom prst="rect">
            <a:avLst/>
          </a:prstGeom>
        </p:spPr>
      </p:pic>
      <p:sp>
        <p:nvSpPr>
          <p:cNvPr id="15" name="TextBox 14">
            <a:extLst>
              <a:ext uri="{FF2B5EF4-FFF2-40B4-BE49-F238E27FC236}">
                <a16:creationId xmlns:a16="http://schemas.microsoft.com/office/drawing/2014/main" id="{63DB4847-06A1-89E2-35F9-B6DD6EA6E881}"/>
              </a:ext>
            </a:extLst>
          </p:cNvPr>
          <p:cNvSpPr txBox="1"/>
          <p:nvPr/>
        </p:nvSpPr>
        <p:spPr>
          <a:xfrm>
            <a:off x="5452056" y="1695464"/>
            <a:ext cx="6096762" cy="101021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Share your feedback</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hlinkClick r:id="rId6">
                  <a:extLst>
                    <a:ext uri="{A12FA001-AC4F-418D-AE19-62706E023703}">
                      <ahyp:hlinkClr xmlns:ahyp="http://schemas.microsoft.com/office/drawing/2018/hyperlinkcolor" val="tx"/>
                    </a:ext>
                  </a:extLst>
                </a:hlinkClick>
              </a:rPr>
              <a:t>https://aka.ms/Microsoft365ChampionCallFeedback</a:t>
            </a:r>
            <a:endParaRPr kumimoji="0" lang="en-US" sz="18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17" name="TextBox 16">
            <a:extLst>
              <a:ext uri="{FF2B5EF4-FFF2-40B4-BE49-F238E27FC236}">
                <a16:creationId xmlns:a16="http://schemas.microsoft.com/office/drawing/2014/main" id="{487E1378-204E-DCE1-4E99-93F071817162}"/>
              </a:ext>
            </a:extLst>
          </p:cNvPr>
          <p:cNvSpPr txBox="1"/>
          <p:nvPr/>
        </p:nvSpPr>
        <p:spPr>
          <a:xfrm>
            <a:off x="5452056" y="3484765"/>
            <a:ext cx="6096762" cy="101021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Join the Driving Adoption community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hlinkClick r:id="rId7">
                  <a:extLst>
                    <a:ext uri="{A12FA001-AC4F-418D-AE19-62706E023703}">
                      <ahyp:hlinkClr xmlns:ahyp="http://schemas.microsoft.com/office/drawing/2018/hyperlinkcolor" val="tx"/>
                    </a:ext>
                  </a:extLst>
                </a:hlinkClick>
              </a:rPr>
              <a:t>https://aka.ms/DrivingAdoption</a:t>
            </a:r>
            <a:endParaRPr kumimoji="0" lang="en-US" sz="18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19" name="TextBox 18">
            <a:extLst>
              <a:ext uri="{FF2B5EF4-FFF2-40B4-BE49-F238E27FC236}">
                <a16:creationId xmlns:a16="http://schemas.microsoft.com/office/drawing/2014/main" id="{0636E4C0-E81F-8832-67E0-25C08CCB30CD}"/>
              </a:ext>
            </a:extLst>
          </p:cNvPr>
          <p:cNvSpPr txBox="1"/>
          <p:nvPr/>
        </p:nvSpPr>
        <p:spPr>
          <a:xfrm>
            <a:off x="5452056" y="5317460"/>
            <a:ext cx="6096762" cy="101021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Invite colleagues to become a Champion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hlinkClick r:id="rId8">
                  <a:extLst>
                    <a:ext uri="{A12FA001-AC4F-418D-AE19-62706E023703}">
                      <ahyp:hlinkClr xmlns:ahyp="http://schemas.microsoft.com/office/drawing/2018/hyperlinkcolor" val="tx"/>
                    </a:ext>
                  </a:extLst>
                </a:hlinkClick>
              </a:rPr>
              <a:t>https://aka.ms/M365Champions</a:t>
            </a:r>
            <a:endParaRPr kumimoji="0" lang="en-US" sz="18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Tree>
    <p:extLst>
      <p:ext uri="{BB962C8B-B14F-4D97-AF65-F5344CB8AC3E}">
        <p14:creationId xmlns:p14="http://schemas.microsoft.com/office/powerpoint/2010/main" val="256259477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F717EB-919B-444A-AAD2-EF277D780854}"/>
              </a:ext>
            </a:extLst>
          </p:cNvPr>
          <p:cNvSpPr>
            <a:spLocks noGrp="1"/>
          </p:cNvSpPr>
          <p:nvPr>
            <p:ph type="title"/>
          </p:nvPr>
        </p:nvSpPr>
        <p:spPr/>
        <p:txBody>
          <a:bodyPr/>
          <a:lstStyle/>
          <a:p>
            <a:pPr>
              <a:lnSpc>
                <a:spcPct val="76437"/>
              </a:lnSpc>
            </a:pPr>
            <a:r>
              <a:rPr lang="en-US" sz="3600">
                <a:latin typeface="Segoe UI Semibold" panose="020B0702040204020203" pitchFamily="34" charset="0"/>
                <a:cs typeface="Segoe UI Semibold" panose="020B0702040204020203" pitchFamily="34" charset="0"/>
              </a:rPr>
              <a:t>Digital Event Code of Conduct</a:t>
            </a:r>
            <a:endParaRPr lang="en-US"/>
          </a:p>
        </p:txBody>
      </p:sp>
      <p:sp>
        <p:nvSpPr>
          <p:cNvPr id="5" name="Text Placeholder 4">
            <a:extLst>
              <a:ext uri="{FF2B5EF4-FFF2-40B4-BE49-F238E27FC236}">
                <a16:creationId xmlns:a16="http://schemas.microsoft.com/office/drawing/2014/main" id="{91CBCD24-BE5B-F882-1502-8F6DE177C49F}"/>
              </a:ext>
            </a:extLst>
          </p:cNvPr>
          <p:cNvSpPr>
            <a:spLocks noGrp="1"/>
          </p:cNvSpPr>
          <p:nvPr>
            <p:ph type="body" sz="quarter" idx="10"/>
          </p:nvPr>
        </p:nvSpPr>
        <p:spPr>
          <a:xfrm>
            <a:off x="584200" y="1307393"/>
            <a:ext cx="11018520" cy="923330"/>
          </a:xfrm>
        </p:spPr>
        <p:txBody>
          <a:bodyPr/>
          <a:lstStyle/>
          <a:p>
            <a:pPr marL="0" indent="0">
              <a:buNone/>
            </a:pPr>
            <a:r>
              <a:rPr kumimoji="0" lang="en-US" sz="20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Microsoft’s mission is to </a:t>
            </a:r>
            <a:r>
              <a:rPr kumimoji="0" lang="en-US" sz="2000" b="1"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empower every person and every organization on the planet to achieve more</a:t>
            </a:r>
            <a:r>
              <a:rPr kumimoji="0" lang="en-US" sz="20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 This includes all Microsoft events and gatherings, including on digital platforms, where we seek to create a respectful, friendly, fun and inclusive experience for all participants.​</a:t>
            </a:r>
          </a:p>
        </p:txBody>
      </p:sp>
      <p:pic>
        <p:nvPicPr>
          <p:cNvPr id="4" name="Picture 3" descr="Isometric view of cell phone with interactive motion.">
            <a:extLst>
              <a:ext uri="{FF2B5EF4-FFF2-40B4-BE49-F238E27FC236}">
                <a16:creationId xmlns:a16="http://schemas.microsoft.com/office/drawing/2014/main" id="{F9231EB6-B472-BC4E-AFE4-112756FCA546}"/>
              </a:ext>
            </a:extLst>
          </p:cNvPr>
          <p:cNvPicPr>
            <a:picLocks noChangeAspect="1"/>
          </p:cNvPicPr>
          <p:nvPr/>
        </p:nvPicPr>
        <p:blipFill>
          <a:blip r:embed="rId3"/>
          <a:stretch>
            <a:fillRect/>
          </a:stretch>
        </p:blipFill>
        <p:spPr>
          <a:xfrm>
            <a:off x="8813" y="2734366"/>
            <a:ext cx="4114800" cy="4114800"/>
          </a:xfrm>
          <a:prstGeom prst="rect">
            <a:avLst/>
          </a:prstGeom>
        </p:spPr>
      </p:pic>
      <p:sp>
        <p:nvSpPr>
          <p:cNvPr id="34" name="Text Placeholder 4">
            <a:extLst>
              <a:ext uri="{FF2B5EF4-FFF2-40B4-BE49-F238E27FC236}">
                <a16:creationId xmlns:a16="http://schemas.microsoft.com/office/drawing/2014/main" id="{07B63777-E386-E246-A843-0DCE57C79838}"/>
              </a:ext>
            </a:extLst>
          </p:cNvPr>
          <p:cNvSpPr txBox="1">
            <a:spLocks/>
          </p:cNvSpPr>
          <p:nvPr/>
        </p:nvSpPr>
        <p:spPr>
          <a:xfrm>
            <a:off x="4608631" y="2526748"/>
            <a:ext cx="7100126" cy="3891722"/>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bg2">
                    <a:lumMod val="25000"/>
                  </a:schemeClr>
                </a:soli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bg2">
                    <a:lumMod val="25000"/>
                  </a:schemeClr>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2">
                    <a:lumMod val="25000"/>
                  </a:schemeClr>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chemeClr val="bg2">
                    <a:lumMod val="25000"/>
                  </a:schemeClr>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chemeClr val="bg2">
                    <a:lumMod val="25000"/>
                  </a:schemeClr>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marR="0" lvl="0" indent="-228600" algn="l" defTabSz="932742" rtl="0" eaLnBrk="1" fontAlgn="auto" latinLnBrk="0" hangingPunct="1">
              <a:lnSpc>
                <a:spcPct val="90000"/>
              </a:lnSpc>
              <a:spcBef>
                <a:spcPts val="1000"/>
              </a:spcBef>
              <a:spcAft>
                <a:spcPts val="0"/>
              </a:spcAft>
              <a:buClrTx/>
              <a:buSzPct val="90000"/>
              <a:buFont typeface="Wingdings" panose="05000000000000000000" pitchFamily="2" charset="2"/>
              <a:buChar char="Ø"/>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We expect all digital event participants to uphold the principles of this Code of Conduct, which covers the main digital event and all related activities. We do not tolerate disruptive or disrespectful behavior, messages, images, or interactions by any party participant, in any form, at any aspect of the program including business and social activities, regardless of location.​</a:t>
            </a:r>
          </a:p>
          <a:p>
            <a:pPr marL="228600" marR="0" lvl="0" indent="-228600" algn="l" defTabSz="932742" rtl="0" eaLnBrk="1" fontAlgn="auto" latinLnBrk="0" hangingPunct="1">
              <a:lnSpc>
                <a:spcPct val="90000"/>
              </a:lnSpc>
              <a:spcBef>
                <a:spcPts val="1000"/>
              </a:spcBef>
              <a:spcAft>
                <a:spcPts val="0"/>
              </a:spcAft>
              <a:buClrTx/>
              <a:buSzPct val="90000"/>
              <a:buFont typeface="Wingdings" panose="05000000000000000000" pitchFamily="2" charset="2"/>
              <a:buChar char="Ø"/>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Microsoft will not tolerate harassment or discrimination based on age, ancestry, color, gender identity or expression, national origin, physical or mental disability, religion, sexual orientation, or any other characteristic protected by applicable local laws, regulations, and ordinances.​ </a:t>
            </a:r>
          </a:p>
          <a:p>
            <a:pPr marL="0" marR="0" lvl="0" indent="0" algn="l" defTabSz="932742" rtl="0" eaLnBrk="1" fontAlgn="auto" latinLnBrk="0" hangingPunct="1">
              <a:lnSpc>
                <a:spcPct val="90000"/>
              </a:lnSpc>
              <a:spcBef>
                <a:spcPts val="1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We encourage everyone to assist in creating a welcoming and safe environment.</a:t>
            </a:r>
          </a:p>
          <a:p>
            <a:pPr marL="0" marR="0" lvl="0" indent="0" algn="l" defTabSz="932742" rtl="0" eaLnBrk="1" fontAlgn="auto" latinLnBrk="0" hangingPunct="1">
              <a:lnSpc>
                <a:spcPct val="90000"/>
              </a:lnSpc>
              <a:spcBef>
                <a:spcPts val="1000"/>
              </a:spcBef>
              <a:spcAft>
                <a:spcPts val="0"/>
              </a:spcAft>
              <a:buClrTx/>
              <a:buSzPct val="90000"/>
              <a:buFont typeface="Wingdings" panose="05000000000000000000" pitchFamily="2" charset="2"/>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endParaRPr>
          </a:p>
          <a:p>
            <a:pPr marL="0" marR="0" lvl="0" indent="0" algn="l" defTabSz="932742" rtl="0" eaLnBrk="1" fontAlgn="auto" latinLnBrk="0" hangingPunct="1">
              <a:lnSpc>
                <a:spcPct val="90000"/>
              </a:lnSpc>
              <a:spcBef>
                <a:spcPts val="1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For more info, visit </a:t>
            </a: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hlinkClick r:id="rId4"/>
              </a:rPr>
              <a:t>aka.ms/CodeofConduct</a:t>
            </a: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a:t>
            </a:r>
          </a:p>
        </p:txBody>
      </p:sp>
    </p:spTree>
    <p:extLst>
      <p:ext uri="{BB962C8B-B14F-4D97-AF65-F5344CB8AC3E}">
        <p14:creationId xmlns:p14="http://schemas.microsoft.com/office/powerpoint/2010/main" val="131465576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B1EB30-1C90-35C4-697C-30A9CFA33A14}"/>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8228" r="35102" b="17398"/>
          <a:stretch/>
        </p:blipFill>
        <p:spPr>
          <a:xfrm>
            <a:off x="6717013" y="1152130"/>
            <a:ext cx="5474988" cy="5705870"/>
          </a:xfrm>
          <a:prstGeom prst="rect">
            <a:avLst/>
          </a:prstGeom>
        </p:spPr>
      </p:pic>
      <p:sp>
        <p:nvSpPr>
          <p:cNvPr id="13" name="Title 3">
            <a:extLst>
              <a:ext uri="{FF2B5EF4-FFF2-40B4-BE49-F238E27FC236}">
                <a16:creationId xmlns:a16="http://schemas.microsoft.com/office/drawing/2014/main" id="{73D89FBF-C512-0478-6BD8-6F6B1BC1DA4B}"/>
              </a:ext>
            </a:extLst>
          </p:cNvPr>
          <p:cNvSpPr>
            <a:spLocks noGrp="1"/>
          </p:cNvSpPr>
          <p:nvPr>
            <p:ph type="title"/>
          </p:nvPr>
        </p:nvSpPr>
        <p:spPr/>
        <p:txBody>
          <a:bodyPr/>
          <a:lstStyle/>
          <a:p>
            <a:r>
              <a:rPr lang="en-US" sz="3600">
                <a:solidFill>
                  <a:schemeClr val="bg1"/>
                </a:solidFill>
              </a:rPr>
              <a:t>Agenda</a:t>
            </a:r>
          </a:p>
        </p:txBody>
      </p:sp>
      <p:sp>
        <p:nvSpPr>
          <p:cNvPr id="3" name="Text Placeholder 2">
            <a:extLst>
              <a:ext uri="{FF2B5EF4-FFF2-40B4-BE49-F238E27FC236}">
                <a16:creationId xmlns:a16="http://schemas.microsoft.com/office/drawing/2014/main" id="{5A3FEB64-8B46-FB3A-A8AA-87EC94F59EAA}"/>
              </a:ext>
            </a:extLst>
          </p:cNvPr>
          <p:cNvSpPr>
            <a:spLocks noGrp="1"/>
          </p:cNvSpPr>
          <p:nvPr>
            <p:ph type="body" sz="quarter" idx="10"/>
          </p:nvPr>
        </p:nvSpPr>
        <p:spPr>
          <a:xfrm>
            <a:off x="584200" y="1435497"/>
            <a:ext cx="5854700" cy="2366417"/>
          </a:xfrm>
        </p:spPr>
        <p:txBody>
          <a:bodyPr vert="horz" wrap="square" lIns="0" tIns="0" rIns="0" bIns="0" rtlCol="0" anchor="t">
            <a:spAutoFit/>
          </a:bodyPr>
          <a:lstStyle/>
          <a:p>
            <a:pPr>
              <a:lnSpc>
                <a:spcPct val="200000"/>
              </a:lnSpc>
              <a:spcBef>
                <a:spcPts val="0"/>
              </a:spcBef>
              <a:buFont typeface="Arial" panose="020B0604020202020204" pitchFamily="34" charset="0"/>
              <a:buChar char="•"/>
            </a:pPr>
            <a:r>
              <a:rPr kumimoji="0" lang="en-US" sz="2000" u="none" strike="noStrike" kern="1200" cap="none" spc="-50" normalizeH="0" baseline="0" noProof="0">
                <a:ln w="3175">
                  <a:noFill/>
                </a:ln>
                <a:solidFill>
                  <a:schemeClr val="tx1"/>
                </a:solidFill>
                <a:effectLst/>
                <a:uLnTx/>
                <a:uFillTx/>
                <a:latin typeface="+mj-lt"/>
                <a:cs typeface="Segoe UI Semibold"/>
              </a:rPr>
              <a:t>Announcements</a:t>
            </a:r>
          </a:p>
          <a:p>
            <a:pPr>
              <a:lnSpc>
                <a:spcPct val="200000"/>
              </a:lnSpc>
              <a:spcBef>
                <a:spcPts val="0"/>
              </a:spcBef>
              <a:buFont typeface="Arial" panose="020B0604020202020204" pitchFamily="34" charset="0"/>
              <a:buChar char="•"/>
            </a:pPr>
            <a:r>
              <a:rPr lang="en-US" spc="-50">
                <a:ln w="3175">
                  <a:noFill/>
                </a:ln>
                <a:solidFill>
                  <a:schemeClr val="tx1"/>
                </a:solidFill>
                <a:latin typeface="+mj-lt"/>
                <a:cs typeface="Segoe UI Semibold"/>
              </a:rPr>
              <a:t>T</a:t>
            </a:r>
            <a:r>
              <a:rPr lang="en-US" sz="2000" spc="-50">
                <a:ln w="3175">
                  <a:noFill/>
                </a:ln>
                <a:solidFill>
                  <a:schemeClr val="tx1"/>
                </a:solidFill>
                <a:latin typeface="+mj-lt"/>
                <a:cs typeface="Segoe UI Semibold"/>
              </a:rPr>
              <a:t>op Microsoft 365 updates</a:t>
            </a:r>
          </a:p>
          <a:p>
            <a:pPr>
              <a:lnSpc>
                <a:spcPct val="200000"/>
              </a:lnSpc>
              <a:spcBef>
                <a:spcPts val="0"/>
              </a:spcBef>
              <a:buFont typeface="Arial" panose="020B0604020202020204" pitchFamily="34" charset="0"/>
              <a:buChar char="•"/>
            </a:pPr>
            <a:r>
              <a:rPr lang="en-US" sz="2000" spc="-50">
                <a:ln w="3175">
                  <a:noFill/>
                </a:ln>
                <a:solidFill>
                  <a:schemeClr val="tx1"/>
                </a:solidFill>
                <a:latin typeface="+mj-lt"/>
                <a:cs typeface="Segoe UI Semibold"/>
              </a:rPr>
              <a:t>T</a:t>
            </a:r>
            <a:r>
              <a:rPr lang="en-US" sz="2000">
                <a:latin typeface="+mj-lt"/>
                <a:cs typeface="Segoe UI Semibold"/>
              </a:rPr>
              <a:t>opic</a:t>
            </a:r>
            <a:r>
              <a:rPr lang="en-US">
                <a:latin typeface="+mj-lt"/>
                <a:cs typeface="Segoe UI Semibold"/>
              </a:rPr>
              <a:t>: New updates on adoption.microsoft.com</a:t>
            </a:r>
            <a:endParaRPr lang="en-US" sz="1200">
              <a:solidFill>
                <a:srgbClr val="1E1E1E"/>
              </a:solidFill>
              <a:latin typeface="Segoe UI"/>
              <a:cs typeface="Segoe UI"/>
            </a:endParaRPr>
          </a:p>
          <a:p>
            <a:pPr>
              <a:lnSpc>
                <a:spcPct val="200000"/>
              </a:lnSpc>
              <a:spcBef>
                <a:spcPts val="0"/>
              </a:spcBef>
              <a:buFont typeface="Arial" panose="020B0604020202020204" pitchFamily="34" charset="0"/>
              <a:buChar char="•"/>
              <a:defRPr/>
            </a:pPr>
            <a:r>
              <a:rPr lang="en-US" sz="2000">
                <a:solidFill>
                  <a:srgbClr val="1A1A1A"/>
                </a:solidFill>
                <a:latin typeface="+mj-lt"/>
                <a:cs typeface="Segoe UI Semibold"/>
              </a:rPr>
              <a:t>Open discussion forum</a:t>
            </a:r>
            <a:endParaRPr lang="en-US">
              <a:latin typeface="+mj-lt"/>
              <a:cs typeface="Segoe UI Semibold"/>
            </a:endParaRPr>
          </a:p>
        </p:txBody>
      </p:sp>
      <p:sp>
        <p:nvSpPr>
          <p:cNvPr id="6" name="TextBox 5">
            <a:extLst>
              <a:ext uri="{FF2B5EF4-FFF2-40B4-BE49-F238E27FC236}">
                <a16:creationId xmlns:a16="http://schemas.microsoft.com/office/drawing/2014/main" id="{193137C5-429F-54E6-0C72-056DB3FF5F8B}"/>
              </a:ext>
            </a:extLst>
          </p:cNvPr>
          <p:cNvSpPr txBox="1"/>
          <p:nvPr/>
        </p:nvSpPr>
        <p:spPr>
          <a:xfrm>
            <a:off x="292608" y="6041059"/>
            <a:ext cx="447598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Segoe UI Semibold"/>
                <a:ea typeface="+mn-ea"/>
                <a:cs typeface="Segoe UI Semibold"/>
              </a:rPr>
              <a:t>Become a Champion today!</a:t>
            </a: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Segoe UI"/>
                <a:hlinkClick r:id="rId3">
                  <a:extLst>
                    <a:ext uri="{A12FA001-AC4F-418D-AE19-62706E023703}">
                      <ahyp:hlinkClr xmlns:ahyp="http://schemas.microsoft.com/office/drawing/2018/hyperlinkcolor" val="tx"/>
                    </a:ext>
                  </a:extLst>
                </a:hlinkClick>
              </a:rPr>
              <a:t>https://aka.ms/BecomeaChampion</a:t>
            </a:r>
            <a:endPar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hlinkClick r:id="rId3">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106300477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73D89FBF-C512-0478-6BD8-6F6B1BC1DA4B}"/>
              </a:ext>
            </a:extLst>
          </p:cNvPr>
          <p:cNvSpPr>
            <a:spLocks noGrp="1"/>
          </p:cNvSpPr>
          <p:nvPr>
            <p:ph type="title"/>
          </p:nvPr>
        </p:nvSpPr>
        <p:spPr/>
        <p:txBody>
          <a:bodyPr/>
          <a:lstStyle/>
          <a:p>
            <a:r>
              <a:rPr lang="en-US" sz="3600">
                <a:solidFill>
                  <a:schemeClr val="bg1"/>
                </a:solidFill>
              </a:rPr>
              <a:t>Announcements</a:t>
            </a:r>
          </a:p>
        </p:txBody>
      </p:sp>
      <p:sp>
        <p:nvSpPr>
          <p:cNvPr id="3" name="Text Placeholder 2">
            <a:extLst>
              <a:ext uri="{FF2B5EF4-FFF2-40B4-BE49-F238E27FC236}">
                <a16:creationId xmlns:a16="http://schemas.microsoft.com/office/drawing/2014/main" id="{5A3FEB64-8B46-FB3A-A8AA-87EC94F59EAA}"/>
              </a:ext>
            </a:extLst>
          </p:cNvPr>
          <p:cNvSpPr>
            <a:spLocks noGrp="1"/>
          </p:cNvSpPr>
          <p:nvPr>
            <p:ph type="body" sz="quarter" idx="4294967295"/>
          </p:nvPr>
        </p:nvSpPr>
        <p:spPr>
          <a:xfrm>
            <a:off x="500979" y="2085278"/>
            <a:ext cx="4963805" cy="4400162"/>
          </a:xfrm>
        </p:spPr>
        <p:txBody>
          <a:bodyPr vert="horz" wrap="square" lIns="0" tIns="0" rIns="0" bIns="0" rtlCol="0" anchor="t">
            <a:noAutofit/>
          </a:bodyPr>
          <a:lstStyle/>
          <a:p>
            <a:pPr marL="0" indent="0">
              <a:buNone/>
            </a:pPr>
            <a:r>
              <a:rPr lang="en-US">
                <a:latin typeface="+mj-lt"/>
              </a:rPr>
              <a:t>Sharing the vision: Microsoft 365 Community Conference Keynotes Now Available</a:t>
            </a:r>
          </a:p>
          <a:p>
            <a:pPr marL="0" lvl="0" indent="0" defTabSz="914400">
              <a:lnSpc>
                <a:spcPct val="90000"/>
              </a:lnSpc>
              <a:spcBef>
                <a:spcPts val="1000"/>
              </a:spcBef>
              <a:buSzTx/>
              <a:buNone/>
              <a:defRPr/>
            </a:pPr>
            <a:r>
              <a:rPr lang="en-US" sz="1600"/>
              <a:t>The energy is still lingering in the air after another remarkable </a:t>
            </a:r>
            <a:r>
              <a:rPr lang="en-US" sz="1600">
                <a:hlinkClick r:id="rId2"/>
              </a:rPr>
              <a:t>Microsoft 365 Community Conference</a:t>
            </a:r>
            <a:r>
              <a:rPr lang="en-US" sz="1600"/>
              <a:t>, where our community of technologists and enthusiasts from around the world gathered to share, learn, and innovate together. This year’s keynotes set the stage for inspiration and transformation, and today, we are excited to announce that the highly anticipated keynote sessions from Jeff Teper, Vasu </a:t>
            </a:r>
            <a:r>
              <a:rPr lang="en-US" sz="1600" err="1"/>
              <a:t>Jakkal</a:t>
            </a:r>
            <a:r>
              <a:rPr lang="en-US" sz="1600"/>
              <a:t>, Jared Spataro, and Brenna Robinson are now available for all to experience. Check out the keynotes at </a:t>
            </a:r>
            <a:r>
              <a:rPr lang="en-US" sz="1600">
                <a:hlinkClick r:id="rId3"/>
              </a:rPr>
              <a:t>https://aka.ms/Community/Learning</a:t>
            </a:r>
            <a:endParaRPr lang="en-US" sz="1600">
              <a:solidFill>
                <a:srgbClr val="333333"/>
              </a:solidFill>
            </a:endParaRPr>
          </a:p>
          <a:p>
            <a:pPr marL="0" lvl="0" indent="0" defTabSz="914400">
              <a:lnSpc>
                <a:spcPct val="90000"/>
              </a:lnSpc>
              <a:spcBef>
                <a:spcPts val="1000"/>
              </a:spcBef>
              <a:buSzTx/>
              <a:buNone/>
              <a:defRPr/>
            </a:pPr>
            <a:r>
              <a:rPr lang="en-US" sz="1600">
                <a:solidFill>
                  <a:srgbClr val="333333"/>
                </a:solidFill>
              </a:rPr>
              <a:t>Click </a:t>
            </a:r>
            <a:r>
              <a:rPr lang="en-US" sz="1600">
                <a:solidFill>
                  <a:srgbClr val="333333"/>
                </a:solidFill>
                <a:hlinkClick r:id="rId4"/>
              </a:rPr>
              <a:t>here</a:t>
            </a:r>
            <a:r>
              <a:rPr lang="en-US" sz="1600">
                <a:solidFill>
                  <a:srgbClr val="333333"/>
                </a:solidFill>
              </a:rPr>
              <a:t> to learn more!</a:t>
            </a:r>
            <a:endParaRPr lang="en-US" sz="1600" b="0" i="0">
              <a:solidFill>
                <a:srgbClr val="333333"/>
              </a:solidFill>
              <a:effectLst/>
            </a:endParaRPr>
          </a:p>
        </p:txBody>
      </p:sp>
      <p:sp>
        <p:nvSpPr>
          <p:cNvPr id="6" name="TextBox 5">
            <a:extLst>
              <a:ext uri="{FF2B5EF4-FFF2-40B4-BE49-F238E27FC236}">
                <a16:creationId xmlns:a16="http://schemas.microsoft.com/office/drawing/2014/main" id="{474CA912-5CA4-7909-C74D-F27DB4006212}"/>
              </a:ext>
            </a:extLst>
          </p:cNvPr>
          <p:cNvSpPr txBox="1"/>
          <p:nvPr/>
        </p:nvSpPr>
        <p:spPr>
          <a:xfrm>
            <a:off x="500979" y="1265269"/>
            <a:ext cx="3462945" cy="276999"/>
          </a:xfrm>
          <a:prstGeom prst="rect">
            <a:avLst/>
          </a:prstGeom>
        </p:spPr>
        <p:txBody>
          <a:bodyPr vert="horz" wrap="square" lIns="0" tIns="0" rIns="0" bIns="0" rtlCol="0" anchor="t">
            <a:spAutoFit/>
          </a:bodyPr>
          <a:lstStyle>
            <a:lvl1pPr defTabSz="932742">
              <a:lnSpc>
                <a:spcPct val="100000"/>
              </a:lnSpc>
              <a:spcBef>
                <a:spcPct val="0"/>
              </a:spcBef>
              <a:buNone/>
              <a:defRPr lang="en-US" sz="3600" b="0" cap="none" spc="-50" baseline="0">
                <a:ln w="3175">
                  <a:noFill/>
                </a:ln>
                <a:solidFill>
                  <a:schemeClr val="bg1"/>
                </a:solidFill>
                <a:effectLst/>
                <a:latin typeface="+mj-lt"/>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sz="1800">
                <a:solidFill>
                  <a:srgbClr val="FFFFFF"/>
                </a:solidFill>
                <a:latin typeface="Segoe UI Semibold"/>
              </a:rPr>
              <a:t>Community</a:t>
            </a:r>
            <a:endParaRPr kumimoji="0" lang="en-US" sz="1800" b="0" i="0" u="none" strike="noStrike" kern="1200" cap="none" spc="-50" normalizeH="0" baseline="0" noProof="0">
              <a:ln w="3175">
                <a:noFill/>
              </a:ln>
              <a:solidFill>
                <a:srgbClr val="FFFFFF"/>
              </a:solidFill>
              <a:effectLst/>
              <a:uLnTx/>
              <a:uFillTx/>
              <a:latin typeface="Segoe UI Semibold"/>
              <a:ea typeface="+mn-ea"/>
              <a:cs typeface="Segoe UI" pitchFamily="34" charset="0"/>
            </a:endParaRPr>
          </a:p>
        </p:txBody>
      </p:sp>
      <p:pic>
        <p:nvPicPr>
          <p:cNvPr id="5" name="Picture Placeholder 4">
            <a:extLst>
              <a:ext uri="{FF2B5EF4-FFF2-40B4-BE49-F238E27FC236}">
                <a16:creationId xmlns:a16="http://schemas.microsoft.com/office/drawing/2014/main" id="{35798F71-8BA9-4425-1E3D-68CF0B8ECCF0}"/>
              </a:ext>
              <a:ext uri="{C183D7F6-B498-43B3-948B-1728B52AA6E4}">
                <adec:decorative xmlns:adec="http://schemas.microsoft.com/office/drawing/2017/decorative" val="1"/>
              </a:ext>
            </a:extLst>
          </p:cNvPr>
          <p:cNvPicPr>
            <a:picLocks noGrp="1" noChangeAspect="1"/>
          </p:cNvPicPr>
          <p:nvPr>
            <p:ph type="pic" sz="quarter" idx="11"/>
          </p:nvPr>
        </p:nvPicPr>
        <p:blipFill>
          <a:blip r:embed="rId5">
            <a:extLst>
              <a:ext uri="{28A0092B-C50C-407E-A947-70E740481C1C}">
                <a14:useLocalDpi xmlns:a14="http://schemas.microsoft.com/office/drawing/2010/main" val="0"/>
              </a:ext>
            </a:extLst>
          </a:blip>
          <a:srcRect l="1549" r="1549"/>
          <a:stretch/>
        </p:blipFill>
        <p:spPr>
          <a:xfrm>
            <a:off x="5650395" y="2085278"/>
            <a:ext cx="6262206" cy="3534937"/>
          </a:xfrm>
        </p:spPr>
      </p:pic>
    </p:spTree>
    <p:extLst>
      <p:ext uri="{BB962C8B-B14F-4D97-AF65-F5344CB8AC3E}">
        <p14:creationId xmlns:p14="http://schemas.microsoft.com/office/powerpoint/2010/main" val="129575756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D9C16-129D-31B1-A7AD-3B976375781F}"/>
            </a:ext>
          </a:extLst>
        </p:cNvPr>
        <p:cNvGrpSpPr/>
        <p:nvPr/>
      </p:nvGrpSpPr>
      <p:grpSpPr>
        <a:xfrm>
          <a:off x="0" y="0"/>
          <a:ext cx="0" cy="0"/>
          <a:chOff x="0" y="0"/>
          <a:chExt cx="0" cy="0"/>
        </a:xfrm>
      </p:grpSpPr>
      <p:sp>
        <p:nvSpPr>
          <p:cNvPr id="13" name="Title 3">
            <a:extLst>
              <a:ext uri="{FF2B5EF4-FFF2-40B4-BE49-F238E27FC236}">
                <a16:creationId xmlns:a16="http://schemas.microsoft.com/office/drawing/2014/main" id="{282C862E-2F56-CE94-D8C8-17A07B7D9B79}"/>
              </a:ext>
            </a:extLst>
          </p:cNvPr>
          <p:cNvSpPr>
            <a:spLocks noGrp="1"/>
          </p:cNvSpPr>
          <p:nvPr>
            <p:ph type="title"/>
          </p:nvPr>
        </p:nvSpPr>
        <p:spPr/>
        <p:txBody>
          <a:bodyPr/>
          <a:lstStyle/>
          <a:p>
            <a:r>
              <a:rPr lang="en-US" sz="3600">
                <a:solidFill>
                  <a:schemeClr val="bg1"/>
                </a:solidFill>
              </a:rPr>
              <a:t>Announcements</a:t>
            </a:r>
          </a:p>
        </p:txBody>
      </p:sp>
      <p:sp>
        <p:nvSpPr>
          <p:cNvPr id="3" name="Text Placeholder 2">
            <a:extLst>
              <a:ext uri="{FF2B5EF4-FFF2-40B4-BE49-F238E27FC236}">
                <a16:creationId xmlns:a16="http://schemas.microsoft.com/office/drawing/2014/main" id="{11F05C33-323F-6AB0-1F72-7F88E7958115}"/>
              </a:ext>
            </a:extLst>
          </p:cNvPr>
          <p:cNvSpPr>
            <a:spLocks noGrp="1"/>
          </p:cNvSpPr>
          <p:nvPr>
            <p:ph type="body" sz="quarter" idx="4294967295"/>
          </p:nvPr>
        </p:nvSpPr>
        <p:spPr>
          <a:xfrm>
            <a:off x="500979" y="2172768"/>
            <a:ext cx="4963805" cy="4400162"/>
          </a:xfrm>
        </p:spPr>
        <p:txBody>
          <a:bodyPr vert="horz" wrap="square" lIns="0" tIns="0" rIns="0" bIns="0" rtlCol="0" anchor="t">
            <a:noAutofit/>
          </a:bodyPr>
          <a:lstStyle/>
          <a:p>
            <a:pPr marL="0" indent="0">
              <a:buNone/>
            </a:pPr>
            <a:r>
              <a:rPr lang="en-US">
                <a:latin typeface="+mj-lt"/>
              </a:rPr>
              <a:t>Build Book of News 2025</a:t>
            </a:r>
          </a:p>
          <a:p>
            <a:pPr marL="0" lvl="0" indent="0" defTabSz="914400">
              <a:lnSpc>
                <a:spcPct val="90000"/>
              </a:lnSpc>
              <a:spcBef>
                <a:spcPts val="1000"/>
              </a:spcBef>
              <a:buSzTx/>
              <a:buNone/>
              <a:defRPr/>
            </a:pPr>
            <a:r>
              <a:rPr lang="en-US" sz="1600"/>
              <a:t>The Microsoft Build 2025 Book of News is your guide to key news items that we announced at Microsoft Build. Within this edition, you’ll learn about more than 50 announcements designed to make it easier for developers to work faster, think bigger and build at scale.</a:t>
            </a:r>
            <a:endParaRPr lang="en-US" sz="1600">
              <a:solidFill>
                <a:srgbClr val="333333"/>
              </a:solidFill>
            </a:endParaRPr>
          </a:p>
          <a:p>
            <a:pPr marL="0" lvl="0" indent="0" defTabSz="914400">
              <a:lnSpc>
                <a:spcPct val="90000"/>
              </a:lnSpc>
              <a:spcBef>
                <a:spcPts val="1000"/>
              </a:spcBef>
              <a:buSzTx/>
              <a:buNone/>
              <a:defRPr/>
            </a:pPr>
            <a:r>
              <a:rPr lang="en-US" sz="1600">
                <a:solidFill>
                  <a:srgbClr val="333333"/>
                </a:solidFill>
              </a:rPr>
              <a:t>Click </a:t>
            </a:r>
            <a:r>
              <a:rPr lang="en-US" sz="1600">
                <a:solidFill>
                  <a:srgbClr val="333333"/>
                </a:solidFill>
                <a:hlinkClick r:id="rId2"/>
              </a:rPr>
              <a:t>here</a:t>
            </a:r>
            <a:r>
              <a:rPr lang="en-US" sz="1600">
                <a:solidFill>
                  <a:srgbClr val="333333"/>
                </a:solidFill>
              </a:rPr>
              <a:t> to access!</a:t>
            </a:r>
            <a:endParaRPr lang="en-US" sz="1600" b="0" i="0">
              <a:solidFill>
                <a:srgbClr val="333333"/>
              </a:solidFill>
              <a:effectLst/>
            </a:endParaRPr>
          </a:p>
        </p:txBody>
      </p:sp>
      <p:sp>
        <p:nvSpPr>
          <p:cNvPr id="6" name="TextBox 5">
            <a:extLst>
              <a:ext uri="{FF2B5EF4-FFF2-40B4-BE49-F238E27FC236}">
                <a16:creationId xmlns:a16="http://schemas.microsoft.com/office/drawing/2014/main" id="{B938ABEF-6656-CFE3-87A0-DF8C427AE263}"/>
              </a:ext>
            </a:extLst>
          </p:cNvPr>
          <p:cNvSpPr txBox="1"/>
          <p:nvPr/>
        </p:nvSpPr>
        <p:spPr>
          <a:xfrm>
            <a:off x="500979" y="1265269"/>
            <a:ext cx="3462945" cy="276999"/>
          </a:xfrm>
          <a:prstGeom prst="rect">
            <a:avLst/>
          </a:prstGeom>
        </p:spPr>
        <p:txBody>
          <a:bodyPr vert="horz" wrap="square" lIns="0" tIns="0" rIns="0" bIns="0" rtlCol="0" anchor="t">
            <a:spAutoFit/>
          </a:bodyPr>
          <a:lstStyle>
            <a:lvl1pPr defTabSz="932742">
              <a:lnSpc>
                <a:spcPct val="100000"/>
              </a:lnSpc>
              <a:spcBef>
                <a:spcPct val="0"/>
              </a:spcBef>
              <a:buNone/>
              <a:defRPr lang="en-US" sz="3600" b="0" cap="none" spc="-50" baseline="0">
                <a:ln w="3175">
                  <a:noFill/>
                </a:ln>
                <a:solidFill>
                  <a:schemeClr val="bg1"/>
                </a:solidFill>
                <a:effectLst/>
                <a:latin typeface="+mj-lt"/>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50" normalizeH="0" baseline="0" noProof="0">
                <a:ln w="3175">
                  <a:noFill/>
                </a:ln>
                <a:solidFill>
                  <a:srgbClr val="FFFFFF"/>
                </a:solidFill>
                <a:effectLst/>
                <a:uLnTx/>
                <a:uFillTx/>
                <a:latin typeface="Segoe UI Semibold"/>
                <a:ea typeface="+mn-ea"/>
                <a:cs typeface="Segoe UI" pitchFamily="34" charset="0"/>
              </a:rPr>
              <a:t>Microsoft Build 2025</a:t>
            </a:r>
          </a:p>
        </p:txBody>
      </p:sp>
      <p:pic>
        <p:nvPicPr>
          <p:cNvPr id="5" name="Picture Placeholder 4">
            <a:extLst>
              <a:ext uri="{FF2B5EF4-FFF2-40B4-BE49-F238E27FC236}">
                <a16:creationId xmlns:a16="http://schemas.microsoft.com/office/drawing/2014/main" id="{5D1196FC-CCF5-062E-0E7C-4E1A5960AD20}"/>
              </a:ext>
              <a:ext uri="{C183D7F6-B498-43B3-948B-1728B52AA6E4}">
                <adec:decorative xmlns:adec="http://schemas.microsoft.com/office/drawing/2017/decorative" val="1"/>
              </a:ext>
            </a:extLst>
          </p:cNvPr>
          <p:cNvPicPr>
            <a:picLocks noGrp="1" noChangeAspect="1"/>
          </p:cNvPicPr>
          <p:nvPr>
            <p:ph type="pic" sz="quarter" idx="11"/>
          </p:nvPr>
        </p:nvPicPr>
        <p:blipFill>
          <a:blip r:embed="rId3"/>
          <a:srcRect l="176" r="176"/>
          <a:stretch/>
        </p:blipFill>
        <p:spPr>
          <a:xfrm>
            <a:off x="5650395" y="2085278"/>
            <a:ext cx="6262206" cy="3534937"/>
          </a:xfrm>
        </p:spPr>
      </p:pic>
    </p:spTree>
    <p:extLst>
      <p:ext uri="{BB962C8B-B14F-4D97-AF65-F5344CB8AC3E}">
        <p14:creationId xmlns:p14="http://schemas.microsoft.com/office/powerpoint/2010/main" val="101461381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5EB25-35A4-9D6E-3A49-C8D8741A7B49}"/>
            </a:ext>
          </a:extLst>
        </p:cNvPr>
        <p:cNvGrpSpPr/>
        <p:nvPr/>
      </p:nvGrpSpPr>
      <p:grpSpPr>
        <a:xfrm>
          <a:off x="0" y="0"/>
          <a:ext cx="0" cy="0"/>
          <a:chOff x="0" y="0"/>
          <a:chExt cx="0" cy="0"/>
        </a:xfrm>
      </p:grpSpPr>
      <p:sp>
        <p:nvSpPr>
          <p:cNvPr id="13" name="Title 3">
            <a:extLst>
              <a:ext uri="{FF2B5EF4-FFF2-40B4-BE49-F238E27FC236}">
                <a16:creationId xmlns:a16="http://schemas.microsoft.com/office/drawing/2014/main" id="{2CB24ADF-757E-BBE3-BA01-7DDFB2C59502}"/>
              </a:ext>
            </a:extLst>
          </p:cNvPr>
          <p:cNvSpPr>
            <a:spLocks noGrp="1"/>
          </p:cNvSpPr>
          <p:nvPr>
            <p:ph type="title"/>
          </p:nvPr>
        </p:nvSpPr>
        <p:spPr/>
        <p:txBody>
          <a:bodyPr/>
          <a:lstStyle/>
          <a:p>
            <a:r>
              <a:rPr lang="en-US" sz="3600">
                <a:solidFill>
                  <a:schemeClr val="bg1"/>
                </a:solidFill>
              </a:rPr>
              <a:t>Announcements</a:t>
            </a:r>
          </a:p>
        </p:txBody>
      </p:sp>
      <p:sp>
        <p:nvSpPr>
          <p:cNvPr id="3" name="Text Placeholder 2">
            <a:extLst>
              <a:ext uri="{FF2B5EF4-FFF2-40B4-BE49-F238E27FC236}">
                <a16:creationId xmlns:a16="http://schemas.microsoft.com/office/drawing/2014/main" id="{DC6AD7E5-F0F3-BD74-C089-D8CAEB80419A}"/>
              </a:ext>
            </a:extLst>
          </p:cNvPr>
          <p:cNvSpPr>
            <a:spLocks noGrp="1"/>
          </p:cNvSpPr>
          <p:nvPr>
            <p:ph type="body" sz="quarter" idx="4294967295"/>
          </p:nvPr>
        </p:nvSpPr>
        <p:spPr>
          <a:xfrm>
            <a:off x="500979" y="2172768"/>
            <a:ext cx="4963805" cy="4400162"/>
          </a:xfrm>
        </p:spPr>
        <p:txBody>
          <a:bodyPr vert="horz" wrap="square" lIns="0" tIns="0" rIns="0" bIns="0" rtlCol="0" anchor="t">
            <a:noAutofit/>
          </a:bodyPr>
          <a:lstStyle/>
          <a:p>
            <a:pPr marL="0" indent="0" algn="l">
              <a:buNone/>
            </a:pPr>
            <a:r>
              <a:rPr lang="en-US" sz="2400" b="1" i="0">
                <a:solidFill>
                  <a:srgbClr val="333333"/>
                </a:solidFill>
                <a:effectLst/>
                <a:latin typeface="+mj-lt"/>
              </a:rPr>
              <a:t>Upcoming Microsoft 365 Copilot webinars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a:solidFill>
                  <a:srgbClr val="333333"/>
                </a:solidFill>
                <a:effectLst/>
              </a:rPr>
              <a:t>Have you attended our </a:t>
            </a:r>
            <a:r>
              <a:rPr lang="en-US" sz="1600" b="0" i="0">
                <a:effectLst/>
                <a:hlinkClick r:id="rId2"/>
              </a:rPr>
              <a:t>Customer Hub</a:t>
            </a:r>
            <a:r>
              <a:rPr lang="en-US" sz="1600" b="0" i="0">
                <a:solidFill>
                  <a:srgbClr val="333333"/>
                </a:solidFill>
                <a:effectLst/>
              </a:rPr>
              <a:t> webinar sessions? In today's hybrid work environment, modern communication and solutions are essential. Our goal is to help you explore what you can achieve with Microsoft solutions. </a:t>
            </a:r>
          </a:p>
          <a:p>
            <a:pPr marL="0" indent="0" algn="l">
              <a:buNone/>
            </a:pPr>
            <a:r>
              <a:rPr lang="en-US" sz="1600" i="0">
                <a:solidFill>
                  <a:srgbClr val="333333"/>
                </a:solidFill>
                <a:effectLst/>
              </a:rPr>
              <a:t>Join us for one or more of our upcoming sessions, including the launch of several new Copilot series. We also have all past session recordings so you can watch any that you missed</a:t>
            </a:r>
            <a:r>
              <a:rPr lang="en-US" sz="1600">
                <a:solidFill>
                  <a:srgbClr val="333333"/>
                </a:solidFill>
              </a:rPr>
              <a:t> and download the presentation materials.</a:t>
            </a:r>
            <a:endParaRPr lang="en-US" sz="1600" i="0">
              <a:solidFill>
                <a:srgbClr val="333333"/>
              </a:solidFill>
              <a:effectLst/>
            </a:endParaRPr>
          </a:p>
          <a:p>
            <a:pPr marL="0" indent="0">
              <a:buNone/>
            </a:pPr>
            <a:r>
              <a:rPr lang="en-US" sz="1600">
                <a:solidFill>
                  <a:srgbClr val="333333"/>
                </a:solidFill>
              </a:rPr>
              <a:t>Visit </a:t>
            </a:r>
            <a:r>
              <a:rPr lang="en-US" sz="1600">
                <a:solidFill>
                  <a:srgbClr val="333333"/>
                </a:solidFill>
                <a:hlinkClick r:id="rId2"/>
              </a:rPr>
              <a:t>aka.ms/</a:t>
            </a:r>
            <a:r>
              <a:rPr lang="en-US" sz="1600" err="1">
                <a:solidFill>
                  <a:srgbClr val="333333"/>
                </a:solidFill>
                <a:hlinkClick r:id="rId2"/>
              </a:rPr>
              <a:t>CustomerHubSessions</a:t>
            </a:r>
            <a:r>
              <a:rPr lang="en-US" sz="1600">
                <a:solidFill>
                  <a:srgbClr val="333333"/>
                </a:solidFill>
              </a:rPr>
              <a:t> to sign up today.</a:t>
            </a:r>
            <a:endParaRPr lang="en-US" sz="1600" b="0" i="0">
              <a:solidFill>
                <a:srgbClr val="333333"/>
              </a:solidFill>
              <a:effectLst/>
            </a:endParaRPr>
          </a:p>
        </p:txBody>
      </p:sp>
      <p:sp>
        <p:nvSpPr>
          <p:cNvPr id="6" name="TextBox 5">
            <a:extLst>
              <a:ext uri="{FF2B5EF4-FFF2-40B4-BE49-F238E27FC236}">
                <a16:creationId xmlns:a16="http://schemas.microsoft.com/office/drawing/2014/main" id="{8564CB2A-6B53-AC6B-C0E8-D50043124320}"/>
              </a:ext>
            </a:extLst>
          </p:cNvPr>
          <p:cNvSpPr txBox="1"/>
          <p:nvPr/>
        </p:nvSpPr>
        <p:spPr>
          <a:xfrm>
            <a:off x="500979" y="1265269"/>
            <a:ext cx="3462945" cy="276999"/>
          </a:xfrm>
          <a:prstGeom prst="rect">
            <a:avLst/>
          </a:prstGeom>
        </p:spPr>
        <p:txBody>
          <a:bodyPr vert="horz" wrap="square" lIns="0" tIns="0" rIns="0" bIns="0" rtlCol="0" anchor="t">
            <a:spAutoFit/>
          </a:bodyPr>
          <a:lstStyle>
            <a:lvl1pPr defTabSz="932742">
              <a:lnSpc>
                <a:spcPct val="100000"/>
              </a:lnSpc>
              <a:spcBef>
                <a:spcPct val="0"/>
              </a:spcBef>
              <a:buNone/>
              <a:defRPr lang="en-US" sz="3600" b="0" cap="none" spc="-50" baseline="0">
                <a:ln w="3175">
                  <a:noFill/>
                </a:ln>
                <a:solidFill>
                  <a:schemeClr val="bg1"/>
                </a:solidFill>
                <a:effectLst/>
                <a:latin typeface="+mj-lt"/>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sz="1800">
                <a:solidFill>
                  <a:srgbClr val="FFFFFF"/>
                </a:solidFill>
                <a:latin typeface="Segoe UI Semibold"/>
              </a:rPr>
              <a:t>Customer Hub</a:t>
            </a:r>
            <a:endParaRPr kumimoji="0" lang="en-US" sz="1800" b="0" i="0" u="none" strike="noStrike" kern="1200" cap="none" spc="-50" normalizeH="0" baseline="0" noProof="0">
              <a:ln w="3175">
                <a:noFill/>
              </a:ln>
              <a:solidFill>
                <a:srgbClr val="FFFFFF"/>
              </a:solidFill>
              <a:effectLst/>
              <a:uLnTx/>
              <a:uFillTx/>
              <a:latin typeface="Segoe UI Semibold"/>
              <a:ea typeface="+mn-ea"/>
              <a:cs typeface="Segoe UI" pitchFamily="34" charset="0"/>
            </a:endParaRPr>
          </a:p>
        </p:txBody>
      </p:sp>
      <p:pic>
        <p:nvPicPr>
          <p:cNvPr id="5" name="Picture Placeholder 4">
            <a:extLst>
              <a:ext uri="{FF2B5EF4-FFF2-40B4-BE49-F238E27FC236}">
                <a16:creationId xmlns:a16="http://schemas.microsoft.com/office/drawing/2014/main" id="{4A8CC232-4F43-7B62-B917-611B501D422D}"/>
              </a:ext>
              <a:ext uri="{C183D7F6-B498-43B3-948B-1728B52AA6E4}">
                <adec:decorative xmlns:adec="http://schemas.microsoft.com/office/drawing/2017/decorative" val="1"/>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2523" b="2523"/>
          <a:stretch/>
        </p:blipFill>
        <p:spPr>
          <a:xfrm>
            <a:off x="5650395" y="2085278"/>
            <a:ext cx="6262206" cy="3534937"/>
          </a:xfrm>
        </p:spPr>
      </p:pic>
    </p:spTree>
    <p:extLst>
      <p:ext uri="{BB962C8B-B14F-4D97-AF65-F5344CB8AC3E}">
        <p14:creationId xmlns:p14="http://schemas.microsoft.com/office/powerpoint/2010/main" val="93850124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703C4-E06E-E18F-0D69-B498185DDCCE}"/>
              </a:ext>
            </a:extLst>
          </p:cNvPr>
          <p:cNvSpPr>
            <a:spLocks noGrp="1"/>
          </p:cNvSpPr>
          <p:nvPr>
            <p:ph type="title"/>
          </p:nvPr>
        </p:nvSpPr>
        <p:spPr/>
        <p:txBody>
          <a:bodyPr/>
          <a:lstStyle/>
          <a:p>
            <a:r>
              <a:rPr lang="en-US"/>
              <a:t>adoption.microsoft.com</a:t>
            </a:r>
          </a:p>
        </p:txBody>
      </p:sp>
      <p:sp>
        <p:nvSpPr>
          <p:cNvPr id="4" name="Text Placeholder 3">
            <a:extLst>
              <a:ext uri="{FF2B5EF4-FFF2-40B4-BE49-F238E27FC236}">
                <a16:creationId xmlns:a16="http://schemas.microsoft.com/office/drawing/2014/main" id="{C0BC375E-9CF0-2D88-AA91-4D89A729F84C}"/>
              </a:ext>
            </a:extLst>
          </p:cNvPr>
          <p:cNvSpPr>
            <a:spLocks noGrp="1"/>
          </p:cNvSpPr>
          <p:nvPr>
            <p:ph type="body" sz="quarter" idx="12"/>
          </p:nvPr>
        </p:nvSpPr>
        <p:spPr/>
        <p:txBody>
          <a:bodyPr/>
          <a:lstStyle/>
          <a:p>
            <a:r>
              <a:rPr lang="en-US"/>
              <a:t>Update highlights</a:t>
            </a:r>
          </a:p>
        </p:txBody>
      </p:sp>
      <p:sp>
        <p:nvSpPr>
          <p:cNvPr id="5" name="Text Placeholder 4">
            <a:extLst>
              <a:ext uri="{FF2B5EF4-FFF2-40B4-BE49-F238E27FC236}">
                <a16:creationId xmlns:a16="http://schemas.microsoft.com/office/drawing/2014/main" id="{EC19C13A-F09A-C549-8D62-BD4303A0E0AB}"/>
              </a:ext>
            </a:extLst>
          </p:cNvPr>
          <p:cNvSpPr>
            <a:spLocks noGrp="1"/>
          </p:cNvSpPr>
          <p:nvPr>
            <p:ph type="body" sz="quarter" idx="13"/>
          </p:nvPr>
        </p:nvSpPr>
        <p:spPr>
          <a:xfrm>
            <a:off x="556064" y="1984051"/>
            <a:ext cx="5272650" cy="3424527"/>
          </a:xfrm>
        </p:spPr>
        <p:txBody>
          <a:bodyPr vert="horz" wrap="square" lIns="0" tIns="0" rIns="0" bIns="0" rtlCol="0" anchor="t">
            <a:spAutoFit/>
          </a:bodyPr>
          <a:lstStyle/>
          <a:p>
            <a:pPr marL="285750" lvl="0" indent="-285750">
              <a:buFont typeface="Arial" panose="020B0604020202020204" pitchFamily="34" charset="0"/>
              <a:buChar char="•"/>
            </a:pPr>
            <a:r>
              <a:rPr lang="en-US" sz="1400"/>
              <a:t>Redesigned the </a:t>
            </a:r>
            <a:r>
              <a:rPr lang="en-US" sz="1400" u="sng">
                <a:hlinkClick r:id="rId3"/>
              </a:rPr>
              <a:t>Microsoft 365 Copilot</a:t>
            </a:r>
            <a:r>
              <a:rPr lang="en-US" sz="1400"/>
              <a:t> enablement hub to include separate resources for </a:t>
            </a:r>
            <a:r>
              <a:rPr lang="en-US" sz="1400" u="sng">
                <a:hlinkClick r:id="rId4"/>
              </a:rPr>
              <a:t>Microsoft 365 Copilot Chat</a:t>
            </a:r>
            <a:endParaRPr lang="en-US" sz="1400"/>
          </a:p>
          <a:p>
            <a:pPr marL="285750" lvl="0" indent="-285750">
              <a:buFont typeface="Arial" panose="020B0604020202020204" pitchFamily="34" charset="0"/>
              <a:buChar char="•"/>
            </a:pPr>
            <a:r>
              <a:rPr lang="en-US" sz="1400"/>
              <a:t>New cross-organizational </a:t>
            </a:r>
            <a:r>
              <a:rPr lang="en-US" sz="1400" u="sng">
                <a:hlinkClick r:id="rId5"/>
              </a:rPr>
              <a:t>AI Agents Hub</a:t>
            </a:r>
            <a:r>
              <a:rPr lang="en-US" sz="1400"/>
              <a:t>, with resources from Microsoft 365 Copilot, Copilot Studio, and Azure AI Foundry</a:t>
            </a:r>
          </a:p>
          <a:p>
            <a:pPr marL="285750" lvl="0" indent="-285750">
              <a:buFont typeface="Arial" panose="020B0604020202020204" pitchFamily="34" charset="0"/>
              <a:buChar char="•"/>
            </a:pPr>
            <a:r>
              <a:rPr lang="en-US" sz="1400"/>
              <a:t>Redesigned </a:t>
            </a:r>
            <a:r>
              <a:rPr lang="en-US" sz="1400" u="sng">
                <a:hlinkClick r:id="rId6"/>
              </a:rPr>
              <a:t>Microsoft Scenario Library</a:t>
            </a:r>
            <a:endParaRPr lang="en-US" sz="1400"/>
          </a:p>
          <a:p>
            <a:pPr marL="285750" lvl="0" indent="-285750">
              <a:buFont typeface="Arial" panose="020B0604020202020204" pitchFamily="34" charset="0"/>
              <a:buChar char="•"/>
            </a:pPr>
            <a:r>
              <a:rPr lang="en-US" sz="1400"/>
              <a:t>New Copilot Chat and agent resources for </a:t>
            </a:r>
            <a:r>
              <a:rPr lang="en-US" sz="1400" u="sng">
                <a:hlinkClick r:id="rId7"/>
              </a:rPr>
              <a:t>Microsoft 365 Copilot SMB</a:t>
            </a:r>
            <a:endParaRPr lang="en-US" sz="1400"/>
          </a:p>
          <a:p>
            <a:pPr marL="285750" lvl="0" indent="-285750">
              <a:buFont typeface="Arial" panose="020B0604020202020204" pitchFamily="34" charset="0"/>
              <a:buChar char="•"/>
            </a:pPr>
            <a:r>
              <a:rPr lang="en-US" sz="1400"/>
              <a:t>Multiple upcoming sessions and new on-demand sessions added across the </a:t>
            </a:r>
            <a:r>
              <a:rPr lang="en-US" sz="1400" u="sng">
                <a:hlinkClick r:id="rId8"/>
              </a:rPr>
              <a:t>Customer Hub</a:t>
            </a:r>
            <a:endParaRPr lang="en-US" sz="1400"/>
          </a:p>
          <a:p>
            <a:pPr marL="285750" lvl="0" indent="-285750">
              <a:buFont typeface="Arial" panose="020B0604020202020204" pitchFamily="34" charset="0"/>
              <a:buChar char="•"/>
            </a:pPr>
            <a:r>
              <a:rPr lang="en-US" sz="1400"/>
              <a:t>New gen AI playbook for CIOs on the </a:t>
            </a:r>
            <a:r>
              <a:rPr lang="en-US" sz="1400" u="sng">
                <a:hlinkClick r:id="rId9"/>
              </a:rPr>
              <a:t>Leading in the era of AI</a:t>
            </a:r>
            <a:r>
              <a:rPr lang="en-US" sz="1400"/>
              <a:t> page</a:t>
            </a:r>
          </a:p>
          <a:p>
            <a:pPr marL="285750" lvl="0" indent="-285750">
              <a:buFont typeface="Arial" panose="020B0604020202020204" pitchFamily="34" charset="0"/>
              <a:buChar char="•"/>
            </a:pPr>
            <a:r>
              <a:rPr lang="en-US" sz="1400"/>
              <a:t>New </a:t>
            </a:r>
            <a:r>
              <a:rPr lang="en-US" sz="1400" u="sng">
                <a:hlinkClick r:id="rId10"/>
              </a:rPr>
              <a:t>Get Stuff Done</a:t>
            </a:r>
            <a:r>
              <a:rPr lang="en-US" sz="1400"/>
              <a:t> video campaign launch</a:t>
            </a:r>
          </a:p>
          <a:p>
            <a:pPr marL="285750" lvl="0" indent="-285750">
              <a:buFont typeface="Arial" panose="020B0604020202020204" pitchFamily="34" charset="0"/>
              <a:buChar char="•"/>
            </a:pPr>
            <a:r>
              <a:rPr lang="en-US" sz="1400"/>
              <a:t>New </a:t>
            </a:r>
            <a:r>
              <a:rPr lang="en-US" sz="1400" u="sng">
                <a:hlinkClick r:id="rId11"/>
              </a:rPr>
              <a:t>Microsoft 365 Community Conference resources</a:t>
            </a:r>
            <a:r>
              <a:rPr lang="en-US" sz="1400"/>
              <a:t> page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333333"/>
                </a:solidFill>
                <a:effectLst/>
                <a:uLnTx/>
                <a:uFillTx/>
                <a:cs typeface="Segoe UI Semilight"/>
              </a:rPr>
              <a:t>Read or subscribe to our </a:t>
            </a:r>
            <a:r>
              <a:rPr kumimoji="0" lang="en-US" sz="1400" b="0" i="0" u="none" strike="noStrike" kern="1200" cap="none" spc="0" normalizeH="0" baseline="0" noProof="0">
                <a:ln>
                  <a:noFill/>
                </a:ln>
                <a:solidFill>
                  <a:srgbClr val="333333"/>
                </a:solidFill>
                <a:effectLst/>
                <a:uLnTx/>
                <a:uFillTx/>
                <a:cs typeface="Segoe UI Semilight"/>
                <a:hlinkClick r:id="rId12"/>
              </a:rPr>
              <a:t>Release notes</a:t>
            </a:r>
            <a:r>
              <a:rPr kumimoji="0" lang="en-US" sz="1400" b="0" i="0" u="none" strike="noStrike" kern="1200" cap="none" spc="0" normalizeH="0" baseline="0" noProof="0">
                <a:ln>
                  <a:noFill/>
                </a:ln>
                <a:solidFill>
                  <a:srgbClr val="333333"/>
                </a:solidFill>
                <a:effectLst/>
                <a:uLnTx/>
                <a:uFillTx/>
                <a:cs typeface="Segoe UI Semilight"/>
              </a:rPr>
              <a:t> for more updates.</a:t>
            </a:r>
            <a:endParaRPr lang="en-US" sz="1400">
              <a:cs typeface="Segoe UI Semilight"/>
            </a:endParaRPr>
          </a:p>
        </p:txBody>
      </p:sp>
      <p:pic>
        <p:nvPicPr>
          <p:cNvPr id="21" name="Picture 20">
            <a:extLst>
              <a:ext uri="{FF2B5EF4-FFF2-40B4-BE49-F238E27FC236}">
                <a16:creationId xmlns:a16="http://schemas.microsoft.com/office/drawing/2014/main" id="{937BD924-F529-9650-90DC-D65393571BBD}"/>
              </a:ext>
              <a:ext uri="{C183D7F6-B498-43B3-948B-1728B52AA6E4}">
                <adec:decorative xmlns:adec="http://schemas.microsoft.com/office/drawing/2017/decorative" val="1"/>
              </a:ext>
            </a:extLst>
          </p:cNvPr>
          <p:cNvPicPr>
            <a:picLocks noChangeAspect="1"/>
          </p:cNvPicPr>
          <p:nvPr/>
        </p:nvPicPr>
        <p:blipFill>
          <a:blip r:embed="rId13"/>
          <a:stretch>
            <a:fillRect/>
          </a:stretch>
        </p:blipFill>
        <p:spPr>
          <a:xfrm>
            <a:off x="6219462" y="1984051"/>
            <a:ext cx="5755911" cy="3238189"/>
          </a:xfrm>
          <a:prstGeom prst="roundRect">
            <a:avLst>
              <a:gd name="adj" fmla="val 3334"/>
            </a:avLst>
          </a:prstGeom>
          <a:noFill/>
          <a:ln>
            <a:noFill/>
          </a:ln>
        </p:spPr>
      </p:pic>
    </p:spTree>
    <p:extLst>
      <p:ext uri="{BB962C8B-B14F-4D97-AF65-F5344CB8AC3E}">
        <p14:creationId xmlns:p14="http://schemas.microsoft.com/office/powerpoint/2010/main" val="132513313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FE458-DBB9-E34A-E2FA-607072C658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3167A8-0CD5-D68D-1B11-62AEC7103916}"/>
              </a:ext>
            </a:extLst>
          </p:cNvPr>
          <p:cNvSpPr>
            <a:spLocks noGrp="1"/>
          </p:cNvSpPr>
          <p:nvPr>
            <p:ph type="title"/>
          </p:nvPr>
        </p:nvSpPr>
        <p:spPr/>
        <p:txBody>
          <a:bodyPr/>
          <a:lstStyle/>
          <a:p>
            <a:r>
              <a:rPr lang="en-US"/>
              <a:t>Top Microsoft 365 updates</a:t>
            </a:r>
          </a:p>
        </p:txBody>
      </p:sp>
      <p:sp>
        <p:nvSpPr>
          <p:cNvPr id="4" name="Text Placeholder 3">
            <a:extLst>
              <a:ext uri="{FF2B5EF4-FFF2-40B4-BE49-F238E27FC236}">
                <a16:creationId xmlns:a16="http://schemas.microsoft.com/office/drawing/2014/main" id="{C7E76329-CE85-7D63-C3B0-BC1605ECDE76}"/>
              </a:ext>
            </a:extLst>
          </p:cNvPr>
          <p:cNvSpPr>
            <a:spLocks noGrp="1"/>
          </p:cNvSpPr>
          <p:nvPr>
            <p:ph type="body" sz="quarter" idx="12"/>
          </p:nvPr>
        </p:nvSpPr>
        <p:spPr/>
        <p:txBody>
          <a:bodyPr/>
          <a:lstStyle/>
          <a:p>
            <a:r>
              <a:rPr lang="en-US"/>
              <a:t>Microsoft 365 Copilot</a:t>
            </a:r>
          </a:p>
        </p:txBody>
      </p:sp>
      <p:sp>
        <p:nvSpPr>
          <p:cNvPr id="5" name="Text Placeholder 4">
            <a:extLst>
              <a:ext uri="{FF2B5EF4-FFF2-40B4-BE49-F238E27FC236}">
                <a16:creationId xmlns:a16="http://schemas.microsoft.com/office/drawing/2014/main" id="{5B3B29DD-BE18-B97F-98E3-283FA0509E33}"/>
              </a:ext>
            </a:extLst>
          </p:cNvPr>
          <p:cNvSpPr>
            <a:spLocks noGrp="1"/>
          </p:cNvSpPr>
          <p:nvPr>
            <p:ph type="body" sz="quarter" idx="13"/>
          </p:nvPr>
        </p:nvSpPr>
        <p:spPr>
          <a:xfrm>
            <a:off x="591884" y="2119943"/>
            <a:ext cx="5400162" cy="1883593"/>
          </a:xfrm>
        </p:spPr>
        <p:txBody>
          <a:bodyPr/>
          <a:lstStyle/>
          <a:p>
            <a:r>
              <a:rPr lang="en-US" sz="2000">
                <a:latin typeface="+mj-lt"/>
              </a:rPr>
              <a:t>Upload phone images with Copilot</a:t>
            </a:r>
          </a:p>
          <a:p>
            <a:r>
              <a:rPr lang="en-US" sz="1600"/>
              <a:t>Microsoft 365 Copilot now makes it effortless for users to bring their phone’s photos directly into your Word, Excel, or PowerPoint workspace, so they can transform visual data into actionable insights without the hassle of emailing or downloading files. </a:t>
            </a:r>
          </a:p>
          <a:p>
            <a:r>
              <a:rPr lang="en-US" sz="1600">
                <a:solidFill>
                  <a:srgbClr val="333333"/>
                </a:solidFill>
                <a:cs typeface="Segoe UI"/>
              </a:rPr>
              <a:t>Click </a:t>
            </a:r>
            <a:r>
              <a:rPr lang="en-US" sz="1600">
                <a:solidFill>
                  <a:srgbClr val="333333"/>
                </a:solidFill>
                <a:cs typeface="Segoe UI"/>
                <a:hlinkClick r:id="rId3"/>
              </a:rPr>
              <a:t>here</a:t>
            </a:r>
            <a:r>
              <a:rPr lang="en-US" sz="1600">
                <a:solidFill>
                  <a:srgbClr val="333333"/>
                </a:solidFill>
                <a:cs typeface="Segoe UI"/>
              </a:rPr>
              <a:t> to learn more.</a:t>
            </a:r>
            <a:endParaRPr lang="en-US" sz="1600">
              <a:cs typeface="Segoe UI"/>
            </a:endParaRPr>
          </a:p>
        </p:txBody>
      </p:sp>
      <p:pic>
        <p:nvPicPr>
          <p:cNvPr id="6" name="Picture 2">
            <a:extLst>
              <a:ext uri="{FF2B5EF4-FFF2-40B4-BE49-F238E27FC236}">
                <a16:creationId xmlns:a16="http://schemas.microsoft.com/office/drawing/2014/main" id="{F235213F-6130-F003-A161-91F2B4CDB634}"/>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4834" b="24834"/>
          <a:stretch/>
        </p:blipFill>
        <p:spPr bwMode="auto">
          <a:xfrm>
            <a:off x="6268598" y="2119944"/>
            <a:ext cx="5400162" cy="3129824"/>
          </a:xfrm>
          <a:prstGeom prst="roundRect">
            <a:avLst>
              <a:gd name="adj" fmla="val 2971"/>
            </a:avLst>
          </a:prstGeom>
          <a:solidFill>
            <a:schemeClr val="bg2"/>
          </a:solidFill>
        </p:spPr>
      </p:pic>
    </p:spTree>
    <p:extLst>
      <p:ext uri="{BB962C8B-B14F-4D97-AF65-F5344CB8AC3E}">
        <p14:creationId xmlns:p14="http://schemas.microsoft.com/office/powerpoint/2010/main" val="1548105880"/>
      </p:ext>
    </p:extLst>
  </p:cSld>
  <p:clrMapOvr>
    <a:masterClrMapping/>
  </p:clrMapOvr>
  <p:transition>
    <p:fade/>
  </p:transition>
</p:sld>
</file>

<file path=ppt/theme/theme1.xml><?xml version="1.0" encoding="utf-8"?>
<a:theme xmlns:a="http://schemas.openxmlformats.org/drawingml/2006/main" name="1_LIGHT GRAY TEMPLATE">
  <a:themeElements>
    <a:clrScheme name="Custom 3">
      <a:dk1>
        <a:srgbClr val="1A1A1A"/>
      </a:dk1>
      <a:lt1>
        <a:srgbClr val="FFFFFF"/>
      </a:lt1>
      <a:dk2>
        <a:srgbClr val="0D0D0D"/>
      </a:dk2>
      <a:lt2>
        <a:srgbClr val="E6E6E6"/>
      </a:lt2>
      <a:accent1>
        <a:srgbClr val="0078D4"/>
      </a:accent1>
      <a:accent2>
        <a:srgbClr val="243A5E"/>
      </a:accent2>
      <a:accent3>
        <a:srgbClr val="50E6FF"/>
      </a:accent3>
      <a:accent4>
        <a:srgbClr val="515251"/>
      </a:accent4>
      <a:accent5>
        <a:srgbClr val="737373"/>
      </a:accent5>
      <a:accent6>
        <a:srgbClr val="D2D2D2"/>
      </a:accent6>
      <a:hlink>
        <a:srgbClr val="0076D3"/>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M_LightGray_Sept_2018.potx" id="{0FAF9FBA-50E5-4B89-8F50-EB458E088334}" vid="{09DABCF3-FBBE-41E3-8EAE-8A81552DAAAD}"/>
    </a:ext>
  </a:extLst>
</a:theme>
</file>

<file path=ppt/theme/theme2.xml><?xml version="1.0" encoding="utf-8"?>
<a:theme xmlns:a="http://schemas.openxmlformats.org/drawingml/2006/main" name="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3.xml><?xml version="1.0" encoding="utf-8"?>
<a:theme xmlns:a="http://schemas.openxmlformats.org/drawingml/2006/main" name="1_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365Conf_General_Session_Outline_Template" id="{78200A68-D23D-4A81-B7FA-F50DE69A716E}" vid="{EF59D27F-67E0-4078-B3FE-E769DCB2992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365-template02" id="{8CD60818-3BDF-4157-BF00-520498D987C1}" vid="{35700F2D-8368-4E4E-884E-289E89CDC575}"/>
    </a:ext>
  </a:extLst>
</a:theme>
</file>

<file path=ppt/theme/theme5.xml><?xml version="1.0" encoding="utf-8"?>
<a:theme xmlns:a="http://schemas.openxmlformats.org/drawingml/2006/main" name="LIGHT MODE">
  <a:themeElements>
    <a:clrScheme name="BAR Light">
      <a:dk1>
        <a:srgbClr val="000000"/>
      </a:dk1>
      <a:lt1>
        <a:srgbClr val="FFFFFF"/>
      </a:lt1>
      <a:dk2>
        <a:srgbClr val="091F2E"/>
      </a:dk2>
      <a:lt2>
        <a:srgbClr val="FFF8F3"/>
      </a:lt2>
      <a:accent1>
        <a:srgbClr val="702573"/>
      </a:accent1>
      <a:accent2>
        <a:srgbClr val="BF3AC4"/>
      </a:accent2>
      <a:accent3>
        <a:srgbClr val="FE5B38"/>
      </a:accent3>
      <a:accent4>
        <a:srgbClr val="D59DD7"/>
      </a:accent4>
      <a:accent5>
        <a:srgbClr val="FEE298"/>
      </a:accent5>
      <a:accent6>
        <a:srgbClr val="D7D2CA"/>
      </a:accent6>
      <a:hlink>
        <a:srgbClr val="0077D3"/>
      </a:hlink>
      <a:folHlink>
        <a:srgbClr val="0077D3"/>
      </a:folHlink>
    </a:clrScheme>
    <a:fontScheme name="Custom 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dirty="0" smtClean="0"/>
        </a:defPPr>
      </a:lstStyle>
    </a:txDef>
  </a:objectDefaults>
  <a:extraClrSchemeLst/>
  <a:custClrLst>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Light Brown">
      <a:srgbClr val="E1D3C7"/>
    </a:custClr>
    <a:custClr name="Brown">
      <a:srgbClr val="BF9474"/>
    </a:custClr>
    <a:custClr name="Dark Brown">
      <a:srgbClr val="5C4738"/>
    </a:custClr>
    <a:custClr name="Light Yellow">
      <a:srgbClr val="FFE399"/>
    </a:custClr>
    <a:custClr name="Yellow">
      <a:srgbClr val="FFB900"/>
    </a:custClr>
    <a:custClr name="Dark Yellow">
      <a:srgbClr val="7F5A1A"/>
    </a:custClr>
    <a:custClr name="Light Orange">
      <a:srgbClr val="FFA38B"/>
    </a:custClr>
    <a:custClr name="Orange">
      <a:srgbClr val="FF5C39"/>
    </a:custClr>
    <a:custClr name="Dark Orange">
      <a:srgbClr val="73391D"/>
    </a:custClr>
    <a:custClr name="Light Red">
      <a:srgbClr val="FFB3BB"/>
    </a:custClr>
    <a:custClr name="Red">
      <a:srgbClr val="F4364C"/>
    </a:custClr>
    <a:custClr name="Dark Red">
      <a:srgbClr val="73262F"/>
    </a:custClr>
    <a:custClr name="Light Magenta">
      <a:srgbClr val="D59ED7"/>
    </a:custClr>
    <a:custClr name="Magenta">
      <a:srgbClr val="C03BC4"/>
    </a:custClr>
    <a:custClr name="Dark Magenta">
      <a:srgbClr val="702573"/>
    </a:custClr>
    <a:custClr name="Light Purple">
      <a:srgbClr val="C5B4E3"/>
    </a:custClr>
    <a:custClr name="Purple">
      <a:srgbClr val="8661C5"/>
    </a:custClr>
    <a:custClr name="Dark Purple">
      <a:srgbClr val="463668"/>
    </a:custClr>
    <a:custClr name="Light Blue">
      <a:srgbClr val="8DC8E8"/>
    </a:custClr>
    <a:custClr name="Blue">
      <a:srgbClr val="0078D4"/>
    </a:custClr>
    <a:custClr name="Dark Blue">
      <a:srgbClr val="2A446F"/>
    </a:custClr>
    <a:custClr name="Light Teal">
      <a:srgbClr val="B9DCD2"/>
    </a:custClr>
    <a:custClr name="Teal">
      <a:srgbClr val="49C5B1"/>
    </a:custClr>
    <a:custClr name="Dark Teal">
      <a:srgbClr val="225B62"/>
    </a:custClr>
    <a:custClr name="Light Green">
      <a:srgbClr val="D4EC8E"/>
    </a:custClr>
    <a:custClr name="Green">
      <a:srgbClr val="8DE971"/>
    </a:custClr>
    <a:custClr name="Dark Green">
      <a:srgbClr val="07641D"/>
    </a:custClr>
    <a:custClr name="Blue Black">
      <a:srgbClr val="091F2C"/>
    </a:custClr>
    <a:custClr name="Pure Black">
      <a:srgbClr val="000000"/>
    </a:custClr>
    <a:custClr name="Brown Black">
      <a:srgbClr val="291817"/>
    </a:custClr>
  </a:custClrLst>
  <a:extLst>
    <a:ext uri="{05A4C25C-085E-4340-85A3-A5531E510DB2}">
      <thm15:themeFamily xmlns:thm15="http://schemas.microsoft.com/office/thememl/2012/main" name="Microsoft_Brand_Template_May2023  -  Read-Only" id="{354821AE-6191-4F47-84CC-51318889153F}" vid="{EBB4C349-3EE2-41B8-A048-F0998BF1AC84}"/>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419630DD4C1C740BFBCFBFA32E51E43" ma:contentTypeVersion="16" ma:contentTypeDescription="Create a new document." ma:contentTypeScope="" ma:versionID="795e7c9568c679f3c778f9849e403e23">
  <xsd:schema xmlns:xsd="http://www.w3.org/2001/XMLSchema" xmlns:xs="http://www.w3.org/2001/XMLSchema" xmlns:p="http://schemas.microsoft.com/office/2006/metadata/properties" xmlns:ns1="http://schemas.microsoft.com/sharepoint/v3" xmlns:ns2="85c9570b-8f2b-433d-80aa-001cea273452" xmlns:ns3="ad33a634-307a-4b74-943b-8b339bb5242d" targetNamespace="http://schemas.microsoft.com/office/2006/metadata/properties" ma:root="true" ma:fieldsID="01f3af7cb4c9b38c5bd74db6bff5469a" ns1:_="" ns2:_="" ns3:_="">
    <xsd:import namespace="http://schemas.microsoft.com/sharepoint/v3"/>
    <xsd:import namespace="85c9570b-8f2b-433d-80aa-001cea273452"/>
    <xsd:import namespace="ad33a634-307a-4b74-943b-8b339bb5242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1:_ip_UnifiedCompliancePolicyProperties" minOccurs="0"/>
                <xsd:element ref="ns1:_ip_UnifiedCompliancePolicyUIAction"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5c9570b-8f2b-433d-80aa-001cea2734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d33a634-307a-4b74-943b-8b339bb5242d"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a01a5625-0e1e-43db-9221-c45e5749a660}" ma:internalName="TaxCatchAll" ma:showField="CatchAllData" ma:web="ad33a634-307a-4b74-943b-8b339bb5242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ad33a634-307a-4b74-943b-8b339bb5242d" xsi:nil="true"/>
    <_ip_UnifiedCompliancePolicyProperties xmlns="http://schemas.microsoft.com/sharepoint/v3" xsi:nil="true"/>
    <lcf76f155ced4ddcb4097134ff3c332f xmlns="85c9570b-8f2b-433d-80aa-001cea27345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7D947CD-6520-48F2-93F4-4FE3BCC328A3}">
  <ds:schemaRefs>
    <ds:schemaRef ds:uri="http://schemas.microsoft.com/sharepoint/v3/contenttype/forms"/>
  </ds:schemaRefs>
</ds:datastoreItem>
</file>

<file path=customXml/itemProps2.xml><?xml version="1.0" encoding="utf-8"?>
<ds:datastoreItem xmlns:ds="http://schemas.openxmlformats.org/officeDocument/2006/customXml" ds:itemID="{C986CBBD-26DA-4A91-84A1-8218B3870625}">
  <ds:schemaRefs>
    <ds:schemaRef ds:uri="85c9570b-8f2b-433d-80aa-001cea273452"/>
    <ds:schemaRef ds:uri="ad33a634-307a-4b74-943b-8b339bb5242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F10C329-2CB8-45B9-8F44-1C90BE7792E9}">
  <ds:schemaRefs>
    <ds:schemaRef ds:uri="85c9570b-8f2b-433d-80aa-001cea273452"/>
    <ds:schemaRef ds:uri="ad33a634-307a-4b74-943b-8b339bb5242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26</Slides>
  <Notes>16</Notes>
  <HiddenSlides>0</HiddenSlides>
  <ScaleCrop>false</ScaleCrop>
  <HeadingPairs>
    <vt:vector size="4" baseType="variant">
      <vt:variant>
        <vt:lpstr>Theme</vt:lpstr>
      </vt:variant>
      <vt:variant>
        <vt:i4>5</vt:i4>
      </vt:variant>
      <vt:variant>
        <vt:lpstr>Slide Titles</vt:lpstr>
      </vt:variant>
      <vt:variant>
        <vt:i4>26</vt:i4>
      </vt:variant>
    </vt:vector>
  </HeadingPairs>
  <TitlesOfParts>
    <vt:vector size="31" baseType="lpstr">
      <vt:lpstr>1_LIGHT GRAY TEMPLATE</vt:lpstr>
      <vt:lpstr>Microsoft 365 Copilot Template</vt:lpstr>
      <vt:lpstr>1_White Template</vt:lpstr>
      <vt:lpstr>Office Theme</vt:lpstr>
      <vt:lpstr>LIGHT MODE</vt:lpstr>
      <vt:lpstr>We will begin the call at five minutes past the hour.</vt:lpstr>
      <vt:lpstr>Microsoft 365 Champion community call</vt:lpstr>
      <vt:lpstr>Digital Event Code of Conduct</vt:lpstr>
      <vt:lpstr>Agenda</vt:lpstr>
      <vt:lpstr>Announcements</vt:lpstr>
      <vt:lpstr>Announcements</vt:lpstr>
      <vt:lpstr>Announcements</vt:lpstr>
      <vt:lpstr>adoption.microsoft.com</vt:lpstr>
      <vt:lpstr>Top Microsoft 365 updates</vt:lpstr>
      <vt:lpstr>Top Microsoft 365 updates</vt:lpstr>
      <vt:lpstr>Top Microsoft 365 updates</vt:lpstr>
      <vt:lpstr>Top Microsoft 365 updates</vt:lpstr>
      <vt:lpstr>AMC history</vt:lpstr>
      <vt:lpstr>New microsite model</vt:lpstr>
      <vt:lpstr>New microsite tour – pt 1</vt:lpstr>
      <vt:lpstr>New microsite tour – pt 2</vt:lpstr>
      <vt:lpstr>New microsite tour – pt 3</vt:lpstr>
      <vt:lpstr>Newly redesigned Scenario Library</vt:lpstr>
      <vt:lpstr>New AI Agents Hub</vt:lpstr>
      <vt:lpstr>New AI Agents Hub tour – pt 1</vt:lpstr>
      <vt:lpstr>New AI Agents Hub tour – pt 2</vt:lpstr>
      <vt:lpstr>New AI Agents Hub tour – pt 3</vt:lpstr>
      <vt:lpstr>New AI Agents Hub tour – pt 4</vt:lpstr>
      <vt:lpstr>Upcoming community events</vt:lpstr>
      <vt:lpstr>Open discussion</vt:lpstr>
      <vt:lpstr>What’s next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revision>1</cp:revision>
  <dcterms:created xsi:type="dcterms:W3CDTF">2025-03-18T17:47:04Z</dcterms:created>
  <dcterms:modified xsi:type="dcterms:W3CDTF">2025-05-29T06:31:28Z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0x0101001419630DD4C1C740BFBCFBFA32E51E43</vt:lpwstr>
  </property>
  <property fmtid="{D5CDD505-2E9C-101B-9397-08002B2CF9AE}" pid="3" name="MediaServiceImageTags">
    <vt:lpwstr/>
  </property>
</Properties>
</file>