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4.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5.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701" r:id="rId4"/>
    <p:sldMasterId id="2147483752" r:id="rId5"/>
    <p:sldMasterId id="2147483802" r:id="rId6"/>
    <p:sldMasterId id="2147483870" r:id="rId7"/>
    <p:sldMasterId id="2147483917" r:id="rId8"/>
  </p:sldMasterIdLst>
  <p:notesMasterIdLst>
    <p:notesMasterId r:id="rId33"/>
  </p:notesMasterIdLst>
  <p:sldIdLst>
    <p:sldId id="257" r:id="rId9"/>
    <p:sldId id="1832" r:id="rId10"/>
    <p:sldId id="258" r:id="rId11"/>
    <p:sldId id="1833" r:id="rId12"/>
    <p:sldId id="2147483646" r:id="rId13"/>
    <p:sldId id="268" r:id="rId14"/>
    <p:sldId id="259" r:id="rId15"/>
    <p:sldId id="260" r:id="rId16"/>
    <p:sldId id="273" r:id="rId17"/>
    <p:sldId id="2147483647" r:id="rId18"/>
    <p:sldId id="256" r:id="rId19"/>
    <p:sldId id="261" r:id="rId20"/>
    <p:sldId id="267" r:id="rId21"/>
    <p:sldId id="272" r:id="rId22"/>
    <p:sldId id="269" r:id="rId23"/>
    <p:sldId id="271" r:id="rId24"/>
    <p:sldId id="266" r:id="rId25"/>
    <p:sldId id="262" r:id="rId26"/>
    <p:sldId id="270" r:id="rId27"/>
    <p:sldId id="263" r:id="rId28"/>
    <p:sldId id="264" r:id="rId29"/>
    <p:sldId id="274" r:id="rId30"/>
    <p:sldId id="265" r:id="rId31"/>
    <p:sldId id="21474686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C8F8025-B227-4409-81EE-DB0F557ED339}">
          <p14:sldIdLst>
            <p14:sldId id="257"/>
            <p14:sldId id="1832"/>
            <p14:sldId id="258"/>
          </p14:sldIdLst>
        </p14:section>
        <p14:section name="Announcements" id="{47260544-EBF5-48AC-B48C-2C185CFFEB58}">
          <p14:sldIdLst>
            <p14:sldId id="1833"/>
            <p14:sldId id="2147483646"/>
            <p14:sldId id="268"/>
            <p14:sldId id="259"/>
            <p14:sldId id="260"/>
          </p14:sldIdLst>
        </p14:section>
        <p14:section name="Ignite Recap: Intro" id="{5C65063C-92C9-4B06-989C-73A64E5A6746}">
          <p14:sldIdLst>
            <p14:sldId id="273"/>
          </p14:sldIdLst>
        </p14:section>
        <p14:section name="Agents" id="{6101953D-7843-4B12-BEA5-84720D2AAEEE}">
          <p14:sldIdLst>
            <p14:sldId id="2147483647"/>
            <p14:sldId id="256"/>
          </p14:sldIdLst>
        </p14:section>
        <p14:section name="Copilot Action &amp; Analytics" id="{C711A9C1-D4D0-4DB8-8E26-48FE6955D311}">
          <p14:sldIdLst>
            <p14:sldId id="261"/>
            <p14:sldId id="267"/>
          </p14:sldIdLst>
        </p14:section>
        <p14:section name="Copilot Admins" id="{BF88B3AC-BBEC-495A-AF4D-45F4A0D74304}">
          <p14:sldIdLst>
            <p14:sldId id="272"/>
          </p14:sldIdLst>
        </p14:section>
        <p14:section name="MS Places" id="{6DF928FF-B4A5-44E6-9ED7-9FC500EC9E33}">
          <p14:sldIdLst>
            <p14:sldId id="269"/>
          </p14:sldIdLst>
        </p14:section>
        <p14:section name="Devices" id="{A8851E3F-8027-46C3-BFF1-B08A0CD3B748}">
          <p14:sldIdLst>
            <p14:sldId id="271"/>
            <p14:sldId id="266"/>
          </p14:sldIdLst>
        </p14:section>
        <p14:section name="Azure" id="{48BAC80D-B985-4F10-8870-0AB0FB7ECB51}">
          <p14:sldIdLst>
            <p14:sldId id="262"/>
            <p14:sldId id="270"/>
          </p14:sldIdLst>
        </p14:section>
        <p14:section name="Ignite 2025- Save the date" id="{25B8D4DA-EE57-42A0-BAF3-5DE51B823684}">
          <p14:sldIdLst>
            <p14:sldId id="263"/>
            <p14:sldId id="264"/>
          </p14:sldIdLst>
        </p14:section>
        <p14:section name="Closing" id="{789B1ED1-99D6-4118-A1BF-F35685B4D9EF}">
          <p14:sldIdLst>
            <p14:sldId id="274"/>
            <p14:sldId id="265"/>
            <p14:sldId id="21474686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50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DDEAC0-D714-43C5-97E7-637FB18C5D22}" v="27" dt="2024-11-26T21:09:08.863"/>
    <p1510:client id="{D7CB3486-FAFC-7647-9FD5-E49F27779BDA}" v="13" dt="2024-11-26T15:37:36.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5/10/relationships/revisionInfo" Target="revisionInfo.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5.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6.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Bode (FREEMIND SEATTLE LLC)" userId="b5716581-6471-43ca-9ad0-dce665805ee1" providerId="ADAL" clId="{D7CB3486-FAFC-7647-9FD5-E49F27779BDA}"/>
    <pc:docChg chg="undo custSel modSld">
      <pc:chgData name="Aaron Bode (FREEMIND SEATTLE LLC)" userId="b5716581-6471-43ca-9ad0-dce665805ee1" providerId="ADAL" clId="{D7CB3486-FAFC-7647-9FD5-E49F27779BDA}" dt="2024-11-26T15:37:36.527" v="12" actId="14100"/>
      <pc:docMkLst>
        <pc:docMk/>
      </pc:docMkLst>
      <pc:sldChg chg="modSp mod">
        <pc:chgData name="Aaron Bode (FREEMIND SEATTLE LLC)" userId="b5716581-6471-43ca-9ad0-dce665805ee1" providerId="ADAL" clId="{D7CB3486-FAFC-7647-9FD5-E49F27779BDA}" dt="2024-11-26T15:28:42.431" v="8" actId="6549"/>
        <pc:sldMkLst>
          <pc:docMk/>
          <pc:sldMk cId="28322163" sldId="257"/>
        </pc:sldMkLst>
        <pc:spChg chg="mod">
          <ac:chgData name="Aaron Bode (FREEMIND SEATTLE LLC)" userId="b5716581-6471-43ca-9ad0-dce665805ee1" providerId="ADAL" clId="{D7CB3486-FAFC-7647-9FD5-E49F27779BDA}" dt="2024-11-26T15:28:42.431" v="8" actId="6549"/>
          <ac:spMkLst>
            <pc:docMk/>
            <pc:sldMk cId="28322163" sldId="257"/>
            <ac:spMk id="12" creationId="{ED8A1AB5-2D60-3569-1D67-9F967F1BC395}"/>
          </ac:spMkLst>
        </pc:spChg>
      </pc:sldChg>
      <pc:sldChg chg="addSp modSp mod">
        <pc:chgData name="Aaron Bode (FREEMIND SEATTLE LLC)" userId="b5716581-6471-43ca-9ad0-dce665805ee1" providerId="ADAL" clId="{D7CB3486-FAFC-7647-9FD5-E49F27779BDA}" dt="2024-11-26T15:37:36.527" v="12" actId="14100"/>
        <pc:sldMkLst>
          <pc:docMk/>
          <pc:sldMk cId="3784380788" sldId="267"/>
        </pc:sldMkLst>
        <pc:picChg chg="add mod">
          <ac:chgData name="Aaron Bode (FREEMIND SEATTLE LLC)" userId="b5716581-6471-43ca-9ad0-dce665805ee1" providerId="ADAL" clId="{D7CB3486-FAFC-7647-9FD5-E49F27779BDA}" dt="2024-11-26T15:37:35.835" v="11" actId="571"/>
          <ac:picMkLst>
            <pc:docMk/>
            <pc:sldMk cId="3784380788" sldId="267"/>
            <ac:picMk id="3" creationId="{0F9A20E7-AF34-2E38-1A84-53A96A1456A9}"/>
          </ac:picMkLst>
        </pc:picChg>
        <pc:picChg chg="mod">
          <ac:chgData name="Aaron Bode (FREEMIND SEATTLE LLC)" userId="b5716581-6471-43ca-9ad0-dce665805ee1" providerId="ADAL" clId="{D7CB3486-FAFC-7647-9FD5-E49F27779BDA}" dt="2024-11-26T15:37:36.527" v="12" actId="14100"/>
          <ac:picMkLst>
            <pc:docMk/>
            <pc:sldMk cId="3784380788" sldId="267"/>
            <ac:picMk id="8" creationId="{20041D0A-1C2E-9579-1322-2BA65355E07F}"/>
          </ac:picMkLst>
        </pc:picChg>
      </pc:sldChg>
    </pc:docChg>
  </pc:docChgLst>
  <pc:docChgLst>
    <pc:chgData name="Aaron Bode (FREEMIND SEATTLE LLC)" userId="b5716581-6471-43ca-9ad0-dce665805ee1" providerId="ADAL" clId="{B6EC060F-C3F3-7844-B069-72453BA00828}"/>
    <pc:docChg chg="modSld">
      <pc:chgData name="Aaron Bode (FREEMIND SEATTLE LLC)" userId="b5716581-6471-43ca-9ad0-dce665805ee1" providerId="ADAL" clId="{B6EC060F-C3F3-7844-B069-72453BA00828}" dt="2024-10-22T14:42:07.228" v="18" actId="1076"/>
      <pc:docMkLst>
        <pc:docMk/>
      </pc:docMkLst>
      <pc:sldChg chg="modSp mod">
        <pc:chgData name="Aaron Bode (FREEMIND SEATTLE LLC)" userId="b5716581-6471-43ca-9ad0-dce665805ee1" providerId="ADAL" clId="{B6EC060F-C3F3-7844-B069-72453BA00828}" dt="2024-10-22T14:42:07.228" v="18" actId="1076"/>
        <pc:sldMkLst>
          <pc:docMk/>
          <pc:sldMk cId="3444225635" sldId="259"/>
        </pc:sldMkLst>
        <pc:picChg chg="mod">
          <ac:chgData name="Aaron Bode (FREEMIND SEATTLE LLC)" userId="b5716581-6471-43ca-9ad0-dce665805ee1" providerId="ADAL" clId="{B6EC060F-C3F3-7844-B069-72453BA00828}" dt="2024-10-22T14:42:07.228" v="18" actId="1076"/>
          <ac:picMkLst>
            <pc:docMk/>
            <pc:sldMk cId="3444225635" sldId="259"/>
            <ac:picMk id="4" creationId="{3CE6CEA3-510B-A98F-BF3C-9FD0C8A42397}"/>
          </ac:picMkLst>
        </pc:picChg>
      </pc:sldChg>
      <pc:sldChg chg="addSp delSp modSp mod">
        <pc:chgData name="Aaron Bode (FREEMIND SEATTLE LLC)" userId="b5716581-6471-43ca-9ad0-dce665805ee1" providerId="ADAL" clId="{B6EC060F-C3F3-7844-B069-72453BA00828}" dt="2024-10-22T14:41:34.637" v="7" actId="732"/>
        <pc:sldMkLst>
          <pc:docMk/>
          <pc:sldMk cId="1295757567" sldId="268"/>
        </pc:sldMkLst>
        <pc:picChg chg="add mod modCrop">
          <ac:chgData name="Aaron Bode (FREEMIND SEATTLE LLC)" userId="b5716581-6471-43ca-9ad0-dce665805ee1" providerId="ADAL" clId="{B6EC060F-C3F3-7844-B069-72453BA00828}" dt="2024-10-22T14:41:34.637" v="7" actId="732"/>
          <ac:picMkLst>
            <pc:docMk/>
            <pc:sldMk cId="1295757567" sldId="268"/>
            <ac:picMk id="5" creationId="{35798F71-8BA9-4425-1E3D-68CF0B8ECCF0}"/>
          </ac:picMkLst>
        </pc:picChg>
      </pc:sldChg>
      <pc:sldChg chg="modSp mod">
        <pc:chgData name="Aaron Bode (FREEMIND SEATTLE LLC)" userId="b5716581-6471-43ca-9ad0-dce665805ee1" providerId="ADAL" clId="{B6EC060F-C3F3-7844-B069-72453BA00828}" dt="2024-10-22T14:41:18.311" v="4" actId="732"/>
        <pc:sldMkLst>
          <pc:docMk/>
          <pc:sldMk cId="2671530359" sldId="2147483646"/>
        </pc:sldMkLst>
        <pc:picChg chg="mod modCrop">
          <ac:chgData name="Aaron Bode (FREEMIND SEATTLE LLC)" userId="b5716581-6471-43ca-9ad0-dce665805ee1" providerId="ADAL" clId="{B6EC060F-C3F3-7844-B069-72453BA00828}" dt="2024-10-22T14:41:18.311" v="4" actId="732"/>
          <ac:picMkLst>
            <pc:docMk/>
            <pc:sldMk cId="2671530359" sldId="2147483646"/>
            <ac:picMk id="8" creationId="{F3445999-16B4-7207-D6B4-3A2C34EE6FB9}"/>
          </ac:picMkLst>
        </pc:picChg>
      </pc:sldChg>
    </pc:docChg>
  </pc:docChgLst>
  <pc:docChgLst>
    <pc:chgData name="Tiffany Lee" userId="cd7e1fae-29b8-4ea8-ae33-0ba64a0f6d58" providerId="ADAL" clId="{C3DDEAC0-D714-43C5-97E7-637FB18C5D22}"/>
    <pc:docChg chg="undo custSel addSld delSld modSld sldOrd delMainMaster addSection delSection modSection">
      <pc:chgData name="Tiffany Lee" userId="cd7e1fae-29b8-4ea8-ae33-0ba64a0f6d58" providerId="ADAL" clId="{C3DDEAC0-D714-43C5-97E7-637FB18C5D22}" dt="2024-11-26T21:09:08.860" v="3301" actId="14826"/>
      <pc:docMkLst>
        <pc:docMk/>
      </pc:docMkLst>
      <pc:sldChg chg="modSp add mod modNotesTx">
        <pc:chgData name="Tiffany Lee" userId="cd7e1fae-29b8-4ea8-ae33-0ba64a0f6d58" providerId="ADAL" clId="{C3DDEAC0-D714-43C5-97E7-637FB18C5D22}" dt="2024-11-26T04:32:47.096" v="3288" actId="20577"/>
        <pc:sldMkLst>
          <pc:docMk/>
          <pc:sldMk cId="4142504532" sldId="256"/>
        </pc:sldMkLst>
        <pc:spChg chg="mod">
          <ac:chgData name="Tiffany Lee" userId="cd7e1fae-29b8-4ea8-ae33-0ba64a0f6d58" providerId="ADAL" clId="{C3DDEAC0-D714-43C5-97E7-637FB18C5D22}" dt="2024-11-26T04:32:47.096" v="3288" actId="20577"/>
          <ac:spMkLst>
            <pc:docMk/>
            <pc:sldMk cId="4142504532" sldId="256"/>
            <ac:spMk id="5" creationId="{E1E7EE2B-F715-85F3-964C-73BFC7D2FBC0}"/>
          </ac:spMkLst>
        </pc:spChg>
        <pc:picChg chg="mod">
          <ac:chgData name="Tiffany Lee" userId="cd7e1fae-29b8-4ea8-ae33-0ba64a0f6d58" providerId="ADAL" clId="{C3DDEAC0-D714-43C5-97E7-637FB18C5D22}" dt="2024-11-26T03:08:27.923" v="1340" actId="14826"/>
          <ac:picMkLst>
            <pc:docMk/>
            <pc:sldMk cId="4142504532" sldId="256"/>
            <ac:picMk id="8" creationId="{A5EA334C-483B-16B7-DAF0-69EF2FBE3793}"/>
          </ac:picMkLst>
        </pc:picChg>
      </pc:sldChg>
      <pc:sldChg chg="modSp mod">
        <pc:chgData name="Tiffany Lee" userId="cd7e1fae-29b8-4ea8-ae33-0ba64a0f6d58" providerId="ADAL" clId="{C3DDEAC0-D714-43C5-97E7-637FB18C5D22}" dt="2024-11-26T15:46:32.035" v="3298" actId="20577"/>
        <pc:sldMkLst>
          <pc:docMk/>
          <pc:sldMk cId="28322163" sldId="257"/>
        </pc:sldMkLst>
        <pc:spChg chg="mod">
          <ac:chgData name="Tiffany Lee" userId="cd7e1fae-29b8-4ea8-ae33-0ba64a0f6d58" providerId="ADAL" clId="{C3DDEAC0-D714-43C5-97E7-637FB18C5D22}" dt="2024-11-26T15:46:32.035" v="3298" actId="20577"/>
          <ac:spMkLst>
            <pc:docMk/>
            <pc:sldMk cId="28322163" sldId="257"/>
            <ac:spMk id="12" creationId="{ED8A1AB5-2D60-3569-1D67-9F967F1BC395}"/>
          </ac:spMkLst>
        </pc:spChg>
      </pc:sldChg>
      <pc:sldChg chg="modSp mod">
        <pc:chgData name="Tiffany Lee" userId="cd7e1fae-29b8-4ea8-ae33-0ba64a0f6d58" providerId="ADAL" clId="{C3DDEAC0-D714-43C5-97E7-637FB18C5D22}" dt="2024-11-26T15:50:50.496" v="3299" actId="20577"/>
        <pc:sldMkLst>
          <pc:docMk/>
          <pc:sldMk cId="1063004778" sldId="258"/>
        </pc:sldMkLst>
        <pc:spChg chg="mod">
          <ac:chgData name="Tiffany Lee" userId="cd7e1fae-29b8-4ea8-ae33-0ba64a0f6d58" providerId="ADAL" clId="{C3DDEAC0-D714-43C5-97E7-637FB18C5D22}" dt="2024-11-26T15:50:50.496" v="3299" actId="20577"/>
          <ac:spMkLst>
            <pc:docMk/>
            <pc:sldMk cId="1063004778" sldId="258"/>
            <ac:spMk id="3" creationId="{5A3FEB64-8B46-FB3A-A8AA-87EC94F59EAA}"/>
          </ac:spMkLst>
        </pc:spChg>
      </pc:sldChg>
      <pc:sldChg chg="mod modShow">
        <pc:chgData name="Tiffany Lee" userId="cd7e1fae-29b8-4ea8-ae33-0ba64a0f6d58" providerId="ADAL" clId="{C3DDEAC0-D714-43C5-97E7-637FB18C5D22}" dt="2024-11-25T18:24:03.267" v="14" actId="729"/>
        <pc:sldMkLst>
          <pc:docMk/>
          <pc:sldMk cId="3444225635" sldId="259"/>
        </pc:sldMkLst>
      </pc:sldChg>
      <pc:sldChg chg="modSp mod">
        <pc:chgData name="Tiffany Lee" userId="cd7e1fae-29b8-4ea8-ae33-0ba64a0f6d58" providerId="ADAL" clId="{C3DDEAC0-D714-43C5-97E7-637FB18C5D22}" dt="2024-11-25T18:26:54.208" v="15"/>
        <pc:sldMkLst>
          <pc:docMk/>
          <pc:sldMk cId="1325133134" sldId="260"/>
        </pc:sldMkLst>
        <pc:spChg chg="mod">
          <ac:chgData name="Tiffany Lee" userId="cd7e1fae-29b8-4ea8-ae33-0ba64a0f6d58" providerId="ADAL" clId="{C3DDEAC0-D714-43C5-97E7-637FB18C5D22}" dt="2024-11-25T18:26:54.208" v="15"/>
          <ac:spMkLst>
            <pc:docMk/>
            <pc:sldMk cId="1325133134" sldId="260"/>
            <ac:spMk id="5" creationId="{EC19C13A-F09A-C549-8D62-BD4303A0E0AB}"/>
          </ac:spMkLst>
        </pc:spChg>
      </pc:sldChg>
      <pc:sldChg chg="modSp add mod modNotesTx">
        <pc:chgData name="Tiffany Lee" userId="cd7e1fae-29b8-4ea8-ae33-0ba64a0f6d58" providerId="ADAL" clId="{C3DDEAC0-D714-43C5-97E7-637FB18C5D22}" dt="2024-11-26T03:14:00.030" v="1369"/>
        <pc:sldMkLst>
          <pc:docMk/>
          <pc:sldMk cId="2634177939" sldId="261"/>
        </pc:sldMkLst>
        <pc:spChg chg="mod">
          <ac:chgData name="Tiffany Lee" userId="cd7e1fae-29b8-4ea8-ae33-0ba64a0f6d58" providerId="ADAL" clId="{C3DDEAC0-D714-43C5-97E7-637FB18C5D22}" dt="2024-11-26T03:13:26.435" v="1368" actId="255"/>
          <ac:spMkLst>
            <pc:docMk/>
            <pc:sldMk cId="2634177939" sldId="261"/>
            <ac:spMk id="5" creationId="{6830320A-82AE-073F-76FB-4EE90593E42F}"/>
          </ac:spMkLst>
        </pc:spChg>
        <pc:picChg chg="mod">
          <ac:chgData name="Tiffany Lee" userId="cd7e1fae-29b8-4ea8-ae33-0ba64a0f6d58" providerId="ADAL" clId="{C3DDEAC0-D714-43C5-97E7-637FB18C5D22}" dt="2024-11-26T03:13:06.232" v="1366" actId="14826"/>
          <ac:picMkLst>
            <pc:docMk/>
            <pc:sldMk cId="2634177939" sldId="261"/>
            <ac:picMk id="8" creationId="{E0AD8C06-35C3-85D1-E328-E859A47B1264}"/>
          </ac:picMkLst>
        </pc:picChg>
      </pc:sldChg>
      <pc:sldChg chg="del">
        <pc:chgData name="Tiffany Lee" userId="cd7e1fae-29b8-4ea8-ae33-0ba64a0f6d58" providerId="ADAL" clId="{C3DDEAC0-D714-43C5-97E7-637FB18C5D22}" dt="2024-11-25T22:36:10.395" v="16" actId="2696"/>
        <pc:sldMkLst>
          <pc:docMk/>
          <pc:sldMk cId="3907949941" sldId="261"/>
        </pc:sldMkLst>
      </pc:sldChg>
      <pc:sldChg chg="modSp mod modNotesTx">
        <pc:chgData name="Tiffany Lee" userId="cd7e1fae-29b8-4ea8-ae33-0ba64a0f6d58" providerId="ADAL" clId="{C3DDEAC0-D714-43C5-97E7-637FB18C5D22}" dt="2024-11-26T21:07:18.023" v="3300" actId="14826"/>
        <pc:sldMkLst>
          <pc:docMk/>
          <pc:sldMk cId="3447957356" sldId="262"/>
        </pc:sldMkLst>
        <pc:spChg chg="mod">
          <ac:chgData name="Tiffany Lee" userId="cd7e1fae-29b8-4ea8-ae33-0ba64a0f6d58" providerId="ADAL" clId="{C3DDEAC0-D714-43C5-97E7-637FB18C5D22}" dt="2024-11-26T03:49:33.386" v="1789" actId="20577"/>
          <ac:spMkLst>
            <pc:docMk/>
            <pc:sldMk cId="3447957356" sldId="262"/>
            <ac:spMk id="2" creationId="{5CDCFE62-CA15-F88A-CC92-2EA82364F238}"/>
          </ac:spMkLst>
        </pc:spChg>
        <pc:spChg chg="mod">
          <ac:chgData name="Tiffany Lee" userId="cd7e1fae-29b8-4ea8-ae33-0ba64a0f6d58" providerId="ADAL" clId="{C3DDEAC0-D714-43C5-97E7-637FB18C5D22}" dt="2024-11-26T03:55:09.744" v="1985" actId="20577"/>
          <ac:spMkLst>
            <pc:docMk/>
            <pc:sldMk cId="3447957356" sldId="262"/>
            <ac:spMk id="4" creationId="{00B6624C-D19C-29EF-D569-352DE4A58AE1}"/>
          </ac:spMkLst>
        </pc:spChg>
        <pc:spChg chg="mod">
          <ac:chgData name="Tiffany Lee" userId="cd7e1fae-29b8-4ea8-ae33-0ba64a0f6d58" providerId="ADAL" clId="{C3DDEAC0-D714-43C5-97E7-637FB18C5D22}" dt="2024-11-26T03:52:36.258" v="1946" actId="20577"/>
          <ac:spMkLst>
            <pc:docMk/>
            <pc:sldMk cId="3447957356" sldId="262"/>
            <ac:spMk id="5" creationId="{09AA3B6B-AA4A-3E59-865C-91219DFDDE78}"/>
          </ac:spMkLst>
        </pc:spChg>
        <pc:picChg chg="mod">
          <ac:chgData name="Tiffany Lee" userId="cd7e1fae-29b8-4ea8-ae33-0ba64a0f6d58" providerId="ADAL" clId="{C3DDEAC0-D714-43C5-97E7-637FB18C5D22}" dt="2024-11-26T21:07:18.023" v="3300" actId="14826"/>
          <ac:picMkLst>
            <pc:docMk/>
            <pc:sldMk cId="3447957356" sldId="262"/>
            <ac:picMk id="6" creationId="{E36416DB-DB5F-FB10-CFCC-A37B76BDB3AC}"/>
          </ac:picMkLst>
        </pc:picChg>
      </pc:sldChg>
      <pc:sldChg chg="modSp mod">
        <pc:chgData name="Tiffany Lee" userId="cd7e1fae-29b8-4ea8-ae33-0ba64a0f6d58" providerId="ADAL" clId="{C3DDEAC0-D714-43C5-97E7-637FB18C5D22}" dt="2024-11-26T04:24:38.511" v="3116" actId="20577"/>
        <pc:sldMkLst>
          <pc:docMk/>
          <pc:sldMk cId="51656830" sldId="263"/>
        </pc:sldMkLst>
        <pc:spChg chg="mod">
          <ac:chgData name="Tiffany Lee" userId="cd7e1fae-29b8-4ea8-ae33-0ba64a0f6d58" providerId="ADAL" clId="{C3DDEAC0-D714-43C5-97E7-637FB18C5D22}" dt="2024-11-26T03:57:44.544" v="2003" actId="20577"/>
          <ac:spMkLst>
            <pc:docMk/>
            <pc:sldMk cId="51656830" sldId="263"/>
            <ac:spMk id="2" creationId="{13A586D1-02B4-8001-3A9C-07864FAB1A21}"/>
          </ac:spMkLst>
        </pc:spChg>
        <pc:spChg chg="mod">
          <ac:chgData name="Tiffany Lee" userId="cd7e1fae-29b8-4ea8-ae33-0ba64a0f6d58" providerId="ADAL" clId="{C3DDEAC0-D714-43C5-97E7-637FB18C5D22}" dt="2024-11-26T03:58:20.674" v="2017" actId="20577"/>
          <ac:spMkLst>
            <pc:docMk/>
            <pc:sldMk cId="51656830" sldId="263"/>
            <ac:spMk id="4" creationId="{FCA66C41-DF1B-BF94-E162-AD75805A01D3}"/>
          </ac:spMkLst>
        </pc:spChg>
        <pc:spChg chg="mod">
          <ac:chgData name="Tiffany Lee" userId="cd7e1fae-29b8-4ea8-ae33-0ba64a0f6d58" providerId="ADAL" clId="{C3DDEAC0-D714-43C5-97E7-637FB18C5D22}" dt="2024-11-26T04:24:38.511" v="3116" actId="20577"/>
          <ac:spMkLst>
            <pc:docMk/>
            <pc:sldMk cId="51656830" sldId="263"/>
            <ac:spMk id="5" creationId="{2B484651-7D53-DFBA-9EC5-2501ABF19D61}"/>
          </ac:spMkLst>
        </pc:spChg>
        <pc:picChg chg="mod">
          <ac:chgData name="Tiffany Lee" userId="cd7e1fae-29b8-4ea8-ae33-0ba64a0f6d58" providerId="ADAL" clId="{C3DDEAC0-D714-43C5-97E7-637FB18C5D22}" dt="2024-11-26T04:03:03.448" v="2258" actId="14826"/>
          <ac:picMkLst>
            <pc:docMk/>
            <pc:sldMk cId="51656830" sldId="263"/>
            <ac:picMk id="6" creationId="{89458035-44A1-0BC9-C6F3-34CBE4790785}"/>
          </ac:picMkLst>
        </pc:picChg>
      </pc:sldChg>
      <pc:sldChg chg="modSp mod modNotesTx">
        <pc:chgData name="Tiffany Lee" userId="cd7e1fae-29b8-4ea8-ae33-0ba64a0f6d58" providerId="ADAL" clId="{C3DDEAC0-D714-43C5-97E7-637FB18C5D22}" dt="2024-11-26T03:48:35.381" v="1777" actId="14826"/>
        <pc:sldMkLst>
          <pc:docMk/>
          <pc:sldMk cId="106288260" sldId="266"/>
        </pc:sldMkLst>
        <pc:spChg chg="mod">
          <ac:chgData name="Tiffany Lee" userId="cd7e1fae-29b8-4ea8-ae33-0ba64a0f6d58" providerId="ADAL" clId="{C3DDEAC0-D714-43C5-97E7-637FB18C5D22}" dt="2024-11-26T03:30:18.297" v="1450" actId="20577"/>
          <ac:spMkLst>
            <pc:docMk/>
            <pc:sldMk cId="106288260" sldId="266"/>
            <ac:spMk id="3" creationId="{011FC6F5-F1BD-A205-9809-EB1292482B71}"/>
          </ac:spMkLst>
        </pc:spChg>
        <pc:spChg chg="mod">
          <ac:chgData name="Tiffany Lee" userId="cd7e1fae-29b8-4ea8-ae33-0ba64a0f6d58" providerId="ADAL" clId="{C3DDEAC0-D714-43C5-97E7-637FB18C5D22}" dt="2024-11-26T03:30:25.699" v="1466" actId="20577"/>
          <ac:spMkLst>
            <pc:docMk/>
            <pc:sldMk cId="106288260" sldId="266"/>
            <ac:spMk id="7" creationId="{98E2A45E-A5C4-8ACB-CAD9-25E7B17B6DD6}"/>
          </ac:spMkLst>
        </pc:spChg>
        <pc:spChg chg="mod">
          <ac:chgData name="Tiffany Lee" userId="cd7e1fae-29b8-4ea8-ae33-0ba64a0f6d58" providerId="ADAL" clId="{C3DDEAC0-D714-43C5-97E7-637FB18C5D22}" dt="2024-11-26T03:38:45.426" v="1734" actId="20577"/>
          <ac:spMkLst>
            <pc:docMk/>
            <pc:sldMk cId="106288260" sldId="266"/>
            <ac:spMk id="9" creationId="{404993C8-6B3E-F266-45F5-B7C7EF35BE5F}"/>
          </ac:spMkLst>
        </pc:spChg>
        <pc:picChg chg="mod">
          <ac:chgData name="Tiffany Lee" userId="cd7e1fae-29b8-4ea8-ae33-0ba64a0f6d58" providerId="ADAL" clId="{C3DDEAC0-D714-43C5-97E7-637FB18C5D22}" dt="2024-11-26T03:48:35.381" v="1777" actId="14826"/>
          <ac:picMkLst>
            <pc:docMk/>
            <pc:sldMk cId="106288260" sldId="266"/>
            <ac:picMk id="13" creationId="{B0EABF01-5CE5-1B90-2FD1-CB44F38D5B0D}"/>
          </ac:picMkLst>
        </pc:picChg>
      </pc:sldChg>
      <pc:sldChg chg="del">
        <pc:chgData name="Tiffany Lee" userId="cd7e1fae-29b8-4ea8-ae33-0ba64a0f6d58" providerId="ADAL" clId="{C3DDEAC0-D714-43C5-97E7-637FB18C5D22}" dt="2024-11-25T22:36:10.395" v="16" actId="2696"/>
        <pc:sldMkLst>
          <pc:docMk/>
          <pc:sldMk cId="1874086388" sldId="267"/>
        </pc:sldMkLst>
      </pc:sldChg>
      <pc:sldChg chg="modSp add mod modNotesTx">
        <pc:chgData name="Tiffany Lee" userId="cd7e1fae-29b8-4ea8-ae33-0ba64a0f6d58" providerId="ADAL" clId="{C3DDEAC0-D714-43C5-97E7-637FB18C5D22}" dt="2024-11-26T04:42:48.488" v="3291"/>
        <pc:sldMkLst>
          <pc:docMk/>
          <pc:sldMk cId="3784380788" sldId="267"/>
        </pc:sldMkLst>
        <pc:spChg chg="mod">
          <ac:chgData name="Tiffany Lee" userId="cd7e1fae-29b8-4ea8-ae33-0ba64a0f6d58" providerId="ADAL" clId="{C3DDEAC0-D714-43C5-97E7-637FB18C5D22}" dt="2024-11-26T03:18:11.281" v="1393" actId="113"/>
          <ac:spMkLst>
            <pc:docMk/>
            <pc:sldMk cId="3784380788" sldId="267"/>
            <ac:spMk id="5" creationId="{5559CCDD-1046-5273-D302-8E8D5586F8DE}"/>
          </ac:spMkLst>
        </pc:spChg>
        <pc:picChg chg="mod">
          <ac:chgData name="Tiffany Lee" userId="cd7e1fae-29b8-4ea8-ae33-0ba64a0f6d58" providerId="ADAL" clId="{C3DDEAC0-D714-43C5-97E7-637FB18C5D22}" dt="2024-11-26T04:41:44.836" v="3290" actId="14826"/>
          <ac:picMkLst>
            <pc:docMk/>
            <pc:sldMk cId="3784380788" sldId="267"/>
            <ac:picMk id="8" creationId="{20041D0A-1C2E-9579-1322-2BA65355E07F}"/>
          </ac:picMkLst>
        </pc:picChg>
      </pc:sldChg>
      <pc:sldChg chg="del">
        <pc:chgData name="Tiffany Lee" userId="cd7e1fae-29b8-4ea8-ae33-0ba64a0f6d58" providerId="ADAL" clId="{C3DDEAC0-D714-43C5-97E7-637FB18C5D22}" dt="2024-11-25T22:36:10.395" v="16" actId="2696"/>
        <pc:sldMkLst>
          <pc:docMk/>
          <pc:sldMk cId="1405310542" sldId="269"/>
        </pc:sldMkLst>
      </pc:sldChg>
      <pc:sldChg chg="modSp add mod ord modNotesTx">
        <pc:chgData name="Tiffany Lee" userId="cd7e1fae-29b8-4ea8-ae33-0ba64a0f6d58" providerId="ADAL" clId="{C3DDEAC0-D714-43C5-97E7-637FB18C5D22}" dt="2024-11-26T04:04:42.248" v="2269" actId="20578"/>
        <pc:sldMkLst>
          <pc:docMk/>
          <pc:sldMk cId="2334754596" sldId="269"/>
        </pc:sldMkLst>
        <pc:spChg chg="mod">
          <ac:chgData name="Tiffany Lee" userId="cd7e1fae-29b8-4ea8-ae33-0ba64a0f6d58" providerId="ADAL" clId="{C3DDEAC0-D714-43C5-97E7-637FB18C5D22}" dt="2024-11-26T03:21:34.992" v="1436" actId="113"/>
          <ac:spMkLst>
            <pc:docMk/>
            <pc:sldMk cId="2334754596" sldId="269"/>
            <ac:spMk id="5" creationId="{171FFF1F-06F5-FC74-1633-EC9064017E88}"/>
          </ac:spMkLst>
        </pc:spChg>
        <pc:picChg chg="mod">
          <ac:chgData name="Tiffany Lee" userId="cd7e1fae-29b8-4ea8-ae33-0ba64a0f6d58" providerId="ADAL" clId="{C3DDEAC0-D714-43C5-97E7-637FB18C5D22}" dt="2024-11-26T03:24:26.760" v="1438" actId="14826"/>
          <ac:picMkLst>
            <pc:docMk/>
            <pc:sldMk cId="2334754596" sldId="269"/>
            <ac:picMk id="8" creationId="{0C90631A-49D1-F925-BB12-5936A27C1D1A}"/>
          </ac:picMkLst>
        </pc:picChg>
      </pc:sldChg>
      <pc:sldChg chg="del">
        <pc:chgData name="Tiffany Lee" userId="cd7e1fae-29b8-4ea8-ae33-0ba64a0f6d58" providerId="ADAL" clId="{C3DDEAC0-D714-43C5-97E7-637FB18C5D22}" dt="2024-11-25T22:36:10.395" v="16" actId="2696"/>
        <pc:sldMkLst>
          <pc:docMk/>
          <pc:sldMk cId="1623129550" sldId="270"/>
        </pc:sldMkLst>
      </pc:sldChg>
      <pc:sldChg chg="modSp add mod modNotesTx">
        <pc:chgData name="Tiffany Lee" userId="cd7e1fae-29b8-4ea8-ae33-0ba64a0f6d58" providerId="ADAL" clId="{C3DDEAC0-D714-43C5-97E7-637FB18C5D22}" dt="2024-11-26T21:09:08.860" v="3301" actId="14826"/>
        <pc:sldMkLst>
          <pc:docMk/>
          <pc:sldMk cId="2477203704" sldId="270"/>
        </pc:sldMkLst>
        <pc:spChg chg="mod">
          <ac:chgData name="Tiffany Lee" userId="cd7e1fae-29b8-4ea8-ae33-0ba64a0f6d58" providerId="ADAL" clId="{C3DDEAC0-D714-43C5-97E7-637FB18C5D22}" dt="2024-11-26T03:54:50" v="1982" actId="20577"/>
          <ac:spMkLst>
            <pc:docMk/>
            <pc:sldMk cId="2477203704" sldId="270"/>
            <ac:spMk id="4" creationId="{0A09F5F1-C799-CA53-E1B0-DB08F4F8D716}"/>
          </ac:spMkLst>
        </pc:spChg>
        <pc:spChg chg="mod">
          <ac:chgData name="Tiffany Lee" userId="cd7e1fae-29b8-4ea8-ae33-0ba64a0f6d58" providerId="ADAL" clId="{C3DDEAC0-D714-43C5-97E7-637FB18C5D22}" dt="2024-11-26T03:54:44.069" v="1980" actId="5793"/>
          <ac:spMkLst>
            <pc:docMk/>
            <pc:sldMk cId="2477203704" sldId="270"/>
            <ac:spMk id="5" creationId="{6B5B4F42-8575-34DE-CB66-9AF6206A4828}"/>
          </ac:spMkLst>
        </pc:spChg>
        <pc:picChg chg="mod">
          <ac:chgData name="Tiffany Lee" userId="cd7e1fae-29b8-4ea8-ae33-0ba64a0f6d58" providerId="ADAL" clId="{C3DDEAC0-D714-43C5-97E7-637FB18C5D22}" dt="2024-11-26T21:09:08.860" v="3301" actId="14826"/>
          <ac:picMkLst>
            <pc:docMk/>
            <pc:sldMk cId="2477203704" sldId="270"/>
            <ac:picMk id="6" creationId="{E30AA8D4-1229-C2F7-2E22-F9EE291AC52A}"/>
          </ac:picMkLst>
        </pc:picChg>
      </pc:sldChg>
      <pc:sldChg chg="add del">
        <pc:chgData name="Tiffany Lee" userId="cd7e1fae-29b8-4ea8-ae33-0ba64a0f6d58" providerId="ADAL" clId="{C3DDEAC0-D714-43C5-97E7-637FB18C5D22}" dt="2024-11-26T04:04:35.294" v="2268" actId="2696"/>
        <pc:sldMkLst>
          <pc:docMk/>
          <pc:sldMk cId="807021754" sldId="271"/>
        </pc:sldMkLst>
      </pc:sldChg>
      <pc:sldChg chg="modSp add mod ord modNotesTx">
        <pc:chgData name="Tiffany Lee" userId="cd7e1fae-29b8-4ea8-ae33-0ba64a0f6d58" providerId="ADAL" clId="{C3DDEAC0-D714-43C5-97E7-637FB18C5D22}" dt="2024-11-26T04:38:12.858" v="3289" actId="14826"/>
        <pc:sldMkLst>
          <pc:docMk/>
          <pc:sldMk cId="1225619363" sldId="271"/>
        </pc:sldMkLst>
        <pc:spChg chg="mod">
          <ac:chgData name="Tiffany Lee" userId="cd7e1fae-29b8-4ea8-ae33-0ba64a0f6d58" providerId="ADAL" clId="{C3DDEAC0-D714-43C5-97E7-637FB18C5D22}" dt="2024-11-26T04:09:47.139" v="2387" actId="20577"/>
          <ac:spMkLst>
            <pc:docMk/>
            <pc:sldMk cId="1225619363" sldId="271"/>
            <ac:spMk id="4" creationId="{8B881312-64D5-CE98-86FE-D9AE5EE3A5A4}"/>
          </ac:spMkLst>
        </pc:spChg>
        <pc:spChg chg="mod">
          <ac:chgData name="Tiffany Lee" userId="cd7e1fae-29b8-4ea8-ae33-0ba64a0f6d58" providerId="ADAL" clId="{C3DDEAC0-D714-43C5-97E7-637FB18C5D22}" dt="2024-11-26T04:08:45.392" v="2376" actId="20577"/>
          <ac:spMkLst>
            <pc:docMk/>
            <pc:sldMk cId="1225619363" sldId="271"/>
            <ac:spMk id="5" creationId="{C0C7BDCE-1108-BBC8-1F94-F9AE0BA483E0}"/>
          </ac:spMkLst>
        </pc:spChg>
        <pc:picChg chg="mod">
          <ac:chgData name="Tiffany Lee" userId="cd7e1fae-29b8-4ea8-ae33-0ba64a0f6d58" providerId="ADAL" clId="{C3DDEAC0-D714-43C5-97E7-637FB18C5D22}" dt="2024-11-26T04:38:12.858" v="3289" actId="14826"/>
          <ac:picMkLst>
            <pc:docMk/>
            <pc:sldMk cId="1225619363" sldId="271"/>
            <ac:picMk id="8" creationId="{A40096DA-86DB-9020-A815-296799EC8333}"/>
          </ac:picMkLst>
        </pc:picChg>
      </pc:sldChg>
      <pc:sldChg chg="del">
        <pc:chgData name="Tiffany Lee" userId="cd7e1fae-29b8-4ea8-ae33-0ba64a0f6d58" providerId="ADAL" clId="{C3DDEAC0-D714-43C5-97E7-637FB18C5D22}" dt="2024-11-25T22:36:10.395" v="16" actId="2696"/>
        <pc:sldMkLst>
          <pc:docMk/>
          <pc:sldMk cId="1882643717" sldId="271"/>
        </pc:sldMkLst>
      </pc:sldChg>
      <pc:sldChg chg="del">
        <pc:chgData name="Tiffany Lee" userId="cd7e1fae-29b8-4ea8-ae33-0ba64a0f6d58" providerId="ADAL" clId="{C3DDEAC0-D714-43C5-97E7-637FB18C5D22}" dt="2024-11-25T22:36:10.395" v="16" actId="2696"/>
        <pc:sldMkLst>
          <pc:docMk/>
          <pc:sldMk cId="2314680778" sldId="272"/>
        </pc:sldMkLst>
      </pc:sldChg>
      <pc:sldChg chg="add del replId">
        <pc:chgData name="Tiffany Lee" userId="cd7e1fae-29b8-4ea8-ae33-0ba64a0f6d58" providerId="ADAL" clId="{C3DDEAC0-D714-43C5-97E7-637FB18C5D22}" dt="2024-11-26T04:04:35.294" v="2268" actId="2696"/>
        <pc:sldMkLst>
          <pc:docMk/>
          <pc:sldMk cId="2392343246" sldId="272"/>
        </pc:sldMkLst>
      </pc:sldChg>
      <pc:sldChg chg="modSp add mod ord modNotesTx">
        <pc:chgData name="Tiffany Lee" userId="cd7e1fae-29b8-4ea8-ae33-0ba64a0f6d58" providerId="ADAL" clId="{C3DDEAC0-D714-43C5-97E7-637FB18C5D22}" dt="2024-11-26T04:22:34.943" v="2992" actId="14826"/>
        <pc:sldMkLst>
          <pc:docMk/>
          <pc:sldMk cId="2619109426" sldId="272"/>
        </pc:sldMkLst>
        <pc:spChg chg="mod">
          <ac:chgData name="Tiffany Lee" userId="cd7e1fae-29b8-4ea8-ae33-0ba64a0f6d58" providerId="ADAL" clId="{C3DDEAC0-D714-43C5-97E7-637FB18C5D22}" dt="2024-11-26T04:21:18.235" v="2991" actId="20577"/>
          <ac:spMkLst>
            <pc:docMk/>
            <pc:sldMk cId="2619109426" sldId="272"/>
            <ac:spMk id="5" creationId="{5EE6FC06-B161-F50C-9CC3-561DAEAD632A}"/>
          </ac:spMkLst>
        </pc:spChg>
        <pc:picChg chg="mod">
          <ac:chgData name="Tiffany Lee" userId="cd7e1fae-29b8-4ea8-ae33-0ba64a0f6d58" providerId="ADAL" clId="{C3DDEAC0-D714-43C5-97E7-637FB18C5D22}" dt="2024-11-26T04:22:34.943" v="2992" actId="14826"/>
          <ac:picMkLst>
            <pc:docMk/>
            <pc:sldMk cId="2619109426" sldId="272"/>
            <ac:picMk id="8" creationId="{9F8BFBF4-327B-B6F5-9718-A313815D0062}"/>
          </ac:picMkLst>
        </pc:picChg>
      </pc:sldChg>
      <pc:sldChg chg="modSp mod">
        <pc:chgData name="Tiffany Lee" userId="cd7e1fae-29b8-4ea8-ae33-0ba64a0f6d58" providerId="ADAL" clId="{C3DDEAC0-D714-43C5-97E7-637FB18C5D22}" dt="2024-11-26T04:30:10.461" v="3252" actId="20577"/>
        <pc:sldMkLst>
          <pc:docMk/>
          <pc:sldMk cId="3279644218" sldId="273"/>
        </pc:sldMkLst>
        <pc:spChg chg="mod">
          <ac:chgData name="Tiffany Lee" userId="cd7e1fae-29b8-4ea8-ae33-0ba64a0f6d58" providerId="ADAL" clId="{C3DDEAC0-D714-43C5-97E7-637FB18C5D22}" dt="2024-11-25T22:36:37.332" v="37" actId="20577"/>
          <ac:spMkLst>
            <pc:docMk/>
            <pc:sldMk cId="3279644218" sldId="273"/>
            <ac:spMk id="2" creationId="{E9DDFA7B-3A51-FA16-77A0-2C784E101BAF}"/>
          </ac:spMkLst>
        </pc:spChg>
        <pc:spChg chg="mod">
          <ac:chgData name="Tiffany Lee" userId="cd7e1fae-29b8-4ea8-ae33-0ba64a0f6d58" providerId="ADAL" clId="{C3DDEAC0-D714-43C5-97E7-637FB18C5D22}" dt="2024-11-25T22:38:22.786" v="50" actId="20577"/>
          <ac:spMkLst>
            <pc:docMk/>
            <pc:sldMk cId="3279644218" sldId="273"/>
            <ac:spMk id="4" creationId="{6B039E0E-0DBD-EB78-5462-A1764FF60728}"/>
          </ac:spMkLst>
        </pc:spChg>
        <pc:spChg chg="mod">
          <ac:chgData name="Tiffany Lee" userId="cd7e1fae-29b8-4ea8-ae33-0ba64a0f6d58" providerId="ADAL" clId="{C3DDEAC0-D714-43C5-97E7-637FB18C5D22}" dt="2024-11-26T04:30:10.461" v="3252" actId="20577"/>
          <ac:spMkLst>
            <pc:docMk/>
            <pc:sldMk cId="3279644218" sldId="273"/>
            <ac:spMk id="5" creationId="{1829F6C4-C825-F7C9-4C57-CF81A2189885}"/>
          </ac:spMkLst>
        </pc:spChg>
        <pc:picChg chg="mod">
          <ac:chgData name="Tiffany Lee" userId="cd7e1fae-29b8-4ea8-ae33-0ba64a0f6d58" providerId="ADAL" clId="{C3DDEAC0-D714-43C5-97E7-637FB18C5D22}" dt="2024-11-26T02:28:34.944" v="103" actId="14826"/>
          <ac:picMkLst>
            <pc:docMk/>
            <pc:sldMk cId="3279644218" sldId="273"/>
            <ac:picMk id="8" creationId="{4BC37B49-CBD6-14F6-751A-9ABF0E968734}"/>
          </ac:picMkLst>
        </pc:picChg>
      </pc:sldChg>
      <pc:sldChg chg="modSp mod">
        <pc:chgData name="Tiffany Lee" userId="cd7e1fae-29b8-4ea8-ae33-0ba64a0f6d58" providerId="ADAL" clId="{C3DDEAC0-D714-43C5-97E7-637FB18C5D22}" dt="2024-11-26T04:28:28.233" v="3179"/>
        <pc:sldMkLst>
          <pc:docMk/>
          <pc:sldMk cId="220929085" sldId="274"/>
        </pc:sldMkLst>
        <pc:spChg chg="mod">
          <ac:chgData name="Tiffany Lee" userId="cd7e1fae-29b8-4ea8-ae33-0ba64a0f6d58" providerId="ADAL" clId="{C3DDEAC0-D714-43C5-97E7-637FB18C5D22}" dt="2024-11-26T04:27:22.751" v="3169" actId="20577"/>
          <ac:spMkLst>
            <pc:docMk/>
            <pc:sldMk cId="220929085" sldId="274"/>
            <ac:spMk id="9" creationId="{6F7F9D9D-BC2E-2B95-D667-3771B36DF0AD}"/>
          </ac:spMkLst>
        </pc:spChg>
        <pc:spChg chg="mod">
          <ac:chgData name="Tiffany Lee" userId="cd7e1fae-29b8-4ea8-ae33-0ba64a0f6d58" providerId="ADAL" clId="{C3DDEAC0-D714-43C5-97E7-637FB18C5D22}" dt="2024-11-26T04:28:19.046" v="3177"/>
          <ac:spMkLst>
            <pc:docMk/>
            <pc:sldMk cId="220929085" sldId="274"/>
            <ac:spMk id="10" creationId="{ED404723-A98F-AFDB-C4DB-EE1FD1623EB5}"/>
          </ac:spMkLst>
        </pc:spChg>
        <pc:spChg chg="mod">
          <ac:chgData name="Tiffany Lee" userId="cd7e1fae-29b8-4ea8-ae33-0ba64a0f6d58" providerId="ADAL" clId="{C3DDEAC0-D714-43C5-97E7-637FB18C5D22}" dt="2024-11-26T04:28:28.233" v="3179"/>
          <ac:spMkLst>
            <pc:docMk/>
            <pc:sldMk cId="220929085" sldId="274"/>
            <ac:spMk id="11" creationId="{7DC7F940-63BA-55D0-AC74-40B9E3E5A202}"/>
          </ac:spMkLst>
        </pc:spChg>
      </pc:sldChg>
      <pc:sldChg chg="add del replId">
        <pc:chgData name="Tiffany Lee" userId="cd7e1fae-29b8-4ea8-ae33-0ba64a0f6d58" providerId="ADAL" clId="{C3DDEAC0-D714-43C5-97E7-637FB18C5D22}" dt="2024-11-26T04:04:35.294" v="2268" actId="2696"/>
        <pc:sldMkLst>
          <pc:docMk/>
          <pc:sldMk cId="2119596201" sldId="275"/>
        </pc:sldMkLst>
      </pc:sldChg>
      <pc:sldChg chg="del">
        <pc:chgData name="Tiffany Lee" userId="cd7e1fae-29b8-4ea8-ae33-0ba64a0f6d58" providerId="ADAL" clId="{C3DDEAC0-D714-43C5-97E7-637FB18C5D22}" dt="2024-11-25T22:36:10.395" v="16" actId="2696"/>
        <pc:sldMkLst>
          <pc:docMk/>
          <pc:sldMk cId="3365929759" sldId="2076137477"/>
        </pc:sldMkLst>
      </pc:sldChg>
      <pc:sldChg chg="del">
        <pc:chgData name="Tiffany Lee" userId="cd7e1fae-29b8-4ea8-ae33-0ba64a0f6d58" providerId="ADAL" clId="{C3DDEAC0-D714-43C5-97E7-637FB18C5D22}" dt="2024-11-25T22:36:10.395" v="16" actId="2696"/>
        <pc:sldMkLst>
          <pc:docMk/>
          <pc:sldMk cId="3703031747" sldId="2076137478"/>
        </pc:sldMkLst>
      </pc:sldChg>
      <pc:sldChg chg="modSp mod">
        <pc:chgData name="Tiffany Lee" userId="cd7e1fae-29b8-4ea8-ae33-0ba64a0f6d58" providerId="ADAL" clId="{C3DDEAC0-D714-43C5-97E7-637FB18C5D22}" dt="2024-11-26T04:29:11.273" v="3240" actId="113"/>
        <pc:sldMkLst>
          <pc:docMk/>
          <pc:sldMk cId="2562594773" sldId="2147468667"/>
        </pc:sldMkLst>
        <pc:spChg chg="mod">
          <ac:chgData name="Tiffany Lee" userId="cd7e1fae-29b8-4ea8-ae33-0ba64a0f6d58" providerId="ADAL" clId="{C3DDEAC0-D714-43C5-97E7-637FB18C5D22}" dt="2024-11-26T04:29:11.273" v="3240" actId="113"/>
          <ac:spMkLst>
            <pc:docMk/>
            <pc:sldMk cId="2562594773" sldId="2147468667"/>
            <ac:spMk id="2" creationId="{863128B4-242F-EF53-1711-D25A4A7D57E8}"/>
          </ac:spMkLst>
        </pc:spChg>
      </pc:sldChg>
      <pc:sldChg chg="del">
        <pc:chgData name="Tiffany Lee" userId="cd7e1fae-29b8-4ea8-ae33-0ba64a0f6d58" providerId="ADAL" clId="{C3DDEAC0-D714-43C5-97E7-637FB18C5D22}" dt="2024-11-25T22:36:10.395" v="16" actId="2696"/>
        <pc:sldMkLst>
          <pc:docMk/>
          <pc:sldMk cId="1359770117" sldId="2147481242"/>
        </pc:sldMkLst>
      </pc:sldChg>
      <pc:sldChg chg="del">
        <pc:chgData name="Tiffany Lee" userId="cd7e1fae-29b8-4ea8-ae33-0ba64a0f6d58" providerId="ADAL" clId="{C3DDEAC0-D714-43C5-97E7-637FB18C5D22}" dt="2024-11-25T22:36:10.395" v="16" actId="2696"/>
        <pc:sldMkLst>
          <pc:docMk/>
          <pc:sldMk cId="265116131" sldId="2147483647"/>
        </pc:sldMkLst>
      </pc:sldChg>
      <pc:sldChg chg="modSp add mod modNotesTx">
        <pc:chgData name="Tiffany Lee" userId="cd7e1fae-29b8-4ea8-ae33-0ba64a0f6d58" providerId="ADAL" clId="{C3DDEAC0-D714-43C5-97E7-637FB18C5D22}" dt="2024-11-26T04:31:50.380" v="3255" actId="114"/>
        <pc:sldMkLst>
          <pc:docMk/>
          <pc:sldMk cId="3616496459" sldId="2147483647"/>
        </pc:sldMkLst>
        <pc:spChg chg="mod">
          <ac:chgData name="Tiffany Lee" userId="cd7e1fae-29b8-4ea8-ae33-0ba64a0f6d58" providerId="ADAL" clId="{C3DDEAC0-D714-43C5-97E7-637FB18C5D22}" dt="2024-11-26T02:35:14.781" v="275" actId="20577"/>
          <ac:spMkLst>
            <pc:docMk/>
            <pc:sldMk cId="3616496459" sldId="2147483647"/>
            <ac:spMk id="4" creationId="{68BAFF84-EBD1-6058-8634-774FCAC713CB}"/>
          </ac:spMkLst>
        </pc:spChg>
        <pc:spChg chg="mod">
          <ac:chgData name="Tiffany Lee" userId="cd7e1fae-29b8-4ea8-ae33-0ba64a0f6d58" providerId="ADAL" clId="{C3DDEAC0-D714-43C5-97E7-637FB18C5D22}" dt="2024-11-26T04:31:50.380" v="3255" actId="114"/>
          <ac:spMkLst>
            <pc:docMk/>
            <pc:sldMk cId="3616496459" sldId="2147483647"/>
            <ac:spMk id="5" creationId="{632CE85D-B0DE-D70D-3AB2-D8AD93865E07}"/>
          </ac:spMkLst>
        </pc:spChg>
        <pc:picChg chg="mod">
          <ac:chgData name="Tiffany Lee" userId="cd7e1fae-29b8-4ea8-ae33-0ba64a0f6d58" providerId="ADAL" clId="{C3DDEAC0-D714-43C5-97E7-637FB18C5D22}" dt="2024-11-26T03:08:16.806" v="1339" actId="14826"/>
          <ac:picMkLst>
            <pc:docMk/>
            <pc:sldMk cId="3616496459" sldId="2147483647"/>
            <ac:picMk id="8" creationId="{4939F775-7E34-20E0-C428-923A8C1D708A}"/>
          </ac:picMkLst>
        </pc:picChg>
      </pc:sldChg>
      <pc:sldMasterChg chg="del delSldLayout">
        <pc:chgData name="Tiffany Lee" userId="cd7e1fae-29b8-4ea8-ae33-0ba64a0f6d58" providerId="ADAL" clId="{C3DDEAC0-D714-43C5-97E7-637FB18C5D22}" dt="2024-11-25T22:36:10.395" v="16" actId="2696"/>
        <pc:sldMasterMkLst>
          <pc:docMk/>
          <pc:sldMasterMk cId="712566946" sldId="2147483964"/>
        </pc:sldMasterMkLst>
        <pc:sldLayoutChg chg="del">
          <pc:chgData name="Tiffany Lee" userId="cd7e1fae-29b8-4ea8-ae33-0ba64a0f6d58" providerId="ADAL" clId="{C3DDEAC0-D714-43C5-97E7-637FB18C5D22}" dt="2024-11-25T22:36:10.395" v="16" actId="2696"/>
          <pc:sldLayoutMkLst>
            <pc:docMk/>
            <pc:sldMasterMk cId="712566946" sldId="2147483964"/>
            <pc:sldLayoutMk cId="2887377310" sldId="2147483965"/>
          </pc:sldLayoutMkLst>
        </pc:sldLayoutChg>
        <pc:sldLayoutChg chg="del">
          <pc:chgData name="Tiffany Lee" userId="cd7e1fae-29b8-4ea8-ae33-0ba64a0f6d58" providerId="ADAL" clId="{C3DDEAC0-D714-43C5-97E7-637FB18C5D22}" dt="2024-11-25T22:36:10.395" v="16" actId="2696"/>
          <pc:sldLayoutMkLst>
            <pc:docMk/>
            <pc:sldMasterMk cId="712566946" sldId="2147483964"/>
            <pc:sldLayoutMk cId="3516789404" sldId="2147483966"/>
          </pc:sldLayoutMkLst>
        </pc:sldLayoutChg>
        <pc:sldLayoutChg chg="del">
          <pc:chgData name="Tiffany Lee" userId="cd7e1fae-29b8-4ea8-ae33-0ba64a0f6d58" providerId="ADAL" clId="{C3DDEAC0-D714-43C5-97E7-637FB18C5D22}" dt="2024-11-25T22:36:10.395" v="16" actId="2696"/>
          <pc:sldLayoutMkLst>
            <pc:docMk/>
            <pc:sldMasterMk cId="712566946" sldId="2147483964"/>
            <pc:sldLayoutMk cId="2166296766" sldId="2147483967"/>
          </pc:sldLayoutMkLst>
        </pc:sldLayoutChg>
        <pc:sldLayoutChg chg="del">
          <pc:chgData name="Tiffany Lee" userId="cd7e1fae-29b8-4ea8-ae33-0ba64a0f6d58" providerId="ADAL" clId="{C3DDEAC0-D714-43C5-97E7-637FB18C5D22}" dt="2024-11-25T22:36:10.395" v="16" actId="2696"/>
          <pc:sldLayoutMkLst>
            <pc:docMk/>
            <pc:sldMasterMk cId="712566946" sldId="2147483964"/>
            <pc:sldLayoutMk cId="3551044178" sldId="2147483968"/>
          </pc:sldLayoutMkLst>
        </pc:sldLayoutChg>
        <pc:sldLayoutChg chg="del">
          <pc:chgData name="Tiffany Lee" userId="cd7e1fae-29b8-4ea8-ae33-0ba64a0f6d58" providerId="ADAL" clId="{C3DDEAC0-D714-43C5-97E7-637FB18C5D22}" dt="2024-11-25T22:36:10.395" v="16" actId="2696"/>
          <pc:sldLayoutMkLst>
            <pc:docMk/>
            <pc:sldMasterMk cId="712566946" sldId="2147483964"/>
            <pc:sldLayoutMk cId="2865053410" sldId="2147483969"/>
          </pc:sldLayoutMkLst>
        </pc:sldLayoutChg>
        <pc:sldLayoutChg chg="del">
          <pc:chgData name="Tiffany Lee" userId="cd7e1fae-29b8-4ea8-ae33-0ba64a0f6d58" providerId="ADAL" clId="{C3DDEAC0-D714-43C5-97E7-637FB18C5D22}" dt="2024-11-25T22:36:10.395" v="16" actId="2696"/>
          <pc:sldLayoutMkLst>
            <pc:docMk/>
            <pc:sldMasterMk cId="712566946" sldId="2147483964"/>
            <pc:sldLayoutMk cId="2834293356" sldId="2147483970"/>
          </pc:sldLayoutMkLst>
        </pc:sldLayoutChg>
        <pc:sldLayoutChg chg="del">
          <pc:chgData name="Tiffany Lee" userId="cd7e1fae-29b8-4ea8-ae33-0ba64a0f6d58" providerId="ADAL" clId="{C3DDEAC0-D714-43C5-97E7-637FB18C5D22}" dt="2024-11-25T22:36:10.395" v="16" actId="2696"/>
          <pc:sldLayoutMkLst>
            <pc:docMk/>
            <pc:sldMasterMk cId="712566946" sldId="2147483964"/>
            <pc:sldLayoutMk cId="238995572" sldId="2147483971"/>
          </pc:sldLayoutMkLst>
        </pc:sldLayoutChg>
        <pc:sldLayoutChg chg="del">
          <pc:chgData name="Tiffany Lee" userId="cd7e1fae-29b8-4ea8-ae33-0ba64a0f6d58" providerId="ADAL" clId="{C3DDEAC0-D714-43C5-97E7-637FB18C5D22}" dt="2024-11-25T22:36:10.395" v="16" actId="2696"/>
          <pc:sldLayoutMkLst>
            <pc:docMk/>
            <pc:sldMasterMk cId="712566946" sldId="2147483964"/>
            <pc:sldLayoutMk cId="663881558" sldId="2147483972"/>
          </pc:sldLayoutMkLst>
        </pc:sldLayoutChg>
        <pc:sldLayoutChg chg="del">
          <pc:chgData name="Tiffany Lee" userId="cd7e1fae-29b8-4ea8-ae33-0ba64a0f6d58" providerId="ADAL" clId="{C3DDEAC0-D714-43C5-97E7-637FB18C5D22}" dt="2024-11-25T22:36:10.395" v="16" actId="2696"/>
          <pc:sldLayoutMkLst>
            <pc:docMk/>
            <pc:sldMasterMk cId="712566946" sldId="2147483964"/>
            <pc:sldLayoutMk cId="2461204236" sldId="2147483973"/>
          </pc:sldLayoutMkLst>
        </pc:sldLayoutChg>
        <pc:sldLayoutChg chg="del">
          <pc:chgData name="Tiffany Lee" userId="cd7e1fae-29b8-4ea8-ae33-0ba64a0f6d58" providerId="ADAL" clId="{C3DDEAC0-D714-43C5-97E7-637FB18C5D22}" dt="2024-11-25T22:36:10.395" v="16" actId="2696"/>
          <pc:sldLayoutMkLst>
            <pc:docMk/>
            <pc:sldMasterMk cId="712566946" sldId="2147483964"/>
            <pc:sldLayoutMk cId="1355597675" sldId="2147483974"/>
          </pc:sldLayoutMkLst>
        </pc:sldLayoutChg>
        <pc:sldLayoutChg chg="del">
          <pc:chgData name="Tiffany Lee" userId="cd7e1fae-29b8-4ea8-ae33-0ba64a0f6d58" providerId="ADAL" clId="{C3DDEAC0-D714-43C5-97E7-637FB18C5D22}" dt="2024-11-25T22:36:10.395" v="16" actId="2696"/>
          <pc:sldLayoutMkLst>
            <pc:docMk/>
            <pc:sldMasterMk cId="712566946" sldId="2147483964"/>
            <pc:sldLayoutMk cId="1134618523" sldId="2147483975"/>
          </pc:sldLayoutMkLst>
        </pc:sldLayoutChg>
        <pc:sldLayoutChg chg="del">
          <pc:chgData name="Tiffany Lee" userId="cd7e1fae-29b8-4ea8-ae33-0ba64a0f6d58" providerId="ADAL" clId="{C3DDEAC0-D714-43C5-97E7-637FB18C5D22}" dt="2024-11-25T22:36:10.395" v="16" actId="2696"/>
          <pc:sldLayoutMkLst>
            <pc:docMk/>
            <pc:sldMasterMk cId="712566946" sldId="2147483964"/>
            <pc:sldLayoutMk cId="2065349260" sldId="2147483976"/>
          </pc:sldLayoutMkLst>
        </pc:sldLayoutChg>
        <pc:sldLayoutChg chg="del">
          <pc:chgData name="Tiffany Lee" userId="cd7e1fae-29b8-4ea8-ae33-0ba64a0f6d58" providerId="ADAL" clId="{C3DDEAC0-D714-43C5-97E7-637FB18C5D22}" dt="2024-11-25T22:36:10.395" v="16" actId="2696"/>
          <pc:sldLayoutMkLst>
            <pc:docMk/>
            <pc:sldMasterMk cId="712566946" sldId="2147483964"/>
            <pc:sldLayoutMk cId="1969279272" sldId="2147483977"/>
          </pc:sldLayoutMkLst>
        </pc:sldLayoutChg>
      </pc:sldMasterChg>
    </pc:docChg>
  </pc:docChgLst>
  <pc:docChgLst>
    <pc:chgData name="Mark Kashman" userId="c1cb8e32-781e-4bfc-b17e-805b710f1f0d" providerId="ADAL" clId="{6BA4B19C-2738-4575-A228-FCCCB08BBAD0}"/>
    <pc:docChg chg="custSel addSld delSld modSld delSection modSection">
      <pc:chgData name="Mark Kashman" userId="c1cb8e32-781e-4bfc-b17e-805b710f1f0d" providerId="ADAL" clId="{6BA4B19C-2738-4575-A228-FCCCB08BBAD0}" dt="2024-10-21T02:32:17.529" v="897" actId="13244"/>
      <pc:docMkLst>
        <pc:docMk/>
      </pc:docMkLst>
      <pc:sldChg chg="addSp modSp mod">
        <pc:chgData name="Mark Kashman" userId="c1cb8e32-781e-4bfc-b17e-805b710f1f0d" providerId="ADAL" clId="{6BA4B19C-2738-4575-A228-FCCCB08BBAD0}" dt="2024-10-21T02:25:27.628" v="732" actId="962"/>
        <pc:sldMkLst>
          <pc:docMk/>
          <pc:sldMk cId="28322163" sldId="257"/>
        </pc:sldMkLst>
      </pc:sldChg>
      <pc:sldChg chg="add del setBg">
        <pc:chgData name="Mark Kashman" userId="c1cb8e32-781e-4bfc-b17e-805b710f1f0d" providerId="ADAL" clId="{6BA4B19C-2738-4575-A228-FCCCB08BBAD0}" dt="2024-10-15T17:21:17.955" v="34"/>
        <pc:sldMkLst>
          <pc:docMk/>
          <pc:sldMk cId="1827090477" sldId="261"/>
        </pc:sldMkLst>
      </pc:sldChg>
      <pc:sldChg chg="delSp modSp add mod">
        <pc:chgData name="Mark Kashman" userId="c1cb8e32-781e-4bfc-b17e-805b710f1f0d" providerId="ADAL" clId="{6BA4B19C-2738-4575-A228-FCCCB08BBAD0}" dt="2024-10-21T02:22:04.252" v="543" actId="962"/>
        <pc:sldMkLst>
          <pc:docMk/>
          <pc:sldMk cId="3907949941" sldId="261"/>
        </pc:sldMkLst>
      </pc:sldChg>
      <pc:sldChg chg="addSp delSp modSp new mod modClrScheme chgLayout">
        <pc:chgData name="Mark Kashman" userId="c1cb8e32-781e-4bfc-b17e-805b710f1f0d" providerId="ADAL" clId="{6BA4B19C-2738-4575-A228-FCCCB08BBAD0}" dt="2024-10-21T02:24:00.989" v="714" actId="962"/>
        <pc:sldMkLst>
          <pc:docMk/>
          <pc:sldMk cId="1874086388" sldId="267"/>
        </pc:sldMkLst>
      </pc:sldChg>
      <pc:sldChg chg="addSp delSp modSp add mod modTransition">
        <pc:chgData name="Mark Kashman" userId="c1cb8e32-781e-4bfc-b17e-805b710f1f0d" providerId="ADAL" clId="{6BA4B19C-2738-4575-A228-FCCCB08BBAD0}" dt="2024-10-21T02:32:17.529" v="897" actId="13244"/>
        <pc:sldMkLst>
          <pc:docMk/>
          <pc:sldMk cId="1405310542" sldId="269"/>
        </pc:sldMkLst>
      </pc:sldChg>
      <pc:sldChg chg="delSp modSp mod">
        <pc:chgData name="Mark Kashman" userId="c1cb8e32-781e-4bfc-b17e-805b710f1f0d" providerId="ADAL" clId="{6BA4B19C-2738-4575-A228-FCCCB08BBAD0}" dt="2024-10-21T02:31:22.709" v="890" actId="13244"/>
        <pc:sldMkLst>
          <pc:docMk/>
          <pc:sldMk cId="1623129550" sldId="270"/>
        </pc:sldMkLst>
      </pc:sldChg>
      <pc:sldChg chg="modSp mod">
        <pc:chgData name="Mark Kashman" userId="c1cb8e32-781e-4bfc-b17e-805b710f1f0d" providerId="ADAL" clId="{6BA4B19C-2738-4575-A228-FCCCB08BBAD0}" dt="2024-10-21T02:32:03.036" v="894" actId="13244"/>
        <pc:sldMkLst>
          <pc:docMk/>
          <pc:sldMk cId="1882643717" sldId="271"/>
        </pc:sldMkLst>
      </pc:sldChg>
      <pc:sldChg chg="addSp delSp modSp add mod addAnim delAnim modAnim">
        <pc:chgData name="Mark Kashman" userId="c1cb8e32-781e-4bfc-b17e-805b710f1f0d" providerId="ADAL" clId="{6BA4B19C-2738-4575-A228-FCCCB08BBAD0}" dt="2024-10-21T02:28:02.379" v="746" actId="962"/>
        <pc:sldMkLst>
          <pc:docMk/>
          <pc:sldMk cId="2314680778" sldId="272"/>
        </pc:sldMkLst>
      </pc:sldChg>
      <pc:sldChg chg="addSp modSp mod">
        <pc:chgData name="Mark Kashman" userId="c1cb8e32-781e-4bfc-b17e-805b710f1f0d" providerId="ADAL" clId="{6BA4B19C-2738-4575-A228-FCCCB08BBAD0}" dt="2024-10-21T02:31:14.088" v="887" actId="13244"/>
        <pc:sldMkLst>
          <pc:docMk/>
          <pc:sldMk cId="3365929759" sldId="2076137477"/>
        </pc:sldMkLst>
      </pc:sldChg>
      <pc:sldChg chg="addSp modSp mod">
        <pc:chgData name="Mark Kashman" userId="c1cb8e32-781e-4bfc-b17e-805b710f1f0d" providerId="ADAL" clId="{6BA4B19C-2738-4575-A228-FCCCB08BBAD0}" dt="2024-10-21T02:30:23.942" v="881" actId="13244"/>
        <pc:sldMkLst>
          <pc:docMk/>
          <pc:sldMk cId="3703031747" sldId="2076137478"/>
        </pc:sldMkLst>
      </pc:sldChg>
      <pc:sldChg chg="delSp modSp mod">
        <pc:chgData name="Mark Kashman" userId="c1cb8e32-781e-4bfc-b17e-805b710f1f0d" providerId="ADAL" clId="{6BA4B19C-2738-4575-A228-FCCCB08BBAD0}" dt="2024-10-21T02:22:26.494" v="548" actId="962"/>
        <pc:sldMkLst>
          <pc:docMk/>
          <pc:sldMk cId="1359770117" sldId="2147481242"/>
        </pc:sldMkLst>
      </pc:sldChg>
      <pc:sldChg chg="addSp modSp mod">
        <pc:chgData name="Mark Kashman" userId="c1cb8e32-781e-4bfc-b17e-805b710f1f0d" providerId="ADAL" clId="{6BA4B19C-2738-4575-A228-FCCCB08BBAD0}" dt="2024-10-21T02:30:45.288" v="883" actId="13244"/>
        <pc:sldMkLst>
          <pc:docMk/>
          <pc:sldMk cId="265116131" sldId="2147483647"/>
        </pc:sldMkLst>
      </pc:sldChg>
    </pc:docChg>
  </pc:docChgLst>
  <pc:docChgLst>
    <pc:chgData name="Tiffany Lee" userId="cd7e1fae-29b8-4ea8-ae33-0ba64a0f6d58" providerId="ADAL" clId="{28C9ECBA-062C-476D-9B1A-A2A3FF181AB8}"/>
    <pc:docChg chg="undo redo custSel addSld delSld modSld delMainMaster modSection">
      <pc:chgData name="Tiffany Lee" userId="cd7e1fae-29b8-4ea8-ae33-0ba64a0f6d58" providerId="ADAL" clId="{28C9ECBA-062C-476D-9B1A-A2A3FF181AB8}" dt="2024-10-21T22:25:55.148" v="1280" actId="20577"/>
      <pc:docMkLst>
        <pc:docMk/>
      </pc:docMkLst>
      <pc:sldChg chg="modSp del mod">
        <pc:chgData name="Tiffany Lee" userId="cd7e1fae-29b8-4ea8-ae33-0ba64a0f6d58" providerId="ADAL" clId="{28C9ECBA-062C-476D-9B1A-A2A3FF181AB8}" dt="2024-10-03T19:29:15.813" v="29"/>
        <pc:sldMkLst>
          <pc:docMk/>
          <pc:sldMk cId="554178231" sldId="256"/>
        </pc:sldMkLst>
      </pc:sldChg>
      <pc:sldChg chg="modSp del mod">
        <pc:chgData name="Tiffany Lee" userId="cd7e1fae-29b8-4ea8-ae33-0ba64a0f6d58" providerId="ADAL" clId="{28C9ECBA-062C-476D-9B1A-A2A3FF181AB8}" dt="2024-10-03T19:29:28.512" v="36" actId="20577"/>
        <pc:sldMkLst>
          <pc:docMk/>
          <pc:sldMk cId="28322163" sldId="257"/>
        </pc:sldMkLst>
        <pc:spChg chg="mod">
          <ac:chgData name="Tiffany Lee" userId="cd7e1fae-29b8-4ea8-ae33-0ba64a0f6d58" providerId="ADAL" clId="{28C9ECBA-062C-476D-9B1A-A2A3FF181AB8}" dt="2024-10-03T19:29:28.512" v="36" actId="20577"/>
          <ac:spMkLst>
            <pc:docMk/>
            <pc:sldMk cId="28322163" sldId="257"/>
            <ac:spMk id="12" creationId="{ED8A1AB5-2D60-3569-1D67-9F967F1BC395}"/>
          </ac:spMkLst>
        </pc:spChg>
      </pc:sldChg>
      <pc:sldChg chg="modSp del mod">
        <pc:chgData name="Tiffany Lee" userId="cd7e1fae-29b8-4ea8-ae33-0ba64a0f6d58" providerId="ADAL" clId="{28C9ECBA-062C-476D-9B1A-A2A3FF181AB8}" dt="2024-10-03T19:29:42.582" v="51" actId="20577"/>
        <pc:sldMkLst>
          <pc:docMk/>
          <pc:sldMk cId="1063004778" sldId="258"/>
        </pc:sldMkLst>
        <pc:spChg chg="mod">
          <ac:chgData name="Tiffany Lee" userId="cd7e1fae-29b8-4ea8-ae33-0ba64a0f6d58" providerId="ADAL" clId="{28C9ECBA-062C-476D-9B1A-A2A3FF181AB8}" dt="2024-10-03T19:29:42.582" v="51" actId="20577"/>
          <ac:spMkLst>
            <pc:docMk/>
            <pc:sldMk cId="1063004778" sldId="258"/>
            <ac:spMk id="3" creationId="{5A3FEB64-8B46-FB3A-A8AA-87EC94F59EAA}"/>
          </ac:spMkLst>
        </pc:spChg>
        <pc:spChg chg="mod">
          <ac:chgData name="Tiffany Lee" userId="cd7e1fae-29b8-4ea8-ae33-0ba64a0f6d58" providerId="ADAL" clId="{28C9ECBA-062C-476D-9B1A-A2A3FF181AB8}" dt="2024-10-03T19:29:15.813" v="29"/>
          <ac:spMkLst>
            <pc:docMk/>
            <pc:sldMk cId="1063004778" sldId="258"/>
            <ac:spMk id="13" creationId="{73D89FBF-C512-0478-6BD8-6F6B1BC1DA4B}"/>
          </ac:spMkLst>
        </pc:spChg>
      </pc:sldChg>
      <pc:sldChg chg="modSp del mod">
        <pc:chgData name="Tiffany Lee" userId="cd7e1fae-29b8-4ea8-ae33-0ba64a0f6d58" providerId="ADAL" clId="{28C9ECBA-062C-476D-9B1A-A2A3FF181AB8}" dt="2024-10-03T19:29:15.813" v="29"/>
        <pc:sldMkLst>
          <pc:docMk/>
          <pc:sldMk cId="3444225635" sldId="259"/>
        </pc:sldMkLst>
        <pc:spChg chg="mod">
          <ac:chgData name="Tiffany Lee" userId="cd7e1fae-29b8-4ea8-ae33-0ba64a0f6d58" providerId="ADAL" clId="{28C9ECBA-062C-476D-9B1A-A2A3FF181AB8}" dt="2024-10-03T19:29:15.813" v="29"/>
          <ac:spMkLst>
            <pc:docMk/>
            <pc:sldMk cId="3444225635" sldId="259"/>
            <ac:spMk id="2" creationId="{863ACB59-FBD7-9FA9-5D3F-9F9683B60B21}"/>
          </ac:spMkLst>
        </pc:spChg>
      </pc:sldChg>
      <pc:sldChg chg="modSp del mod">
        <pc:chgData name="Tiffany Lee" userId="cd7e1fae-29b8-4ea8-ae33-0ba64a0f6d58" providerId="ADAL" clId="{28C9ECBA-062C-476D-9B1A-A2A3FF181AB8}" dt="2024-10-03T19:29:15.813" v="29"/>
        <pc:sldMkLst>
          <pc:docMk/>
          <pc:sldMk cId="1325133134" sldId="260"/>
        </pc:sldMkLst>
        <pc:spChg chg="mod">
          <ac:chgData name="Tiffany Lee" userId="cd7e1fae-29b8-4ea8-ae33-0ba64a0f6d58" providerId="ADAL" clId="{28C9ECBA-062C-476D-9B1A-A2A3FF181AB8}" dt="2024-10-03T19:29:15.813" v="29"/>
          <ac:spMkLst>
            <pc:docMk/>
            <pc:sldMk cId="1325133134" sldId="260"/>
            <ac:spMk id="2" creationId="{EEB703C4-E06E-E18F-0D69-B498185DDCCE}"/>
          </ac:spMkLst>
        </pc:spChg>
        <pc:spChg chg="mod">
          <ac:chgData name="Tiffany Lee" userId="cd7e1fae-29b8-4ea8-ae33-0ba64a0f6d58" providerId="ADAL" clId="{28C9ECBA-062C-476D-9B1A-A2A3FF181AB8}" dt="2024-10-03T19:29:15.813" v="29"/>
          <ac:spMkLst>
            <pc:docMk/>
            <pc:sldMk cId="1325133134" sldId="260"/>
            <ac:spMk id="4" creationId="{C0BC375E-9CF0-2D88-AA91-4D89A729F84C}"/>
          </ac:spMkLst>
        </pc:spChg>
        <pc:spChg chg="mod">
          <ac:chgData name="Tiffany Lee" userId="cd7e1fae-29b8-4ea8-ae33-0ba64a0f6d58" providerId="ADAL" clId="{28C9ECBA-062C-476D-9B1A-A2A3FF181AB8}" dt="2024-10-03T19:29:15.813" v="29"/>
          <ac:spMkLst>
            <pc:docMk/>
            <pc:sldMk cId="1325133134" sldId="260"/>
            <ac:spMk id="5" creationId="{EC19C13A-F09A-C549-8D62-BD4303A0E0AB}"/>
          </ac:spMkLst>
        </pc:spChg>
      </pc:sldChg>
      <pc:sldChg chg="modSp del mod">
        <pc:chgData name="Tiffany Lee" userId="cd7e1fae-29b8-4ea8-ae33-0ba64a0f6d58" providerId="ADAL" clId="{28C9ECBA-062C-476D-9B1A-A2A3FF181AB8}" dt="2024-10-03T19:30:10.447" v="52" actId="2696"/>
        <pc:sldMkLst>
          <pc:docMk/>
          <pc:sldMk cId="2201814783" sldId="261"/>
        </pc:sldMkLst>
      </pc:sldChg>
      <pc:sldChg chg="modSp del mod">
        <pc:chgData name="Tiffany Lee" userId="cd7e1fae-29b8-4ea8-ae33-0ba64a0f6d58" providerId="ADAL" clId="{28C9ECBA-062C-476D-9B1A-A2A3FF181AB8}" dt="2024-10-21T22:03:36.872" v="756" actId="20577"/>
        <pc:sldMkLst>
          <pc:docMk/>
          <pc:sldMk cId="3447957356" sldId="262"/>
        </pc:sldMkLst>
        <pc:spChg chg="mod">
          <ac:chgData name="Tiffany Lee" userId="cd7e1fae-29b8-4ea8-ae33-0ba64a0f6d58" providerId="ADAL" clId="{28C9ECBA-062C-476D-9B1A-A2A3FF181AB8}" dt="2024-10-03T19:29:15.813" v="29"/>
          <ac:spMkLst>
            <pc:docMk/>
            <pc:sldMk cId="3447957356" sldId="262"/>
            <ac:spMk id="2" creationId="{5CDCFE62-CA15-F88A-CC92-2EA82364F238}"/>
          </ac:spMkLst>
        </pc:spChg>
        <pc:spChg chg="mod">
          <ac:chgData name="Tiffany Lee" userId="cd7e1fae-29b8-4ea8-ae33-0ba64a0f6d58" providerId="ADAL" clId="{28C9ECBA-062C-476D-9B1A-A2A3FF181AB8}" dt="2024-10-21T21:53:18.857" v="584" actId="20577"/>
          <ac:spMkLst>
            <pc:docMk/>
            <pc:sldMk cId="3447957356" sldId="262"/>
            <ac:spMk id="4" creationId="{00B6624C-D19C-29EF-D569-352DE4A58AE1}"/>
          </ac:spMkLst>
        </pc:spChg>
        <pc:spChg chg="mod">
          <ac:chgData name="Tiffany Lee" userId="cd7e1fae-29b8-4ea8-ae33-0ba64a0f6d58" providerId="ADAL" clId="{28C9ECBA-062C-476D-9B1A-A2A3FF181AB8}" dt="2024-10-21T22:03:36.872" v="756" actId="20577"/>
          <ac:spMkLst>
            <pc:docMk/>
            <pc:sldMk cId="3447957356" sldId="262"/>
            <ac:spMk id="5" creationId="{09AA3B6B-AA4A-3E59-865C-91219DFDDE78}"/>
          </ac:spMkLst>
        </pc:spChg>
        <pc:picChg chg="mod">
          <ac:chgData name="Tiffany Lee" userId="cd7e1fae-29b8-4ea8-ae33-0ba64a0f6d58" providerId="ADAL" clId="{28C9ECBA-062C-476D-9B1A-A2A3FF181AB8}" dt="2024-10-21T21:53:10.792" v="577" actId="14826"/>
          <ac:picMkLst>
            <pc:docMk/>
            <pc:sldMk cId="3447957356" sldId="262"/>
            <ac:picMk id="6" creationId="{E36416DB-DB5F-FB10-CFCC-A37B76BDB3AC}"/>
          </ac:picMkLst>
        </pc:picChg>
      </pc:sldChg>
      <pc:sldChg chg="addSp delSp modSp del mod">
        <pc:chgData name="Tiffany Lee" userId="cd7e1fae-29b8-4ea8-ae33-0ba64a0f6d58" providerId="ADAL" clId="{28C9ECBA-062C-476D-9B1A-A2A3FF181AB8}" dt="2024-10-21T22:04:45.455" v="799" actId="20577"/>
        <pc:sldMkLst>
          <pc:docMk/>
          <pc:sldMk cId="51656830" sldId="263"/>
        </pc:sldMkLst>
        <pc:spChg chg="mod">
          <ac:chgData name="Tiffany Lee" userId="cd7e1fae-29b8-4ea8-ae33-0ba64a0f6d58" providerId="ADAL" clId="{28C9ECBA-062C-476D-9B1A-A2A3FF181AB8}" dt="2024-10-03T19:29:15.813" v="29"/>
          <ac:spMkLst>
            <pc:docMk/>
            <pc:sldMk cId="51656830" sldId="263"/>
            <ac:spMk id="2" creationId="{13A586D1-02B4-8001-3A9C-07864FAB1A21}"/>
          </ac:spMkLst>
        </pc:spChg>
        <pc:spChg chg="mod">
          <ac:chgData name="Tiffany Lee" userId="cd7e1fae-29b8-4ea8-ae33-0ba64a0f6d58" providerId="ADAL" clId="{28C9ECBA-062C-476D-9B1A-A2A3FF181AB8}" dt="2024-10-21T21:58:30.290" v="668" actId="20577"/>
          <ac:spMkLst>
            <pc:docMk/>
            <pc:sldMk cId="51656830" sldId="263"/>
            <ac:spMk id="4" creationId="{FCA66C41-DF1B-BF94-E162-AD75805A01D3}"/>
          </ac:spMkLst>
        </pc:spChg>
        <pc:spChg chg="mod">
          <ac:chgData name="Tiffany Lee" userId="cd7e1fae-29b8-4ea8-ae33-0ba64a0f6d58" providerId="ADAL" clId="{28C9ECBA-062C-476D-9B1A-A2A3FF181AB8}" dt="2024-10-21T22:04:45.455" v="799" actId="20577"/>
          <ac:spMkLst>
            <pc:docMk/>
            <pc:sldMk cId="51656830" sldId="263"/>
            <ac:spMk id="5" creationId="{2B484651-7D53-DFBA-9EC5-2501ABF19D61}"/>
          </ac:spMkLst>
        </pc:spChg>
        <pc:picChg chg="add del mod">
          <ac:chgData name="Tiffany Lee" userId="cd7e1fae-29b8-4ea8-ae33-0ba64a0f6d58" providerId="ADAL" clId="{28C9ECBA-062C-476D-9B1A-A2A3FF181AB8}" dt="2024-10-21T21:58:23.396" v="656" actId="14826"/>
          <ac:picMkLst>
            <pc:docMk/>
            <pc:sldMk cId="51656830" sldId="263"/>
            <ac:picMk id="6" creationId="{89458035-44A1-0BC9-C6F3-34CBE4790785}"/>
          </ac:picMkLst>
        </pc:picChg>
      </pc:sldChg>
      <pc:sldChg chg="add del">
        <pc:chgData name="Tiffany Lee" userId="cd7e1fae-29b8-4ea8-ae33-0ba64a0f6d58" providerId="ADAL" clId="{28C9ECBA-062C-476D-9B1A-A2A3FF181AB8}" dt="2024-10-21T22:07:12.820" v="803" actId="2696"/>
        <pc:sldMkLst>
          <pc:docMk/>
          <pc:sldMk cId="900752198" sldId="264"/>
        </pc:sldMkLst>
      </pc:sldChg>
      <pc:sldChg chg="modSp del mod">
        <pc:chgData name="Tiffany Lee" userId="cd7e1fae-29b8-4ea8-ae33-0ba64a0f6d58" providerId="ADAL" clId="{28C9ECBA-062C-476D-9B1A-A2A3FF181AB8}" dt="2024-10-21T22:02:15.835" v="751" actId="2696"/>
        <pc:sldMkLst>
          <pc:docMk/>
          <pc:sldMk cId="2479381550" sldId="264"/>
        </pc:sldMkLst>
      </pc:sldChg>
      <pc:sldChg chg="modSp del mod">
        <pc:chgData name="Tiffany Lee" userId="cd7e1fae-29b8-4ea8-ae33-0ba64a0f6d58" providerId="ADAL" clId="{28C9ECBA-062C-476D-9B1A-A2A3FF181AB8}" dt="2024-10-03T19:29:15.813" v="29"/>
        <pc:sldMkLst>
          <pc:docMk/>
          <pc:sldMk cId="3115845361" sldId="265"/>
        </pc:sldMkLst>
        <pc:spChg chg="mod">
          <ac:chgData name="Tiffany Lee" userId="cd7e1fae-29b8-4ea8-ae33-0ba64a0f6d58" providerId="ADAL" clId="{28C9ECBA-062C-476D-9B1A-A2A3FF181AB8}" dt="2024-10-03T19:29:15.813" v="29"/>
          <ac:spMkLst>
            <pc:docMk/>
            <pc:sldMk cId="3115845361" sldId="265"/>
            <ac:spMk id="13" creationId="{0C7666E9-FF8A-AF67-B261-1B7E6F1A81FB}"/>
          </ac:spMkLst>
        </pc:spChg>
      </pc:sldChg>
      <pc:sldChg chg="modSp del mod">
        <pc:chgData name="Tiffany Lee" userId="cd7e1fae-29b8-4ea8-ae33-0ba64a0f6d58" providerId="ADAL" clId="{28C9ECBA-062C-476D-9B1A-A2A3FF181AB8}" dt="2024-10-21T22:04:10.375" v="780" actId="313"/>
        <pc:sldMkLst>
          <pc:docMk/>
          <pc:sldMk cId="106288260" sldId="266"/>
        </pc:sldMkLst>
        <pc:spChg chg="mod">
          <ac:chgData name="Tiffany Lee" userId="cd7e1fae-29b8-4ea8-ae33-0ba64a0f6d58" providerId="ADAL" clId="{28C9ECBA-062C-476D-9B1A-A2A3FF181AB8}" dt="2024-10-03T19:29:15.813" v="29"/>
          <ac:spMkLst>
            <pc:docMk/>
            <pc:sldMk cId="106288260" sldId="266"/>
            <ac:spMk id="3" creationId="{011FC6F5-F1BD-A205-9809-EB1292482B71}"/>
          </ac:spMkLst>
        </pc:spChg>
        <pc:spChg chg="mod">
          <ac:chgData name="Tiffany Lee" userId="cd7e1fae-29b8-4ea8-ae33-0ba64a0f6d58" providerId="ADAL" clId="{28C9ECBA-062C-476D-9B1A-A2A3FF181AB8}" dt="2024-10-21T21:44:25.049" v="559" actId="20577"/>
          <ac:spMkLst>
            <pc:docMk/>
            <pc:sldMk cId="106288260" sldId="266"/>
            <ac:spMk id="7" creationId="{98E2A45E-A5C4-8ACB-CAD9-25E7B17B6DD6}"/>
          </ac:spMkLst>
        </pc:spChg>
        <pc:spChg chg="mod">
          <ac:chgData name="Tiffany Lee" userId="cd7e1fae-29b8-4ea8-ae33-0ba64a0f6d58" providerId="ADAL" clId="{28C9ECBA-062C-476D-9B1A-A2A3FF181AB8}" dt="2024-10-21T22:04:10.375" v="780" actId="313"/>
          <ac:spMkLst>
            <pc:docMk/>
            <pc:sldMk cId="106288260" sldId="266"/>
            <ac:spMk id="9" creationId="{404993C8-6B3E-F266-45F5-B7C7EF35BE5F}"/>
          </ac:spMkLst>
        </pc:spChg>
        <pc:picChg chg="mod">
          <ac:chgData name="Tiffany Lee" userId="cd7e1fae-29b8-4ea8-ae33-0ba64a0f6d58" providerId="ADAL" clId="{28C9ECBA-062C-476D-9B1A-A2A3FF181AB8}" dt="2024-10-21T22:03:22.029" v="752" actId="14826"/>
          <ac:picMkLst>
            <pc:docMk/>
            <pc:sldMk cId="106288260" sldId="266"/>
            <ac:picMk id="13" creationId="{B0EABF01-5CE5-1B90-2FD1-CB44F38D5B0D}"/>
          </ac:picMkLst>
        </pc:picChg>
      </pc:sldChg>
      <pc:sldChg chg="addSp delSp modSp del mod">
        <pc:chgData name="Tiffany Lee" userId="cd7e1fae-29b8-4ea8-ae33-0ba64a0f6d58" providerId="ADAL" clId="{28C9ECBA-062C-476D-9B1A-A2A3FF181AB8}" dt="2024-10-21T22:25:55.148" v="1280" actId="20577"/>
        <pc:sldMkLst>
          <pc:docMk/>
          <pc:sldMk cId="1295757567" sldId="268"/>
        </pc:sldMkLst>
        <pc:spChg chg="mod">
          <ac:chgData name="Tiffany Lee" userId="cd7e1fae-29b8-4ea8-ae33-0ba64a0f6d58" providerId="ADAL" clId="{28C9ECBA-062C-476D-9B1A-A2A3FF181AB8}" dt="2024-10-21T22:25:55.148" v="1280" actId="20577"/>
          <ac:spMkLst>
            <pc:docMk/>
            <pc:sldMk cId="1295757567" sldId="268"/>
            <ac:spMk id="3" creationId="{5A3FEB64-8B46-FB3A-A8AA-87EC94F59EAA}"/>
          </ac:spMkLst>
        </pc:spChg>
        <pc:spChg chg="mod">
          <ac:chgData name="Tiffany Lee" userId="cd7e1fae-29b8-4ea8-ae33-0ba64a0f6d58" providerId="ADAL" clId="{28C9ECBA-062C-476D-9B1A-A2A3FF181AB8}" dt="2024-10-03T19:29:15.813" v="29"/>
          <ac:spMkLst>
            <pc:docMk/>
            <pc:sldMk cId="1295757567" sldId="268"/>
            <ac:spMk id="13" creationId="{73D89FBF-C512-0478-6BD8-6F6B1BC1DA4B}"/>
          </ac:spMkLst>
        </pc:spChg>
      </pc:sldChg>
      <pc:sldChg chg="addSp delSp modSp add mod">
        <pc:chgData name="Tiffany Lee" userId="cd7e1fae-29b8-4ea8-ae33-0ba64a0f6d58" providerId="ADAL" clId="{28C9ECBA-062C-476D-9B1A-A2A3FF181AB8}" dt="2024-10-21T21:47:48.638" v="576" actId="27614"/>
        <pc:sldMkLst>
          <pc:docMk/>
          <pc:sldMk cId="3279644218" sldId="273"/>
        </pc:sldMkLst>
        <pc:spChg chg="mod">
          <ac:chgData name="Tiffany Lee" userId="cd7e1fae-29b8-4ea8-ae33-0ba64a0f6d58" providerId="ADAL" clId="{28C9ECBA-062C-476D-9B1A-A2A3FF181AB8}" dt="2024-10-21T21:47:17.450" v="573" actId="2711"/>
          <ac:spMkLst>
            <pc:docMk/>
            <pc:sldMk cId="3279644218" sldId="273"/>
            <ac:spMk id="5" creationId="{1829F6C4-C825-F7C9-4C57-CF81A2189885}"/>
          </ac:spMkLst>
        </pc:spChg>
        <pc:picChg chg="add mod">
          <ac:chgData name="Tiffany Lee" userId="cd7e1fae-29b8-4ea8-ae33-0ba64a0f6d58" providerId="ADAL" clId="{28C9ECBA-062C-476D-9B1A-A2A3FF181AB8}" dt="2024-10-21T21:47:48.638" v="576" actId="27614"/>
          <ac:picMkLst>
            <pc:docMk/>
            <pc:sldMk cId="3279644218" sldId="273"/>
            <ac:picMk id="8" creationId="{4BC37B49-CBD6-14F6-751A-9ABF0E968734}"/>
          </ac:picMkLst>
        </pc:picChg>
      </pc:sldChg>
      <pc:sldChg chg="addSp modSp mod">
        <pc:chgData name="Tiffany Lee" userId="cd7e1fae-29b8-4ea8-ae33-0ba64a0f6d58" providerId="ADAL" clId="{28C9ECBA-062C-476D-9B1A-A2A3FF181AB8}" dt="2024-10-21T22:18:42.003" v="1034" actId="3626"/>
        <pc:sldMkLst>
          <pc:docMk/>
          <pc:sldMk cId="220929085" sldId="274"/>
        </pc:sldMkLst>
        <pc:spChg chg="mod">
          <ac:chgData name="Tiffany Lee" userId="cd7e1fae-29b8-4ea8-ae33-0ba64a0f6d58" providerId="ADAL" clId="{28C9ECBA-062C-476D-9B1A-A2A3FF181AB8}" dt="2024-10-21T22:17:39.426" v="987" actId="20577"/>
          <ac:spMkLst>
            <pc:docMk/>
            <pc:sldMk cId="220929085" sldId="274"/>
            <ac:spMk id="9" creationId="{6F7F9D9D-BC2E-2B95-D667-3771B36DF0AD}"/>
          </ac:spMkLst>
        </pc:spChg>
        <pc:spChg chg="mod">
          <ac:chgData name="Tiffany Lee" userId="cd7e1fae-29b8-4ea8-ae33-0ba64a0f6d58" providerId="ADAL" clId="{28C9ECBA-062C-476D-9B1A-A2A3FF181AB8}" dt="2024-10-21T22:18:42.003" v="1034" actId="3626"/>
          <ac:spMkLst>
            <pc:docMk/>
            <pc:sldMk cId="220929085" sldId="274"/>
            <ac:spMk id="10" creationId="{ED404723-A98F-AFDB-C4DB-EE1FD1623EB5}"/>
          </ac:spMkLst>
        </pc:spChg>
        <pc:spChg chg="mod">
          <ac:chgData name="Tiffany Lee" userId="cd7e1fae-29b8-4ea8-ae33-0ba64a0f6d58" providerId="ADAL" clId="{28C9ECBA-062C-476D-9B1A-A2A3FF181AB8}" dt="2024-10-21T22:18:15.537" v="1033" actId="20577"/>
          <ac:spMkLst>
            <pc:docMk/>
            <pc:sldMk cId="220929085" sldId="274"/>
            <ac:spMk id="11" creationId="{7DC7F940-63BA-55D0-AC74-40B9E3E5A202}"/>
          </ac:spMkLst>
        </pc:spChg>
      </pc:sldChg>
      <pc:sldChg chg="modSp del mod">
        <pc:chgData name="Tiffany Lee" userId="cd7e1fae-29b8-4ea8-ae33-0ba64a0f6d58" providerId="ADAL" clId="{28C9ECBA-062C-476D-9B1A-A2A3FF181AB8}" dt="2024-10-03T19:30:10.447" v="52" actId="2696"/>
        <pc:sldMkLst>
          <pc:docMk/>
          <pc:sldMk cId="2495868547" sldId="1812"/>
        </pc:sldMkLst>
      </pc:sldChg>
      <pc:sldChg chg="modSp del mod">
        <pc:chgData name="Tiffany Lee" userId="cd7e1fae-29b8-4ea8-ae33-0ba64a0f6d58" providerId="ADAL" clId="{28C9ECBA-062C-476D-9B1A-A2A3FF181AB8}" dt="2024-10-03T19:30:10.447" v="52" actId="2696"/>
        <pc:sldMkLst>
          <pc:docMk/>
          <pc:sldMk cId="3368771526" sldId="1816"/>
        </pc:sldMkLst>
      </pc:sldChg>
      <pc:sldChg chg="modSp del mod">
        <pc:chgData name="Tiffany Lee" userId="cd7e1fae-29b8-4ea8-ae33-0ba64a0f6d58" providerId="ADAL" clId="{28C9ECBA-062C-476D-9B1A-A2A3FF181AB8}" dt="2024-10-03T19:30:10.447" v="52" actId="2696"/>
        <pc:sldMkLst>
          <pc:docMk/>
          <pc:sldMk cId="3934501988" sldId="1830"/>
        </pc:sldMkLst>
      </pc:sldChg>
      <pc:sldChg chg="del">
        <pc:chgData name="Tiffany Lee" userId="cd7e1fae-29b8-4ea8-ae33-0ba64a0f6d58" providerId="ADAL" clId="{28C9ECBA-062C-476D-9B1A-A2A3FF181AB8}" dt="2024-10-03T19:29:15.813" v="29"/>
        <pc:sldMkLst>
          <pc:docMk/>
          <pc:sldMk cId="1314655766" sldId="1832"/>
        </pc:sldMkLst>
      </pc:sldChg>
      <pc:sldChg chg="del">
        <pc:chgData name="Tiffany Lee" userId="cd7e1fae-29b8-4ea8-ae33-0ba64a0f6d58" providerId="ADAL" clId="{28C9ECBA-062C-476D-9B1A-A2A3FF181AB8}" dt="2024-10-03T19:29:15.813" v="29"/>
        <pc:sldMkLst>
          <pc:docMk/>
          <pc:sldMk cId="4130523639" sldId="1833"/>
        </pc:sldMkLst>
      </pc:sldChg>
      <pc:sldChg chg="del">
        <pc:chgData name="Tiffany Lee" userId="cd7e1fae-29b8-4ea8-ae33-0ba64a0f6d58" providerId="ADAL" clId="{28C9ECBA-062C-476D-9B1A-A2A3FF181AB8}" dt="2024-10-03T19:30:10.447" v="52" actId="2696"/>
        <pc:sldMkLst>
          <pc:docMk/>
          <pc:sldMk cId="456803090" sldId="1845"/>
        </pc:sldMkLst>
      </pc:sldChg>
      <pc:sldChg chg="modSp del mod">
        <pc:chgData name="Tiffany Lee" userId="cd7e1fae-29b8-4ea8-ae33-0ba64a0f6d58" providerId="ADAL" clId="{28C9ECBA-062C-476D-9B1A-A2A3FF181AB8}" dt="2024-10-03T19:35:33.608" v="72" actId="20577"/>
        <pc:sldMkLst>
          <pc:docMk/>
          <pc:sldMk cId="2562594773" sldId="2147468667"/>
        </pc:sldMkLst>
        <pc:spChg chg="mod">
          <ac:chgData name="Tiffany Lee" userId="cd7e1fae-29b8-4ea8-ae33-0ba64a0f6d58" providerId="ADAL" clId="{28C9ECBA-062C-476D-9B1A-A2A3FF181AB8}" dt="2024-10-03T19:35:33.608" v="72" actId="20577"/>
          <ac:spMkLst>
            <pc:docMk/>
            <pc:sldMk cId="2562594773" sldId="2147468667"/>
            <ac:spMk id="2" creationId="{863128B4-242F-EF53-1711-D25A4A7D57E8}"/>
          </ac:spMkLst>
        </pc:spChg>
        <pc:spChg chg="mod">
          <ac:chgData name="Tiffany Lee" userId="cd7e1fae-29b8-4ea8-ae33-0ba64a0f6d58" providerId="ADAL" clId="{28C9ECBA-062C-476D-9B1A-A2A3FF181AB8}" dt="2024-10-03T19:29:15.813" v="29"/>
          <ac:spMkLst>
            <pc:docMk/>
            <pc:sldMk cId="2562594773" sldId="2147468667"/>
            <ac:spMk id="4" creationId="{547A541E-2EBB-445D-96A8-DD21BDA03342}"/>
          </ac:spMkLst>
        </pc:spChg>
      </pc:sldChg>
      <pc:sldChg chg="addSp delSp modSp del mod">
        <pc:chgData name="Tiffany Lee" userId="cd7e1fae-29b8-4ea8-ae33-0ba64a0f6d58" providerId="ADAL" clId="{28C9ECBA-062C-476D-9B1A-A2A3FF181AB8}" dt="2024-10-21T22:14:41.362" v="924" actId="2696"/>
        <pc:sldMkLst>
          <pc:docMk/>
          <pc:sldMk cId="1634790332" sldId="2147480107"/>
        </pc:sldMkLst>
      </pc:sldChg>
      <pc:sldChg chg="del">
        <pc:chgData name="Tiffany Lee" userId="cd7e1fae-29b8-4ea8-ae33-0ba64a0f6d58" providerId="ADAL" clId="{28C9ECBA-062C-476D-9B1A-A2A3FF181AB8}" dt="2024-10-03T19:30:10.447" v="52" actId="2696"/>
        <pc:sldMkLst>
          <pc:docMk/>
          <pc:sldMk cId="1295638942" sldId="2147480752"/>
        </pc:sldMkLst>
      </pc:sldChg>
      <pc:sldChg chg="del">
        <pc:chgData name="Tiffany Lee" userId="cd7e1fae-29b8-4ea8-ae33-0ba64a0f6d58" providerId="ADAL" clId="{28C9ECBA-062C-476D-9B1A-A2A3FF181AB8}" dt="2024-10-03T19:30:10.447" v="52" actId="2696"/>
        <pc:sldMkLst>
          <pc:docMk/>
          <pc:sldMk cId="2574353998" sldId="2147480979"/>
        </pc:sldMkLst>
      </pc:sldChg>
      <pc:sldChg chg="del">
        <pc:chgData name="Tiffany Lee" userId="cd7e1fae-29b8-4ea8-ae33-0ba64a0f6d58" providerId="ADAL" clId="{28C9ECBA-062C-476D-9B1A-A2A3FF181AB8}" dt="2024-10-03T19:30:10.447" v="52" actId="2696"/>
        <pc:sldMkLst>
          <pc:docMk/>
          <pc:sldMk cId="555410434" sldId="2147482548"/>
        </pc:sldMkLst>
      </pc:sldChg>
      <pc:sldChg chg="del">
        <pc:chgData name="Tiffany Lee" userId="cd7e1fae-29b8-4ea8-ae33-0ba64a0f6d58" providerId="ADAL" clId="{28C9ECBA-062C-476D-9B1A-A2A3FF181AB8}" dt="2024-10-03T19:30:10.447" v="52" actId="2696"/>
        <pc:sldMkLst>
          <pc:docMk/>
          <pc:sldMk cId="3730123127" sldId="2147482557"/>
        </pc:sldMkLst>
      </pc:sldChg>
      <pc:sldChg chg="del">
        <pc:chgData name="Tiffany Lee" userId="cd7e1fae-29b8-4ea8-ae33-0ba64a0f6d58" providerId="ADAL" clId="{28C9ECBA-062C-476D-9B1A-A2A3FF181AB8}" dt="2024-10-03T19:30:10.447" v="52" actId="2696"/>
        <pc:sldMkLst>
          <pc:docMk/>
          <pc:sldMk cId="1574719226" sldId="2147482564"/>
        </pc:sldMkLst>
      </pc:sldChg>
      <pc:sldChg chg="del">
        <pc:chgData name="Tiffany Lee" userId="cd7e1fae-29b8-4ea8-ae33-0ba64a0f6d58" providerId="ADAL" clId="{28C9ECBA-062C-476D-9B1A-A2A3FF181AB8}" dt="2024-10-03T19:30:10.447" v="52" actId="2696"/>
        <pc:sldMkLst>
          <pc:docMk/>
          <pc:sldMk cId="4268369635" sldId="2147482565"/>
        </pc:sldMkLst>
      </pc:sldChg>
      <pc:sldChg chg="del">
        <pc:chgData name="Tiffany Lee" userId="cd7e1fae-29b8-4ea8-ae33-0ba64a0f6d58" providerId="ADAL" clId="{28C9ECBA-062C-476D-9B1A-A2A3FF181AB8}" dt="2024-10-03T19:30:10.447" v="52" actId="2696"/>
        <pc:sldMkLst>
          <pc:docMk/>
          <pc:sldMk cId="3084281731" sldId="2147482566"/>
        </pc:sldMkLst>
      </pc:sldChg>
      <pc:sldChg chg="del">
        <pc:chgData name="Tiffany Lee" userId="cd7e1fae-29b8-4ea8-ae33-0ba64a0f6d58" providerId="ADAL" clId="{28C9ECBA-062C-476D-9B1A-A2A3FF181AB8}" dt="2024-10-03T19:30:10.447" v="52" actId="2696"/>
        <pc:sldMkLst>
          <pc:docMk/>
          <pc:sldMk cId="3791893534" sldId="2147482567"/>
        </pc:sldMkLst>
      </pc:sldChg>
      <pc:sldChg chg="del">
        <pc:chgData name="Tiffany Lee" userId="cd7e1fae-29b8-4ea8-ae33-0ba64a0f6d58" providerId="ADAL" clId="{28C9ECBA-062C-476D-9B1A-A2A3FF181AB8}" dt="2024-10-03T19:30:10.447" v="52" actId="2696"/>
        <pc:sldMkLst>
          <pc:docMk/>
          <pc:sldMk cId="1463837544" sldId="2147482568"/>
        </pc:sldMkLst>
      </pc:sldChg>
      <pc:sldChg chg="del">
        <pc:chgData name="Tiffany Lee" userId="cd7e1fae-29b8-4ea8-ae33-0ba64a0f6d58" providerId="ADAL" clId="{28C9ECBA-062C-476D-9B1A-A2A3FF181AB8}" dt="2024-10-03T19:30:10.447" v="52" actId="2696"/>
        <pc:sldMkLst>
          <pc:docMk/>
          <pc:sldMk cId="145314231" sldId="2147482569"/>
        </pc:sldMkLst>
      </pc:sldChg>
      <pc:sldChg chg="modSp del mod">
        <pc:chgData name="Tiffany Lee" userId="cd7e1fae-29b8-4ea8-ae33-0ba64a0f6d58" providerId="ADAL" clId="{28C9ECBA-062C-476D-9B1A-A2A3FF181AB8}" dt="2024-10-03T19:30:10.447" v="52" actId="2696"/>
        <pc:sldMkLst>
          <pc:docMk/>
          <pc:sldMk cId="645296051" sldId="2147482573"/>
        </pc:sldMkLst>
      </pc:sldChg>
      <pc:sldChg chg="del">
        <pc:chgData name="Tiffany Lee" userId="cd7e1fae-29b8-4ea8-ae33-0ba64a0f6d58" providerId="ADAL" clId="{28C9ECBA-062C-476D-9B1A-A2A3FF181AB8}" dt="2024-10-03T19:30:10.447" v="52" actId="2696"/>
        <pc:sldMkLst>
          <pc:docMk/>
          <pc:sldMk cId="2612668964" sldId="2147482575"/>
        </pc:sldMkLst>
      </pc:sldChg>
      <pc:sldChg chg="del">
        <pc:chgData name="Tiffany Lee" userId="cd7e1fae-29b8-4ea8-ae33-0ba64a0f6d58" providerId="ADAL" clId="{28C9ECBA-062C-476D-9B1A-A2A3FF181AB8}" dt="2024-10-03T19:30:10.447" v="52" actId="2696"/>
        <pc:sldMkLst>
          <pc:docMk/>
          <pc:sldMk cId="2137830700" sldId="2147482576"/>
        </pc:sldMkLst>
      </pc:sldChg>
      <pc:sldChg chg="del">
        <pc:chgData name="Tiffany Lee" userId="cd7e1fae-29b8-4ea8-ae33-0ba64a0f6d58" providerId="ADAL" clId="{28C9ECBA-062C-476D-9B1A-A2A3FF181AB8}" dt="2024-10-03T19:30:10.447" v="52" actId="2696"/>
        <pc:sldMkLst>
          <pc:docMk/>
          <pc:sldMk cId="238961162" sldId="2147482597"/>
        </pc:sldMkLst>
      </pc:sldChg>
      <pc:sldChg chg="del">
        <pc:chgData name="Tiffany Lee" userId="cd7e1fae-29b8-4ea8-ae33-0ba64a0f6d58" providerId="ADAL" clId="{28C9ECBA-062C-476D-9B1A-A2A3FF181AB8}" dt="2024-10-03T19:30:10.447" v="52" actId="2696"/>
        <pc:sldMkLst>
          <pc:docMk/>
          <pc:sldMk cId="2984003743" sldId="2147482604"/>
        </pc:sldMkLst>
      </pc:sldChg>
      <pc:sldChg chg="del">
        <pc:chgData name="Tiffany Lee" userId="cd7e1fae-29b8-4ea8-ae33-0ba64a0f6d58" providerId="ADAL" clId="{28C9ECBA-062C-476D-9B1A-A2A3FF181AB8}" dt="2024-10-03T19:30:10.447" v="52" actId="2696"/>
        <pc:sldMkLst>
          <pc:docMk/>
          <pc:sldMk cId="1214077647" sldId="2147482698"/>
        </pc:sldMkLst>
      </pc:sldChg>
      <pc:sldChg chg="del">
        <pc:chgData name="Tiffany Lee" userId="cd7e1fae-29b8-4ea8-ae33-0ba64a0f6d58" providerId="ADAL" clId="{28C9ECBA-062C-476D-9B1A-A2A3FF181AB8}" dt="2024-10-03T19:30:10.447" v="52" actId="2696"/>
        <pc:sldMkLst>
          <pc:docMk/>
          <pc:sldMk cId="543594295" sldId="2147482706"/>
        </pc:sldMkLst>
      </pc:sldChg>
      <pc:sldChg chg="del">
        <pc:chgData name="Tiffany Lee" userId="cd7e1fae-29b8-4ea8-ae33-0ba64a0f6d58" providerId="ADAL" clId="{28C9ECBA-062C-476D-9B1A-A2A3FF181AB8}" dt="2024-10-03T19:30:10.447" v="52" actId="2696"/>
        <pc:sldMkLst>
          <pc:docMk/>
          <pc:sldMk cId="4164087137" sldId="2147482742"/>
        </pc:sldMkLst>
      </pc:sldChg>
      <pc:sldChg chg="del">
        <pc:chgData name="Tiffany Lee" userId="cd7e1fae-29b8-4ea8-ae33-0ba64a0f6d58" providerId="ADAL" clId="{28C9ECBA-062C-476D-9B1A-A2A3FF181AB8}" dt="2024-10-03T19:30:10.447" v="52" actId="2696"/>
        <pc:sldMkLst>
          <pc:docMk/>
          <pc:sldMk cId="2587289707" sldId="2147482745"/>
        </pc:sldMkLst>
      </pc:sldChg>
      <pc:sldChg chg="del">
        <pc:chgData name="Tiffany Lee" userId="cd7e1fae-29b8-4ea8-ae33-0ba64a0f6d58" providerId="ADAL" clId="{28C9ECBA-062C-476D-9B1A-A2A3FF181AB8}" dt="2024-10-03T19:30:10.447" v="52" actId="2696"/>
        <pc:sldMkLst>
          <pc:docMk/>
          <pc:sldMk cId="2424888629" sldId="2147482747"/>
        </pc:sldMkLst>
      </pc:sldChg>
      <pc:sldChg chg="del">
        <pc:chgData name="Tiffany Lee" userId="cd7e1fae-29b8-4ea8-ae33-0ba64a0f6d58" providerId="ADAL" clId="{28C9ECBA-062C-476D-9B1A-A2A3FF181AB8}" dt="2024-10-03T19:30:10.447" v="52" actId="2696"/>
        <pc:sldMkLst>
          <pc:docMk/>
          <pc:sldMk cId="2301784411" sldId="2147482749"/>
        </pc:sldMkLst>
      </pc:sldChg>
      <pc:sldChg chg="del">
        <pc:chgData name="Tiffany Lee" userId="cd7e1fae-29b8-4ea8-ae33-0ba64a0f6d58" providerId="ADAL" clId="{28C9ECBA-062C-476D-9B1A-A2A3FF181AB8}" dt="2024-10-03T19:30:10.447" v="52" actId="2696"/>
        <pc:sldMkLst>
          <pc:docMk/>
          <pc:sldMk cId="4179670572" sldId="2147482755"/>
        </pc:sldMkLst>
      </pc:sldChg>
      <pc:sldChg chg="del">
        <pc:chgData name="Tiffany Lee" userId="cd7e1fae-29b8-4ea8-ae33-0ba64a0f6d58" providerId="ADAL" clId="{28C9ECBA-062C-476D-9B1A-A2A3FF181AB8}" dt="2024-10-03T19:30:10.447" v="52" actId="2696"/>
        <pc:sldMkLst>
          <pc:docMk/>
          <pc:sldMk cId="2958654060" sldId="2147482760"/>
        </pc:sldMkLst>
      </pc:sldChg>
      <pc:sldChg chg="del">
        <pc:chgData name="Tiffany Lee" userId="cd7e1fae-29b8-4ea8-ae33-0ba64a0f6d58" providerId="ADAL" clId="{28C9ECBA-062C-476D-9B1A-A2A3FF181AB8}" dt="2024-10-03T19:30:10.447" v="52" actId="2696"/>
        <pc:sldMkLst>
          <pc:docMk/>
          <pc:sldMk cId="3535055836" sldId="2147482761"/>
        </pc:sldMkLst>
      </pc:sldChg>
      <pc:sldChg chg="del">
        <pc:chgData name="Tiffany Lee" userId="cd7e1fae-29b8-4ea8-ae33-0ba64a0f6d58" providerId="ADAL" clId="{28C9ECBA-062C-476D-9B1A-A2A3FF181AB8}" dt="2024-10-03T19:30:10.447" v="52" actId="2696"/>
        <pc:sldMkLst>
          <pc:docMk/>
          <pc:sldMk cId="1822395516" sldId="2147482763"/>
        </pc:sldMkLst>
      </pc:sldChg>
      <pc:sldChg chg="del">
        <pc:chgData name="Tiffany Lee" userId="cd7e1fae-29b8-4ea8-ae33-0ba64a0f6d58" providerId="ADAL" clId="{28C9ECBA-062C-476D-9B1A-A2A3FF181AB8}" dt="2024-10-03T19:30:10.447" v="52" actId="2696"/>
        <pc:sldMkLst>
          <pc:docMk/>
          <pc:sldMk cId="4196410234" sldId="2147482771"/>
        </pc:sldMkLst>
      </pc:sldChg>
      <pc:sldChg chg="del">
        <pc:chgData name="Tiffany Lee" userId="cd7e1fae-29b8-4ea8-ae33-0ba64a0f6d58" providerId="ADAL" clId="{28C9ECBA-062C-476D-9B1A-A2A3FF181AB8}" dt="2024-10-03T19:30:10.447" v="52" actId="2696"/>
        <pc:sldMkLst>
          <pc:docMk/>
          <pc:sldMk cId="37899729" sldId="2147482775"/>
        </pc:sldMkLst>
      </pc:sldChg>
      <pc:sldChg chg="del">
        <pc:chgData name="Tiffany Lee" userId="cd7e1fae-29b8-4ea8-ae33-0ba64a0f6d58" providerId="ADAL" clId="{28C9ECBA-062C-476D-9B1A-A2A3FF181AB8}" dt="2024-10-03T19:30:10.447" v="52" actId="2696"/>
        <pc:sldMkLst>
          <pc:docMk/>
          <pc:sldMk cId="2485623043" sldId="2147482777"/>
        </pc:sldMkLst>
      </pc:sldChg>
      <pc:sldChg chg="del">
        <pc:chgData name="Tiffany Lee" userId="cd7e1fae-29b8-4ea8-ae33-0ba64a0f6d58" providerId="ADAL" clId="{28C9ECBA-062C-476D-9B1A-A2A3FF181AB8}" dt="2024-10-03T19:30:10.447" v="52" actId="2696"/>
        <pc:sldMkLst>
          <pc:docMk/>
          <pc:sldMk cId="3082920851" sldId="2147482795"/>
        </pc:sldMkLst>
      </pc:sldChg>
      <pc:sldChg chg="del">
        <pc:chgData name="Tiffany Lee" userId="cd7e1fae-29b8-4ea8-ae33-0ba64a0f6d58" providerId="ADAL" clId="{28C9ECBA-062C-476D-9B1A-A2A3FF181AB8}" dt="2024-10-03T19:30:10.447" v="52" actId="2696"/>
        <pc:sldMkLst>
          <pc:docMk/>
          <pc:sldMk cId="763506230" sldId="2147482796"/>
        </pc:sldMkLst>
      </pc:sldChg>
      <pc:sldChg chg="del">
        <pc:chgData name="Tiffany Lee" userId="cd7e1fae-29b8-4ea8-ae33-0ba64a0f6d58" providerId="ADAL" clId="{28C9ECBA-062C-476D-9B1A-A2A3FF181AB8}" dt="2024-10-03T19:30:10.447" v="52" actId="2696"/>
        <pc:sldMkLst>
          <pc:docMk/>
          <pc:sldMk cId="738491793" sldId="2147483585"/>
        </pc:sldMkLst>
      </pc:sldChg>
      <pc:sldChg chg="del">
        <pc:chgData name="Tiffany Lee" userId="cd7e1fae-29b8-4ea8-ae33-0ba64a0f6d58" providerId="ADAL" clId="{28C9ECBA-062C-476D-9B1A-A2A3FF181AB8}" dt="2024-10-03T19:30:10.447" v="52" actId="2696"/>
        <pc:sldMkLst>
          <pc:docMk/>
          <pc:sldMk cId="1462867859" sldId="2147483588"/>
        </pc:sldMkLst>
      </pc:sldChg>
      <pc:sldChg chg="del">
        <pc:chgData name="Tiffany Lee" userId="cd7e1fae-29b8-4ea8-ae33-0ba64a0f6d58" providerId="ADAL" clId="{28C9ECBA-062C-476D-9B1A-A2A3FF181AB8}" dt="2024-10-03T19:30:10.447" v="52" actId="2696"/>
        <pc:sldMkLst>
          <pc:docMk/>
          <pc:sldMk cId="4288007095" sldId="2147483589"/>
        </pc:sldMkLst>
      </pc:sldChg>
      <pc:sldChg chg="del">
        <pc:chgData name="Tiffany Lee" userId="cd7e1fae-29b8-4ea8-ae33-0ba64a0f6d58" providerId="ADAL" clId="{28C9ECBA-062C-476D-9B1A-A2A3FF181AB8}" dt="2024-10-03T19:30:10.447" v="52" actId="2696"/>
        <pc:sldMkLst>
          <pc:docMk/>
          <pc:sldMk cId="1553903955" sldId="2147483590"/>
        </pc:sldMkLst>
      </pc:sldChg>
      <pc:sldChg chg="modSp del mod">
        <pc:chgData name="Tiffany Lee" userId="cd7e1fae-29b8-4ea8-ae33-0ba64a0f6d58" providerId="ADAL" clId="{28C9ECBA-062C-476D-9B1A-A2A3FF181AB8}" dt="2024-10-03T19:30:10.447" v="52" actId="2696"/>
        <pc:sldMkLst>
          <pc:docMk/>
          <pc:sldMk cId="560752539" sldId="2147483591"/>
        </pc:sldMkLst>
      </pc:sldChg>
      <pc:sldChg chg="del">
        <pc:chgData name="Tiffany Lee" userId="cd7e1fae-29b8-4ea8-ae33-0ba64a0f6d58" providerId="ADAL" clId="{28C9ECBA-062C-476D-9B1A-A2A3FF181AB8}" dt="2024-10-03T19:30:10.447" v="52" actId="2696"/>
        <pc:sldMkLst>
          <pc:docMk/>
          <pc:sldMk cId="3941969183" sldId="2147483592"/>
        </pc:sldMkLst>
      </pc:sldChg>
      <pc:sldChg chg="modSp del mod">
        <pc:chgData name="Tiffany Lee" userId="cd7e1fae-29b8-4ea8-ae33-0ba64a0f6d58" providerId="ADAL" clId="{28C9ECBA-062C-476D-9B1A-A2A3FF181AB8}" dt="2024-10-03T19:29:15.813" v="29"/>
        <pc:sldMkLst>
          <pc:docMk/>
          <pc:sldMk cId="2671530359" sldId="2147483646"/>
        </pc:sldMkLst>
        <pc:spChg chg="mod">
          <ac:chgData name="Tiffany Lee" userId="cd7e1fae-29b8-4ea8-ae33-0ba64a0f6d58" providerId="ADAL" clId="{28C9ECBA-062C-476D-9B1A-A2A3FF181AB8}" dt="2024-10-03T19:29:15.813" v="29"/>
          <ac:spMkLst>
            <pc:docMk/>
            <pc:sldMk cId="2671530359" sldId="2147483646"/>
            <ac:spMk id="3" creationId="{5A3FEB64-8B46-FB3A-A8AA-87EC94F59EAA}"/>
          </ac:spMkLst>
        </pc:spChg>
        <pc:spChg chg="mod">
          <ac:chgData name="Tiffany Lee" userId="cd7e1fae-29b8-4ea8-ae33-0ba64a0f6d58" providerId="ADAL" clId="{28C9ECBA-062C-476D-9B1A-A2A3FF181AB8}" dt="2024-10-03T19:29:15.813" v="29"/>
          <ac:spMkLst>
            <pc:docMk/>
            <pc:sldMk cId="2671530359" sldId="2147483646"/>
            <ac:spMk id="13" creationId="{73D89FBF-C512-0478-6BD8-6F6B1BC1DA4B}"/>
          </ac:spMkLst>
        </pc:spChg>
      </pc:sldChg>
      <pc:sldChg chg="del">
        <pc:chgData name="Tiffany Lee" userId="cd7e1fae-29b8-4ea8-ae33-0ba64a0f6d58" providerId="ADAL" clId="{28C9ECBA-062C-476D-9B1A-A2A3FF181AB8}" dt="2024-10-03T19:30:10.447" v="52" actId="2696"/>
        <pc:sldMkLst>
          <pc:docMk/>
          <pc:sldMk cId="1616897920" sldId="2147483647"/>
        </pc:sldMkLst>
      </pc:sldChg>
      <pc:sldMasterChg chg="delSldLayout">
        <pc:chgData name="Tiffany Lee" userId="cd7e1fae-29b8-4ea8-ae33-0ba64a0f6d58" providerId="ADAL" clId="{28C9ECBA-062C-476D-9B1A-A2A3FF181AB8}" dt="2024-10-03T19:30:10.447" v="52" actId="2696"/>
        <pc:sldMasterMkLst>
          <pc:docMk/>
          <pc:sldMasterMk cId="2555281332" sldId="2147483701"/>
        </pc:sldMasterMkLst>
        <pc:sldLayoutChg chg="del">
          <pc:chgData name="Tiffany Lee" userId="cd7e1fae-29b8-4ea8-ae33-0ba64a0f6d58" providerId="ADAL" clId="{28C9ECBA-062C-476D-9B1A-A2A3FF181AB8}" dt="2024-10-03T19:30:10.447" v="52" actId="2696"/>
          <pc:sldLayoutMkLst>
            <pc:docMk/>
            <pc:sldMasterMk cId="2555281332" sldId="2147483701"/>
            <pc:sldLayoutMk cId="3425295758" sldId="2147483750"/>
          </pc:sldLayoutMkLst>
        </pc:sldLayoutChg>
        <pc:sldLayoutChg chg="del">
          <pc:chgData name="Tiffany Lee" userId="cd7e1fae-29b8-4ea8-ae33-0ba64a0f6d58" providerId="ADAL" clId="{28C9ECBA-062C-476D-9B1A-A2A3FF181AB8}" dt="2024-10-03T19:30:10.447" v="52" actId="2696"/>
          <pc:sldLayoutMkLst>
            <pc:docMk/>
            <pc:sldMasterMk cId="2555281332" sldId="2147483701"/>
            <pc:sldLayoutMk cId="1332524651" sldId="2147483751"/>
          </pc:sldLayoutMkLst>
        </pc:sldLayoutChg>
      </pc:sldMasterChg>
      <pc:sldMasterChg chg="delSldLayout">
        <pc:chgData name="Tiffany Lee" userId="cd7e1fae-29b8-4ea8-ae33-0ba64a0f6d58" providerId="ADAL" clId="{28C9ECBA-062C-476D-9B1A-A2A3FF181AB8}" dt="2024-10-03T19:30:10.447" v="52" actId="2696"/>
        <pc:sldMasterMkLst>
          <pc:docMk/>
          <pc:sldMasterMk cId="1062771745" sldId="2147483802"/>
        </pc:sldMasterMkLst>
        <pc:sldLayoutChg chg="del">
          <pc:chgData name="Tiffany Lee" userId="cd7e1fae-29b8-4ea8-ae33-0ba64a0f6d58" providerId="ADAL" clId="{28C9ECBA-062C-476D-9B1A-A2A3FF181AB8}" dt="2024-10-03T19:30:10.447" v="52" actId="2696"/>
          <pc:sldLayoutMkLst>
            <pc:docMk/>
            <pc:sldMasterMk cId="1062771745" sldId="2147483802"/>
            <pc:sldLayoutMk cId="1627428329" sldId="2147483854"/>
          </pc:sldLayoutMkLst>
        </pc:sldLayoutChg>
      </pc:sldMasterChg>
      <pc:sldMasterChg chg="del delSldLayout">
        <pc:chgData name="Tiffany Lee" userId="cd7e1fae-29b8-4ea8-ae33-0ba64a0f6d58" providerId="ADAL" clId="{28C9ECBA-062C-476D-9B1A-A2A3FF181AB8}" dt="2024-10-03T19:30:10.447" v="52" actId="2696"/>
        <pc:sldMasterMkLst>
          <pc:docMk/>
          <pc:sldMasterMk cId="1394184759" sldId="2147483855"/>
        </pc:sldMasterMkLst>
        <pc:sldLayoutChg chg="del">
          <pc:chgData name="Tiffany Lee" userId="cd7e1fae-29b8-4ea8-ae33-0ba64a0f6d58" providerId="ADAL" clId="{28C9ECBA-062C-476D-9B1A-A2A3FF181AB8}" dt="2024-10-03T19:30:10.447" v="52" actId="2696"/>
          <pc:sldLayoutMkLst>
            <pc:docMk/>
            <pc:sldMasterMk cId="1394184759" sldId="2147483855"/>
            <pc:sldLayoutMk cId="1841732142" sldId="2147483856"/>
          </pc:sldLayoutMkLst>
        </pc:sldLayoutChg>
        <pc:sldLayoutChg chg="del">
          <pc:chgData name="Tiffany Lee" userId="cd7e1fae-29b8-4ea8-ae33-0ba64a0f6d58" providerId="ADAL" clId="{28C9ECBA-062C-476D-9B1A-A2A3FF181AB8}" dt="2024-10-03T19:30:10.447" v="52" actId="2696"/>
          <pc:sldLayoutMkLst>
            <pc:docMk/>
            <pc:sldMasterMk cId="1394184759" sldId="2147483855"/>
            <pc:sldLayoutMk cId="1140479797" sldId="2147483857"/>
          </pc:sldLayoutMkLst>
        </pc:sldLayoutChg>
        <pc:sldLayoutChg chg="del">
          <pc:chgData name="Tiffany Lee" userId="cd7e1fae-29b8-4ea8-ae33-0ba64a0f6d58" providerId="ADAL" clId="{28C9ECBA-062C-476D-9B1A-A2A3FF181AB8}" dt="2024-10-03T19:30:10.447" v="52" actId="2696"/>
          <pc:sldLayoutMkLst>
            <pc:docMk/>
            <pc:sldMasterMk cId="1394184759" sldId="2147483855"/>
            <pc:sldLayoutMk cId="852869427" sldId="2147483858"/>
          </pc:sldLayoutMkLst>
        </pc:sldLayoutChg>
        <pc:sldLayoutChg chg="del">
          <pc:chgData name="Tiffany Lee" userId="cd7e1fae-29b8-4ea8-ae33-0ba64a0f6d58" providerId="ADAL" clId="{28C9ECBA-062C-476D-9B1A-A2A3FF181AB8}" dt="2024-10-03T19:30:10.447" v="52" actId="2696"/>
          <pc:sldLayoutMkLst>
            <pc:docMk/>
            <pc:sldMasterMk cId="1394184759" sldId="2147483855"/>
            <pc:sldLayoutMk cId="4005858366" sldId="2147483859"/>
          </pc:sldLayoutMkLst>
        </pc:sldLayoutChg>
        <pc:sldLayoutChg chg="del">
          <pc:chgData name="Tiffany Lee" userId="cd7e1fae-29b8-4ea8-ae33-0ba64a0f6d58" providerId="ADAL" clId="{28C9ECBA-062C-476D-9B1A-A2A3FF181AB8}" dt="2024-10-03T19:30:10.447" v="52" actId="2696"/>
          <pc:sldLayoutMkLst>
            <pc:docMk/>
            <pc:sldMasterMk cId="1394184759" sldId="2147483855"/>
            <pc:sldLayoutMk cId="2521999729" sldId="2147483860"/>
          </pc:sldLayoutMkLst>
        </pc:sldLayoutChg>
        <pc:sldLayoutChg chg="del">
          <pc:chgData name="Tiffany Lee" userId="cd7e1fae-29b8-4ea8-ae33-0ba64a0f6d58" providerId="ADAL" clId="{28C9ECBA-062C-476D-9B1A-A2A3FF181AB8}" dt="2024-10-03T19:30:10.447" v="52" actId="2696"/>
          <pc:sldLayoutMkLst>
            <pc:docMk/>
            <pc:sldMasterMk cId="1394184759" sldId="2147483855"/>
            <pc:sldLayoutMk cId="3050880573" sldId="2147483861"/>
          </pc:sldLayoutMkLst>
        </pc:sldLayoutChg>
        <pc:sldLayoutChg chg="del">
          <pc:chgData name="Tiffany Lee" userId="cd7e1fae-29b8-4ea8-ae33-0ba64a0f6d58" providerId="ADAL" clId="{28C9ECBA-062C-476D-9B1A-A2A3FF181AB8}" dt="2024-10-03T19:30:10.447" v="52" actId="2696"/>
          <pc:sldLayoutMkLst>
            <pc:docMk/>
            <pc:sldMasterMk cId="1394184759" sldId="2147483855"/>
            <pc:sldLayoutMk cId="272199254" sldId="2147483862"/>
          </pc:sldLayoutMkLst>
        </pc:sldLayoutChg>
        <pc:sldLayoutChg chg="del">
          <pc:chgData name="Tiffany Lee" userId="cd7e1fae-29b8-4ea8-ae33-0ba64a0f6d58" providerId="ADAL" clId="{28C9ECBA-062C-476D-9B1A-A2A3FF181AB8}" dt="2024-10-03T19:30:10.447" v="52" actId="2696"/>
          <pc:sldLayoutMkLst>
            <pc:docMk/>
            <pc:sldMasterMk cId="1394184759" sldId="2147483855"/>
            <pc:sldLayoutMk cId="3538926209" sldId="2147483863"/>
          </pc:sldLayoutMkLst>
        </pc:sldLayoutChg>
        <pc:sldLayoutChg chg="del">
          <pc:chgData name="Tiffany Lee" userId="cd7e1fae-29b8-4ea8-ae33-0ba64a0f6d58" providerId="ADAL" clId="{28C9ECBA-062C-476D-9B1A-A2A3FF181AB8}" dt="2024-10-03T19:30:10.447" v="52" actId="2696"/>
          <pc:sldLayoutMkLst>
            <pc:docMk/>
            <pc:sldMasterMk cId="1394184759" sldId="2147483855"/>
            <pc:sldLayoutMk cId="1551039123" sldId="2147483864"/>
          </pc:sldLayoutMkLst>
        </pc:sldLayoutChg>
        <pc:sldLayoutChg chg="del">
          <pc:chgData name="Tiffany Lee" userId="cd7e1fae-29b8-4ea8-ae33-0ba64a0f6d58" providerId="ADAL" clId="{28C9ECBA-062C-476D-9B1A-A2A3FF181AB8}" dt="2024-10-03T19:30:10.447" v="52" actId="2696"/>
          <pc:sldLayoutMkLst>
            <pc:docMk/>
            <pc:sldMasterMk cId="1394184759" sldId="2147483855"/>
            <pc:sldLayoutMk cId="540255063" sldId="2147483865"/>
          </pc:sldLayoutMkLst>
        </pc:sldLayoutChg>
        <pc:sldLayoutChg chg="del">
          <pc:chgData name="Tiffany Lee" userId="cd7e1fae-29b8-4ea8-ae33-0ba64a0f6d58" providerId="ADAL" clId="{28C9ECBA-062C-476D-9B1A-A2A3FF181AB8}" dt="2024-10-03T19:30:10.447" v="52" actId="2696"/>
          <pc:sldLayoutMkLst>
            <pc:docMk/>
            <pc:sldMasterMk cId="1394184759" sldId="2147483855"/>
            <pc:sldLayoutMk cId="3785014097" sldId="2147483866"/>
          </pc:sldLayoutMkLst>
        </pc:sldLayoutChg>
        <pc:sldLayoutChg chg="del">
          <pc:chgData name="Tiffany Lee" userId="cd7e1fae-29b8-4ea8-ae33-0ba64a0f6d58" providerId="ADAL" clId="{28C9ECBA-062C-476D-9B1A-A2A3FF181AB8}" dt="2024-10-03T19:30:10.447" v="52" actId="2696"/>
          <pc:sldLayoutMkLst>
            <pc:docMk/>
            <pc:sldMasterMk cId="1394184759" sldId="2147483855"/>
            <pc:sldLayoutMk cId="2706529253" sldId="2147483867"/>
          </pc:sldLayoutMkLst>
        </pc:sldLayoutChg>
        <pc:sldLayoutChg chg="del">
          <pc:chgData name="Tiffany Lee" userId="cd7e1fae-29b8-4ea8-ae33-0ba64a0f6d58" providerId="ADAL" clId="{28C9ECBA-062C-476D-9B1A-A2A3FF181AB8}" dt="2024-10-03T19:30:10.447" v="52" actId="2696"/>
          <pc:sldLayoutMkLst>
            <pc:docMk/>
            <pc:sldMasterMk cId="1394184759" sldId="2147483855"/>
            <pc:sldLayoutMk cId="2927476150" sldId="2147483868"/>
          </pc:sldLayoutMkLst>
        </pc:sldLayoutChg>
        <pc:sldLayoutChg chg="del">
          <pc:chgData name="Tiffany Lee" userId="cd7e1fae-29b8-4ea8-ae33-0ba64a0f6d58" providerId="ADAL" clId="{28C9ECBA-062C-476D-9B1A-A2A3FF181AB8}" dt="2024-10-03T19:30:10.447" v="52" actId="2696"/>
          <pc:sldLayoutMkLst>
            <pc:docMk/>
            <pc:sldMasterMk cId="1394184759" sldId="2147483855"/>
            <pc:sldLayoutMk cId="1724106764" sldId="2147483869"/>
          </pc:sldLayoutMkLst>
        </pc:sldLayoutChg>
      </pc:sldMasterChg>
    </pc:docChg>
  </pc:docChgLst>
  <pc:docChgLst>
    <pc:chgData name="Aaron Bode (FREEMIND SEATTLE LLC)" userId="S::v-abode@microsoft.com::b5716581-6471-43ca-9ad0-dce665805ee1" providerId="AD" clId="Web-{25647BD7-78D5-2A85-255D-59F205BF60D8}"/>
    <pc:docChg chg="addSld modSection">
      <pc:chgData name="Aaron Bode (FREEMIND SEATTLE LLC)" userId="S::v-abode@microsoft.com::b5716581-6471-43ca-9ad0-dce665805ee1" providerId="AD" clId="Web-{25647BD7-78D5-2A85-255D-59F205BF60D8}" dt="2024-10-22T23:57:36.859" v="0"/>
      <pc:docMkLst>
        <pc:docMk/>
      </pc:docMkLst>
      <pc:sldChg chg="add replId">
        <pc:chgData name="Aaron Bode (FREEMIND SEATTLE LLC)" userId="S::v-abode@microsoft.com::b5716581-6471-43ca-9ad0-dce665805ee1" providerId="AD" clId="Web-{25647BD7-78D5-2A85-255D-59F205BF60D8}" dt="2024-10-22T23:57:36.859" v="0"/>
        <pc:sldMkLst>
          <pc:docMk/>
          <pc:sldMk cId="4178079722" sldId="264"/>
        </pc:sldMkLst>
      </pc:sldChg>
    </pc:docChg>
  </pc:docChgLst>
  <pc:docChgLst>
    <pc:chgData name="Jessie Hwang (MCAG)" userId="85f2306c-fd56-49d2-8dff-e96751c6f345" providerId="ADAL" clId="{F787EFB9-187D-477A-8387-DD079F702648}"/>
    <pc:docChg chg="undo custSel addSld delSld modSld modSection">
      <pc:chgData name="Jessie Hwang (MCAG)" userId="85f2306c-fd56-49d2-8dff-e96751c6f345" providerId="ADAL" clId="{F787EFB9-187D-477A-8387-DD079F702648}" dt="2024-10-24T04:47:34.801" v="773" actId="962"/>
      <pc:docMkLst>
        <pc:docMk/>
      </pc:docMkLst>
      <pc:sldChg chg="del">
        <pc:chgData name="Jessie Hwang (MCAG)" userId="85f2306c-fd56-49d2-8dff-e96751c6f345" providerId="ADAL" clId="{F787EFB9-187D-477A-8387-DD079F702648}" dt="2024-10-21T23:38:25.143" v="21" actId="47"/>
        <pc:sldMkLst>
          <pc:docMk/>
          <pc:sldMk cId="554178231" sldId="256"/>
        </pc:sldMkLst>
      </pc:sldChg>
      <pc:sldChg chg="addSp modSp new del mod modShow">
        <pc:chgData name="Jessie Hwang (MCAG)" userId="85f2306c-fd56-49d2-8dff-e96751c6f345" providerId="ADAL" clId="{F787EFB9-187D-477A-8387-DD079F702648}" dt="2024-10-24T04:46:53.527" v="770" actId="47"/>
        <pc:sldMkLst>
          <pc:docMk/>
          <pc:sldMk cId="1228331253" sldId="256"/>
        </pc:sldMkLst>
      </pc:sldChg>
      <pc:sldChg chg="addSp delSp modSp mod">
        <pc:chgData name="Jessie Hwang (MCAG)" userId="85f2306c-fd56-49d2-8dff-e96751c6f345" providerId="ADAL" clId="{F787EFB9-187D-477A-8387-DD079F702648}" dt="2024-10-22T05:25:04.497" v="246" actId="21"/>
        <pc:sldMkLst>
          <pc:docMk/>
          <pc:sldMk cId="28322163" sldId="257"/>
        </pc:sldMkLst>
        <pc:spChg chg="add del">
          <ac:chgData name="Jessie Hwang (MCAG)" userId="85f2306c-fd56-49d2-8dff-e96751c6f345" providerId="ADAL" clId="{F787EFB9-187D-477A-8387-DD079F702648}" dt="2024-10-22T05:24:59.890" v="245" actId="478"/>
          <ac:spMkLst>
            <pc:docMk/>
            <pc:sldMk cId="28322163" sldId="257"/>
            <ac:spMk id="6" creationId="{68DFF712-BC22-753B-6F70-A24F0DD436B3}"/>
          </ac:spMkLst>
        </pc:spChg>
        <pc:spChg chg="add del">
          <ac:chgData name="Jessie Hwang (MCAG)" userId="85f2306c-fd56-49d2-8dff-e96751c6f345" providerId="ADAL" clId="{F787EFB9-187D-477A-8387-DD079F702648}" dt="2024-10-22T05:24:59.890" v="245" actId="478"/>
          <ac:spMkLst>
            <pc:docMk/>
            <pc:sldMk cId="28322163" sldId="257"/>
            <ac:spMk id="10" creationId="{5BF01188-9D10-E577-7ACE-7FA45ED2B967}"/>
          </ac:spMkLst>
        </pc:spChg>
        <pc:spChg chg="add del">
          <ac:chgData name="Jessie Hwang (MCAG)" userId="85f2306c-fd56-49d2-8dff-e96751c6f345" providerId="ADAL" clId="{F787EFB9-187D-477A-8387-DD079F702648}" dt="2024-10-22T05:24:59.890" v="245" actId="478"/>
          <ac:spMkLst>
            <pc:docMk/>
            <pc:sldMk cId="28322163" sldId="257"/>
            <ac:spMk id="12" creationId="{ED8A1AB5-2D60-3569-1D67-9F967F1BC395}"/>
          </ac:spMkLst>
        </pc:spChg>
        <pc:picChg chg="add del">
          <ac:chgData name="Jessie Hwang (MCAG)" userId="85f2306c-fd56-49d2-8dff-e96751c6f345" providerId="ADAL" clId="{F787EFB9-187D-477A-8387-DD079F702648}" dt="2024-10-22T05:24:59.890" v="245" actId="478"/>
          <ac:picMkLst>
            <pc:docMk/>
            <pc:sldMk cId="28322163" sldId="257"/>
            <ac:picMk id="3" creationId="{2B642A22-4480-082A-9378-0F215FE14CA2}"/>
          </ac:picMkLst>
        </pc:picChg>
        <pc:picChg chg="add del">
          <ac:chgData name="Jessie Hwang (MCAG)" userId="85f2306c-fd56-49d2-8dff-e96751c6f345" providerId="ADAL" clId="{F787EFB9-187D-477A-8387-DD079F702648}" dt="2024-10-22T05:24:59.890" v="245" actId="478"/>
          <ac:picMkLst>
            <pc:docMk/>
            <pc:sldMk cId="28322163" sldId="257"/>
            <ac:picMk id="8" creationId="{82A169C0-D3C4-0142-D4AA-829F6FB28FB9}"/>
          </ac:picMkLst>
        </pc:picChg>
      </pc:sldChg>
      <pc:sldChg chg="modSp mod">
        <pc:chgData name="Jessie Hwang (MCAG)" userId="85f2306c-fd56-49d2-8dff-e96751c6f345" providerId="ADAL" clId="{F787EFB9-187D-477A-8387-DD079F702648}" dt="2024-10-21T21:20:21.882" v="18" actId="14100"/>
        <pc:sldMkLst>
          <pc:docMk/>
          <pc:sldMk cId="1325133134" sldId="260"/>
        </pc:sldMkLst>
        <pc:spChg chg="mod">
          <ac:chgData name="Jessie Hwang (MCAG)" userId="85f2306c-fd56-49d2-8dff-e96751c6f345" providerId="ADAL" clId="{F787EFB9-187D-477A-8387-DD079F702648}" dt="2024-10-21T21:20:21.882" v="18" actId="14100"/>
          <ac:spMkLst>
            <pc:docMk/>
            <pc:sldMk cId="1325133134" sldId="260"/>
            <ac:spMk id="5" creationId="{EC19C13A-F09A-C549-8D62-BD4303A0E0AB}"/>
          </ac:spMkLst>
        </pc:spChg>
        <pc:picChg chg="mod">
          <ac:chgData name="Jessie Hwang (MCAG)" userId="85f2306c-fd56-49d2-8dff-e96751c6f345" providerId="ADAL" clId="{F787EFB9-187D-477A-8387-DD079F702648}" dt="2024-10-21T21:20:19.645" v="17" actId="14100"/>
          <ac:picMkLst>
            <pc:docMk/>
            <pc:sldMk cId="1325133134" sldId="260"/>
            <ac:picMk id="7" creationId="{98257FFE-3C3F-0825-F167-8B0CC7F59F82}"/>
          </ac:picMkLst>
        </pc:picChg>
      </pc:sldChg>
      <pc:sldChg chg="modSp mod">
        <pc:chgData name="Jessie Hwang (MCAG)" userId="85f2306c-fd56-49d2-8dff-e96751c6f345" providerId="ADAL" clId="{F787EFB9-187D-477A-8387-DD079F702648}" dt="2024-10-22T05:16:25.895" v="154" actId="1076"/>
        <pc:sldMkLst>
          <pc:docMk/>
          <pc:sldMk cId="3447957356" sldId="262"/>
        </pc:sldMkLst>
        <pc:spChg chg="mod">
          <ac:chgData name="Jessie Hwang (MCAG)" userId="85f2306c-fd56-49d2-8dff-e96751c6f345" providerId="ADAL" clId="{F787EFB9-187D-477A-8387-DD079F702648}" dt="2024-10-22T05:15:51.453" v="151" actId="20577"/>
          <ac:spMkLst>
            <pc:docMk/>
            <pc:sldMk cId="3447957356" sldId="262"/>
            <ac:spMk id="4" creationId="{00B6624C-D19C-29EF-D569-352DE4A58AE1}"/>
          </ac:spMkLst>
        </pc:spChg>
        <pc:spChg chg="mod">
          <ac:chgData name="Jessie Hwang (MCAG)" userId="85f2306c-fd56-49d2-8dff-e96751c6f345" providerId="ADAL" clId="{F787EFB9-187D-477A-8387-DD079F702648}" dt="2024-10-22T05:16:25.895" v="154" actId="1076"/>
          <ac:spMkLst>
            <pc:docMk/>
            <pc:sldMk cId="3447957356" sldId="262"/>
            <ac:spMk id="5" creationId="{09AA3B6B-AA4A-3E59-865C-91219DFDDE78}"/>
          </ac:spMkLst>
        </pc:spChg>
        <pc:picChg chg="mod">
          <ac:chgData name="Jessie Hwang (MCAG)" userId="85f2306c-fd56-49d2-8dff-e96751c6f345" providerId="ADAL" clId="{F787EFB9-187D-477A-8387-DD079F702648}" dt="2024-10-22T05:16:25.895" v="154" actId="1076"/>
          <ac:picMkLst>
            <pc:docMk/>
            <pc:sldMk cId="3447957356" sldId="262"/>
            <ac:picMk id="6" creationId="{E36416DB-DB5F-FB10-CFCC-A37B76BDB3AC}"/>
          </ac:picMkLst>
        </pc:picChg>
      </pc:sldChg>
      <pc:sldChg chg="modSp mod">
        <pc:chgData name="Jessie Hwang (MCAG)" userId="85f2306c-fd56-49d2-8dff-e96751c6f345" providerId="ADAL" clId="{F787EFB9-187D-477A-8387-DD079F702648}" dt="2024-10-22T05:17:30.349" v="182" actId="20577"/>
        <pc:sldMkLst>
          <pc:docMk/>
          <pc:sldMk cId="51656830" sldId="263"/>
        </pc:sldMkLst>
        <pc:spChg chg="mod">
          <ac:chgData name="Jessie Hwang (MCAG)" userId="85f2306c-fd56-49d2-8dff-e96751c6f345" providerId="ADAL" clId="{F787EFB9-187D-477A-8387-DD079F702648}" dt="2024-10-22T05:17:30.349" v="182" actId="20577"/>
          <ac:spMkLst>
            <pc:docMk/>
            <pc:sldMk cId="51656830" sldId="263"/>
            <ac:spMk id="4" creationId="{FCA66C41-DF1B-BF94-E162-AD75805A01D3}"/>
          </ac:spMkLst>
        </pc:spChg>
        <pc:spChg chg="mod">
          <ac:chgData name="Jessie Hwang (MCAG)" userId="85f2306c-fd56-49d2-8dff-e96751c6f345" providerId="ADAL" clId="{F787EFB9-187D-477A-8387-DD079F702648}" dt="2024-10-22T05:17:15.047" v="172" actId="20577"/>
          <ac:spMkLst>
            <pc:docMk/>
            <pc:sldMk cId="51656830" sldId="263"/>
            <ac:spMk id="5" creationId="{2B484651-7D53-DFBA-9EC5-2501ABF19D61}"/>
          </ac:spMkLst>
        </pc:spChg>
      </pc:sldChg>
      <pc:sldChg chg="modSp mod">
        <pc:chgData name="Jessie Hwang (MCAG)" userId="85f2306c-fd56-49d2-8dff-e96751c6f345" providerId="ADAL" clId="{F787EFB9-187D-477A-8387-DD079F702648}" dt="2024-10-22T05:34:02.614" v="420" actId="948"/>
        <pc:sldMkLst>
          <pc:docMk/>
          <pc:sldMk cId="3115845361" sldId="265"/>
        </pc:sldMkLst>
        <pc:spChg chg="mod">
          <ac:chgData name="Jessie Hwang (MCAG)" userId="85f2306c-fd56-49d2-8dff-e96751c6f345" providerId="ADAL" clId="{F787EFB9-187D-477A-8387-DD079F702648}" dt="2024-10-22T05:34:02.614" v="420" actId="948"/>
          <ac:spMkLst>
            <pc:docMk/>
            <pc:sldMk cId="3115845361" sldId="265"/>
            <ac:spMk id="22" creationId="{009CB804-8FBB-510B-0AAA-C7ED7CE27880}"/>
          </ac:spMkLst>
        </pc:spChg>
      </pc:sldChg>
      <pc:sldChg chg="modSp mod">
        <pc:chgData name="Jessie Hwang (MCAG)" userId="85f2306c-fd56-49d2-8dff-e96751c6f345" providerId="ADAL" clId="{F787EFB9-187D-477A-8387-DD079F702648}" dt="2024-10-22T15:00:46.396" v="424" actId="313"/>
        <pc:sldMkLst>
          <pc:docMk/>
          <pc:sldMk cId="106288260" sldId="266"/>
        </pc:sldMkLst>
        <pc:spChg chg="mod">
          <ac:chgData name="Jessie Hwang (MCAG)" userId="85f2306c-fd56-49d2-8dff-e96751c6f345" providerId="ADAL" clId="{F787EFB9-187D-477A-8387-DD079F702648}" dt="2024-10-22T15:00:46.396" v="424" actId="313"/>
          <ac:spMkLst>
            <pc:docMk/>
            <pc:sldMk cId="106288260" sldId="266"/>
            <ac:spMk id="9" creationId="{404993C8-6B3E-F266-45F5-B7C7EF35BE5F}"/>
          </ac:spMkLst>
        </pc:spChg>
      </pc:sldChg>
      <pc:sldChg chg="modSp mod">
        <pc:chgData name="Jessie Hwang (MCAG)" userId="85f2306c-fd56-49d2-8dff-e96751c6f345" providerId="ADAL" clId="{F787EFB9-187D-477A-8387-DD079F702648}" dt="2024-10-24T04:47:30.219" v="771" actId="962"/>
        <pc:sldMkLst>
          <pc:docMk/>
          <pc:sldMk cId="1295757567" sldId="268"/>
        </pc:sldMkLst>
        <pc:picChg chg="mod">
          <ac:chgData name="Jessie Hwang (MCAG)" userId="85f2306c-fd56-49d2-8dff-e96751c6f345" providerId="ADAL" clId="{F787EFB9-187D-477A-8387-DD079F702648}" dt="2024-10-24T04:47:30.219" v="771" actId="962"/>
          <ac:picMkLst>
            <pc:docMk/>
            <pc:sldMk cId="1295757567" sldId="268"/>
            <ac:picMk id="5" creationId="{35798F71-8BA9-4425-1E3D-68CF0B8ECCF0}"/>
          </ac:picMkLst>
        </pc:picChg>
      </pc:sldChg>
      <pc:sldChg chg="modSp mod">
        <pc:chgData name="Jessie Hwang (MCAG)" userId="85f2306c-fd56-49d2-8dff-e96751c6f345" providerId="ADAL" clId="{F787EFB9-187D-477A-8387-DD079F702648}" dt="2024-10-24T04:47:32.068" v="772" actId="962"/>
        <pc:sldMkLst>
          <pc:docMk/>
          <pc:sldMk cId="3279644218" sldId="273"/>
        </pc:sldMkLst>
        <pc:spChg chg="mod">
          <ac:chgData name="Jessie Hwang (MCAG)" userId="85f2306c-fd56-49d2-8dff-e96751c6f345" providerId="ADAL" clId="{F787EFB9-187D-477A-8387-DD079F702648}" dt="2024-10-22T05:13:20.820" v="77" actId="108"/>
          <ac:spMkLst>
            <pc:docMk/>
            <pc:sldMk cId="3279644218" sldId="273"/>
            <ac:spMk id="5" creationId="{1829F6C4-C825-F7C9-4C57-CF81A2189885}"/>
          </ac:spMkLst>
        </pc:spChg>
        <pc:picChg chg="mod">
          <ac:chgData name="Jessie Hwang (MCAG)" userId="85f2306c-fd56-49d2-8dff-e96751c6f345" providerId="ADAL" clId="{F787EFB9-187D-477A-8387-DD079F702648}" dt="2024-10-24T04:47:32.068" v="772" actId="962"/>
          <ac:picMkLst>
            <pc:docMk/>
            <pc:sldMk cId="3279644218" sldId="273"/>
            <ac:picMk id="8" creationId="{4BC37B49-CBD6-14F6-751A-9ABF0E968734}"/>
          </ac:picMkLst>
        </pc:picChg>
      </pc:sldChg>
      <pc:sldChg chg="modSp mod">
        <pc:chgData name="Jessie Hwang (MCAG)" userId="85f2306c-fd56-49d2-8dff-e96751c6f345" providerId="ADAL" clId="{F787EFB9-187D-477A-8387-DD079F702648}" dt="2024-10-22T05:22:50.112" v="219" actId="2711"/>
        <pc:sldMkLst>
          <pc:docMk/>
          <pc:sldMk cId="220929085" sldId="274"/>
        </pc:sldMkLst>
        <pc:spChg chg="mod">
          <ac:chgData name="Jessie Hwang (MCAG)" userId="85f2306c-fd56-49d2-8dff-e96751c6f345" providerId="ADAL" clId="{F787EFB9-187D-477A-8387-DD079F702648}" dt="2024-10-22T05:22:13.886" v="212" actId="948"/>
          <ac:spMkLst>
            <pc:docMk/>
            <pc:sldMk cId="220929085" sldId="274"/>
            <ac:spMk id="9" creationId="{6F7F9D9D-BC2E-2B95-D667-3771B36DF0AD}"/>
          </ac:spMkLst>
        </pc:spChg>
        <pc:spChg chg="mod">
          <ac:chgData name="Jessie Hwang (MCAG)" userId="85f2306c-fd56-49d2-8dff-e96751c6f345" providerId="ADAL" clId="{F787EFB9-187D-477A-8387-DD079F702648}" dt="2024-10-22T05:22:50.112" v="219" actId="2711"/>
          <ac:spMkLst>
            <pc:docMk/>
            <pc:sldMk cId="220929085" sldId="274"/>
            <ac:spMk id="10" creationId="{ED404723-A98F-AFDB-C4DB-EE1FD1623EB5}"/>
          </ac:spMkLst>
        </pc:spChg>
        <pc:spChg chg="mod">
          <ac:chgData name="Jessie Hwang (MCAG)" userId="85f2306c-fd56-49d2-8dff-e96751c6f345" providerId="ADAL" clId="{F787EFB9-187D-477A-8387-DD079F702648}" dt="2024-10-22T05:22:40.046" v="218" actId="20577"/>
          <ac:spMkLst>
            <pc:docMk/>
            <pc:sldMk cId="220929085" sldId="274"/>
            <ac:spMk id="11" creationId="{7DC7F940-63BA-55D0-AC74-40B9E3E5A202}"/>
          </ac:spMkLst>
        </pc:spChg>
      </pc:sldChg>
      <pc:sldChg chg="modSp mod">
        <pc:chgData name="Jessie Hwang (MCAG)" userId="85f2306c-fd56-49d2-8dff-e96751c6f345" providerId="ADAL" clId="{F787EFB9-187D-477A-8387-DD079F702648}" dt="2024-10-22T23:57:00.271" v="769" actId="20577"/>
        <pc:sldMkLst>
          <pc:docMk/>
          <pc:sldMk cId="4130523639" sldId="1833"/>
        </pc:sldMkLst>
        <pc:spChg chg="mod">
          <ac:chgData name="Jessie Hwang (MCAG)" userId="85f2306c-fd56-49d2-8dff-e96751c6f345" providerId="ADAL" clId="{F787EFB9-187D-477A-8387-DD079F702648}" dt="2024-10-22T23:57:00.271" v="769" actId="20577"/>
          <ac:spMkLst>
            <pc:docMk/>
            <pc:sldMk cId="4130523639" sldId="1833"/>
            <ac:spMk id="6" creationId="{E6A3726B-93D3-E35C-1A9D-414A17385844}"/>
          </ac:spMkLst>
        </pc:spChg>
      </pc:sldChg>
      <pc:sldChg chg="addSp delSp modSp mod">
        <pc:chgData name="Jessie Hwang (MCAG)" userId="85f2306c-fd56-49d2-8dff-e96751c6f345" providerId="ADAL" clId="{F787EFB9-187D-477A-8387-DD079F702648}" dt="2024-10-24T04:47:34.801" v="773" actId="962"/>
        <pc:sldMkLst>
          <pc:docMk/>
          <pc:sldMk cId="3365929759" sldId="2076137477"/>
        </pc:sldMkLst>
      </pc:sldChg>
      <pc:sldChg chg="modSp mod">
        <pc:chgData name="Jessie Hwang (MCAG)" userId="85f2306c-fd56-49d2-8dff-e96751c6f345" providerId="ADAL" clId="{F787EFB9-187D-477A-8387-DD079F702648}" dt="2024-10-22T05:23:16.790" v="231" actId="20577"/>
        <pc:sldMkLst>
          <pc:docMk/>
          <pc:sldMk cId="2562594773" sldId="2147468667"/>
        </pc:sldMkLst>
        <pc:spChg chg="mod">
          <ac:chgData name="Jessie Hwang (MCAG)" userId="85f2306c-fd56-49d2-8dff-e96751c6f345" providerId="ADAL" clId="{F787EFB9-187D-477A-8387-DD079F702648}" dt="2024-10-22T05:23:16.790" v="231" actId="20577"/>
          <ac:spMkLst>
            <pc:docMk/>
            <pc:sldMk cId="2562594773" sldId="2147468667"/>
            <ac:spMk id="2" creationId="{863128B4-242F-EF53-1711-D25A4A7D57E8}"/>
          </ac:spMkLst>
        </pc:spChg>
      </pc:sldChg>
      <pc:sldChg chg="modSp mod">
        <pc:chgData name="Jessie Hwang (MCAG)" userId="85f2306c-fd56-49d2-8dff-e96751c6f345" providerId="ADAL" clId="{F787EFB9-187D-477A-8387-DD079F702648}" dt="2024-10-21T21:28:03.479" v="20" actId="14734"/>
        <pc:sldMkLst>
          <pc:docMk/>
          <pc:sldMk cId="1634790332" sldId="2147480107"/>
        </pc:sldMkLst>
      </pc:sldChg>
      <pc:sldChg chg="modSp mod">
        <pc:chgData name="Jessie Hwang (MCAG)" userId="85f2306c-fd56-49d2-8dff-e96751c6f345" providerId="ADAL" clId="{F787EFB9-187D-477A-8387-DD079F702648}" dt="2024-10-22T05:29:15.178" v="419" actId="20577"/>
        <pc:sldMkLst>
          <pc:docMk/>
          <pc:sldMk cId="2671530359" sldId="2147483646"/>
        </pc:sldMkLst>
        <pc:spChg chg="mod">
          <ac:chgData name="Jessie Hwang (MCAG)" userId="85f2306c-fd56-49d2-8dff-e96751c6f345" providerId="ADAL" clId="{F787EFB9-187D-477A-8387-DD079F702648}" dt="2024-10-22T05:29:15.178" v="419" actId="20577"/>
          <ac:spMkLst>
            <pc:docMk/>
            <pc:sldMk cId="2671530359" sldId="2147483646"/>
            <ac:spMk id="3" creationId="{5A3FEB64-8B46-FB3A-A8AA-87EC94F59EAA}"/>
          </ac:spMkLst>
        </pc:spChg>
        <pc:spChg chg="mod">
          <ac:chgData name="Jessie Hwang (MCAG)" userId="85f2306c-fd56-49d2-8dff-e96751c6f345" providerId="ADAL" clId="{F787EFB9-187D-477A-8387-DD079F702648}" dt="2024-10-22T05:25:53.062" v="272" actId="20577"/>
          <ac:spMkLst>
            <pc:docMk/>
            <pc:sldMk cId="2671530359" sldId="2147483646"/>
            <ac:spMk id="5" creationId="{F3AE1686-F67F-4C25-8395-1AC1CC84BA6D}"/>
          </ac:spMkLst>
        </pc:spChg>
      </pc:sldChg>
      <pc:sldChg chg="addSp delSp modSp mod">
        <pc:chgData name="Jessie Hwang (MCAG)" userId="85f2306c-fd56-49d2-8dff-e96751c6f345" providerId="ADAL" clId="{F787EFB9-187D-477A-8387-DD079F702648}" dt="2024-10-22T05:21:03.346" v="205" actId="33553"/>
        <pc:sldMkLst>
          <pc:docMk/>
          <pc:sldMk cId="265116131" sldId="2147483647"/>
        </pc:sldMkLst>
      </pc:sldChg>
    </pc:docChg>
  </pc:docChgLst>
  <pc:docChgLst>
    <pc:chgData name="Nate Tennant" userId="5dd3529a-95a8-47b6-a6f4-52c642091895" providerId="ADAL" clId="{3A142D0A-5F89-4870-A82D-DAE3C23C859B}"/>
    <pc:docChg chg="undo custSel addSld modSld modSection">
      <pc:chgData name="Nate Tennant" userId="5dd3529a-95a8-47b6-a6f4-52c642091895" providerId="ADAL" clId="{3A142D0A-5F89-4870-A82D-DAE3C23C859B}" dt="2024-10-17T00:04:22.627" v="271" actId="1076"/>
      <pc:docMkLst>
        <pc:docMk/>
      </pc:docMkLst>
      <pc:sldChg chg="addSp delSp modSp mod modClrScheme chgLayout">
        <pc:chgData name="Nate Tennant" userId="5dd3529a-95a8-47b6-a6f4-52c642091895" providerId="ADAL" clId="{3A142D0A-5F89-4870-A82D-DAE3C23C859B}" dt="2024-10-16T17:01:07.891" v="168" actId="20577"/>
        <pc:sldMkLst>
          <pc:docMk/>
          <pc:sldMk cId="1874086388" sldId="267"/>
        </pc:sldMkLst>
      </pc:sldChg>
      <pc:sldChg chg="delSp modSp add mod">
        <pc:chgData name="Nate Tennant" userId="5dd3529a-95a8-47b6-a6f4-52c642091895" providerId="ADAL" clId="{3A142D0A-5F89-4870-A82D-DAE3C23C859B}" dt="2024-10-16T17:01:43.094" v="268" actId="20577"/>
        <pc:sldMkLst>
          <pc:docMk/>
          <pc:sldMk cId="1882643717" sldId="271"/>
        </pc:sldMkLst>
      </pc:sldChg>
      <pc:sldChg chg="addSp modSp mod">
        <pc:chgData name="Nate Tennant" userId="5dd3529a-95a8-47b6-a6f4-52c642091895" providerId="ADAL" clId="{3A142D0A-5F89-4870-A82D-DAE3C23C859B}" dt="2024-10-17T00:04:22.627" v="271" actId="1076"/>
        <pc:sldMkLst>
          <pc:docMk/>
          <pc:sldMk cId="2314680778" sldId="2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B4AA11-F832-40B0-A4EE-9808542CD893}"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B8D4F-8A78-4CC2-A3F6-19E35808C810}" type="slidenum">
              <a:rPr lang="en-US" smtClean="0"/>
              <a:t>‹#›</a:t>
            </a:fld>
            <a:endParaRPr lang="en-US"/>
          </a:p>
        </p:txBody>
      </p:sp>
    </p:spTree>
    <p:extLst>
      <p:ext uri="{BB962C8B-B14F-4D97-AF65-F5344CB8AC3E}">
        <p14:creationId xmlns:p14="http://schemas.microsoft.com/office/powerpoint/2010/main" val="237508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icrosoft.com/en-us/windows-365/link?msockid=0b10d1fced976fc20c6ec5c0ecba6e63#Footnote-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ka.ms/CopilotAnalytic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11/26/2024 1:09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None/>
            </a:pPr>
            <a:r>
              <a:rPr lang="en-US" sz="1200" b="0" i="0">
                <a:solidFill>
                  <a:srgbClr val="000000"/>
                </a:solidFill>
                <a:effectLst/>
                <a:latin typeface="SegoeUI-Light"/>
              </a:rPr>
              <a:t>Compact, </a:t>
            </a:r>
            <a:r>
              <a:rPr lang="en-US" sz="1200" b="0" i="0" err="1">
                <a:solidFill>
                  <a:srgbClr val="000000"/>
                </a:solidFill>
                <a:effectLst/>
                <a:latin typeface="SegoeUI-Light"/>
              </a:rPr>
              <a:t>fanless</a:t>
            </a:r>
            <a:r>
              <a:rPr lang="en-US" sz="1200" b="0" i="0">
                <a:solidFill>
                  <a:srgbClr val="000000"/>
                </a:solidFill>
                <a:effectLst/>
                <a:latin typeface="SegoeUI-Light"/>
              </a:rPr>
              <a:t> and lightweight</a:t>
            </a:r>
          </a:p>
          <a:p>
            <a:pPr marL="0" indent="0">
              <a:lnSpc>
                <a:spcPct val="90000"/>
              </a:lnSpc>
              <a:spcBef>
                <a:spcPts val="1000"/>
              </a:spcBef>
              <a:buNone/>
            </a:pPr>
            <a:r>
              <a:rPr lang="en-US" sz="1200" b="0" i="0">
                <a:solidFill>
                  <a:srgbClr val="000000"/>
                </a:solidFill>
                <a:effectLst/>
                <a:latin typeface="SegoeUI-Light"/>
              </a:rPr>
              <a:t> Windows 365 Link will take seconds to boot, instantly wake from sleep and offer local processing for high-fidelity experiences, such as Microsoft Teams meetings and Webex by Cisco. </a:t>
            </a:r>
          </a:p>
          <a:p>
            <a:pPr marL="0" indent="0">
              <a:lnSpc>
                <a:spcPct val="90000"/>
              </a:lnSpc>
              <a:spcBef>
                <a:spcPts val="1000"/>
              </a:spcBef>
              <a:buNone/>
            </a:pPr>
            <a:r>
              <a:rPr lang="en-US" sz="1200" b="0" i="0">
                <a:solidFill>
                  <a:srgbClr val="000000"/>
                </a:solidFill>
                <a:effectLst/>
                <a:latin typeface="SegoeUI-Light"/>
              </a:rPr>
              <a:t>-</a:t>
            </a:r>
            <a:r>
              <a:rPr lang="en-US" b="0" i="0">
                <a:solidFill>
                  <a:srgbClr val="2B2B2B"/>
                </a:solidFill>
                <a:effectLst/>
                <a:latin typeface="Segoe UI" panose="020B0502040204020203" pitchFamily="34" charset="0"/>
              </a:rPr>
              <a:t>Link won’t need to be managed like a dedicated PC for IT admins, and can easily be added to Microsoft Intune with little configuration.</a:t>
            </a:r>
          </a:p>
          <a:p>
            <a:pPr marL="0" indent="0">
              <a:lnSpc>
                <a:spcPct val="90000"/>
              </a:lnSpc>
              <a:spcBef>
                <a:spcPts val="1000"/>
              </a:spcBef>
              <a:buNone/>
            </a:pPr>
            <a:endParaRPr lang="en-US" b="0" i="0">
              <a:solidFill>
                <a:srgbClr val="2B2B2B"/>
              </a:solidFill>
              <a:effectLst/>
              <a:latin typeface="Segoe UI" panose="020B0502040204020203" pitchFamily="34" charset="0"/>
            </a:endParaRPr>
          </a:p>
          <a:p>
            <a:pPr marL="0" indent="0">
              <a:lnSpc>
                <a:spcPct val="90000"/>
              </a:lnSpc>
              <a:spcBef>
                <a:spcPts val="1000"/>
              </a:spcBef>
              <a:buNone/>
            </a:pPr>
            <a:r>
              <a:rPr lang="en-US" b="1" i="0">
                <a:solidFill>
                  <a:srgbClr val="2B2B2B"/>
                </a:solidFill>
                <a:effectLst/>
                <a:latin typeface="Segoe UI" panose="020B0502040204020203" pitchFamily="34" charset="0"/>
              </a:rPr>
              <a:t>Cloud Powered performance:</a:t>
            </a:r>
            <a:r>
              <a:rPr lang="en-US" b="0" i="0">
                <a:solidFill>
                  <a:srgbClr val="2B2B2B"/>
                </a:solidFill>
                <a:effectLst/>
                <a:latin typeface="Segoe UI" panose="020B0502040204020203" pitchFamily="34" charset="0"/>
              </a:rPr>
              <a:t> </a:t>
            </a:r>
            <a:r>
              <a:rPr lang="en-US" b="0" i="0">
                <a:solidFill>
                  <a:srgbClr val="17253D"/>
                </a:solidFill>
                <a:effectLst/>
                <a:latin typeface="Segoe UI" panose="020B0502040204020203" pitchFamily="34" charset="0"/>
              </a:rPr>
              <a:t>Maximize productivity with Cloud PC devices that connect in seconds to Windows 365 and offer responsive, high-fidelity experiences.</a:t>
            </a:r>
          </a:p>
          <a:p>
            <a:pPr marL="0" indent="0">
              <a:lnSpc>
                <a:spcPct val="90000"/>
              </a:lnSpc>
              <a:spcBef>
                <a:spcPts val="1000"/>
              </a:spcBef>
              <a:buNone/>
            </a:pPr>
            <a:r>
              <a:rPr lang="en-US" b="1" i="0">
                <a:solidFill>
                  <a:srgbClr val="17253D"/>
                </a:solidFill>
                <a:effectLst/>
                <a:latin typeface="Segoe UI" panose="020B0502040204020203" pitchFamily="34" charset="0"/>
              </a:rPr>
              <a:t>Secure by design:</a:t>
            </a:r>
            <a:r>
              <a:rPr lang="en-US" b="0" i="0">
                <a:solidFill>
                  <a:srgbClr val="17253D"/>
                </a:solidFill>
                <a:effectLst/>
                <a:latin typeface="Segoe UI" panose="020B0502040204020203" pitchFamily="34" charset="0"/>
              </a:rPr>
              <a:t> Reduce your attack surface with Cloud PC devices that have no local data, </a:t>
            </a:r>
            <a:r>
              <a:rPr lang="en-US" b="0" i="0" err="1">
                <a:solidFill>
                  <a:srgbClr val="17253D"/>
                </a:solidFill>
                <a:effectLst/>
                <a:latin typeface="Segoe UI" panose="020B0502040204020203" pitchFamily="34" charset="0"/>
              </a:rPr>
              <a:t>adminless</a:t>
            </a:r>
            <a:r>
              <a:rPr lang="en-US" b="0" i="0">
                <a:solidFill>
                  <a:srgbClr val="17253D"/>
                </a:solidFill>
                <a:effectLst/>
                <a:latin typeface="Segoe UI" panose="020B0502040204020203" pitchFamily="34" charset="0"/>
              </a:rPr>
              <a:t> users, and </a:t>
            </a:r>
            <a:r>
              <a:rPr lang="en-US" b="0" i="0" err="1">
                <a:solidFill>
                  <a:srgbClr val="17253D"/>
                </a:solidFill>
                <a:effectLst/>
                <a:latin typeface="Segoe UI" panose="020B0502040204020203" pitchFamily="34" charset="0"/>
              </a:rPr>
              <a:t>passwordless</a:t>
            </a:r>
            <a:r>
              <a:rPr lang="en-US" b="0" i="0">
                <a:solidFill>
                  <a:srgbClr val="17253D"/>
                </a:solidFill>
                <a:effectLst/>
                <a:latin typeface="Segoe UI" panose="020B0502040204020203" pitchFamily="34" charset="0"/>
              </a:rPr>
              <a:t> authentication using Microsoft Entra ID.</a:t>
            </a:r>
          </a:p>
          <a:p>
            <a:pPr marL="0" indent="0">
              <a:lnSpc>
                <a:spcPct val="90000"/>
              </a:lnSpc>
              <a:spcBef>
                <a:spcPts val="1000"/>
              </a:spcBef>
              <a:buNone/>
            </a:pPr>
            <a:r>
              <a:rPr lang="en-US" b="1" i="0">
                <a:solidFill>
                  <a:srgbClr val="17253D"/>
                </a:solidFill>
                <a:effectLst/>
                <a:latin typeface="Segoe UI" panose="020B0502040204020203" pitchFamily="34" charset="0"/>
              </a:rPr>
              <a:t>Simplified IT Management</a:t>
            </a:r>
            <a:r>
              <a:rPr lang="en-US" b="0" i="0">
                <a:solidFill>
                  <a:srgbClr val="17253D"/>
                </a:solidFill>
                <a:effectLst/>
                <a:latin typeface="Segoe UI" panose="020B0502040204020203" pitchFamily="34" charset="0"/>
              </a:rPr>
              <a:t>: Efficiently configure Windows 365 Link within minutes and manage it alongside other PCs using Microsoft Intune.</a:t>
            </a:r>
          </a:p>
          <a:p>
            <a:pPr marL="0" indent="0">
              <a:lnSpc>
                <a:spcPct val="90000"/>
              </a:lnSpc>
              <a:spcBef>
                <a:spcPts val="1000"/>
              </a:spcBef>
              <a:buNone/>
            </a:pPr>
            <a:r>
              <a:rPr lang="en-US" b="1" i="0">
                <a:solidFill>
                  <a:srgbClr val="17253D"/>
                </a:solidFill>
                <a:effectLst/>
                <a:latin typeface="Segoe UI" panose="020B0502040204020203" pitchFamily="34" charset="0"/>
              </a:rPr>
              <a:t>Aligned with sustainability goals</a:t>
            </a:r>
            <a:r>
              <a:rPr lang="en-US" b="0" i="0">
                <a:solidFill>
                  <a:srgbClr val="17253D"/>
                </a:solidFill>
                <a:effectLst/>
                <a:latin typeface="Segoe UI" panose="020B0502040204020203" pitchFamily="34" charset="0"/>
              </a:rPr>
              <a:t>: Windows 365 Link contains a minimum of 50% recycled content</a:t>
            </a:r>
            <a:r>
              <a:rPr lang="en-US" b="0" i="0" baseline="30000">
                <a:solidFill>
                  <a:srgbClr val="0067B8"/>
                </a:solidFill>
                <a:effectLst/>
                <a:latin typeface="Segoe UI" panose="020B0502040204020203" pitchFamily="34" charset="0"/>
                <a:hlinkClick r:id="rId3"/>
              </a:rPr>
              <a:t>1</a:t>
            </a:r>
            <a:r>
              <a:rPr lang="en-US" b="0" i="0">
                <a:solidFill>
                  <a:srgbClr val="17253D"/>
                </a:solidFill>
                <a:effectLst/>
                <a:latin typeface="Segoe UI" panose="020B0502040204020203" pitchFamily="34" charset="0"/>
              </a:rPr>
              <a:t>, has 100% paper-based packaging, is an ENERGY STAR-certified device, and is designed to be long-lasting and repairable.</a:t>
            </a:r>
            <a:endParaRPr lang="en-US"/>
          </a:p>
        </p:txBody>
      </p:sp>
      <p:sp>
        <p:nvSpPr>
          <p:cNvPr id="4" name="Slide Number Placeholder 3"/>
          <p:cNvSpPr>
            <a:spLocks noGrp="1"/>
          </p:cNvSpPr>
          <p:nvPr>
            <p:ph type="sldNum" sz="quarter" idx="5"/>
          </p:nvPr>
        </p:nvSpPr>
        <p:spPr/>
        <p:txBody>
          <a:bodyPr/>
          <a:lstStyle/>
          <a:p>
            <a:fld id="{1ABB8D4F-8A78-4CC2-A3F6-19E35808C810}" type="slidenum">
              <a:rPr lang="en-US" smtClean="0"/>
              <a:t>17</a:t>
            </a:fld>
            <a:endParaRPr lang="en-US"/>
          </a:p>
        </p:txBody>
      </p:sp>
    </p:spTree>
    <p:extLst>
      <p:ext uri="{BB962C8B-B14F-4D97-AF65-F5344CB8AC3E}">
        <p14:creationId xmlns:p14="http://schemas.microsoft.com/office/powerpoint/2010/main" val="3844282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Georgia" panose="02040502050405020303" pitchFamily="18" charset="0"/>
              </a:rPr>
              <a:t>Azure AI Foundry  is a unified platform designed to streamline the development, customization and management of AI applications. It integrates various Azure AI services and tools, providing developers with a comprehensive environment to build and deploy AI solutions efficiently. The platform includes a new software development kit that facilitates integration with familiar development environments like GitHub and Visual Studio, promoting seamless collaboration and innovation.</a:t>
            </a:r>
            <a:endParaRPr lang="en-US"/>
          </a:p>
        </p:txBody>
      </p:sp>
      <p:sp>
        <p:nvSpPr>
          <p:cNvPr id="4" name="Slide Number Placeholder 3"/>
          <p:cNvSpPr>
            <a:spLocks noGrp="1"/>
          </p:cNvSpPr>
          <p:nvPr>
            <p:ph type="sldNum" sz="quarter" idx="5"/>
          </p:nvPr>
        </p:nvSpPr>
        <p:spPr/>
        <p:txBody>
          <a:bodyPr/>
          <a:lstStyle/>
          <a:p>
            <a:fld id="{1ABB8D4F-8A78-4CC2-A3F6-19E35808C810}" type="slidenum">
              <a:rPr lang="en-US" smtClean="0"/>
              <a:t>18</a:t>
            </a:fld>
            <a:endParaRPr lang="en-US"/>
          </a:p>
        </p:txBody>
      </p:sp>
    </p:spTree>
    <p:extLst>
      <p:ext uri="{BB962C8B-B14F-4D97-AF65-F5344CB8AC3E}">
        <p14:creationId xmlns:p14="http://schemas.microsoft.com/office/powerpoint/2010/main" val="3701541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9AB5D-3AC7-370E-745D-BE6A3CBA7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8E0347-5994-4270-1685-F0E415D0CC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BF2E3-1441-7836-A55B-954733493945}"/>
              </a:ext>
            </a:extLst>
          </p:cNvPr>
          <p:cNvSpPr>
            <a:spLocks noGrp="1"/>
          </p:cNvSpPr>
          <p:nvPr>
            <p:ph type="body" idx="1"/>
          </p:nvPr>
        </p:nvSpPr>
        <p:spPr/>
        <p:txBody>
          <a:bodyPr/>
          <a:lstStyle/>
          <a:p>
            <a:r>
              <a:rPr lang="en-US" b="0" i="0">
                <a:solidFill>
                  <a:srgbClr val="333333"/>
                </a:solidFill>
                <a:effectLst/>
                <a:latin typeface="Georgia" panose="02040502050405020303" pitchFamily="18" charset="0"/>
              </a:rPr>
              <a:t> is a capability of Azure AI Foundry for developers to create, deploy and scale intelligent AI agents that can automate complex business processes. The service enables developers to build secure, stateful autonomous agents by integrating models and technologies from Microsoft, OpenAI and partners like Meta, Mistral and Cohere. These agents can leverage knowledge from diverse sources, including Bing, SharePoint, Fabric, Azure AI Search, Azure Blob and licensed data repositories, providing unprecedented flexibility in agent development.</a:t>
            </a:r>
            <a:endParaRPr lang="en-US"/>
          </a:p>
        </p:txBody>
      </p:sp>
      <p:sp>
        <p:nvSpPr>
          <p:cNvPr id="4" name="Slide Number Placeholder 3">
            <a:extLst>
              <a:ext uri="{FF2B5EF4-FFF2-40B4-BE49-F238E27FC236}">
                <a16:creationId xmlns:a16="http://schemas.microsoft.com/office/drawing/2014/main" id="{11368C0B-42D4-F96F-ACC6-6739012D2044}"/>
              </a:ext>
            </a:extLst>
          </p:cNvPr>
          <p:cNvSpPr>
            <a:spLocks noGrp="1"/>
          </p:cNvSpPr>
          <p:nvPr>
            <p:ph type="sldNum" sz="quarter" idx="5"/>
          </p:nvPr>
        </p:nvSpPr>
        <p:spPr/>
        <p:txBody>
          <a:bodyPr/>
          <a:lstStyle/>
          <a:p>
            <a:fld id="{1ABB8D4F-8A78-4CC2-A3F6-19E35808C810}" type="slidenum">
              <a:rPr lang="en-US" smtClean="0"/>
              <a:t>19</a:t>
            </a:fld>
            <a:endParaRPr lang="en-US"/>
          </a:p>
        </p:txBody>
      </p:sp>
    </p:spTree>
    <p:extLst>
      <p:ext uri="{BB962C8B-B14F-4D97-AF65-F5344CB8AC3E}">
        <p14:creationId xmlns:p14="http://schemas.microsoft.com/office/powerpoint/2010/main" val="1118833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B8D4F-8A78-4CC2-A3F6-19E35808C810}" type="slidenum">
              <a:rPr lang="en-US" smtClean="0"/>
              <a:t>20</a:t>
            </a:fld>
            <a:endParaRPr lang="en-US"/>
          </a:p>
        </p:txBody>
      </p:sp>
    </p:spTree>
    <p:extLst>
      <p:ext uri="{BB962C8B-B14F-4D97-AF65-F5344CB8AC3E}">
        <p14:creationId xmlns:p14="http://schemas.microsoft.com/office/powerpoint/2010/main" val="525256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B8D4F-8A78-4CC2-A3F6-19E35808C810}" type="slidenum">
              <a:rPr lang="en-US" smtClean="0"/>
              <a:t>9</a:t>
            </a:fld>
            <a:endParaRPr lang="en-US"/>
          </a:p>
        </p:txBody>
      </p:sp>
    </p:spTree>
    <p:extLst>
      <p:ext uri="{BB962C8B-B14F-4D97-AF65-F5344CB8AC3E}">
        <p14:creationId xmlns:p14="http://schemas.microsoft.com/office/powerpoint/2010/main" val="2879354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SegoeUI-Light"/>
              </a:rPr>
              <a:t>Self service agent- using Microsoft 365 Copilot Business Chat (</a:t>
            </a:r>
            <a:r>
              <a:rPr lang="en-US" sz="1200" b="0" i="0" err="1">
                <a:solidFill>
                  <a:srgbClr val="000000"/>
                </a:solidFill>
                <a:effectLst/>
                <a:latin typeface="SegoeUI-Light"/>
              </a:rPr>
              <a:t>BizChat</a:t>
            </a:r>
            <a:r>
              <a:rPr lang="en-US" sz="1200" b="0" i="0">
                <a:solidFill>
                  <a:srgbClr val="000000"/>
                </a:solidFill>
                <a:effectLst/>
                <a:latin typeface="SegoeUI-Light"/>
              </a:rPr>
              <a:t>) answers for common workplace policy-related questions and takes actions on key HR and IT related-tasks. </a:t>
            </a:r>
            <a:r>
              <a:rPr lang="en-US" sz="1200">
                <a:latin typeface="SegoeUI-Light"/>
              </a:rPr>
              <a:t>U</a:t>
            </a:r>
            <a:r>
              <a:rPr lang="en-US" sz="1200" b="0" i="0">
                <a:solidFill>
                  <a:srgbClr val="000000"/>
                </a:solidFill>
                <a:effectLst/>
                <a:latin typeface="SegoeUI-Light"/>
              </a:rPr>
              <a:t>sers can retrieve benefits and payroll information, start a leave of absence, request a new laptop with IT and even get assistance for Microsoft 365 products and services, all in one place</a:t>
            </a:r>
          </a:p>
          <a:p>
            <a:endParaRPr lang="en-US"/>
          </a:p>
          <a:p>
            <a:endParaRPr lang="en-US"/>
          </a:p>
        </p:txBody>
      </p:sp>
      <p:sp>
        <p:nvSpPr>
          <p:cNvPr id="4" name="Slide Number Placeholder 3"/>
          <p:cNvSpPr>
            <a:spLocks noGrp="1"/>
          </p:cNvSpPr>
          <p:nvPr>
            <p:ph type="sldNum" sz="quarter" idx="5"/>
          </p:nvPr>
        </p:nvSpPr>
        <p:spPr/>
        <p:txBody>
          <a:bodyPr/>
          <a:lstStyle/>
          <a:p>
            <a:fld id="{1ABB8D4F-8A78-4CC2-A3F6-19E35808C810}" type="slidenum">
              <a:rPr lang="en-US" smtClean="0"/>
              <a:t>10</a:t>
            </a:fld>
            <a:endParaRPr lang="en-US"/>
          </a:p>
        </p:txBody>
      </p:sp>
    </p:spTree>
    <p:extLst>
      <p:ext uri="{BB962C8B-B14F-4D97-AF65-F5344CB8AC3E}">
        <p14:creationId xmlns:p14="http://schemas.microsoft.com/office/powerpoint/2010/main" val="500084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B8D4F-8A78-4CC2-A3F6-19E35808C810}" type="slidenum">
              <a:rPr lang="en-US" smtClean="0"/>
              <a:t>11</a:t>
            </a:fld>
            <a:endParaRPr lang="en-US"/>
          </a:p>
        </p:txBody>
      </p:sp>
    </p:spTree>
    <p:extLst>
      <p:ext uri="{BB962C8B-B14F-4D97-AF65-F5344CB8AC3E}">
        <p14:creationId xmlns:p14="http://schemas.microsoft.com/office/powerpoint/2010/main" val="3251362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SegoeUI-Light"/>
              </a:rPr>
              <a:t>Copilot already analyzes spoken words and chat messages, and the addition of onscreen content will enhance the user experience with a 360-degree view of meetings. Users will be able to ask Copilot to summarize screenshared content, (i.e., “Which products had the highest sales?”), consolidate insights across both the conversation and presentation (i.e., “What was the feedback per slide?”) and draft new content based on the entire meeting (i.e., “Rewrite the spreadsheet as a table with only the rows that are On Track”). This capability will be in preview in early 2025.</a:t>
            </a:r>
            <a:endParaRPr lang="en-US"/>
          </a:p>
        </p:txBody>
      </p:sp>
      <p:sp>
        <p:nvSpPr>
          <p:cNvPr id="4" name="Slide Number Placeholder 3"/>
          <p:cNvSpPr>
            <a:spLocks noGrp="1"/>
          </p:cNvSpPr>
          <p:nvPr>
            <p:ph type="sldNum" sz="quarter" idx="5"/>
          </p:nvPr>
        </p:nvSpPr>
        <p:spPr/>
        <p:txBody>
          <a:bodyPr/>
          <a:lstStyle/>
          <a:p>
            <a:fld id="{1ABB8D4F-8A78-4CC2-A3F6-19E35808C810}" type="slidenum">
              <a:rPr lang="en-US" smtClean="0"/>
              <a:t>12</a:t>
            </a:fld>
            <a:endParaRPr lang="en-US"/>
          </a:p>
        </p:txBody>
      </p:sp>
    </p:spTree>
    <p:extLst>
      <p:ext uri="{BB962C8B-B14F-4D97-AF65-F5344CB8AC3E}">
        <p14:creationId xmlns:p14="http://schemas.microsoft.com/office/powerpoint/2010/main" val="133661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1EFC8-5B50-AEF4-19D3-F0E6AF84F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7DA09-61B5-51DB-319A-690D53D168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6F511-E47B-6C72-8C43-9AB644BC41CE}"/>
              </a:ext>
            </a:extLst>
          </p:cNvPr>
          <p:cNvSpPr>
            <a:spLocks noGrp="1"/>
          </p:cNvSpPr>
          <p:nvPr>
            <p:ph type="body" idx="1"/>
          </p:nvPr>
        </p:nvSpPr>
        <p:spPr/>
        <p:txBody>
          <a:bodyPr/>
          <a:lstStyle/>
          <a:p>
            <a:r>
              <a:rPr lang="en-US" b="0" i="0">
                <a:solidFill>
                  <a:srgbClr val="333333"/>
                </a:solidFill>
                <a:effectLst/>
                <a:latin typeface="Segoe UI" panose="020B0502040204020203" pitchFamily="34" charset="0"/>
              </a:rPr>
              <a:t>When a file is shared in a chat, you don’t always have the time to open it, read through, and grasp the key ideas. With new file summaries in 1:1 and group chats in Teams, Microsoft 365 Copilot can quickly summarize content from Microsoft Word documents, PowerPoint presentations, and PDFs, so you can understand the main points without opening the file. This feature is also available on mobile, making it easier to grasp key ideas without reading an entire document on a small screen while on the move. It respects the file's security policies, ensuring that only users with access to the file receive a summary, which will carry the same sensitivity label as the original file.</a:t>
            </a:r>
            <a:endParaRPr lang="en-US"/>
          </a:p>
        </p:txBody>
      </p:sp>
      <p:sp>
        <p:nvSpPr>
          <p:cNvPr id="4" name="Slide Number Placeholder 3">
            <a:extLst>
              <a:ext uri="{FF2B5EF4-FFF2-40B4-BE49-F238E27FC236}">
                <a16:creationId xmlns:a16="http://schemas.microsoft.com/office/drawing/2014/main" id="{C7CF256D-F72C-C13B-36E9-61200343CC58}"/>
              </a:ext>
            </a:extLst>
          </p:cNvPr>
          <p:cNvSpPr>
            <a:spLocks noGrp="1"/>
          </p:cNvSpPr>
          <p:nvPr>
            <p:ph type="sldNum" sz="quarter" idx="5"/>
          </p:nvPr>
        </p:nvSpPr>
        <p:spPr/>
        <p:txBody>
          <a:bodyPr/>
          <a:lstStyle/>
          <a:p>
            <a:fld id="{1ABB8D4F-8A78-4CC2-A3F6-19E35808C810}" type="slidenum">
              <a:rPr lang="en-US" smtClean="0"/>
              <a:t>13</a:t>
            </a:fld>
            <a:endParaRPr lang="en-US"/>
          </a:p>
        </p:txBody>
      </p:sp>
    </p:spTree>
    <p:extLst>
      <p:ext uri="{BB962C8B-B14F-4D97-AF65-F5344CB8AC3E}">
        <p14:creationId xmlns:p14="http://schemas.microsoft.com/office/powerpoint/2010/main" val="1006375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F27D3-0379-C309-14CA-307DDEEE8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D4367-08F4-B178-0FEF-7C4206FD0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DC95D-87D1-1D39-1407-78599542DAF5}"/>
              </a:ext>
            </a:extLst>
          </p:cNvPr>
          <p:cNvSpPr>
            <a:spLocks noGrp="1"/>
          </p:cNvSpPr>
          <p:nvPr>
            <p:ph type="body" idx="1"/>
          </p:nvPr>
        </p:nvSpPr>
        <p:spPr/>
        <p:txBody>
          <a:bodyPr/>
          <a:lstStyle/>
          <a:p>
            <a:pPr algn="l">
              <a:buFont typeface="Arial" panose="020B0604020202020204" pitchFamily="34" charset="0"/>
              <a:buChar char="•"/>
            </a:pPr>
            <a:r>
              <a:rPr lang="en-US" b="1" i="0">
                <a:solidFill>
                  <a:srgbClr val="000000"/>
                </a:solidFill>
                <a:effectLst/>
                <a:latin typeface="Segoe UI" panose="020B0502040204020203" pitchFamily="34" charset="0"/>
              </a:rPr>
              <a:t>Data protection </a:t>
            </a:r>
            <a:r>
              <a:rPr lang="en-US" b="0" i="0">
                <a:solidFill>
                  <a:srgbClr val="000000"/>
                </a:solidFill>
                <a:effectLst/>
                <a:latin typeface="Segoe UI" panose="020B0502040204020203" pitchFamily="34" charset="0"/>
              </a:rPr>
              <a:t>enables intelligent grounding on enterprise data while respecting your organization’s controls. To give IT even more control, we’re announcing that </a:t>
            </a:r>
            <a:r>
              <a:rPr lang="en-US" b="1" i="0">
                <a:solidFill>
                  <a:srgbClr val="000000"/>
                </a:solidFill>
                <a:effectLst/>
                <a:latin typeface="Segoe UI" panose="020B0502040204020203" pitchFamily="34" charset="0"/>
              </a:rPr>
              <a:t>SharePoint Advanced Management</a:t>
            </a:r>
            <a:r>
              <a:rPr lang="en-US" b="0" i="0">
                <a:solidFill>
                  <a:srgbClr val="000000"/>
                </a:solidFill>
                <a:effectLst/>
                <a:latin typeface="Segoe UI" panose="020B0502040204020203" pitchFamily="34" charset="0"/>
              </a:rPr>
              <a:t> will be included at no additional charge for Copilot customers to accelerate adoption and address oversharing with built-in content governance reports and controls. </a:t>
            </a:r>
            <a:r>
              <a:rPr lang="en-US" b="0" i="1">
                <a:solidFill>
                  <a:srgbClr val="000000"/>
                </a:solidFill>
                <a:effectLst/>
                <a:latin typeface="Segoe UI" panose="020B0502040204020203" pitchFamily="34" charset="0"/>
              </a:rPr>
              <a:t>Generally available in early 2025.</a:t>
            </a:r>
            <a:endParaRPr lang="en-US" b="0" i="0">
              <a:solidFill>
                <a:srgbClr val="000000"/>
              </a:solidFill>
              <a:effectLst/>
              <a:latin typeface="Segoe UI" panose="020B0502040204020203" pitchFamily="34" charset="0"/>
            </a:endParaRPr>
          </a:p>
          <a:p>
            <a:pPr algn="l">
              <a:buFont typeface="Arial" panose="020B0604020202020204" pitchFamily="34" charset="0"/>
              <a:buChar char="•"/>
            </a:pPr>
            <a:r>
              <a:rPr lang="en-US" b="1" i="0">
                <a:solidFill>
                  <a:srgbClr val="000000"/>
                </a:solidFill>
                <a:effectLst/>
                <a:latin typeface="Segoe UI" panose="020B0502040204020203" pitchFamily="34" charset="0"/>
              </a:rPr>
              <a:t>Management controls</a:t>
            </a:r>
            <a:r>
              <a:rPr lang="en-US" b="0" i="0">
                <a:solidFill>
                  <a:srgbClr val="000000"/>
                </a:solidFill>
                <a:effectLst/>
                <a:latin typeface="Segoe UI" panose="020B0502040204020203" pitchFamily="34" charset="0"/>
              </a:rPr>
              <a:t> allow IT to govern access and usage of Copilot and agents—including controls over which users</a:t>
            </a:r>
            <a:r>
              <a:rPr lang="en-US" b="1" i="0">
                <a:solidFill>
                  <a:srgbClr val="000000"/>
                </a:solidFill>
                <a:effectLst/>
                <a:latin typeface="Segoe UI" panose="020B0502040204020203" pitchFamily="34" charset="0"/>
              </a:rPr>
              <a:t> </a:t>
            </a:r>
            <a:r>
              <a:rPr lang="en-US" b="0" i="0">
                <a:solidFill>
                  <a:srgbClr val="000000"/>
                </a:solidFill>
                <a:effectLst/>
                <a:latin typeface="Segoe UI" panose="020B0502040204020203" pitchFamily="34" charset="0"/>
              </a:rPr>
              <a:t>can use Copilot and agents—along with visibility into agent status and lifecycle. And we’re announcing that </a:t>
            </a:r>
            <a:r>
              <a:rPr lang="en-US" b="1" i="0">
                <a:solidFill>
                  <a:srgbClr val="000000"/>
                </a:solidFill>
                <a:effectLst/>
                <a:latin typeface="Segoe UI" panose="020B0502040204020203" pitchFamily="34" charset="0"/>
              </a:rPr>
              <a:t>Copilot in Microsoft 365 admin centers </a:t>
            </a:r>
            <a:r>
              <a:rPr lang="en-US" b="0" i="0">
                <a:solidFill>
                  <a:srgbClr val="000000"/>
                </a:solidFill>
                <a:effectLst/>
                <a:latin typeface="Segoe UI" panose="020B0502040204020203" pitchFamily="34" charset="0"/>
              </a:rPr>
              <a:t>will be available to all Copilot customers to automate time-consuming IT tasks, provide personalized insights to improve tenant management, and answer admin questions. </a:t>
            </a:r>
            <a:r>
              <a:rPr lang="en-US" b="0" i="1">
                <a:solidFill>
                  <a:srgbClr val="000000"/>
                </a:solidFill>
                <a:effectLst/>
                <a:latin typeface="Segoe UI" panose="020B0502040204020203" pitchFamily="34" charset="0"/>
              </a:rPr>
              <a:t>In private preview; generally available early 2025</a:t>
            </a:r>
            <a:r>
              <a:rPr lang="en-US" b="0" i="0">
                <a:solidFill>
                  <a:srgbClr val="000000"/>
                </a:solidFill>
                <a:effectLst/>
                <a:latin typeface="Segoe UI" panose="020B0502040204020203" pitchFamily="34" charset="0"/>
              </a:rPr>
              <a:t>.</a:t>
            </a:r>
          </a:p>
          <a:p>
            <a:pPr algn="l">
              <a:buFont typeface="Arial" panose="020B0604020202020204" pitchFamily="34" charset="0"/>
              <a:buChar char="•"/>
            </a:pPr>
            <a:r>
              <a:rPr lang="en-US" b="1" i="0">
                <a:solidFill>
                  <a:srgbClr val="000000"/>
                </a:solidFill>
                <a:effectLst/>
                <a:latin typeface="Segoe UI" panose="020B0502040204020203" pitchFamily="34" charset="0"/>
              </a:rPr>
              <a:t>Measurement and reporting </a:t>
            </a:r>
            <a:r>
              <a:rPr lang="en-US" b="0" i="0">
                <a:solidFill>
                  <a:srgbClr val="000000"/>
                </a:solidFill>
                <a:effectLst/>
                <a:latin typeface="Segoe UI" panose="020B0502040204020203" pitchFamily="34" charset="0"/>
              </a:rPr>
              <a:t>allow IT and business leaders to track adoption patterns and return on investment from the use of Copilot and agents. We’re announcing that Microsoft Viva Insights will be included in Copilot at no additional charge as part of the new </a:t>
            </a:r>
            <a:r>
              <a:rPr lang="en-US" b="1" i="0" u="sng">
                <a:solidFill>
                  <a:srgbClr val="0067B8"/>
                </a:solidFill>
                <a:effectLst/>
                <a:latin typeface="Segoe UI" panose="020B0502040204020203" pitchFamily="34" charset="0"/>
                <a:hlinkClick r:id="rId3"/>
              </a:rPr>
              <a:t>Copilot Analytics</a:t>
            </a:r>
            <a:r>
              <a:rPr lang="en-US" b="0" i="0">
                <a:solidFill>
                  <a:srgbClr val="000000"/>
                </a:solidFill>
                <a:effectLst/>
                <a:latin typeface="Segoe UI" panose="020B0502040204020203" pitchFamily="34" charset="0"/>
              </a:rPr>
              <a:t>. Copilot Analytics provides out-of-the-box experiences to measure Copilot adoption and business impact, customizable reporting for deeper analysis, and the new </a:t>
            </a:r>
            <a:r>
              <a:rPr lang="en-US" b="1" i="0">
                <a:solidFill>
                  <a:srgbClr val="000000"/>
                </a:solidFill>
                <a:effectLst/>
                <a:latin typeface="Segoe UI" panose="020B0502040204020203" pitchFamily="34" charset="0"/>
              </a:rPr>
              <a:t>Copilot Business Impact Report</a:t>
            </a:r>
            <a:r>
              <a:rPr lang="en-US" b="0" i="0">
                <a:solidFill>
                  <a:srgbClr val="000000"/>
                </a:solidFill>
                <a:effectLst/>
                <a:latin typeface="Segoe UI" panose="020B0502040204020203" pitchFamily="34" charset="0"/>
              </a:rPr>
              <a:t> for analyzing Copilot usage against business key performance indicators across sales, finance, marketing, and more. </a:t>
            </a:r>
            <a:r>
              <a:rPr lang="en-US" b="0" i="1">
                <a:solidFill>
                  <a:srgbClr val="000000"/>
                </a:solidFill>
                <a:effectLst/>
                <a:latin typeface="Segoe UI" panose="020B0502040204020203" pitchFamily="34" charset="0"/>
              </a:rPr>
              <a:t>The Copilot Business Impact Report is in public preview; Copilot Analytics generally available in early 2025</a:t>
            </a:r>
            <a:r>
              <a:rPr lang="en-US" b="0" i="0">
                <a:solidFill>
                  <a:srgbClr val="000000"/>
                </a:solidFill>
                <a:effectLst/>
                <a:latin typeface="Segoe UI" panose="020B0502040204020203" pitchFamily="34" charset="0"/>
              </a:rPr>
              <a:t>.</a:t>
            </a:r>
          </a:p>
        </p:txBody>
      </p:sp>
      <p:sp>
        <p:nvSpPr>
          <p:cNvPr id="4" name="Slide Number Placeholder 3">
            <a:extLst>
              <a:ext uri="{FF2B5EF4-FFF2-40B4-BE49-F238E27FC236}">
                <a16:creationId xmlns:a16="http://schemas.microsoft.com/office/drawing/2014/main" id="{A2AF598E-B3AC-0416-7F32-0ECE51B2A054}"/>
              </a:ext>
            </a:extLst>
          </p:cNvPr>
          <p:cNvSpPr>
            <a:spLocks noGrp="1"/>
          </p:cNvSpPr>
          <p:nvPr>
            <p:ph type="sldNum" sz="quarter" idx="5"/>
          </p:nvPr>
        </p:nvSpPr>
        <p:spPr/>
        <p:txBody>
          <a:bodyPr/>
          <a:lstStyle/>
          <a:p>
            <a:fld id="{1ABB8D4F-8A78-4CC2-A3F6-19E35808C810}" type="slidenum">
              <a:rPr lang="en-US" smtClean="0"/>
              <a:t>14</a:t>
            </a:fld>
            <a:endParaRPr lang="en-US"/>
          </a:p>
        </p:txBody>
      </p:sp>
    </p:spTree>
    <p:extLst>
      <p:ext uri="{BB962C8B-B14F-4D97-AF65-F5344CB8AC3E}">
        <p14:creationId xmlns:p14="http://schemas.microsoft.com/office/powerpoint/2010/main" val="1748541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D0572-F024-A5EC-F781-B97A3DACE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6F580-811E-D8FA-22BA-ECF0F769B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F3CC3-C941-47DB-64C7-AC798F4ABA8F}"/>
              </a:ext>
            </a:extLst>
          </p:cNvPr>
          <p:cNvSpPr>
            <a:spLocks noGrp="1"/>
          </p:cNvSpPr>
          <p:nvPr>
            <p:ph type="body" idx="1"/>
          </p:nvPr>
        </p:nvSpPr>
        <p:spPr/>
        <p:txBody>
          <a:bodyPr/>
          <a:lstStyle/>
          <a:p>
            <a:pPr algn="l">
              <a:buFont typeface="Arial" panose="020B0604020202020204" pitchFamily="34" charset="0"/>
              <a:buChar char="•"/>
            </a:pPr>
            <a:r>
              <a:rPr lang="en-US" b="1" i="0">
                <a:solidFill>
                  <a:srgbClr val="000000"/>
                </a:solidFill>
                <a:effectLst/>
                <a:latin typeface="SegoeUI-Light"/>
              </a:rPr>
              <a:t>Recommended in-office day with Copilot</a:t>
            </a:r>
            <a:r>
              <a:rPr lang="en-US" b="0" i="0">
                <a:solidFill>
                  <a:srgbClr val="000000"/>
                </a:solidFill>
                <a:effectLst/>
                <a:latin typeface="SegoeUI-Light"/>
              </a:rPr>
              <a:t>: Copilot provides a recommendation of when to go into the office based on scheduled in-person meetings, team guidance and collaborators’ planned attendance from the unified calendar’s Places card.</a:t>
            </a:r>
          </a:p>
          <a:p>
            <a:pPr algn="l">
              <a:buFont typeface="Arial" panose="020B0604020202020204" pitchFamily="34" charset="0"/>
              <a:buChar char="•"/>
            </a:pPr>
            <a:r>
              <a:rPr lang="en-US" b="1" i="0">
                <a:solidFill>
                  <a:srgbClr val="000000"/>
                </a:solidFill>
                <a:effectLst/>
                <a:latin typeface="SegoeUI-Light"/>
              </a:rPr>
              <a:t>Managed booking with Copilot:</a:t>
            </a:r>
            <a:r>
              <a:rPr lang="en-US" b="0" i="0">
                <a:solidFill>
                  <a:srgbClr val="000000"/>
                </a:solidFill>
                <a:effectLst/>
                <a:latin typeface="SegoeUI-Light"/>
              </a:rPr>
              <a:t> Copilot will manage room booking for a single or recurring meeting through any changes, updates and conflicts, making sure meetings will always have the right space booked for the meeting and attendees.</a:t>
            </a:r>
          </a:p>
          <a:p>
            <a:pPr algn="l">
              <a:buFont typeface="Arial" panose="020B0604020202020204" pitchFamily="34" charset="0"/>
              <a:buChar char="•"/>
            </a:pPr>
            <a:r>
              <a:rPr lang="en-US" b="1" i="0">
                <a:solidFill>
                  <a:srgbClr val="000000"/>
                </a:solidFill>
                <a:effectLst/>
                <a:latin typeface="SegoeUI-Light"/>
              </a:rPr>
              <a:t>Workplace presence: </a:t>
            </a:r>
            <a:r>
              <a:rPr lang="en-US" b="0" i="0">
                <a:solidFill>
                  <a:srgbClr val="000000"/>
                </a:solidFill>
                <a:effectLst/>
                <a:latin typeface="SegoeUI-Light"/>
              </a:rPr>
              <a:t>This feature allows employees to update their location to “office” or to a specific office location when in office to help coordinate in-person meetings and connections. With users’ permission, employees can see where coworkers are working and see who is nearby to maximize in-person connections.</a:t>
            </a:r>
          </a:p>
          <a:p>
            <a:pPr algn="l">
              <a:buFont typeface="Arial" panose="020B0604020202020204" pitchFamily="34" charset="0"/>
              <a:buChar char="•"/>
            </a:pPr>
            <a:r>
              <a:rPr lang="en-US" b="1" i="0">
                <a:solidFill>
                  <a:srgbClr val="000000"/>
                </a:solidFill>
                <a:effectLst/>
                <a:latin typeface="SegoeUI-Light"/>
              </a:rPr>
              <a:t>Places finder: </a:t>
            </a:r>
            <a:r>
              <a:rPr lang="en-US" b="0" i="0">
                <a:solidFill>
                  <a:srgbClr val="000000"/>
                </a:solidFill>
                <a:effectLst/>
                <a:latin typeface="SegoeUI-Light"/>
              </a:rPr>
              <a:t>This updated room and individual desk booking experience has the additional value of images of the space, building floorplans and information about the technology available to filter based on need.</a:t>
            </a:r>
          </a:p>
          <a:p>
            <a:pPr algn="l">
              <a:buFont typeface="Arial" panose="020B0604020202020204" pitchFamily="34" charset="0"/>
              <a:buChar char="•"/>
            </a:pPr>
            <a:r>
              <a:rPr lang="en-US" b="1" i="0">
                <a:solidFill>
                  <a:srgbClr val="000000"/>
                </a:solidFill>
                <a:effectLst/>
                <a:latin typeface="SegoeUI-Light"/>
              </a:rPr>
              <a:t>Space analytics: </a:t>
            </a:r>
            <a:r>
              <a:rPr lang="en-US" b="0" i="0">
                <a:solidFill>
                  <a:srgbClr val="000000"/>
                </a:solidFill>
                <a:effectLst/>
                <a:latin typeface="SegoeUI-Light"/>
              </a:rPr>
              <a:t>This allows admins to analyze intended versus actual occupancy and utilization data across their workplace to make more effective space decisions.</a:t>
            </a:r>
          </a:p>
        </p:txBody>
      </p:sp>
      <p:sp>
        <p:nvSpPr>
          <p:cNvPr id="4" name="Slide Number Placeholder 3">
            <a:extLst>
              <a:ext uri="{FF2B5EF4-FFF2-40B4-BE49-F238E27FC236}">
                <a16:creationId xmlns:a16="http://schemas.microsoft.com/office/drawing/2014/main" id="{D9FE4691-4143-FA2E-336A-480A8F1F1298}"/>
              </a:ext>
            </a:extLst>
          </p:cNvPr>
          <p:cNvSpPr>
            <a:spLocks noGrp="1"/>
          </p:cNvSpPr>
          <p:nvPr>
            <p:ph type="sldNum" sz="quarter" idx="5"/>
          </p:nvPr>
        </p:nvSpPr>
        <p:spPr/>
        <p:txBody>
          <a:bodyPr/>
          <a:lstStyle/>
          <a:p>
            <a:fld id="{1ABB8D4F-8A78-4CC2-A3F6-19E35808C810}" type="slidenum">
              <a:rPr lang="en-US" smtClean="0"/>
              <a:t>15</a:t>
            </a:fld>
            <a:endParaRPr lang="en-US"/>
          </a:p>
        </p:txBody>
      </p:sp>
    </p:spTree>
    <p:extLst>
      <p:ext uri="{BB962C8B-B14F-4D97-AF65-F5344CB8AC3E}">
        <p14:creationId xmlns:p14="http://schemas.microsoft.com/office/powerpoint/2010/main" val="2495052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59F7E-F5C4-538B-09A9-74795B7A0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6E355-BBA0-0033-2DA0-7F46769292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3F67F-1AC2-D0A4-348E-A54DB0C116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95033A-B3CC-2F1D-C7E2-550C016F75A1}"/>
              </a:ext>
            </a:extLst>
          </p:cNvPr>
          <p:cNvSpPr>
            <a:spLocks noGrp="1"/>
          </p:cNvSpPr>
          <p:nvPr>
            <p:ph type="sldNum" sz="quarter" idx="5"/>
          </p:nvPr>
        </p:nvSpPr>
        <p:spPr/>
        <p:txBody>
          <a:bodyPr/>
          <a:lstStyle/>
          <a:p>
            <a:fld id="{1ABB8D4F-8A78-4CC2-A3F6-19E35808C810}" type="slidenum">
              <a:rPr lang="en-US" smtClean="0"/>
              <a:t>16</a:t>
            </a:fld>
            <a:endParaRPr lang="en-US"/>
          </a:p>
        </p:txBody>
      </p:sp>
    </p:spTree>
    <p:extLst>
      <p:ext uri="{BB962C8B-B14F-4D97-AF65-F5344CB8AC3E}">
        <p14:creationId xmlns:p14="http://schemas.microsoft.com/office/powerpoint/2010/main" val="29768795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26.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3.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32.jpe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3.xml"/><Relationship Id="rId6" Type="http://schemas.openxmlformats.org/officeDocument/2006/relationships/image" Target="../media/image37.jpeg"/><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26.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3.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4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9.emf"/></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6.jpe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4.xml"/><Relationship Id="rId4" Type="http://schemas.openxmlformats.org/officeDocument/2006/relationships/image" Target="../media/image32.jpe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4.xml"/><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4.xml"/><Relationship Id="rId6" Type="http://schemas.openxmlformats.org/officeDocument/2006/relationships/image" Target="../media/image37.jpeg"/><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6.jpe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55.jpe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jpe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jpe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emf"/></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55.jpe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2.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image" Target="../media/image37.jpeg"/><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2016262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6122906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694314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58759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70916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074133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6184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01219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71613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0484375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372282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918261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994696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956704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5035257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774562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449267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7296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36843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48858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64360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3642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26924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326329936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41513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36963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7990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59700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11018353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8343295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339203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7734889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121100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46366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3302293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8902740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157645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46366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265389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13523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1445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Blank 2">
    <p:bg>
      <p:bgPr>
        <a:solidFill>
          <a:srgbClr val="D59E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7449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702573"/>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372291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83005572"/>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0A575679-B8A2-3269-7AE3-A62D41B87A96}"/>
              </a:ext>
            </a:extLst>
          </p:cNvPr>
          <p:cNvSpPr/>
          <p:nvPr userDrawn="1"/>
        </p:nvSpPr>
        <p:spPr bwMode="auto">
          <a:xfrm>
            <a:off x="0" y="0"/>
            <a:ext cx="12192000" cy="6872513"/>
          </a:xfrm>
          <a:prstGeom prst="rect">
            <a:avLst/>
          </a:prstGeom>
          <a:gradFill flip="none" rotWithShape="1">
            <a:gsLst>
              <a:gs pos="0">
                <a:srgbClr val="E8E6DF"/>
              </a:gs>
              <a:gs pos="97802">
                <a:schemeClr val="bg1"/>
              </a:gs>
              <a:gs pos="62000">
                <a:srgbClr val="F4F3F5"/>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38" name="Picture 37" descr="A blurry image of a black circle&#10;&#10;Description automatically generated">
            <a:extLst>
              <a:ext uri="{FF2B5EF4-FFF2-40B4-BE49-F238E27FC236}">
                <a16:creationId xmlns:a16="http://schemas.microsoft.com/office/drawing/2014/main" id="{568963A0-D1D4-94B5-2E27-9961FF4FD41D}"/>
              </a:ext>
            </a:extLst>
          </p:cNvPr>
          <p:cNvPicPr>
            <a:picLocks noChangeAspect="1"/>
          </p:cNvPicPr>
          <p:nvPr userDrawn="1"/>
        </p:nvPicPr>
        <p:blipFill>
          <a:blip r:embed="rId2">
            <a:alphaModFix amt="49000"/>
          </a:blip>
          <a:stretch>
            <a:fillRect/>
          </a:stretch>
        </p:blipFill>
        <p:spPr>
          <a:xfrm rot="10800000">
            <a:off x="9418750" y="-1"/>
            <a:ext cx="2787763" cy="4125136"/>
          </a:xfrm>
          <a:prstGeom prst="rect">
            <a:avLst/>
          </a:prstGeom>
        </p:spPr>
      </p:pic>
      <p:sp>
        <p:nvSpPr>
          <p:cNvPr id="40" name="Title 1">
            <a:extLst>
              <a:ext uri="{FF2B5EF4-FFF2-40B4-BE49-F238E27FC236}">
                <a16:creationId xmlns:a16="http://schemas.microsoft.com/office/drawing/2014/main" id="{6CE54578-DE97-C01F-FF4B-61B798F1BD80}"/>
              </a:ext>
            </a:extLst>
          </p:cNvPr>
          <p:cNvSpPr>
            <a:spLocks noGrp="1"/>
          </p:cNvSpPr>
          <p:nvPr>
            <p:ph type="title"/>
          </p:nvPr>
        </p:nvSpPr>
        <p:spPr>
          <a:xfrm>
            <a:off x="588263" y="585216"/>
            <a:ext cx="7169997" cy="307777"/>
          </a:xfrm>
        </p:spPr>
        <p:txBody>
          <a:bodyPr/>
          <a:lstStyle/>
          <a:p>
            <a:r>
              <a:rPr lang="en-US"/>
              <a:t>Click to edit Master title style</a:t>
            </a:r>
          </a:p>
        </p:txBody>
      </p:sp>
      <p:pic>
        <p:nvPicPr>
          <p:cNvPr id="41" name="Picture 40" descr="A blurry image of a black circle&#10;&#10;Description automatically generated">
            <a:extLst>
              <a:ext uri="{FF2B5EF4-FFF2-40B4-BE49-F238E27FC236}">
                <a16:creationId xmlns:a16="http://schemas.microsoft.com/office/drawing/2014/main" id="{E13231EB-635B-4D2E-28E6-15317AA95E0D}"/>
              </a:ext>
            </a:extLst>
          </p:cNvPr>
          <p:cNvPicPr>
            <a:picLocks noChangeAspect="1"/>
          </p:cNvPicPr>
          <p:nvPr userDrawn="1"/>
        </p:nvPicPr>
        <p:blipFill>
          <a:blip r:embed="rId2">
            <a:alphaModFix amt="51000"/>
          </a:blip>
          <a:stretch>
            <a:fillRect/>
          </a:stretch>
        </p:blipFill>
        <p:spPr>
          <a:xfrm rot="5400000" flipH="1">
            <a:off x="594770" y="3798117"/>
            <a:ext cx="2479621" cy="3669167"/>
          </a:xfrm>
          <a:prstGeom prst="rect">
            <a:avLst/>
          </a:prstGeom>
        </p:spPr>
      </p:pic>
      <p:pic>
        <p:nvPicPr>
          <p:cNvPr id="42" name="Picture 41" descr="A blurry image of a black circle&#10;&#10;Description automatically generated">
            <a:extLst>
              <a:ext uri="{FF2B5EF4-FFF2-40B4-BE49-F238E27FC236}">
                <a16:creationId xmlns:a16="http://schemas.microsoft.com/office/drawing/2014/main" id="{3D1B5005-B586-85A6-EC05-F2EAA0427330}"/>
              </a:ext>
            </a:extLst>
          </p:cNvPr>
          <p:cNvPicPr>
            <a:picLocks noChangeAspect="1"/>
          </p:cNvPicPr>
          <p:nvPr userDrawn="1"/>
        </p:nvPicPr>
        <p:blipFill rotWithShape="1">
          <a:blip r:embed="rId2">
            <a:alphaModFix amt="47000"/>
          </a:blip>
          <a:srcRect l="12764"/>
          <a:stretch/>
        </p:blipFill>
        <p:spPr>
          <a:xfrm rot="16200000">
            <a:off x="8984932" y="3636417"/>
            <a:ext cx="2389695" cy="4053472"/>
          </a:xfrm>
          <a:prstGeom prst="rect">
            <a:avLst/>
          </a:prstGeom>
        </p:spPr>
      </p:pic>
      <p:sp>
        <p:nvSpPr>
          <p:cNvPr id="43" name="Oval 42">
            <a:extLst>
              <a:ext uri="{FF2B5EF4-FFF2-40B4-BE49-F238E27FC236}">
                <a16:creationId xmlns:a16="http://schemas.microsoft.com/office/drawing/2014/main" id="{CD5CDF35-AA3D-738F-3D75-9202B8A66DB3}"/>
              </a:ext>
            </a:extLst>
          </p:cNvPr>
          <p:cNvSpPr/>
          <p:nvPr userDrawn="1"/>
        </p:nvSpPr>
        <p:spPr bwMode="auto">
          <a:xfrm>
            <a:off x="9418751" y="6068058"/>
            <a:ext cx="1428319" cy="698502"/>
          </a:xfrm>
          <a:prstGeom prst="ellipse">
            <a:avLst/>
          </a:prstGeom>
          <a:gradFill flip="none" rotWithShape="1">
            <a:gsLst>
              <a:gs pos="72000">
                <a:srgbClr val="F0ECE8">
                  <a:alpha val="0"/>
                </a:srgbClr>
              </a:gs>
              <a:gs pos="31000">
                <a:srgbClr val="F2EEEB"/>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4" name="Picture 43" descr="A screenshot of a computer&#10;&#10;Description automatically generated">
            <a:extLst>
              <a:ext uri="{FF2B5EF4-FFF2-40B4-BE49-F238E27FC236}">
                <a16:creationId xmlns:a16="http://schemas.microsoft.com/office/drawing/2014/main" id="{218DE0CF-42FB-00A9-55DA-D45C636309A7}"/>
              </a:ext>
            </a:extLst>
          </p:cNvPr>
          <p:cNvPicPr>
            <a:picLocks noChangeAspect="1"/>
          </p:cNvPicPr>
          <p:nvPr userDrawn="1"/>
        </p:nvPicPr>
        <p:blipFill>
          <a:blip r:embed="rId3">
            <a:alphaModFix/>
          </a:blip>
          <a:stretch>
            <a:fillRect/>
          </a:stretch>
        </p:blipFill>
        <p:spPr>
          <a:xfrm>
            <a:off x="-270133" y="5260566"/>
            <a:ext cx="2286055" cy="1994605"/>
          </a:xfrm>
          <a:prstGeom prst="rect">
            <a:avLst/>
          </a:prstGeom>
        </p:spPr>
      </p:pic>
      <p:pic>
        <p:nvPicPr>
          <p:cNvPr id="45" name="Picture 44" descr="A screenshot of a computer&#10;&#10;Description automatically generated">
            <a:extLst>
              <a:ext uri="{FF2B5EF4-FFF2-40B4-BE49-F238E27FC236}">
                <a16:creationId xmlns:a16="http://schemas.microsoft.com/office/drawing/2014/main" id="{3C22B5EF-C4E2-78C0-9B91-8CFC70DC80ED}"/>
              </a:ext>
            </a:extLst>
          </p:cNvPr>
          <p:cNvPicPr>
            <a:picLocks noChangeAspect="1"/>
          </p:cNvPicPr>
          <p:nvPr userDrawn="1"/>
        </p:nvPicPr>
        <p:blipFill>
          <a:blip r:embed="rId4"/>
          <a:stretch>
            <a:fillRect/>
          </a:stretch>
        </p:blipFill>
        <p:spPr>
          <a:xfrm>
            <a:off x="10138411" y="-16947"/>
            <a:ext cx="2096154" cy="2348123"/>
          </a:xfrm>
          <a:prstGeom prst="rect">
            <a:avLst/>
          </a:prstGeom>
        </p:spPr>
      </p:pic>
    </p:spTree>
    <p:extLst>
      <p:ext uri="{BB962C8B-B14F-4D97-AF65-F5344CB8AC3E}">
        <p14:creationId xmlns:p14="http://schemas.microsoft.com/office/powerpoint/2010/main" val="1948410872"/>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Walkin">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9EC73-A6A9-CEC5-1C93-0A9CA3F447A8}"/>
              </a:ext>
            </a:extLst>
          </p:cNvPr>
          <p:cNvPicPr>
            <a:picLocks noChangeAspect="1"/>
          </p:cNvPicPr>
          <p:nvPr userDrawn="1"/>
        </p:nvPicPr>
        <p:blipFill rotWithShape="1">
          <a:blip r:embed="rId2"/>
          <a:srcRect l="50206"/>
          <a:stretch/>
        </p:blipFill>
        <p:spPr>
          <a:xfrm>
            <a:off x="0" y="-28350"/>
            <a:ext cx="12192000" cy="6886350"/>
          </a:xfrm>
          <a:prstGeom prst="rect">
            <a:avLst/>
          </a:prstGeom>
        </p:spPr>
      </p:pic>
      <p:pic>
        <p:nvPicPr>
          <p:cNvPr id="46" name="MS logo gray - EMF" descr="Microsoft logo, gray text version">
            <a:extLst>
              <a:ext uri="{FF2B5EF4-FFF2-40B4-BE49-F238E27FC236}">
                <a16:creationId xmlns:a16="http://schemas.microsoft.com/office/drawing/2014/main" id="{B1746B92-570C-AA34-E1EB-E4F282BE22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5" name="MS logo white - EMF" descr="Microsoft logo white text version">
            <a:extLst>
              <a:ext uri="{FF2B5EF4-FFF2-40B4-BE49-F238E27FC236}">
                <a16:creationId xmlns:a16="http://schemas.microsoft.com/office/drawing/2014/main" id="{D7654444-1415-4117-FA3B-5EC44494E98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extBox 2">
            <a:extLst>
              <a:ext uri="{FF2B5EF4-FFF2-40B4-BE49-F238E27FC236}">
                <a16:creationId xmlns:a16="http://schemas.microsoft.com/office/drawing/2014/main" id="{E317A76B-F648-6DBE-5478-716C76038A3D}"/>
              </a:ext>
            </a:extLst>
          </p:cNvPr>
          <p:cNvSpPr txBox="1"/>
          <p:nvPr userDrawn="1"/>
        </p:nvSpPr>
        <p:spPr>
          <a:xfrm>
            <a:off x="428529" y="2097867"/>
            <a:ext cx="5328073" cy="2662267"/>
          </a:xfrm>
          <a:prstGeom prst="rect">
            <a:avLst/>
          </a:prstGeom>
          <a:noFill/>
        </p:spPr>
        <p:txBody>
          <a:bodyPr wrap="square">
            <a:spAutoFit/>
          </a:bodyPr>
          <a:lstStyle/>
          <a:p>
            <a:pPr marL="0" marR="0" lvl="0" indent="0" algn="l" defTabSz="1269402" rtl="0" eaLnBrk="1" fontAlgn="auto" latinLnBrk="0" hangingPunct="1">
              <a:lnSpc>
                <a:spcPct val="90000"/>
              </a:lnSpc>
              <a:spcBef>
                <a:spcPts val="0"/>
              </a:spcBef>
              <a:spcAft>
                <a:spcPts val="600"/>
              </a:spcAft>
              <a:buClrTx/>
              <a:buSzTx/>
              <a:buFontTx/>
              <a:buNone/>
              <a:tabLst/>
              <a:defRPr/>
            </a:pPr>
            <a:r>
              <a:rPr kumimoji="0" lang="en-US" sz="6000" b="0" i="0" u="none" strike="noStrike" kern="0" cap="none" spc="-50" normalizeH="0" baseline="0" noProof="0">
                <a:ln>
                  <a:noFill/>
                </a:ln>
                <a:gradFill flip="none" rotWithShape="1">
                  <a:gsLst>
                    <a:gs pos="36000">
                      <a:srgbClr val="DAD9FF"/>
                    </a:gs>
                    <a:gs pos="85000">
                      <a:srgbClr val="FFE399"/>
                    </a:gs>
                  </a:gsLst>
                  <a:lin ang="18900000" scaled="1"/>
                  <a:tileRect/>
                </a:gradFill>
                <a:effectLst/>
                <a:uLnTx/>
                <a:uFillTx/>
                <a:latin typeface="Segoe UI Semibold"/>
                <a:ea typeface="Segoe UI" pitchFamily="34" charset="0"/>
                <a:cs typeface="Segoe UI" pitchFamily="34" charset="0"/>
              </a:rPr>
              <a:t>Microsoft 365</a:t>
            </a:r>
          </a:p>
          <a:p>
            <a:pPr marL="0" marR="0" lvl="0" indent="0" algn="l" defTabSz="1269402" rtl="0" eaLnBrk="1" fontAlgn="auto" latinLnBrk="0" hangingPunct="1">
              <a:lnSpc>
                <a:spcPct val="90000"/>
              </a:lnSpc>
              <a:spcBef>
                <a:spcPts val="0"/>
              </a:spcBef>
              <a:spcAft>
                <a:spcPts val="600"/>
              </a:spcAft>
              <a:buClrTx/>
              <a:buSzTx/>
              <a:buFontTx/>
              <a:buNone/>
              <a:tabLst/>
              <a:defRPr/>
            </a:pPr>
            <a:r>
              <a:rPr kumimoji="0" lang="en-US" sz="6000" b="0" i="0" u="none" strike="noStrike" kern="0" cap="none" spc="-50" normalizeH="0" baseline="0" noProof="0">
                <a:ln>
                  <a:noFill/>
                </a:ln>
                <a:gradFill flip="none" rotWithShape="1">
                  <a:gsLst>
                    <a:gs pos="36000">
                      <a:srgbClr val="DAD9FF"/>
                    </a:gs>
                    <a:gs pos="85000">
                      <a:srgbClr val="FFE399"/>
                    </a:gs>
                  </a:gsLst>
                  <a:lin ang="18900000" scaled="1"/>
                  <a:tileRect/>
                </a:gradFill>
                <a:effectLst/>
                <a:uLnTx/>
                <a:uFillTx/>
                <a:latin typeface="Segoe UI Semibold"/>
                <a:ea typeface="Segoe UI" pitchFamily="34" charset="0"/>
                <a:cs typeface="Segoe UI" pitchFamily="34" charset="0"/>
              </a:rPr>
              <a:t>Community Conference</a:t>
            </a:r>
          </a:p>
        </p:txBody>
      </p:sp>
    </p:spTree>
    <p:extLst>
      <p:ext uri="{BB962C8B-B14F-4D97-AF65-F5344CB8AC3E}">
        <p14:creationId xmlns:p14="http://schemas.microsoft.com/office/powerpoint/2010/main" val="14168907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D13E2-57EB-4A2D-ACC9-0F9B345013BE}"/>
              </a:ext>
            </a:extLst>
          </p:cNvPr>
          <p:cNvPicPr>
            <a:picLocks noChangeAspect="1"/>
          </p:cNvPicPr>
          <p:nvPr userDrawn="1"/>
        </p:nvPicPr>
        <p:blipFill rotWithShape="1">
          <a:blip r:embed="rId2"/>
          <a:srcRect l="50206"/>
          <a:stretch/>
        </p:blipFill>
        <p:spPr>
          <a:xfrm>
            <a:off x="0" y="-28350"/>
            <a:ext cx="12192000" cy="688635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EDE4B6"/>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92074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8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379493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26751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46873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7743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47335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7060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81351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57606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256095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2412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503277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808060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44288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8223577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041277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645528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374451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342438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435700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4223769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574037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70747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7489185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557082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796733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024839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288888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10406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6296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08128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41894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23851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268266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75117897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12813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52876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557082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66518769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55936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852254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224496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7551751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46366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752245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44369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258039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46366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30692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53923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3698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rgbClr val="D59E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6541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Closing logo slide">
    <p:bg>
      <p:bgPr>
        <a:solidFill>
          <a:srgbClr val="702573"/>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021647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Gray">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17026640"/>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Mobile Screenshot">
    <p:spTree>
      <p:nvGrpSpPr>
        <p:cNvPr id="1" name=""/>
        <p:cNvGrpSpPr/>
        <p:nvPr/>
      </p:nvGrpSpPr>
      <p:grpSpPr>
        <a:xfrm>
          <a:off x="0" y="0"/>
          <a:ext cx="0" cy="0"/>
          <a:chOff x="0" y="0"/>
          <a:chExt cx="0" cy="0"/>
        </a:xfrm>
      </p:grpSpPr>
      <p:pic>
        <p:nvPicPr>
          <p:cNvPr id="3" name="Picture 2" descr="A purple and black background&#10;&#10;Description automatically generated">
            <a:extLst>
              <a:ext uri="{FF2B5EF4-FFF2-40B4-BE49-F238E27FC236}">
                <a16:creationId xmlns:a16="http://schemas.microsoft.com/office/drawing/2014/main" id="{29409811-F77B-E8E3-8402-829BC7554706}"/>
              </a:ext>
            </a:extLst>
          </p:cNvPr>
          <p:cNvPicPr>
            <a:picLocks noChangeAspect="1"/>
          </p:cNvPicPr>
          <p:nvPr userDrawn="1"/>
        </p:nvPicPr>
        <p:blipFill>
          <a:blip r:embed="rId2"/>
          <a:stretch>
            <a:fillRect/>
          </a:stretch>
        </p:blipFill>
        <p:spPr>
          <a:xfrm rot="16200000" flipH="1">
            <a:off x="8233231" y="2899232"/>
            <a:ext cx="4481893" cy="3435645"/>
          </a:xfrm>
          <a:prstGeom prst="rect">
            <a:avLst/>
          </a:prstGeom>
        </p:spPr>
      </p:pic>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932387" y="845820"/>
            <a:ext cx="2383621" cy="5166360"/>
          </a:xfrm>
          <a:prstGeom prst="roundRect">
            <a:avLst>
              <a:gd name="adj" fmla="val 3755"/>
            </a:avLst>
          </a:prstGeom>
          <a:blipFill>
            <a:blip r:embed="rId3" cstate="screen">
              <a:extLst>
                <a:ext uri="{28A0092B-C50C-407E-A947-70E740481C1C}">
                  <a14:useLocalDpi xmlns:a14="http://schemas.microsoft.com/office/drawing/2010/main"/>
                </a:ext>
              </a:extLst>
            </a:blip>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
        <p:nvSpPr>
          <p:cNvPr id="6" name="Title 5">
            <a:extLst>
              <a:ext uri="{FF2B5EF4-FFF2-40B4-BE49-F238E27FC236}">
                <a16:creationId xmlns:a16="http://schemas.microsoft.com/office/drawing/2014/main" id="{99734408-B1D3-DC17-4EE2-3B36EC6671AB}"/>
              </a:ext>
            </a:extLst>
          </p:cNvPr>
          <p:cNvSpPr>
            <a:spLocks noGrp="1"/>
          </p:cNvSpPr>
          <p:nvPr>
            <p:ph type="title"/>
          </p:nvPr>
        </p:nvSpPr>
        <p:spPr>
          <a:xfrm>
            <a:off x="563880" y="503396"/>
            <a:ext cx="6956108" cy="724535"/>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A3F9CFCE-9666-5E17-FD59-378A1CBB1760}"/>
              </a:ext>
            </a:extLst>
          </p:cNvPr>
          <p:cNvSpPr>
            <a:spLocks noGrp="1"/>
          </p:cNvSpPr>
          <p:nvPr>
            <p:ph type="body" sz="quarter" idx="26"/>
          </p:nvPr>
        </p:nvSpPr>
        <p:spPr>
          <a:xfrm>
            <a:off x="563563" y="1447800"/>
            <a:ext cx="6956425" cy="473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05087D46-B84D-3E5B-47F6-807D5DDFA8C9}"/>
              </a:ext>
            </a:extLst>
          </p:cNvPr>
          <p:cNvSpPr>
            <a:spLocks noGrp="1"/>
          </p:cNvSpPr>
          <p:nvPr>
            <p:ph type="sldNum" sz="quarter" idx="4"/>
          </p:nvPr>
        </p:nvSpPr>
        <p:spPr>
          <a:xfrm>
            <a:off x="563563" y="6311900"/>
            <a:ext cx="399288"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fld id="{B1356FBF-028C-F74E-A7B4-9B8ED246DD1B}" type="slidenum">
              <a:rPr lang="en-US" smtClean="0"/>
              <a:pPr/>
              <a:t>‹#›</a:t>
            </a:fld>
            <a:endParaRPr lang="en-US"/>
          </a:p>
        </p:txBody>
      </p:sp>
      <p:sp>
        <p:nvSpPr>
          <p:cNvPr id="13" name="Footer Placeholder 9">
            <a:extLst>
              <a:ext uri="{FF2B5EF4-FFF2-40B4-BE49-F238E27FC236}">
                <a16:creationId xmlns:a16="http://schemas.microsoft.com/office/drawing/2014/main" id="{8ECA433C-8E49-5D82-4ABC-C5297DFCB813}"/>
              </a:ext>
            </a:extLst>
          </p:cNvPr>
          <p:cNvSpPr>
            <a:spLocks noGrp="1"/>
          </p:cNvSpPr>
          <p:nvPr>
            <p:ph type="ftr" sz="quarter" idx="3"/>
          </p:nvPr>
        </p:nvSpPr>
        <p:spPr>
          <a:xfrm>
            <a:off x="962851" y="6311900"/>
            <a:ext cx="2857672"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r>
              <a:rPr lang="en-US"/>
              <a:t>Microsoft Fabric Community Conference 2024</a:t>
            </a:r>
          </a:p>
        </p:txBody>
      </p:sp>
    </p:spTree>
    <p:extLst>
      <p:ext uri="{BB962C8B-B14F-4D97-AF65-F5344CB8AC3E}">
        <p14:creationId xmlns:p14="http://schemas.microsoft.com/office/powerpoint/2010/main" val="1630414138"/>
      </p:ext>
    </p:extLst>
  </p:cSld>
  <p:clrMapOvr>
    <a:masterClrMapping/>
  </p:clrMapOvr>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Content - Video_Light">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7B591101-8E80-6149-A9E3-335F5D8622CA}"/>
              </a:ext>
            </a:extLst>
          </p:cNvPr>
          <p:cNvSpPr>
            <a:spLocks noGrp="1"/>
          </p:cNvSpPr>
          <p:nvPr>
            <p:ph type="media" sz="quarter" idx="11"/>
          </p:nvPr>
        </p:nvSpPr>
        <p:spPr>
          <a:xfrm>
            <a:off x="457200" y="822325"/>
            <a:ext cx="11297798" cy="5295900"/>
          </a:xfrm>
        </p:spPr>
        <p:txBody>
          <a:bodyPr/>
          <a:lstStyle>
            <a:lvl1pPr>
              <a:defRPr>
                <a:noFill/>
              </a:defRPr>
            </a:lvl1pPr>
          </a:lstStyle>
          <a:p>
            <a:endParaRPr lang="en-US"/>
          </a:p>
        </p:txBody>
      </p:sp>
      <p:pic>
        <p:nvPicPr>
          <p:cNvPr id="2" name="Microsoft Logo">
            <a:extLst>
              <a:ext uri="{FF2B5EF4-FFF2-40B4-BE49-F238E27FC236}">
                <a16:creationId xmlns:a16="http://schemas.microsoft.com/office/drawing/2014/main" id="{6123952C-600F-AB46-74A5-AB73B1EE865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893696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D6F3-FABA-DA97-C59D-C4DA9F9A3E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76409D-F33D-0B63-6769-97E1FE8D9B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8C1B1-EC8A-F593-8850-C03E935A5B3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ADC5261-B709-1739-1B95-737F27DF3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AB482-06FD-EDAE-BDEA-F1985300C482}"/>
              </a:ext>
            </a:extLst>
          </p:cNvPr>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5470169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9228754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838920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361023860"/>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43525" y="0"/>
            <a:ext cx="6848475" cy="6858000"/>
          </a:xfrm>
          <a:prstGeom prst="rect">
            <a:avLst/>
          </a:prstGeom>
        </p:spPr>
      </p:pic>
    </p:spTree>
    <p:extLst>
      <p:ext uri="{BB962C8B-B14F-4D97-AF65-F5344CB8AC3E}">
        <p14:creationId xmlns:p14="http://schemas.microsoft.com/office/powerpoint/2010/main" val="2677525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343525" y="-32320"/>
            <a:ext cx="6848476" cy="6890320"/>
          </a:xfrm>
          <a:prstGeom prst="rect">
            <a:avLst/>
          </a:prstGeom>
        </p:spPr>
      </p:pic>
    </p:spTree>
    <p:extLst>
      <p:ext uri="{BB962C8B-B14F-4D97-AF65-F5344CB8AC3E}">
        <p14:creationId xmlns:p14="http://schemas.microsoft.com/office/powerpoint/2010/main" val="1247433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534811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3" name="Picture 2">
            <a:extLst>
              <a:ext uri="{FF2B5EF4-FFF2-40B4-BE49-F238E27FC236}">
                <a16:creationId xmlns:a16="http://schemas.microsoft.com/office/drawing/2014/main" id="{244A2ED3-52EA-7DCD-E98C-86FDDF472E2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39964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Title Slide wiith photo_black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2CAD0E-1565-1C0D-1AEA-FB30D98BEA4B}"/>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468398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603008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220279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9932953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997259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2870974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15039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0945627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2316841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8787682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lgn="ctr">
              <a:defRPr sz="2800">
                <a:solidFill>
                  <a:schemeClr val="bg1"/>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4922472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0147707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1466078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6793254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6756201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4852528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6290616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472439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024576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422872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51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720156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6160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0725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2368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161080640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03876232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8802083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9850592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36636914"/>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p:cSld name="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91161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8705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632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63467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4146350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2 Speaker Bio_Dark">
    <p:spTree>
      <p:nvGrpSpPr>
        <p:cNvPr id="1" name=""/>
        <p:cNvGrpSpPr/>
        <p:nvPr/>
      </p:nvGrpSpPr>
      <p:grpSpPr>
        <a:xfrm>
          <a:off x="0" y="0"/>
          <a:ext cx="0" cy="0"/>
          <a:chOff x="0" y="0"/>
          <a:chExt cx="0" cy="0"/>
        </a:xfrm>
      </p:grpSpPr>
      <p:sp>
        <p:nvSpPr>
          <p:cNvPr id="17" name="Text Placeholder 12">
            <a:extLst>
              <a:ext uri="{FF2B5EF4-FFF2-40B4-BE49-F238E27FC236}">
                <a16:creationId xmlns:a16="http://schemas.microsoft.com/office/drawing/2014/main" id="{38EDA306-0D37-0766-F562-19FAE2A48B92}"/>
              </a:ext>
            </a:extLst>
          </p:cNvPr>
          <p:cNvSpPr>
            <a:spLocks noGrp="1"/>
          </p:cNvSpPr>
          <p:nvPr>
            <p:ph type="body" sz="quarter" idx="24"/>
          </p:nvPr>
        </p:nvSpPr>
        <p:spPr>
          <a:xfrm>
            <a:off x="6552605" y="5973341"/>
            <a:ext cx="3740908" cy="392948"/>
          </a:xfrm>
        </p:spPr>
        <p:txBody>
          <a:bodyPr>
            <a:noAutofit/>
          </a:bodyPr>
          <a:lstStyle>
            <a:lvl1pPr marL="0" indent="0">
              <a:buNone/>
              <a:defRPr sz="1300" b="0" i="0">
                <a:solidFill>
                  <a:schemeClr val="bg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7FD32A5-A318-0B2A-8B94-1CDA22EE6965}"/>
              </a:ext>
            </a:extLst>
          </p:cNvPr>
          <p:cNvSpPr>
            <a:spLocks noGrp="1"/>
          </p:cNvSpPr>
          <p:nvPr>
            <p:ph type="body" sz="quarter" idx="23"/>
          </p:nvPr>
        </p:nvSpPr>
        <p:spPr>
          <a:xfrm>
            <a:off x="6552605" y="5370540"/>
            <a:ext cx="3740908" cy="392948"/>
          </a:xfrm>
        </p:spPr>
        <p:txBody>
          <a:bodyPr>
            <a:noAutofit/>
          </a:bodyPr>
          <a:lstStyle>
            <a:lvl1pPr marL="0" indent="0">
              <a:buNone/>
              <a:defRPr sz="1500" b="0" i="0">
                <a:solidFill>
                  <a:schemeClr val="bg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Decorative - Dash">
            <a:extLst>
              <a:ext uri="{FF2B5EF4-FFF2-40B4-BE49-F238E27FC236}">
                <a16:creationId xmlns:a16="http://schemas.microsoft.com/office/drawing/2014/main" id="{2049C77D-0CBE-C457-7F6A-D99DD6F5BAAC}"/>
              </a:ext>
              <a:ext uri="{C183D7F6-B498-43B3-948B-1728B52AA6E4}">
                <adec:decorative xmlns:adec="http://schemas.microsoft.com/office/drawing/2017/decorative" val="1"/>
              </a:ext>
            </a:extLst>
          </p:cNvPr>
          <p:cNvSpPr/>
          <p:nvPr userDrawn="1"/>
        </p:nvSpPr>
        <p:spPr>
          <a:xfrm>
            <a:off x="6654851" y="5248956"/>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4" name="Text Placeholder 12">
            <a:extLst>
              <a:ext uri="{FF2B5EF4-FFF2-40B4-BE49-F238E27FC236}">
                <a16:creationId xmlns:a16="http://schemas.microsoft.com/office/drawing/2014/main" id="{EB722447-B1A1-F59B-AE66-A28001AAA07D}"/>
              </a:ext>
            </a:extLst>
          </p:cNvPr>
          <p:cNvSpPr>
            <a:spLocks noGrp="1"/>
          </p:cNvSpPr>
          <p:nvPr>
            <p:ph type="body" sz="quarter" idx="22"/>
          </p:nvPr>
        </p:nvSpPr>
        <p:spPr>
          <a:xfrm>
            <a:off x="6552605" y="4767739"/>
            <a:ext cx="3740908" cy="392948"/>
          </a:xfrm>
        </p:spPr>
        <p:txBody>
          <a:bodyPr>
            <a:noAutofit/>
          </a:bodyPr>
          <a:lstStyle>
            <a:lvl1pPr marL="0" indent="0">
              <a:buNone/>
              <a:defRPr sz="1300" b="0" i="0">
                <a:solidFill>
                  <a:schemeClr val="bg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98688335-65AB-ED7B-3D12-DED42780E91D}"/>
              </a:ext>
            </a:extLst>
          </p:cNvPr>
          <p:cNvSpPr>
            <a:spLocks noGrp="1"/>
          </p:cNvSpPr>
          <p:nvPr>
            <p:ph type="body" sz="quarter" idx="21"/>
          </p:nvPr>
        </p:nvSpPr>
        <p:spPr>
          <a:xfrm>
            <a:off x="6552605" y="4299388"/>
            <a:ext cx="3740908" cy="469922"/>
          </a:xfrm>
        </p:spPr>
        <p:txBody>
          <a:bodyPr>
            <a:noAutofit/>
          </a:bodyPr>
          <a:lstStyle>
            <a:lvl1pPr marL="0" indent="0">
              <a:buNone/>
              <a:defRPr sz="17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Picture Placeholder 4">
            <a:extLst>
              <a:ext uri="{FF2B5EF4-FFF2-40B4-BE49-F238E27FC236}">
                <a16:creationId xmlns:a16="http://schemas.microsoft.com/office/drawing/2014/main" id="{706BA299-34AE-DAD4-60C7-3ADB51D469A7}"/>
              </a:ext>
            </a:extLst>
          </p:cNvPr>
          <p:cNvSpPr>
            <a:spLocks noGrp="1"/>
          </p:cNvSpPr>
          <p:nvPr>
            <p:ph type="pic" sz="quarter" idx="16" hasCustomPrompt="1"/>
          </p:nvPr>
        </p:nvSpPr>
        <p:spPr>
          <a:xfrm>
            <a:off x="6573760" y="2009047"/>
            <a:ext cx="2119439" cy="2119439"/>
          </a:xfrm>
          <a:prstGeom prst="ellipse">
            <a:avLst/>
          </a:prstGeom>
        </p:spPr>
        <p:txBody>
          <a:bodyPr/>
          <a:lstStyle>
            <a:lvl1pPr marL="0" indent="0">
              <a:buNone/>
              <a:defRPr>
                <a:noFill/>
              </a:defRPr>
            </a:lvl1pPr>
          </a:lstStyle>
          <a:p>
            <a:r>
              <a:rPr lang="en-US"/>
              <a:t>v</a:t>
            </a:r>
          </a:p>
        </p:txBody>
      </p:sp>
      <p:sp>
        <p:nvSpPr>
          <p:cNvPr id="11" name="Text Placeholder 12">
            <a:extLst>
              <a:ext uri="{FF2B5EF4-FFF2-40B4-BE49-F238E27FC236}">
                <a16:creationId xmlns:a16="http://schemas.microsoft.com/office/drawing/2014/main" id="{7FF48CCF-94C1-A697-8C7D-BB1CA597CDAC}"/>
              </a:ext>
            </a:extLst>
          </p:cNvPr>
          <p:cNvSpPr>
            <a:spLocks noGrp="1"/>
          </p:cNvSpPr>
          <p:nvPr>
            <p:ph type="body" sz="quarter" idx="20"/>
          </p:nvPr>
        </p:nvSpPr>
        <p:spPr>
          <a:xfrm>
            <a:off x="2207351" y="5973341"/>
            <a:ext cx="3740908" cy="392948"/>
          </a:xfrm>
        </p:spPr>
        <p:txBody>
          <a:bodyPr>
            <a:noAutofit/>
          </a:bodyPr>
          <a:lstStyle>
            <a:lvl1pPr marL="0" indent="0">
              <a:buNone/>
              <a:defRPr sz="1300" b="0" i="0">
                <a:solidFill>
                  <a:schemeClr val="bg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2">
            <a:extLst>
              <a:ext uri="{FF2B5EF4-FFF2-40B4-BE49-F238E27FC236}">
                <a16:creationId xmlns:a16="http://schemas.microsoft.com/office/drawing/2014/main" id="{44088161-6539-67C4-4B60-1D2B57626B28}"/>
              </a:ext>
            </a:extLst>
          </p:cNvPr>
          <p:cNvSpPr>
            <a:spLocks noGrp="1"/>
          </p:cNvSpPr>
          <p:nvPr>
            <p:ph type="body" sz="quarter" idx="19"/>
          </p:nvPr>
        </p:nvSpPr>
        <p:spPr>
          <a:xfrm>
            <a:off x="2207351" y="5370540"/>
            <a:ext cx="3740908" cy="392948"/>
          </a:xfrm>
        </p:spPr>
        <p:txBody>
          <a:bodyPr>
            <a:noAutofit/>
          </a:bodyPr>
          <a:lstStyle>
            <a:lvl1pPr marL="0" indent="0">
              <a:buNone/>
              <a:defRPr sz="1500" b="0" i="0">
                <a:solidFill>
                  <a:schemeClr val="bg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Decorative - Dash">
            <a:extLst>
              <a:ext uri="{FF2B5EF4-FFF2-40B4-BE49-F238E27FC236}">
                <a16:creationId xmlns:a16="http://schemas.microsoft.com/office/drawing/2014/main" id="{FE4613D0-95C0-7459-9ADA-CEB7A106938B}"/>
              </a:ext>
              <a:ext uri="{C183D7F6-B498-43B3-948B-1728B52AA6E4}">
                <adec:decorative xmlns:adec="http://schemas.microsoft.com/office/drawing/2017/decorative" val="1"/>
              </a:ext>
            </a:extLst>
          </p:cNvPr>
          <p:cNvSpPr/>
          <p:nvPr userDrawn="1"/>
        </p:nvSpPr>
        <p:spPr>
          <a:xfrm>
            <a:off x="2320748" y="5248956"/>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9" name="Text Placeholder 12">
            <a:extLst>
              <a:ext uri="{FF2B5EF4-FFF2-40B4-BE49-F238E27FC236}">
                <a16:creationId xmlns:a16="http://schemas.microsoft.com/office/drawing/2014/main" id="{7DBBC222-1805-A8B4-8EC1-5E412FA1B2FD}"/>
              </a:ext>
            </a:extLst>
          </p:cNvPr>
          <p:cNvSpPr>
            <a:spLocks noGrp="1"/>
          </p:cNvSpPr>
          <p:nvPr>
            <p:ph type="body" sz="quarter" idx="18"/>
          </p:nvPr>
        </p:nvSpPr>
        <p:spPr>
          <a:xfrm>
            <a:off x="2207351" y="4767739"/>
            <a:ext cx="3740908" cy="392948"/>
          </a:xfrm>
        </p:spPr>
        <p:txBody>
          <a:bodyPr>
            <a:noAutofit/>
          </a:bodyPr>
          <a:lstStyle>
            <a:lvl1pPr marL="0" indent="0">
              <a:buNone/>
              <a:defRPr sz="1300" b="0" i="0">
                <a:solidFill>
                  <a:schemeClr val="bg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subtitle">
            <a:extLst>
              <a:ext uri="{FF2B5EF4-FFF2-40B4-BE49-F238E27FC236}">
                <a16:creationId xmlns:a16="http://schemas.microsoft.com/office/drawing/2014/main" id="{C826CA37-0B6D-FA4F-DCD0-285F07F40601}"/>
              </a:ext>
            </a:extLst>
          </p:cNvPr>
          <p:cNvSpPr>
            <a:spLocks noGrp="1"/>
          </p:cNvSpPr>
          <p:nvPr>
            <p:ph type="body" sz="quarter" idx="17"/>
          </p:nvPr>
        </p:nvSpPr>
        <p:spPr>
          <a:xfrm>
            <a:off x="2207351" y="4299388"/>
            <a:ext cx="3740908" cy="469922"/>
          </a:xfrm>
        </p:spPr>
        <p:txBody>
          <a:bodyPr>
            <a:noAutofit/>
          </a:bodyPr>
          <a:lstStyle>
            <a:lvl1pPr marL="0" indent="0">
              <a:buNone/>
              <a:defRPr sz="17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4">
            <a:extLst>
              <a:ext uri="{FF2B5EF4-FFF2-40B4-BE49-F238E27FC236}">
                <a16:creationId xmlns:a16="http://schemas.microsoft.com/office/drawing/2014/main" id="{D4F35D7C-BA8A-C640-0366-D2617378CDA5}"/>
              </a:ext>
            </a:extLst>
          </p:cNvPr>
          <p:cNvSpPr>
            <a:spLocks noGrp="1"/>
          </p:cNvSpPr>
          <p:nvPr>
            <p:ph type="pic" sz="quarter" idx="10" hasCustomPrompt="1"/>
          </p:nvPr>
        </p:nvSpPr>
        <p:spPr>
          <a:xfrm>
            <a:off x="2136231" y="2009047"/>
            <a:ext cx="2119439" cy="2119439"/>
          </a:xfrm>
          <a:prstGeom prst="ellipse">
            <a:avLst/>
          </a:prstGeom>
        </p:spPr>
        <p:txBody>
          <a:bodyPr/>
          <a:lstStyle>
            <a:lvl1pPr marL="0" indent="0">
              <a:buNone/>
              <a:defRPr>
                <a:noFill/>
              </a:defRPr>
            </a:lvl1pPr>
          </a:lstStyle>
          <a:p>
            <a:r>
              <a:rPr lang="en-US"/>
              <a:t>v</a:t>
            </a:r>
          </a:p>
        </p:txBody>
      </p:sp>
      <p:sp>
        <p:nvSpPr>
          <p:cNvPr id="2" name="Title 1">
            <a:extLst>
              <a:ext uri="{FF2B5EF4-FFF2-40B4-BE49-F238E27FC236}">
                <a16:creationId xmlns:a16="http://schemas.microsoft.com/office/drawing/2014/main" id="{FCE29D84-1874-0443-88E6-E38867CBD286}"/>
              </a:ext>
            </a:extLst>
          </p:cNvPr>
          <p:cNvSpPr>
            <a:spLocks noGrp="1"/>
          </p:cNvSpPr>
          <p:nvPr>
            <p:ph type="title" hasCustomPrompt="1"/>
          </p:nvPr>
        </p:nvSpPr>
        <p:spPr/>
        <p:txBody>
          <a:bodyPr/>
          <a:lstStyle/>
          <a:p>
            <a:r>
              <a:rPr lang="en-US"/>
              <a:t>Speaker Bio</a:t>
            </a:r>
          </a:p>
        </p:txBody>
      </p:sp>
    </p:spTree>
    <p:extLst>
      <p:ext uri="{BB962C8B-B14F-4D97-AF65-F5344CB8AC3E}">
        <p14:creationId xmlns:p14="http://schemas.microsoft.com/office/powerpoint/2010/main" val="133534456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Title_Content_Dark">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3725E9B-9024-43BA-AEFF-BB6642896FCA}"/>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3B17273-27C5-45C8-B085-61188A1FB17F}"/>
              </a:ext>
            </a:extLst>
          </p:cNvPr>
          <p:cNvSpPr>
            <a:spLocks noGrp="1"/>
          </p:cNvSpPr>
          <p:nvPr>
            <p:ph type="title"/>
          </p:nvPr>
        </p:nvSpPr>
        <p:spPr/>
        <p:txBody>
          <a:bodyPr/>
          <a:lstStyle/>
          <a:p>
            <a:r>
              <a:rPr lang="en-US"/>
              <a:t>Click to edit Master title style</a:t>
            </a:r>
          </a:p>
        </p:txBody>
      </p:sp>
      <p:pic>
        <p:nvPicPr>
          <p:cNvPr id="4" name="Microsoft Logo">
            <a:extLst>
              <a:ext uri="{FF2B5EF4-FFF2-40B4-BE49-F238E27FC236}">
                <a16:creationId xmlns:a16="http://schemas.microsoft.com/office/drawing/2014/main" id="{5B0EB76A-C3DC-D587-DD77-772EA9F9567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6315"/>
            <a:ext cx="988036" cy="384722"/>
          </a:xfrm>
          <a:prstGeom prst="rect">
            <a:avLst/>
          </a:prstGeom>
        </p:spPr>
      </p:pic>
    </p:spTree>
    <p:extLst>
      <p:ext uri="{BB962C8B-B14F-4D97-AF65-F5344CB8AC3E}">
        <p14:creationId xmlns:p14="http://schemas.microsoft.com/office/powerpoint/2010/main" val="12832207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468525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Content - Table_Dark">
    <p:bg>
      <p:bgPr>
        <a:solidFill>
          <a:srgbClr val="091F2C"/>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3867A7EF-9214-C300-B65D-CE3F2883F82B}"/>
              </a:ext>
            </a:extLst>
          </p:cNvPr>
          <p:cNvSpPr>
            <a:spLocks noGrp="1"/>
          </p:cNvSpPr>
          <p:nvPr>
            <p:ph type="body" sz="half" idx="2"/>
          </p:nvPr>
        </p:nvSpPr>
        <p:spPr>
          <a:xfrm>
            <a:off x="576072" y="1588296"/>
            <a:ext cx="4309079" cy="4739238"/>
          </a:xfrm>
          <a:prstGeom prst="rect">
            <a:avLst/>
          </a:prstGeom>
        </p:spPr>
        <p:txBody>
          <a:bodyPr>
            <a:noAutofit/>
          </a:bodyPr>
          <a:lstStyle>
            <a:lvl1pPr marL="0" indent="0">
              <a:lnSpc>
                <a:spcPts val="22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1">
            <a:extLst>
              <a:ext uri="{FF2B5EF4-FFF2-40B4-BE49-F238E27FC236}">
                <a16:creationId xmlns:a16="http://schemas.microsoft.com/office/drawing/2014/main" id="{420D5A50-DDA5-93E0-66DB-24F4B4217A82}"/>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3943715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0047210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userDrawn="1">
  <p:cSld name="Dividing Slide.03_Dark">
    <p:bg>
      <p:bgPr>
        <a:solidFill>
          <a:srgbClr val="2A436E"/>
        </a:solidFill>
        <a:effectLst/>
      </p:bgPr>
    </p:bg>
    <p:spTree>
      <p:nvGrpSpPr>
        <p:cNvPr id="1" name=""/>
        <p:cNvGrpSpPr/>
        <p:nvPr/>
      </p:nvGrpSpPr>
      <p:grpSpPr>
        <a:xfrm>
          <a:off x="0" y="0"/>
          <a:ext cx="0" cy="0"/>
          <a:chOff x="0" y="0"/>
          <a:chExt cx="0" cy="0"/>
        </a:xfrm>
      </p:grpSpPr>
      <p:pic>
        <p:nvPicPr>
          <p:cNvPr id="8" name="Picture 7" descr="A calendar and paper clips on a blue plate&#10;&#10;Description automatically generated">
            <a:extLst>
              <a:ext uri="{FF2B5EF4-FFF2-40B4-BE49-F238E27FC236}">
                <a16:creationId xmlns:a16="http://schemas.microsoft.com/office/drawing/2014/main" id="{D8E36074-9D52-A748-AB01-7048B1BB7D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01824" y="0"/>
            <a:ext cx="10132510" cy="6860554"/>
          </a:xfrm>
          <a:prstGeom prst="rect">
            <a:avLst/>
          </a:prstGeom>
          <a:effectLst>
            <a:softEdge rad="0"/>
          </a:effectLst>
        </p:spPr>
      </p:pic>
      <p:sp>
        <p:nvSpPr>
          <p:cNvPr id="13" name="Rectangle 12">
            <a:extLst>
              <a:ext uri="{FF2B5EF4-FFF2-40B4-BE49-F238E27FC236}">
                <a16:creationId xmlns:a16="http://schemas.microsoft.com/office/drawing/2014/main" id="{32CF34EE-865F-2F28-C242-716E411912FD}"/>
              </a:ext>
              <a:ext uri="{C183D7F6-B498-43B3-948B-1728B52AA6E4}">
                <adec:decorative xmlns:adec="http://schemas.microsoft.com/office/drawing/2017/decorative" val="1"/>
              </a:ext>
            </a:extLst>
          </p:cNvPr>
          <p:cNvSpPr/>
          <p:nvPr userDrawn="1"/>
        </p:nvSpPr>
        <p:spPr>
          <a:xfrm>
            <a:off x="-2121968" y="0"/>
            <a:ext cx="14546640" cy="6858000"/>
          </a:xfrm>
          <a:prstGeom prst="rect">
            <a:avLst/>
          </a:prstGeom>
          <a:gradFill>
            <a:gsLst>
              <a:gs pos="100000">
                <a:srgbClr val="2A436E">
                  <a:alpha val="0"/>
                </a:srgbClr>
              </a:gs>
              <a:gs pos="60000">
                <a:srgbClr val="2A43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104BADC0-F17A-339A-FD0B-3744538CB8F7}"/>
              </a:ext>
            </a:extLst>
          </p:cNvPr>
          <p:cNvSpPr>
            <a:spLocks noGrp="1"/>
          </p:cNvSpPr>
          <p:nvPr>
            <p:ph type="body" idx="1"/>
          </p:nvPr>
        </p:nvSpPr>
        <p:spPr>
          <a:xfrm>
            <a:off x="480392" y="2613204"/>
            <a:ext cx="6404502" cy="1500187"/>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itle 1">
            <a:extLst>
              <a:ext uri="{FF2B5EF4-FFF2-40B4-BE49-F238E27FC236}">
                <a16:creationId xmlns:a16="http://schemas.microsoft.com/office/drawing/2014/main" id="{390DA5B2-BDE9-82FE-93BC-761ACAB1AF9D}"/>
              </a:ext>
            </a:extLst>
          </p:cNvPr>
          <p:cNvSpPr>
            <a:spLocks noGrp="1"/>
          </p:cNvSpPr>
          <p:nvPr>
            <p:ph type="title" hasCustomPrompt="1"/>
          </p:nvPr>
        </p:nvSpPr>
        <p:spPr>
          <a:xfrm>
            <a:off x="480392" y="1581536"/>
            <a:ext cx="6404502" cy="1014205"/>
          </a:xfrm>
        </p:spPr>
        <p:txBody>
          <a:bodyPr anchor="b">
            <a:normAutofit/>
          </a:bodyPr>
          <a:lstStyle>
            <a:lvl1pPr>
              <a:defRPr sz="2800">
                <a:solidFill>
                  <a:schemeClr val="bg1"/>
                </a:solidFill>
              </a:defRPr>
            </a:lvl1pPr>
          </a:lstStyle>
          <a:p>
            <a:r>
              <a:rPr lang="en-US"/>
              <a:t>Slide Title</a:t>
            </a:r>
          </a:p>
        </p:txBody>
      </p:sp>
      <p:pic>
        <p:nvPicPr>
          <p:cNvPr id="2" name="Microsoft Logo">
            <a:extLst>
              <a:ext uri="{FF2B5EF4-FFF2-40B4-BE49-F238E27FC236}">
                <a16:creationId xmlns:a16="http://schemas.microsoft.com/office/drawing/2014/main" id="{4B77A20D-AA1E-CDFE-9D51-3B922F19CC2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96315"/>
            <a:ext cx="988036" cy="384722"/>
          </a:xfrm>
          <a:prstGeom prst="rect">
            <a:avLst/>
          </a:prstGeom>
        </p:spPr>
      </p:pic>
    </p:spTree>
    <p:extLst>
      <p:ext uri="{BB962C8B-B14F-4D97-AF65-F5344CB8AC3E}">
        <p14:creationId xmlns:p14="http://schemas.microsoft.com/office/powerpoint/2010/main" val="4086639654"/>
      </p:ext>
    </p:extLst>
  </p:cSld>
  <p:clrMapOvr>
    <a:masterClrMapping/>
  </p:clrMapOvr>
  <p:extLst>
    <p:ext uri="{DCECCB84-F9BA-43D5-87BE-67443E8EF086}">
      <p15:sldGuideLst xmlns:p15="http://schemas.microsoft.com/office/powerpoint/2012/main">
        <p15:guide id="1" orient="horz" pos="1560">
          <p15:clr>
            <a:srgbClr val="FBAE40"/>
          </p15:clr>
        </p15:guide>
        <p15:guide id="2" pos="384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userDrawn="1">
  <p:cSld name="Content - Video_Dark">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7B591101-8E80-6149-A9E3-335F5D8622CA}"/>
              </a:ext>
            </a:extLst>
          </p:cNvPr>
          <p:cNvSpPr>
            <a:spLocks noGrp="1"/>
          </p:cNvSpPr>
          <p:nvPr>
            <p:ph type="media" sz="quarter" idx="11"/>
          </p:nvPr>
        </p:nvSpPr>
        <p:spPr>
          <a:xfrm>
            <a:off x="457201" y="822325"/>
            <a:ext cx="11297796" cy="5295900"/>
          </a:xfrm>
        </p:spPr>
        <p:txBody>
          <a:bodyPr/>
          <a:lstStyle>
            <a:lvl1pPr>
              <a:defRPr>
                <a:noFill/>
              </a:defRPr>
            </a:lvl1pPr>
          </a:lstStyle>
          <a:p>
            <a:endParaRPr lang="en-US"/>
          </a:p>
        </p:txBody>
      </p:sp>
      <p:pic>
        <p:nvPicPr>
          <p:cNvPr id="3" name="Microsoft Logo">
            <a:extLst>
              <a:ext uri="{FF2B5EF4-FFF2-40B4-BE49-F238E27FC236}">
                <a16:creationId xmlns:a16="http://schemas.microsoft.com/office/drawing/2014/main" id="{78248198-2657-A8AB-ED5C-70E95D8EA29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6315"/>
            <a:ext cx="988036" cy="384722"/>
          </a:xfrm>
          <a:prstGeom prst="rect">
            <a:avLst/>
          </a:prstGeom>
        </p:spPr>
      </p:pic>
    </p:spTree>
    <p:extLst>
      <p:ext uri="{BB962C8B-B14F-4D97-AF65-F5344CB8AC3E}">
        <p14:creationId xmlns:p14="http://schemas.microsoft.com/office/powerpoint/2010/main" val="4237885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userDrawn="1">
  <p:cSld name="Dividing Slide_Dark">
    <p:bg>
      <p:bgPr>
        <a:solidFill>
          <a:srgbClr val="E8EFFF"/>
        </a:solidFill>
        <a:effectLst/>
      </p:bgPr>
    </p:bg>
    <p:spTree>
      <p:nvGrpSpPr>
        <p:cNvPr id="1" name=""/>
        <p:cNvGrpSpPr/>
        <p:nvPr/>
      </p:nvGrpSpPr>
      <p:grpSpPr>
        <a:xfrm>
          <a:off x="0" y="0"/>
          <a:ext cx="0" cy="0"/>
          <a:chOff x="0" y="0"/>
          <a:chExt cx="0" cy="0"/>
        </a:xfrm>
      </p:grpSpPr>
      <p:pic>
        <p:nvPicPr>
          <p:cNvPr id="6" name="Picture 5" descr="A close-up of a flower in a vase&#10;&#10;Description automatically generated">
            <a:extLst>
              <a:ext uri="{FF2B5EF4-FFF2-40B4-BE49-F238E27FC236}">
                <a16:creationId xmlns:a16="http://schemas.microsoft.com/office/drawing/2014/main" id="{963E5C88-29F4-E74D-E784-2FC548CC2D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2570" y="0"/>
            <a:ext cx="10124967" cy="6855446"/>
          </a:xfrm>
          <a:prstGeom prst="rect">
            <a:avLst/>
          </a:prstGeom>
          <a:effectLst>
            <a:softEdge rad="0"/>
          </a:effectLst>
        </p:spPr>
      </p:pic>
      <p:sp>
        <p:nvSpPr>
          <p:cNvPr id="5" name="Rectangle 4">
            <a:extLst>
              <a:ext uri="{FF2B5EF4-FFF2-40B4-BE49-F238E27FC236}">
                <a16:creationId xmlns:a16="http://schemas.microsoft.com/office/drawing/2014/main" id="{9734D01D-96F4-EB01-6995-A6060F678452}"/>
              </a:ext>
              <a:ext uri="{C183D7F6-B498-43B3-948B-1728B52AA6E4}">
                <adec:decorative xmlns:adec="http://schemas.microsoft.com/office/drawing/2017/decorative" val="1"/>
              </a:ext>
            </a:extLst>
          </p:cNvPr>
          <p:cNvSpPr/>
          <p:nvPr userDrawn="1"/>
        </p:nvSpPr>
        <p:spPr>
          <a:xfrm>
            <a:off x="0" y="0"/>
            <a:ext cx="14434956" cy="6858000"/>
          </a:xfrm>
          <a:prstGeom prst="rect">
            <a:avLst/>
          </a:prstGeom>
          <a:gradFill>
            <a:gsLst>
              <a:gs pos="100000">
                <a:srgbClr val="2A436E">
                  <a:alpha val="0"/>
                </a:srgbClr>
              </a:gs>
              <a:gs pos="13000">
                <a:srgbClr val="2A43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FBDE84BD-A627-2E5F-091D-A052518F5AC1}"/>
              </a:ext>
            </a:extLst>
          </p:cNvPr>
          <p:cNvSpPr>
            <a:spLocks noGrp="1"/>
          </p:cNvSpPr>
          <p:nvPr>
            <p:ph type="body" idx="1"/>
          </p:nvPr>
        </p:nvSpPr>
        <p:spPr>
          <a:xfrm>
            <a:off x="480392" y="2620184"/>
            <a:ext cx="6404502" cy="1500187"/>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1">
            <a:extLst>
              <a:ext uri="{FF2B5EF4-FFF2-40B4-BE49-F238E27FC236}">
                <a16:creationId xmlns:a16="http://schemas.microsoft.com/office/drawing/2014/main" id="{29718BB6-BED0-3895-DFAB-955C8E6469CA}"/>
              </a:ext>
            </a:extLst>
          </p:cNvPr>
          <p:cNvSpPr>
            <a:spLocks noGrp="1"/>
          </p:cNvSpPr>
          <p:nvPr>
            <p:ph type="title" hasCustomPrompt="1"/>
          </p:nvPr>
        </p:nvSpPr>
        <p:spPr>
          <a:xfrm>
            <a:off x="480392" y="1588516"/>
            <a:ext cx="6404502" cy="1014205"/>
          </a:xfrm>
        </p:spPr>
        <p:txBody>
          <a:bodyPr anchor="b">
            <a:normAutofit/>
          </a:bodyPr>
          <a:lstStyle>
            <a:lvl1pPr>
              <a:defRPr sz="2800">
                <a:solidFill>
                  <a:schemeClr val="bg1"/>
                </a:solidFill>
              </a:defRPr>
            </a:lvl1pPr>
          </a:lstStyle>
          <a:p>
            <a:r>
              <a:rPr lang="en-US"/>
              <a:t>Slide Title</a:t>
            </a:r>
          </a:p>
        </p:txBody>
      </p:sp>
      <p:pic>
        <p:nvPicPr>
          <p:cNvPr id="2" name="Microsoft Logo">
            <a:extLst>
              <a:ext uri="{FF2B5EF4-FFF2-40B4-BE49-F238E27FC236}">
                <a16:creationId xmlns:a16="http://schemas.microsoft.com/office/drawing/2014/main" id="{C1D30192-42CC-7F7A-80AB-CC73F9375AE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392" y="303295"/>
            <a:ext cx="988036" cy="384722"/>
          </a:xfrm>
          <a:prstGeom prst="rect">
            <a:avLst/>
          </a:prstGeom>
        </p:spPr>
      </p:pic>
    </p:spTree>
    <p:extLst>
      <p:ext uri="{BB962C8B-B14F-4D97-AF65-F5344CB8AC3E}">
        <p14:creationId xmlns:p14="http://schemas.microsoft.com/office/powerpoint/2010/main" val="2904307027"/>
      </p:ext>
    </p:extLst>
  </p:cSld>
  <p:clrMapOvr>
    <a:masterClrMapping/>
  </p:clrMapOvr>
  <p:extLst>
    <p:ext uri="{DCECCB84-F9BA-43D5-87BE-67443E8EF086}">
      <p15:sldGuideLst xmlns:p15="http://schemas.microsoft.com/office/powerpoint/2012/main">
        <p15:guide id="1" orient="horz" pos="1560">
          <p15:clr>
            <a:srgbClr val="FBAE40"/>
          </p15:clr>
        </p15:guide>
        <p15:guide id="2" pos="38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userDrawn="1">
  <p:cSld name="Walkin">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9EC73-A6A9-CEC5-1C93-0A9CA3F447A8}"/>
              </a:ext>
            </a:extLst>
          </p:cNvPr>
          <p:cNvPicPr>
            <a:picLocks noChangeAspect="1"/>
          </p:cNvPicPr>
          <p:nvPr userDrawn="1"/>
        </p:nvPicPr>
        <p:blipFill rotWithShape="1">
          <a:blip r:embed="rId2"/>
          <a:srcRect l="50206"/>
          <a:stretch/>
        </p:blipFill>
        <p:spPr>
          <a:xfrm>
            <a:off x="0" y="-28350"/>
            <a:ext cx="12192000" cy="6886350"/>
          </a:xfrm>
          <a:prstGeom prst="rect">
            <a:avLst/>
          </a:prstGeom>
        </p:spPr>
      </p:pic>
      <p:pic>
        <p:nvPicPr>
          <p:cNvPr id="46" name="MS logo gray - EMF" descr="Microsoft logo, gray text version">
            <a:extLst>
              <a:ext uri="{FF2B5EF4-FFF2-40B4-BE49-F238E27FC236}">
                <a16:creationId xmlns:a16="http://schemas.microsoft.com/office/drawing/2014/main" id="{B1746B92-570C-AA34-E1EB-E4F282BE22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5" name="MS logo white - EMF" descr="Microsoft logo white text version">
            <a:extLst>
              <a:ext uri="{FF2B5EF4-FFF2-40B4-BE49-F238E27FC236}">
                <a16:creationId xmlns:a16="http://schemas.microsoft.com/office/drawing/2014/main" id="{D7654444-1415-4117-FA3B-5EC44494E98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extBox 2">
            <a:extLst>
              <a:ext uri="{FF2B5EF4-FFF2-40B4-BE49-F238E27FC236}">
                <a16:creationId xmlns:a16="http://schemas.microsoft.com/office/drawing/2014/main" id="{E317A76B-F648-6DBE-5478-716C76038A3D}"/>
              </a:ext>
            </a:extLst>
          </p:cNvPr>
          <p:cNvSpPr txBox="1"/>
          <p:nvPr userDrawn="1"/>
        </p:nvSpPr>
        <p:spPr>
          <a:xfrm>
            <a:off x="428529" y="2097867"/>
            <a:ext cx="5328073" cy="2662267"/>
          </a:xfrm>
          <a:prstGeom prst="rect">
            <a:avLst/>
          </a:prstGeom>
          <a:noFill/>
        </p:spPr>
        <p:txBody>
          <a:bodyPr wrap="square">
            <a:spAutoFit/>
          </a:bodyPr>
          <a:lstStyle/>
          <a:p>
            <a:pPr marL="0" marR="0" lvl="0" indent="0" algn="l" defTabSz="1269402" rtl="0" eaLnBrk="1" fontAlgn="auto" latinLnBrk="0" hangingPunct="1">
              <a:lnSpc>
                <a:spcPct val="90000"/>
              </a:lnSpc>
              <a:spcBef>
                <a:spcPts val="0"/>
              </a:spcBef>
              <a:spcAft>
                <a:spcPts val="600"/>
              </a:spcAft>
              <a:buClrTx/>
              <a:buSzTx/>
              <a:buFontTx/>
              <a:buNone/>
              <a:tabLst/>
              <a:defRPr/>
            </a:pPr>
            <a:r>
              <a:rPr kumimoji="0" lang="en-US" sz="6000" b="0" i="0" u="none" strike="noStrike" kern="0" cap="none" spc="-50" normalizeH="0" baseline="0" noProof="0">
                <a:ln>
                  <a:noFill/>
                </a:ln>
                <a:gradFill flip="none" rotWithShape="1">
                  <a:gsLst>
                    <a:gs pos="36000">
                      <a:srgbClr val="DAD9FF"/>
                    </a:gs>
                    <a:gs pos="85000">
                      <a:srgbClr val="FFE399"/>
                    </a:gs>
                  </a:gsLst>
                  <a:lin ang="18900000" scaled="1"/>
                  <a:tileRect/>
                </a:gradFill>
                <a:effectLst/>
                <a:uLnTx/>
                <a:uFillTx/>
                <a:latin typeface="Segoe UI Semibold"/>
                <a:ea typeface="Segoe UI" pitchFamily="34" charset="0"/>
                <a:cs typeface="Segoe UI" pitchFamily="34" charset="0"/>
              </a:rPr>
              <a:t>Microsoft 365</a:t>
            </a:r>
          </a:p>
          <a:p>
            <a:pPr marL="0" marR="0" lvl="0" indent="0" algn="l" defTabSz="1269402" rtl="0" eaLnBrk="1" fontAlgn="auto" latinLnBrk="0" hangingPunct="1">
              <a:lnSpc>
                <a:spcPct val="90000"/>
              </a:lnSpc>
              <a:spcBef>
                <a:spcPts val="0"/>
              </a:spcBef>
              <a:spcAft>
                <a:spcPts val="600"/>
              </a:spcAft>
              <a:buClrTx/>
              <a:buSzTx/>
              <a:buFontTx/>
              <a:buNone/>
              <a:tabLst/>
              <a:defRPr/>
            </a:pPr>
            <a:r>
              <a:rPr kumimoji="0" lang="en-US" sz="6000" b="0" i="0" u="none" strike="noStrike" kern="0" cap="none" spc="-50" normalizeH="0" baseline="0" noProof="0">
                <a:ln>
                  <a:noFill/>
                </a:ln>
                <a:gradFill flip="none" rotWithShape="1">
                  <a:gsLst>
                    <a:gs pos="36000">
                      <a:srgbClr val="DAD9FF"/>
                    </a:gs>
                    <a:gs pos="85000">
                      <a:srgbClr val="FFE399"/>
                    </a:gs>
                  </a:gsLst>
                  <a:lin ang="18900000" scaled="1"/>
                  <a:tileRect/>
                </a:gradFill>
                <a:effectLst/>
                <a:uLnTx/>
                <a:uFillTx/>
                <a:latin typeface="Segoe UI Semibold"/>
                <a:ea typeface="Segoe UI" pitchFamily="34" charset="0"/>
                <a:cs typeface="Segoe UI" pitchFamily="34" charset="0"/>
              </a:rPr>
              <a:t>Community Conference</a:t>
            </a:r>
          </a:p>
        </p:txBody>
      </p:sp>
    </p:spTree>
    <p:extLst>
      <p:ext uri="{BB962C8B-B14F-4D97-AF65-F5344CB8AC3E}">
        <p14:creationId xmlns:p14="http://schemas.microsoft.com/office/powerpoint/2010/main" val="33220820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userDrawn="1">
  <p:cSld name="Mobile Screenshot">
    <p:spTree>
      <p:nvGrpSpPr>
        <p:cNvPr id="1" name=""/>
        <p:cNvGrpSpPr/>
        <p:nvPr/>
      </p:nvGrpSpPr>
      <p:grpSpPr>
        <a:xfrm>
          <a:off x="0" y="0"/>
          <a:ext cx="0" cy="0"/>
          <a:chOff x="0" y="0"/>
          <a:chExt cx="0" cy="0"/>
        </a:xfrm>
      </p:grpSpPr>
      <p:pic>
        <p:nvPicPr>
          <p:cNvPr id="3" name="Picture 2" descr="A purple and black background&#10;&#10;Description automatically generated">
            <a:extLst>
              <a:ext uri="{FF2B5EF4-FFF2-40B4-BE49-F238E27FC236}">
                <a16:creationId xmlns:a16="http://schemas.microsoft.com/office/drawing/2014/main" id="{29409811-F77B-E8E3-8402-829BC7554706}"/>
              </a:ext>
            </a:extLst>
          </p:cNvPr>
          <p:cNvPicPr>
            <a:picLocks noChangeAspect="1"/>
          </p:cNvPicPr>
          <p:nvPr userDrawn="1"/>
        </p:nvPicPr>
        <p:blipFill>
          <a:blip r:embed="rId2"/>
          <a:stretch>
            <a:fillRect/>
          </a:stretch>
        </p:blipFill>
        <p:spPr>
          <a:xfrm rot="16200000" flipH="1">
            <a:off x="8233231" y="2899232"/>
            <a:ext cx="4481893" cy="3435645"/>
          </a:xfrm>
          <a:prstGeom prst="rect">
            <a:avLst/>
          </a:prstGeom>
        </p:spPr>
      </p:pic>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932387" y="845820"/>
            <a:ext cx="2383621" cy="5166360"/>
          </a:xfrm>
          <a:prstGeom prst="roundRect">
            <a:avLst>
              <a:gd name="adj" fmla="val 3755"/>
            </a:avLst>
          </a:prstGeom>
          <a:blipFill>
            <a:blip r:embed="rId3" cstate="screen">
              <a:extLst>
                <a:ext uri="{28A0092B-C50C-407E-A947-70E740481C1C}">
                  <a14:useLocalDpi xmlns:a14="http://schemas.microsoft.com/office/drawing/2010/main"/>
                </a:ext>
              </a:extLst>
            </a:blip>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
        <p:nvSpPr>
          <p:cNvPr id="6" name="Title 5">
            <a:extLst>
              <a:ext uri="{FF2B5EF4-FFF2-40B4-BE49-F238E27FC236}">
                <a16:creationId xmlns:a16="http://schemas.microsoft.com/office/drawing/2014/main" id="{99734408-B1D3-DC17-4EE2-3B36EC6671AB}"/>
              </a:ext>
            </a:extLst>
          </p:cNvPr>
          <p:cNvSpPr>
            <a:spLocks noGrp="1"/>
          </p:cNvSpPr>
          <p:nvPr>
            <p:ph type="title"/>
          </p:nvPr>
        </p:nvSpPr>
        <p:spPr>
          <a:xfrm>
            <a:off x="563880" y="503396"/>
            <a:ext cx="6956108" cy="724535"/>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A3F9CFCE-9666-5E17-FD59-378A1CBB1760}"/>
              </a:ext>
            </a:extLst>
          </p:cNvPr>
          <p:cNvSpPr>
            <a:spLocks noGrp="1"/>
          </p:cNvSpPr>
          <p:nvPr>
            <p:ph type="body" sz="quarter" idx="26"/>
          </p:nvPr>
        </p:nvSpPr>
        <p:spPr>
          <a:xfrm>
            <a:off x="563563" y="1447800"/>
            <a:ext cx="6956425" cy="473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05087D46-B84D-3E5B-47F6-807D5DDFA8C9}"/>
              </a:ext>
            </a:extLst>
          </p:cNvPr>
          <p:cNvSpPr>
            <a:spLocks noGrp="1"/>
          </p:cNvSpPr>
          <p:nvPr>
            <p:ph type="sldNum" sz="quarter" idx="4"/>
          </p:nvPr>
        </p:nvSpPr>
        <p:spPr>
          <a:xfrm>
            <a:off x="563563" y="6311900"/>
            <a:ext cx="399288"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fld id="{B1356FBF-028C-F74E-A7B4-9B8ED246DD1B}" type="slidenum">
              <a:rPr lang="en-US" smtClean="0"/>
              <a:pPr/>
              <a:t>‹#›</a:t>
            </a:fld>
            <a:endParaRPr lang="en-US"/>
          </a:p>
        </p:txBody>
      </p:sp>
      <p:sp>
        <p:nvSpPr>
          <p:cNvPr id="13" name="Footer Placeholder 9">
            <a:extLst>
              <a:ext uri="{FF2B5EF4-FFF2-40B4-BE49-F238E27FC236}">
                <a16:creationId xmlns:a16="http://schemas.microsoft.com/office/drawing/2014/main" id="{8ECA433C-8E49-5D82-4ABC-C5297DFCB813}"/>
              </a:ext>
            </a:extLst>
          </p:cNvPr>
          <p:cNvSpPr>
            <a:spLocks noGrp="1"/>
          </p:cNvSpPr>
          <p:nvPr>
            <p:ph type="ftr" sz="quarter" idx="3"/>
          </p:nvPr>
        </p:nvSpPr>
        <p:spPr>
          <a:xfrm>
            <a:off x="962851" y="6311900"/>
            <a:ext cx="2857672"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r>
              <a:rPr lang="en-US"/>
              <a:t>Microsoft Fabric Community Conference 2024</a:t>
            </a:r>
          </a:p>
        </p:txBody>
      </p:sp>
    </p:spTree>
    <p:extLst>
      <p:ext uri="{BB962C8B-B14F-4D97-AF65-F5344CB8AC3E}">
        <p14:creationId xmlns:p14="http://schemas.microsoft.com/office/powerpoint/2010/main" val="143195463"/>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01401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704336592"/>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43525" y="0"/>
            <a:ext cx="6848475" cy="6858000"/>
          </a:xfrm>
          <a:prstGeom prst="rect">
            <a:avLst/>
          </a:prstGeom>
        </p:spPr>
      </p:pic>
    </p:spTree>
    <p:extLst>
      <p:ext uri="{BB962C8B-B14F-4D97-AF65-F5344CB8AC3E}">
        <p14:creationId xmlns:p14="http://schemas.microsoft.com/office/powerpoint/2010/main" val="19599537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5343525" y="-32320"/>
            <a:ext cx="6848476" cy="6890320"/>
          </a:xfrm>
          <a:prstGeom prst="rect">
            <a:avLst/>
          </a:prstGeom>
        </p:spPr>
      </p:pic>
    </p:spTree>
    <p:extLst>
      <p:ext uri="{BB962C8B-B14F-4D97-AF65-F5344CB8AC3E}">
        <p14:creationId xmlns:p14="http://schemas.microsoft.com/office/powerpoint/2010/main" val="3478458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244218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0350649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3" name="Picture 2">
            <a:extLst>
              <a:ext uri="{FF2B5EF4-FFF2-40B4-BE49-F238E27FC236}">
                <a16:creationId xmlns:a16="http://schemas.microsoft.com/office/drawing/2014/main" id="{244A2ED3-52EA-7DCD-E98C-86FDDF472E26}"/>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87256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2CAD0E-1565-1C0D-1AEA-FB30D98BEA4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978033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067197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0917989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394059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7951326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88775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9724175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7022689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27880815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23029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481630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6380530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652130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4599362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6205563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725883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619821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634370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986744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22262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199902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62600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86635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7166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324677793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7869747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2246513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48728108"/>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1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29449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78546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2">
          <p15:clr>
            <a:srgbClr val="A4A3A4"/>
          </p15:clr>
        </p15:guide>
        <p15:guide id="28" pos="3840">
          <p15:clr>
            <a:srgbClr val="F26B43"/>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69597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224285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01381"/>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45134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2" pos="2682">
          <p15:clr>
            <a:srgbClr val="F26B43"/>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2x1-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9375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4937">
          <p15:clr>
            <a:srgbClr val="A4A3A4"/>
          </p15:clr>
        </p15:guide>
        <p15:guide id="21" pos="5120">
          <p15:clr>
            <a:srgbClr val="A4A3A4"/>
          </p15:clr>
        </p15:guide>
        <p15:guide id="23" pos="4998">
          <p15:clr>
            <a:srgbClr val="F26B43"/>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Square-righ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8786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543">
          <p15:clr>
            <a:srgbClr val="A4A3A4"/>
          </p15:clr>
        </p15:guide>
        <p15:guide id="21" pos="3726">
          <p15:clr>
            <a:srgbClr val="A4A3A4"/>
          </p15:clr>
        </p15:guide>
        <p15:guide id="22" pos="2048">
          <p15:clr>
            <a:srgbClr val="A4A3A4"/>
          </p15:clr>
        </p15:guide>
        <p15:guide id="23" pos="1865">
          <p15:clr>
            <a:srgbClr val="A4A3A4"/>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Square-lef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2901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954">
          <p15:clr>
            <a:srgbClr val="A4A3A4"/>
          </p15:clr>
        </p15:guide>
        <p15:guide id="21" pos="4137">
          <p15:clr>
            <a:srgbClr val="A4A3A4"/>
          </p15:clr>
        </p15:guide>
        <p15:guide id="22" pos="5816">
          <p15:clr>
            <a:srgbClr val="A4A3A4"/>
          </p15:clr>
        </p15:guide>
        <p15:guide id="23" pos="5633">
          <p15:clr>
            <a:srgbClr val="A4A3A4"/>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Vertical 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40155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1_Vertical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90172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7" orient="horz" pos="2880">
          <p15:clr>
            <a:srgbClr val="A4A3A4"/>
          </p15:clr>
        </p15:guide>
        <p15:guide id="8" orient="horz" pos="1622">
          <p15:clr>
            <a:srgbClr val="A4A3A4"/>
          </p15:clr>
        </p15:guide>
        <p15:guide id="9" orient="horz" pos="2696">
          <p15:clr>
            <a:srgbClr val="A4A3A4"/>
          </p15:clr>
        </p15:guide>
        <p15:guide id="10" orient="horz" pos="2758">
          <p15:clr>
            <a:srgbClr val="F26B43"/>
          </p15:clr>
        </p15:guide>
        <p15:guide id="11" orient="horz" pos="1438">
          <p15:clr>
            <a:srgbClr val="A4A3A4"/>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Vertical 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43076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9" orient="horz" pos="1125">
          <p15:clr>
            <a:srgbClr val="A4A3A4"/>
          </p15:clr>
        </p15:guide>
        <p15:guide id="10" orient="horz" pos="1263">
          <p15:clr>
            <a:srgbClr val="F26B43"/>
          </p15:clr>
        </p15:guide>
        <p15:guide id="11" orient="horz" pos="1308">
          <p15:clr>
            <a:srgbClr val="A4A3A4"/>
          </p15:clr>
        </p15:guide>
        <p15:guide id="12" orient="horz" pos="3009">
          <p15:clr>
            <a:srgbClr val="A4A3A4"/>
          </p15:clr>
        </p15:guide>
        <p15:guide id="13" orient="horz" pos="3054">
          <p15:clr>
            <a:srgbClr val="F26B43"/>
          </p15:clr>
        </p15:guide>
        <p15:guide id="14" orient="horz" pos="3192">
          <p15:clr>
            <a:srgbClr val="A4A3A4"/>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4x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40502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15" pos="3840">
          <p15:clr>
            <a:srgbClr val="F26B43"/>
          </p15:clr>
        </p15:guide>
        <p15:guide id="16" pos="2105">
          <p15:clr>
            <a:srgbClr val="F26B43"/>
          </p15:clr>
        </p15:guide>
        <p15:guide id="17" pos="5575">
          <p15:clr>
            <a:srgbClr val="F26B43"/>
          </p15:clr>
        </p15:guide>
        <p15:guide id="18" pos="5529">
          <p15:clr>
            <a:srgbClr val="A4A3A4"/>
          </p15:clr>
        </p15:guide>
        <p15:guide id="19" pos="2150">
          <p15:clr>
            <a:srgbClr val="A4A3A4"/>
          </p15:clr>
        </p15:guide>
        <p15:guide id="20" pos="1967">
          <p15:clr>
            <a:srgbClr val="A4A3A4"/>
          </p15:clr>
        </p15:guide>
        <p15:guide id="21" pos="5714">
          <p15:clr>
            <a:srgbClr val="A4A3A4"/>
          </p15:clr>
        </p15:guide>
        <p15:guide id="22" pos="3749">
          <p15:clr>
            <a:srgbClr val="A4A3A4"/>
          </p15:clr>
        </p15:guide>
        <p15:guide id="23" pos="3932">
          <p15:clr>
            <a:srgbClr val="A4A3A4"/>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Vertical 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05688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8" orient="horz" pos="1622">
          <p15:clr>
            <a:srgbClr val="A4A3A4"/>
          </p15:clr>
        </p15:guide>
        <p15:guide id="11" orient="horz" pos="1438">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2793284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Vertical 2x1-column">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52486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7" orient="horz" pos="2880">
          <p15:clr>
            <a:srgbClr val="A4A3A4"/>
          </p15:clr>
        </p15:guide>
        <p15:guide id="9" orient="horz" pos="2696">
          <p15:clr>
            <a:srgbClr val="A4A3A4"/>
          </p15:clr>
        </p15:guide>
        <p15:guide id="10" orient="horz" pos="2758">
          <p15:clr>
            <a:srgbClr val="F26B43"/>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571350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128330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56782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7695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941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215700940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0014558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3529134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9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5389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894204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806-75DB-B723-33F7-35A343772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95837-6463-1992-18F5-04AA97E06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66EE12-3D5D-292B-27F5-7BDCE89F1B5E}"/>
              </a:ext>
            </a:extLst>
          </p:cNvPr>
          <p:cNvSpPr>
            <a:spLocks noGrp="1"/>
          </p:cNvSpPr>
          <p:nvPr>
            <p:ph type="dt" sz="half" idx="10"/>
          </p:nvPr>
        </p:nvSpPr>
        <p:spPr/>
        <p:txBody>
          <a:bodyPr/>
          <a:lstStyle/>
          <a:p>
            <a:fld id="{E730E04A-C6E9-44D8-A135-52584663BCFE}" type="datetimeFigureOut">
              <a:rPr lang="en-US" smtClean="0"/>
              <a:t>11/26/2024</a:t>
            </a:fld>
            <a:endParaRPr lang="en-US"/>
          </a:p>
        </p:txBody>
      </p:sp>
      <p:sp>
        <p:nvSpPr>
          <p:cNvPr id="5" name="Footer Placeholder 4">
            <a:extLst>
              <a:ext uri="{FF2B5EF4-FFF2-40B4-BE49-F238E27FC236}">
                <a16:creationId xmlns:a16="http://schemas.microsoft.com/office/drawing/2014/main" id="{CABF230B-A790-01FB-6049-52E234A5D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43D67-9622-BED7-EE60-1F62509A8D43}"/>
              </a:ext>
            </a:extLst>
          </p:cNvPr>
          <p:cNvSpPr>
            <a:spLocks noGrp="1"/>
          </p:cNvSpPr>
          <p:nvPr>
            <p:ph type="sldNum" sz="quarter" idx="12"/>
          </p:nvPr>
        </p:nvSpPr>
        <p:spPr/>
        <p:txBody>
          <a:bodyPr/>
          <a:lstStyle/>
          <a:p>
            <a:fld id="{97E906C4-2173-4333-A562-72FB6CD65F40}" type="slidenum">
              <a:rPr lang="en-US" smtClean="0"/>
              <a:t>‹#›</a:t>
            </a:fld>
            <a:endParaRPr lang="en-US"/>
          </a:p>
        </p:txBody>
      </p:sp>
    </p:spTree>
    <p:extLst>
      <p:ext uri="{BB962C8B-B14F-4D97-AF65-F5344CB8AC3E}">
        <p14:creationId xmlns:p14="http://schemas.microsoft.com/office/powerpoint/2010/main" val="392155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693083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able slide">
    <p:bg>
      <p:bgPr>
        <a:solidFill>
          <a:srgbClr val="F2F2F2"/>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866BECA-127A-6DC9-B3FB-56CE8D03E551}"/>
              </a:ext>
              <a:ext uri="{C183D7F6-B498-43B3-948B-1728B52AA6E4}">
                <adec:decorative xmlns:adec="http://schemas.microsoft.com/office/drawing/2017/decorative" val="1"/>
              </a:ext>
            </a:extLst>
          </p:cNvPr>
          <p:cNvSpPr/>
          <p:nvPr userDrawn="1"/>
        </p:nvSpPr>
        <p:spPr bwMode="auto">
          <a:xfrm>
            <a:off x="122768" y="1095988"/>
            <a:ext cx="11946465" cy="5173050"/>
          </a:xfrm>
          <a:prstGeom prst="roundRect">
            <a:avLst>
              <a:gd name="adj" fmla="val 0"/>
            </a:avLst>
          </a:prstGeom>
          <a:gradFill>
            <a:gsLst>
              <a:gs pos="100000">
                <a:schemeClr val="bg1">
                  <a:alpha val="0"/>
                </a:schemeClr>
              </a:gs>
              <a:gs pos="64000">
                <a:schemeClr val="bg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a:t>
            </a:r>
          </a:p>
        </p:txBody>
      </p:sp>
      <p:sp>
        <p:nvSpPr>
          <p:cNvPr id="3" name="TextBox 2">
            <a:extLst>
              <a:ext uri="{FF2B5EF4-FFF2-40B4-BE49-F238E27FC236}">
                <a16:creationId xmlns:a16="http://schemas.microsoft.com/office/drawing/2014/main" id="{4239CC8E-9D00-E145-E62E-4317860FACA1}"/>
              </a:ext>
            </a:extLst>
          </p:cNvPr>
          <p:cNvSpPr txBox="1"/>
          <p:nvPr userDrawn="1"/>
        </p:nvSpPr>
        <p:spPr>
          <a:xfrm>
            <a:off x="935313" y="6400682"/>
            <a:ext cx="11027664" cy="246221"/>
          </a:xfrm>
          <a:prstGeom prst="rect">
            <a:avLst/>
          </a:prstGeom>
          <a:noFill/>
        </p:spPr>
        <p:txBody>
          <a:bodyPr wrap="square" lIns="0" tIns="0" rIns="0" bIns="0" rtlCol="0" anchor="b">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ea typeface="Source Sans Pro" panose="020B0503030403020204" pitchFamily="34" charset="0"/>
                <a:cs typeface="Segoe UI Semibold" panose="020B0702040204020203" pitchFamily="34" charset="0"/>
              </a:rPr>
              <a:t>Government cloud availability</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(GCC) = Government Community Cloud, (GCCH) = GCC High, (DoD) = Department of Defense; *</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sym typeface="Symbol" panose="05050102010706020507" pitchFamily="18" charset="2"/>
              </a:rPr>
              <a:t> = exclusive government cloud release; otherwise, release is also available to all commercial customers</a:t>
            </a:r>
          </a:p>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 release date for public/private preview of feature, not GA release date  |  </a:t>
            </a:r>
            <a:r>
              <a:rPr kumimoji="0" lang="en-US" sz="800" b="0" i="0" u="none" strike="noStrike" kern="1200" cap="none" spc="0" normalizeH="0" baseline="0" noProof="0">
                <a:ln>
                  <a:noFill/>
                </a:ln>
                <a:solidFill>
                  <a:schemeClr val="tx1">
                    <a:lumMod val="65000"/>
                    <a:lumOff val="35000"/>
                  </a:schemeClr>
                </a:solidFill>
                <a:effectLst/>
                <a:uLnTx/>
                <a:uFillTx/>
                <a:latin typeface="Segoe UI Semibold"/>
                <a:ea typeface="Source Sans Pro" panose="020B0503030403020204" pitchFamily="34" charset="0"/>
                <a:cs typeface="Segoe UI" panose="020B0502040204020203" pitchFamily="34" charset="0"/>
              </a:rPr>
              <a:t>Type</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S = Seeded, PR = Premium, TBD = To Be Determined</a:t>
            </a:r>
          </a:p>
        </p:txBody>
      </p:sp>
      <p:sp>
        <p:nvSpPr>
          <p:cNvPr id="4" name="Rectangle 3">
            <a:extLst>
              <a:ext uri="{FF2B5EF4-FFF2-40B4-BE49-F238E27FC236}">
                <a16:creationId xmlns:a16="http://schemas.microsoft.com/office/drawing/2014/main" id="{7F7A5C8D-2E0D-D18D-82ED-EA5ED0A42FA8}"/>
              </a:ext>
            </a:extLst>
          </p:cNvPr>
          <p:cNvSpPr/>
          <p:nvPr userDrawn="1"/>
        </p:nvSpPr>
        <p:spPr bwMode="auto">
          <a:xfrm>
            <a:off x="9640154" y="114370"/>
            <a:ext cx="2247046" cy="369481"/>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extBox 6">
            <a:extLst>
              <a:ext uri="{FF2B5EF4-FFF2-40B4-BE49-F238E27FC236}">
                <a16:creationId xmlns:a16="http://schemas.microsoft.com/office/drawing/2014/main" id="{8A1D5872-8294-3492-BAE1-2CAFB1950207}"/>
              </a:ext>
            </a:extLst>
          </p:cNvPr>
          <p:cNvSpPr txBox="1"/>
          <p:nvPr userDrawn="1"/>
        </p:nvSpPr>
        <p:spPr>
          <a:xfrm>
            <a:off x="8548382" y="274429"/>
            <a:ext cx="3414595" cy="307777"/>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r>
              <a:rPr lang="en-US" sz="1000">
                <a:solidFill>
                  <a:schemeClr val="tx1">
                    <a:lumMod val="65000"/>
                    <a:lumOff val="35000"/>
                  </a:schemeClr>
                </a:solidFill>
              </a:rPr>
              <a:t>All timing is for planning purposes and subject to change</a:t>
            </a:r>
          </a:p>
          <a:p>
            <a:r>
              <a:rPr lang="en-US" sz="1000">
                <a:solidFill>
                  <a:schemeClr val="tx1">
                    <a:lumMod val="65000"/>
                    <a:lumOff val="35000"/>
                  </a:schemeClr>
                </a:solidFill>
              </a:rPr>
              <a:t>Last updated February 8, 2024</a:t>
            </a:r>
          </a:p>
        </p:txBody>
      </p:sp>
    </p:spTree>
    <p:extLst>
      <p:ext uri="{BB962C8B-B14F-4D97-AF65-F5344CB8AC3E}">
        <p14:creationId xmlns:p14="http://schemas.microsoft.com/office/powerpoint/2010/main" val="6498856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Walkin">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9EC73-A6A9-CEC5-1C93-0A9CA3F447A8}"/>
              </a:ext>
            </a:extLst>
          </p:cNvPr>
          <p:cNvPicPr>
            <a:picLocks noChangeAspect="1"/>
          </p:cNvPicPr>
          <p:nvPr userDrawn="1"/>
        </p:nvPicPr>
        <p:blipFill rotWithShape="1">
          <a:blip r:embed="rId2"/>
          <a:srcRect l="50206"/>
          <a:stretch/>
        </p:blipFill>
        <p:spPr>
          <a:xfrm>
            <a:off x="0" y="-28350"/>
            <a:ext cx="12192000" cy="6886350"/>
          </a:xfrm>
          <a:prstGeom prst="rect">
            <a:avLst/>
          </a:prstGeom>
        </p:spPr>
      </p:pic>
      <p:pic>
        <p:nvPicPr>
          <p:cNvPr id="46" name="MS logo gray - EMF" descr="Microsoft logo, gray text version">
            <a:extLst>
              <a:ext uri="{FF2B5EF4-FFF2-40B4-BE49-F238E27FC236}">
                <a16:creationId xmlns:a16="http://schemas.microsoft.com/office/drawing/2014/main" id="{B1746B92-570C-AA34-E1EB-E4F282BE22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5" name="MS logo white - EMF" descr="Microsoft logo white text version">
            <a:extLst>
              <a:ext uri="{FF2B5EF4-FFF2-40B4-BE49-F238E27FC236}">
                <a16:creationId xmlns:a16="http://schemas.microsoft.com/office/drawing/2014/main" id="{D7654444-1415-4117-FA3B-5EC44494E98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extBox 2">
            <a:extLst>
              <a:ext uri="{FF2B5EF4-FFF2-40B4-BE49-F238E27FC236}">
                <a16:creationId xmlns:a16="http://schemas.microsoft.com/office/drawing/2014/main" id="{E317A76B-F648-6DBE-5478-716C76038A3D}"/>
              </a:ext>
            </a:extLst>
          </p:cNvPr>
          <p:cNvSpPr txBox="1"/>
          <p:nvPr userDrawn="1"/>
        </p:nvSpPr>
        <p:spPr>
          <a:xfrm>
            <a:off x="428529" y="2097867"/>
            <a:ext cx="5328073" cy="2662267"/>
          </a:xfrm>
          <a:prstGeom prst="rect">
            <a:avLst/>
          </a:prstGeom>
          <a:noFill/>
        </p:spPr>
        <p:txBody>
          <a:bodyPr wrap="square">
            <a:spAutoFit/>
          </a:bodyPr>
          <a:lstStyle/>
          <a:p>
            <a:pPr marL="0" marR="0" lvl="0" indent="0" algn="l" defTabSz="1269402" rtl="0" eaLnBrk="1" fontAlgn="auto" latinLnBrk="0" hangingPunct="1">
              <a:lnSpc>
                <a:spcPct val="90000"/>
              </a:lnSpc>
              <a:spcBef>
                <a:spcPts val="0"/>
              </a:spcBef>
              <a:spcAft>
                <a:spcPts val="600"/>
              </a:spcAft>
              <a:buClrTx/>
              <a:buSzTx/>
              <a:buFontTx/>
              <a:buNone/>
              <a:tabLst/>
              <a:defRPr/>
            </a:pPr>
            <a:r>
              <a:rPr kumimoji="0" lang="en-US" sz="6000" b="0" i="0" u="none" strike="noStrike" kern="0" cap="none" spc="-50" normalizeH="0" baseline="0" noProof="0">
                <a:ln>
                  <a:noFill/>
                </a:ln>
                <a:gradFill flip="none" rotWithShape="1">
                  <a:gsLst>
                    <a:gs pos="36000">
                      <a:srgbClr val="DAD9FF"/>
                    </a:gs>
                    <a:gs pos="85000">
                      <a:srgbClr val="FFE399"/>
                    </a:gs>
                  </a:gsLst>
                  <a:lin ang="18900000" scaled="1"/>
                  <a:tileRect/>
                </a:gradFill>
                <a:effectLst/>
                <a:uLnTx/>
                <a:uFillTx/>
                <a:latin typeface="Segoe UI Semibold"/>
                <a:ea typeface="Segoe UI" pitchFamily="34" charset="0"/>
                <a:cs typeface="Segoe UI" pitchFamily="34" charset="0"/>
              </a:rPr>
              <a:t>Microsoft 365</a:t>
            </a:r>
          </a:p>
          <a:p>
            <a:pPr marL="0" marR="0" lvl="0" indent="0" algn="l" defTabSz="1269402" rtl="0" eaLnBrk="1" fontAlgn="auto" latinLnBrk="0" hangingPunct="1">
              <a:lnSpc>
                <a:spcPct val="90000"/>
              </a:lnSpc>
              <a:spcBef>
                <a:spcPts val="0"/>
              </a:spcBef>
              <a:spcAft>
                <a:spcPts val="600"/>
              </a:spcAft>
              <a:buClrTx/>
              <a:buSzTx/>
              <a:buFontTx/>
              <a:buNone/>
              <a:tabLst/>
              <a:defRPr/>
            </a:pPr>
            <a:r>
              <a:rPr kumimoji="0" lang="en-US" sz="6000" b="0" i="0" u="none" strike="noStrike" kern="0" cap="none" spc="-50" normalizeH="0" baseline="0" noProof="0">
                <a:ln>
                  <a:noFill/>
                </a:ln>
                <a:gradFill flip="none" rotWithShape="1">
                  <a:gsLst>
                    <a:gs pos="36000">
                      <a:srgbClr val="DAD9FF"/>
                    </a:gs>
                    <a:gs pos="85000">
                      <a:srgbClr val="FFE399"/>
                    </a:gs>
                  </a:gsLst>
                  <a:lin ang="18900000" scaled="1"/>
                  <a:tileRect/>
                </a:gradFill>
                <a:effectLst/>
                <a:uLnTx/>
                <a:uFillTx/>
                <a:latin typeface="Segoe UI Semibold"/>
                <a:ea typeface="Segoe UI" pitchFamily="34" charset="0"/>
                <a:cs typeface="Segoe UI" pitchFamily="34" charset="0"/>
              </a:rPr>
              <a:t>Community Conference</a:t>
            </a:r>
          </a:p>
        </p:txBody>
      </p:sp>
    </p:spTree>
    <p:extLst>
      <p:ext uri="{BB962C8B-B14F-4D97-AF65-F5344CB8AC3E}">
        <p14:creationId xmlns:p14="http://schemas.microsoft.com/office/powerpoint/2010/main" val="9968564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D13E2-57EB-4A2D-ACC9-0F9B345013BE}"/>
              </a:ext>
            </a:extLst>
          </p:cNvPr>
          <p:cNvPicPr>
            <a:picLocks noChangeAspect="1"/>
          </p:cNvPicPr>
          <p:nvPr userDrawn="1"/>
        </p:nvPicPr>
        <p:blipFill rotWithShape="1">
          <a:blip r:embed="rId2"/>
          <a:srcRect l="50206"/>
          <a:stretch/>
        </p:blipFill>
        <p:spPr>
          <a:xfrm>
            <a:off x="0" y="-28350"/>
            <a:ext cx="12192000" cy="688635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EDE4B6"/>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45679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90117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959346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530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65214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1722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7880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36788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53963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118579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37679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862750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94468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1937529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221399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419620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120951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706464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75150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361260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907142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991290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676480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410184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340690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062587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324485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83695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00854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18378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794999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22194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7330221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48691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56744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76502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73971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6407329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1221479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7126319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445972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30916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7022655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46366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22943715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46515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46366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271931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79643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3823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rgbClr val="D59E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0589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losing logo slide">
    <p:bg>
      <p:bgPr>
        <a:solidFill>
          <a:srgbClr val="702573"/>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1893193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Gray">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19062466"/>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9EC73-A6A9-CEC5-1C93-0A9CA3F447A8}"/>
              </a:ext>
            </a:extLst>
          </p:cNvPr>
          <p:cNvPicPr>
            <a:picLocks noChangeAspect="1"/>
          </p:cNvPicPr>
          <p:nvPr userDrawn="1"/>
        </p:nvPicPr>
        <p:blipFill rotWithShape="1">
          <a:blip r:embed="rId2"/>
          <a:srcRect l="50206"/>
          <a:stretch/>
        </p:blipFill>
        <p:spPr>
          <a:xfrm>
            <a:off x="0" y="-28350"/>
            <a:ext cx="12192000" cy="6886350"/>
          </a:xfrm>
          <a:prstGeom prst="rect">
            <a:avLst/>
          </a:prstGeom>
        </p:spPr>
      </p:pic>
      <p:pic>
        <p:nvPicPr>
          <p:cNvPr id="46" name="MS logo gray - EMF" descr="Microsoft logo, gray text version">
            <a:extLst>
              <a:ext uri="{FF2B5EF4-FFF2-40B4-BE49-F238E27FC236}">
                <a16:creationId xmlns:a16="http://schemas.microsoft.com/office/drawing/2014/main" id="{B1746B92-570C-AA34-E1EB-E4F282BE22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5" name="MS logo white - EMF" descr="Microsoft logo white text version">
            <a:extLst>
              <a:ext uri="{FF2B5EF4-FFF2-40B4-BE49-F238E27FC236}">
                <a16:creationId xmlns:a16="http://schemas.microsoft.com/office/drawing/2014/main" id="{D7654444-1415-4117-FA3B-5EC44494E98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extBox 2">
            <a:extLst>
              <a:ext uri="{FF2B5EF4-FFF2-40B4-BE49-F238E27FC236}">
                <a16:creationId xmlns:a16="http://schemas.microsoft.com/office/drawing/2014/main" id="{E317A76B-F648-6DBE-5478-716C76038A3D}"/>
              </a:ext>
            </a:extLst>
          </p:cNvPr>
          <p:cNvSpPr txBox="1"/>
          <p:nvPr userDrawn="1"/>
        </p:nvSpPr>
        <p:spPr>
          <a:xfrm>
            <a:off x="428529" y="2097867"/>
            <a:ext cx="5328073" cy="2662267"/>
          </a:xfrm>
          <a:prstGeom prst="rect">
            <a:avLst/>
          </a:prstGeom>
          <a:noFill/>
        </p:spPr>
        <p:txBody>
          <a:bodyPr wrap="square">
            <a:spAutoFit/>
          </a:bodyPr>
          <a:lstStyle/>
          <a:p>
            <a:pPr marL="0" marR="0" lvl="0" indent="0" algn="l" defTabSz="1269402" rtl="0" eaLnBrk="1" fontAlgn="auto" latinLnBrk="0" hangingPunct="1">
              <a:lnSpc>
                <a:spcPct val="90000"/>
              </a:lnSpc>
              <a:spcBef>
                <a:spcPts val="0"/>
              </a:spcBef>
              <a:spcAft>
                <a:spcPts val="600"/>
              </a:spcAft>
              <a:buClrTx/>
              <a:buSzTx/>
              <a:buFontTx/>
              <a:buNone/>
              <a:tabLst/>
              <a:defRPr/>
            </a:pPr>
            <a:r>
              <a:rPr kumimoji="0" lang="en-US" sz="6000" b="0" i="0" u="none" strike="noStrike" kern="0" cap="none" spc="-50" normalizeH="0" baseline="0" noProof="0">
                <a:ln>
                  <a:noFill/>
                </a:ln>
                <a:gradFill flip="none" rotWithShape="1">
                  <a:gsLst>
                    <a:gs pos="36000">
                      <a:srgbClr val="DAD9FF"/>
                    </a:gs>
                    <a:gs pos="85000">
                      <a:srgbClr val="FFE399"/>
                    </a:gs>
                  </a:gsLst>
                  <a:lin ang="18900000" scaled="1"/>
                  <a:tileRect/>
                </a:gradFill>
                <a:effectLst/>
                <a:uLnTx/>
                <a:uFillTx/>
                <a:latin typeface="Segoe UI Semibold"/>
                <a:ea typeface="Segoe UI" pitchFamily="34" charset="0"/>
                <a:cs typeface="Segoe UI" pitchFamily="34" charset="0"/>
              </a:rPr>
              <a:t>Microsoft 365</a:t>
            </a:r>
          </a:p>
          <a:p>
            <a:pPr marL="0" marR="0" lvl="0" indent="0" algn="l" defTabSz="1269402" rtl="0" eaLnBrk="1" fontAlgn="auto" latinLnBrk="0" hangingPunct="1">
              <a:lnSpc>
                <a:spcPct val="90000"/>
              </a:lnSpc>
              <a:spcBef>
                <a:spcPts val="0"/>
              </a:spcBef>
              <a:spcAft>
                <a:spcPts val="600"/>
              </a:spcAft>
              <a:buClrTx/>
              <a:buSzTx/>
              <a:buFontTx/>
              <a:buNone/>
              <a:tabLst/>
              <a:defRPr/>
            </a:pPr>
            <a:r>
              <a:rPr kumimoji="0" lang="en-US" sz="6000" b="0" i="0" u="none" strike="noStrike" kern="0" cap="none" spc="-50" normalizeH="0" baseline="0" noProof="0">
                <a:ln>
                  <a:noFill/>
                </a:ln>
                <a:gradFill flip="none" rotWithShape="1">
                  <a:gsLst>
                    <a:gs pos="36000">
                      <a:srgbClr val="DAD9FF"/>
                    </a:gs>
                    <a:gs pos="85000">
                      <a:srgbClr val="FFE399"/>
                    </a:gs>
                  </a:gsLst>
                  <a:lin ang="18900000" scaled="1"/>
                  <a:tileRect/>
                </a:gradFill>
                <a:effectLst/>
                <a:uLnTx/>
                <a:uFillTx/>
                <a:latin typeface="Segoe UI Semibold"/>
                <a:ea typeface="Segoe UI" pitchFamily="34" charset="0"/>
                <a:cs typeface="Segoe UI" pitchFamily="34" charset="0"/>
              </a:rPr>
              <a:t>Community Conference</a:t>
            </a:r>
          </a:p>
        </p:txBody>
      </p:sp>
    </p:spTree>
    <p:extLst>
      <p:ext uri="{BB962C8B-B14F-4D97-AF65-F5344CB8AC3E}">
        <p14:creationId xmlns:p14="http://schemas.microsoft.com/office/powerpoint/2010/main" val="33486172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03948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D13E2-57EB-4A2D-ACC9-0F9B345013BE}"/>
              </a:ext>
            </a:extLst>
          </p:cNvPr>
          <p:cNvPicPr>
            <a:picLocks noChangeAspect="1"/>
          </p:cNvPicPr>
          <p:nvPr userDrawn="1"/>
        </p:nvPicPr>
        <p:blipFill rotWithShape="1">
          <a:blip r:embed="rId2"/>
          <a:srcRect l="50206"/>
          <a:stretch/>
        </p:blipFill>
        <p:spPr>
          <a:xfrm>
            <a:off x="0" y="-28350"/>
            <a:ext cx="12192000" cy="688635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EDE4B6"/>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935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08351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624771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2354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37278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08042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43759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601046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34301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133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50" Type="http://schemas.openxmlformats.org/officeDocument/2006/relationships/image" Target="../media/image15.png"/><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49" Type="http://schemas.openxmlformats.org/officeDocument/2006/relationships/theme" Target="../theme/theme2.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slideLayout" Target="../slideLayouts/slideLayout88.xml"/><Relationship Id="rId8" Type="http://schemas.openxmlformats.org/officeDocument/2006/relationships/slideLayout" Target="../slideLayouts/slideLayout48.xml"/><Relationship Id="rId51" Type="http://schemas.openxmlformats.org/officeDocument/2006/relationships/image" Target="../media/image16.svg"/><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20" Type="http://schemas.openxmlformats.org/officeDocument/2006/relationships/slideLayout" Target="../slideLayouts/slideLayout60.xml"/><Relationship Id="rId41" Type="http://schemas.openxmlformats.org/officeDocument/2006/relationships/slideLayout" Target="../slideLayouts/slideLayout81.xml"/><Relationship Id="rId1" Type="http://schemas.openxmlformats.org/officeDocument/2006/relationships/slideLayout" Target="../slideLayouts/slideLayout41.xml"/><Relationship Id="rId6"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slideLayout" Target="../slideLayouts/slideLayout127.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42" Type="http://schemas.openxmlformats.org/officeDocument/2006/relationships/slideLayout" Target="../slideLayouts/slideLayout130.xml"/><Relationship Id="rId47" Type="http://schemas.openxmlformats.org/officeDocument/2006/relationships/slideLayout" Target="../slideLayouts/slideLayout135.xml"/><Relationship Id="rId50" Type="http://schemas.openxmlformats.org/officeDocument/2006/relationships/theme" Target="../theme/theme3.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9" Type="http://schemas.openxmlformats.org/officeDocument/2006/relationships/slideLayout" Target="../slideLayouts/slideLayout117.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45" Type="http://schemas.openxmlformats.org/officeDocument/2006/relationships/slideLayout" Target="../slideLayouts/slideLayout133.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49" Type="http://schemas.openxmlformats.org/officeDocument/2006/relationships/slideLayout" Target="../slideLayouts/slideLayout137.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4" Type="http://schemas.openxmlformats.org/officeDocument/2006/relationships/slideLayout" Target="../slideLayouts/slideLayout132.xml"/><Relationship Id="rId52" Type="http://schemas.openxmlformats.org/officeDocument/2006/relationships/image" Target="../media/image16.sv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slideLayout" Target="../slideLayouts/slideLayout131.xml"/><Relationship Id="rId48" Type="http://schemas.openxmlformats.org/officeDocument/2006/relationships/slideLayout" Target="../slideLayouts/slideLayout136.xml"/><Relationship Id="rId8" Type="http://schemas.openxmlformats.org/officeDocument/2006/relationships/slideLayout" Target="../slideLayouts/slideLayout96.xml"/><Relationship Id="rId51" Type="http://schemas.openxmlformats.org/officeDocument/2006/relationships/image" Target="../media/image15.png"/><Relationship Id="rId3" Type="http://schemas.openxmlformats.org/officeDocument/2006/relationships/slideLayout" Target="../slideLayouts/slideLayout91.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46" Type="http://schemas.openxmlformats.org/officeDocument/2006/relationships/slideLayout" Target="../slideLayouts/slideLayout134.xml"/><Relationship Id="rId20" Type="http://schemas.openxmlformats.org/officeDocument/2006/relationships/slideLayout" Target="../slideLayouts/slideLayout108.xml"/><Relationship Id="rId41" Type="http://schemas.openxmlformats.org/officeDocument/2006/relationships/slideLayout" Target="../slideLayouts/slideLayout129.xml"/><Relationship Id="rId1" Type="http://schemas.openxmlformats.org/officeDocument/2006/relationships/slideLayout" Target="../slideLayouts/slideLayout89.xml"/><Relationship Id="rId6" Type="http://schemas.openxmlformats.org/officeDocument/2006/relationships/slideLayout" Target="../slideLayouts/slideLayout9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9" Type="http://schemas.openxmlformats.org/officeDocument/2006/relationships/slideLayout" Target="../slideLayouts/slideLayout176.xml"/><Relationship Id="rId21" Type="http://schemas.openxmlformats.org/officeDocument/2006/relationships/slideLayout" Target="../slideLayouts/slideLayout158.xml"/><Relationship Id="rId34" Type="http://schemas.openxmlformats.org/officeDocument/2006/relationships/slideLayout" Target="../slideLayouts/slideLayout171.xml"/><Relationship Id="rId42" Type="http://schemas.openxmlformats.org/officeDocument/2006/relationships/slideLayout" Target="../slideLayouts/slideLayout179.xml"/><Relationship Id="rId47" Type="http://schemas.openxmlformats.org/officeDocument/2006/relationships/slideLayout" Target="../slideLayouts/slideLayout184.xml"/><Relationship Id="rId50" Type="http://schemas.openxmlformats.org/officeDocument/2006/relationships/slideLayout" Target="../slideLayouts/slideLayout187.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9" Type="http://schemas.openxmlformats.org/officeDocument/2006/relationships/slideLayout" Target="../slideLayouts/slideLayout166.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37" Type="http://schemas.openxmlformats.org/officeDocument/2006/relationships/slideLayout" Target="../slideLayouts/slideLayout174.xml"/><Relationship Id="rId40" Type="http://schemas.openxmlformats.org/officeDocument/2006/relationships/slideLayout" Target="../slideLayouts/slideLayout177.xml"/><Relationship Id="rId45" Type="http://schemas.openxmlformats.org/officeDocument/2006/relationships/slideLayout" Target="../slideLayouts/slideLayout182.xml"/><Relationship Id="rId53" Type="http://schemas.openxmlformats.org/officeDocument/2006/relationships/image" Target="../media/image15.png"/><Relationship Id="rId5" Type="http://schemas.openxmlformats.org/officeDocument/2006/relationships/slideLayout" Target="../slideLayouts/slideLayout142.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slideLayout" Target="../slideLayouts/slideLayout168.xml"/><Relationship Id="rId44" Type="http://schemas.openxmlformats.org/officeDocument/2006/relationships/slideLayout" Target="../slideLayouts/slideLayout181.xml"/><Relationship Id="rId52" Type="http://schemas.openxmlformats.org/officeDocument/2006/relationships/theme" Target="../theme/theme4.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35" Type="http://schemas.openxmlformats.org/officeDocument/2006/relationships/slideLayout" Target="../slideLayouts/slideLayout172.xml"/><Relationship Id="rId43" Type="http://schemas.openxmlformats.org/officeDocument/2006/relationships/slideLayout" Target="../slideLayouts/slideLayout180.xml"/><Relationship Id="rId48" Type="http://schemas.openxmlformats.org/officeDocument/2006/relationships/slideLayout" Target="../slideLayouts/slideLayout185.xml"/><Relationship Id="rId8" Type="http://schemas.openxmlformats.org/officeDocument/2006/relationships/slideLayout" Target="../slideLayouts/slideLayout145.xml"/><Relationship Id="rId51" Type="http://schemas.openxmlformats.org/officeDocument/2006/relationships/slideLayout" Target="../slideLayouts/slideLayout188.xml"/><Relationship Id="rId3" Type="http://schemas.openxmlformats.org/officeDocument/2006/relationships/slideLayout" Target="../slideLayouts/slideLayout140.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slideLayout" Target="../slideLayouts/slideLayout170.xml"/><Relationship Id="rId38" Type="http://schemas.openxmlformats.org/officeDocument/2006/relationships/slideLayout" Target="../slideLayouts/slideLayout175.xml"/><Relationship Id="rId46" Type="http://schemas.openxmlformats.org/officeDocument/2006/relationships/slideLayout" Target="../slideLayouts/slideLayout183.xml"/><Relationship Id="rId20" Type="http://schemas.openxmlformats.org/officeDocument/2006/relationships/slideLayout" Target="../slideLayouts/slideLayout157.xml"/><Relationship Id="rId41" Type="http://schemas.openxmlformats.org/officeDocument/2006/relationships/slideLayout" Target="../slideLayouts/slideLayout178.xml"/><Relationship Id="rId54" Type="http://schemas.openxmlformats.org/officeDocument/2006/relationships/image" Target="../media/image16.sv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36" Type="http://schemas.openxmlformats.org/officeDocument/2006/relationships/slideLayout" Target="../slideLayouts/slideLayout173.xml"/><Relationship Id="rId49" Type="http://schemas.openxmlformats.org/officeDocument/2006/relationships/slideLayout" Target="../slideLayouts/slideLayout18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26" Type="http://schemas.openxmlformats.org/officeDocument/2006/relationships/slideLayout" Target="../slideLayouts/slideLayout214.xml"/><Relationship Id="rId39" Type="http://schemas.openxmlformats.org/officeDocument/2006/relationships/slideLayout" Target="../slideLayouts/slideLayout227.xml"/><Relationship Id="rId21" Type="http://schemas.openxmlformats.org/officeDocument/2006/relationships/slideLayout" Target="../slideLayouts/slideLayout209.xml"/><Relationship Id="rId34" Type="http://schemas.openxmlformats.org/officeDocument/2006/relationships/slideLayout" Target="../slideLayouts/slideLayout222.xml"/><Relationship Id="rId42" Type="http://schemas.openxmlformats.org/officeDocument/2006/relationships/slideLayout" Target="../slideLayouts/slideLayout230.xml"/><Relationship Id="rId47" Type="http://schemas.openxmlformats.org/officeDocument/2006/relationships/theme" Target="../theme/theme5.xml"/><Relationship Id="rId7" Type="http://schemas.openxmlformats.org/officeDocument/2006/relationships/slideLayout" Target="../slideLayouts/slideLayout195.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9" Type="http://schemas.openxmlformats.org/officeDocument/2006/relationships/slideLayout" Target="../slideLayouts/slideLayout217.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24" Type="http://schemas.openxmlformats.org/officeDocument/2006/relationships/slideLayout" Target="../slideLayouts/slideLayout212.xml"/><Relationship Id="rId32" Type="http://schemas.openxmlformats.org/officeDocument/2006/relationships/slideLayout" Target="../slideLayouts/slideLayout220.xml"/><Relationship Id="rId37" Type="http://schemas.openxmlformats.org/officeDocument/2006/relationships/slideLayout" Target="../slideLayouts/slideLayout225.xml"/><Relationship Id="rId40" Type="http://schemas.openxmlformats.org/officeDocument/2006/relationships/slideLayout" Target="../slideLayouts/slideLayout228.xml"/><Relationship Id="rId45" Type="http://schemas.openxmlformats.org/officeDocument/2006/relationships/slideLayout" Target="../slideLayouts/slideLayout233.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23" Type="http://schemas.openxmlformats.org/officeDocument/2006/relationships/slideLayout" Target="../slideLayouts/slideLayout211.xml"/><Relationship Id="rId28" Type="http://schemas.openxmlformats.org/officeDocument/2006/relationships/slideLayout" Target="../slideLayouts/slideLayout216.xml"/><Relationship Id="rId36" Type="http://schemas.openxmlformats.org/officeDocument/2006/relationships/slideLayout" Target="../slideLayouts/slideLayout224.xml"/><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31" Type="http://schemas.openxmlformats.org/officeDocument/2006/relationships/slideLayout" Target="../slideLayouts/slideLayout219.xml"/><Relationship Id="rId44" Type="http://schemas.openxmlformats.org/officeDocument/2006/relationships/slideLayout" Target="../slideLayouts/slideLayout232.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slideLayout" Target="../slideLayouts/slideLayout210.xml"/><Relationship Id="rId27" Type="http://schemas.openxmlformats.org/officeDocument/2006/relationships/slideLayout" Target="../slideLayouts/slideLayout215.xml"/><Relationship Id="rId30" Type="http://schemas.openxmlformats.org/officeDocument/2006/relationships/slideLayout" Target="../slideLayouts/slideLayout218.xml"/><Relationship Id="rId35" Type="http://schemas.openxmlformats.org/officeDocument/2006/relationships/slideLayout" Target="../slideLayouts/slideLayout223.xml"/><Relationship Id="rId43" Type="http://schemas.openxmlformats.org/officeDocument/2006/relationships/slideLayout" Target="../slideLayouts/slideLayout231.xml"/><Relationship Id="rId48" Type="http://schemas.openxmlformats.org/officeDocument/2006/relationships/image" Target="../media/image1.emf"/><Relationship Id="rId8" Type="http://schemas.openxmlformats.org/officeDocument/2006/relationships/slideLayout" Target="../slideLayouts/slideLayout196.xml"/><Relationship Id="rId3" Type="http://schemas.openxmlformats.org/officeDocument/2006/relationships/slideLayout" Target="../slideLayouts/slideLayout191.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5" Type="http://schemas.openxmlformats.org/officeDocument/2006/relationships/slideLayout" Target="../slideLayouts/slideLayout213.xml"/><Relationship Id="rId33" Type="http://schemas.openxmlformats.org/officeDocument/2006/relationships/slideLayout" Target="../slideLayouts/slideLayout221.xml"/><Relationship Id="rId38" Type="http://schemas.openxmlformats.org/officeDocument/2006/relationships/slideLayout" Target="../slideLayouts/slideLayout226.xml"/><Relationship Id="rId46" Type="http://schemas.openxmlformats.org/officeDocument/2006/relationships/slideLayout" Target="../slideLayouts/slideLayout234.xml"/><Relationship Id="rId20" Type="http://schemas.openxmlformats.org/officeDocument/2006/relationships/slideLayout" Target="../slideLayouts/slideLayout208.xml"/><Relationship Id="rId41" Type="http://schemas.openxmlformats.org/officeDocument/2006/relationships/slideLayout" Target="../slideLayouts/slideLayout22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47.xml"/><Relationship Id="rId18" Type="http://schemas.openxmlformats.org/officeDocument/2006/relationships/slideLayout" Target="../slideLayouts/slideLayout252.xml"/><Relationship Id="rId26" Type="http://schemas.openxmlformats.org/officeDocument/2006/relationships/slideLayout" Target="../slideLayouts/slideLayout260.xml"/><Relationship Id="rId39" Type="http://schemas.openxmlformats.org/officeDocument/2006/relationships/slideLayout" Target="../slideLayouts/slideLayout273.xml"/><Relationship Id="rId21" Type="http://schemas.openxmlformats.org/officeDocument/2006/relationships/slideLayout" Target="../slideLayouts/slideLayout255.xml"/><Relationship Id="rId34" Type="http://schemas.openxmlformats.org/officeDocument/2006/relationships/slideLayout" Target="../slideLayouts/slideLayout268.xml"/><Relationship Id="rId42" Type="http://schemas.openxmlformats.org/officeDocument/2006/relationships/slideLayout" Target="../slideLayouts/slideLayout276.xml"/><Relationship Id="rId47" Type="http://schemas.openxmlformats.org/officeDocument/2006/relationships/theme" Target="../theme/theme6.xml"/><Relationship Id="rId7" Type="http://schemas.openxmlformats.org/officeDocument/2006/relationships/slideLayout" Target="../slideLayouts/slideLayout241.xml"/><Relationship Id="rId2" Type="http://schemas.openxmlformats.org/officeDocument/2006/relationships/slideLayout" Target="../slideLayouts/slideLayout236.xml"/><Relationship Id="rId16" Type="http://schemas.openxmlformats.org/officeDocument/2006/relationships/slideLayout" Target="../slideLayouts/slideLayout250.xml"/><Relationship Id="rId29" Type="http://schemas.openxmlformats.org/officeDocument/2006/relationships/slideLayout" Target="../slideLayouts/slideLayout263.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24" Type="http://schemas.openxmlformats.org/officeDocument/2006/relationships/slideLayout" Target="../slideLayouts/slideLayout258.xml"/><Relationship Id="rId32" Type="http://schemas.openxmlformats.org/officeDocument/2006/relationships/slideLayout" Target="../slideLayouts/slideLayout266.xml"/><Relationship Id="rId37" Type="http://schemas.openxmlformats.org/officeDocument/2006/relationships/slideLayout" Target="../slideLayouts/slideLayout271.xml"/><Relationship Id="rId40" Type="http://schemas.openxmlformats.org/officeDocument/2006/relationships/slideLayout" Target="../slideLayouts/slideLayout274.xml"/><Relationship Id="rId45" Type="http://schemas.openxmlformats.org/officeDocument/2006/relationships/slideLayout" Target="../slideLayouts/slideLayout279.xml"/><Relationship Id="rId5" Type="http://schemas.openxmlformats.org/officeDocument/2006/relationships/slideLayout" Target="../slideLayouts/slideLayout239.xml"/><Relationship Id="rId15" Type="http://schemas.openxmlformats.org/officeDocument/2006/relationships/slideLayout" Target="../slideLayouts/slideLayout249.xml"/><Relationship Id="rId23" Type="http://schemas.openxmlformats.org/officeDocument/2006/relationships/slideLayout" Target="../slideLayouts/slideLayout257.xml"/><Relationship Id="rId28" Type="http://schemas.openxmlformats.org/officeDocument/2006/relationships/slideLayout" Target="../slideLayouts/slideLayout262.xml"/><Relationship Id="rId36" Type="http://schemas.openxmlformats.org/officeDocument/2006/relationships/slideLayout" Target="../slideLayouts/slideLayout270.xml"/><Relationship Id="rId10" Type="http://schemas.openxmlformats.org/officeDocument/2006/relationships/slideLayout" Target="../slideLayouts/slideLayout244.xml"/><Relationship Id="rId19" Type="http://schemas.openxmlformats.org/officeDocument/2006/relationships/slideLayout" Target="../slideLayouts/slideLayout253.xml"/><Relationship Id="rId31" Type="http://schemas.openxmlformats.org/officeDocument/2006/relationships/slideLayout" Target="../slideLayouts/slideLayout265.xml"/><Relationship Id="rId44" Type="http://schemas.openxmlformats.org/officeDocument/2006/relationships/slideLayout" Target="../slideLayouts/slideLayout278.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 Id="rId22" Type="http://schemas.openxmlformats.org/officeDocument/2006/relationships/slideLayout" Target="../slideLayouts/slideLayout256.xml"/><Relationship Id="rId27" Type="http://schemas.openxmlformats.org/officeDocument/2006/relationships/slideLayout" Target="../slideLayouts/slideLayout261.xml"/><Relationship Id="rId30" Type="http://schemas.openxmlformats.org/officeDocument/2006/relationships/slideLayout" Target="../slideLayouts/slideLayout264.xml"/><Relationship Id="rId35" Type="http://schemas.openxmlformats.org/officeDocument/2006/relationships/slideLayout" Target="../slideLayouts/slideLayout269.xml"/><Relationship Id="rId43" Type="http://schemas.openxmlformats.org/officeDocument/2006/relationships/slideLayout" Target="../slideLayouts/slideLayout277.xml"/><Relationship Id="rId48" Type="http://schemas.openxmlformats.org/officeDocument/2006/relationships/image" Target="../media/image1.emf"/><Relationship Id="rId8" Type="http://schemas.openxmlformats.org/officeDocument/2006/relationships/slideLayout" Target="../slideLayouts/slideLayout242.xml"/><Relationship Id="rId3" Type="http://schemas.openxmlformats.org/officeDocument/2006/relationships/slideLayout" Target="../slideLayouts/slideLayout237.xml"/><Relationship Id="rId12" Type="http://schemas.openxmlformats.org/officeDocument/2006/relationships/slideLayout" Target="../slideLayouts/slideLayout246.xml"/><Relationship Id="rId17" Type="http://schemas.openxmlformats.org/officeDocument/2006/relationships/slideLayout" Target="../slideLayouts/slideLayout251.xml"/><Relationship Id="rId25" Type="http://schemas.openxmlformats.org/officeDocument/2006/relationships/slideLayout" Target="../slideLayouts/slideLayout259.xml"/><Relationship Id="rId33" Type="http://schemas.openxmlformats.org/officeDocument/2006/relationships/slideLayout" Target="../slideLayouts/slideLayout267.xml"/><Relationship Id="rId38" Type="http://schemas.openxmlformats.org/officeDocument/2006/relationships/slideLayout" Target="../slideLayouts/slideLayout272.xml"/><Relationship Id="rId46" Type="http://schemas.openxmlformats.org/officeDocument/2006/relationships/slideLayout" Target="../slideLayouts/slideLayout280.xml"/><Relationship Id="rId20" Type="http://schemas.openxmlformats.org/officeDocument/2006/relationships/slideLayout" Target="../slideLayouts/slideLayout254.xml"/><Relationship Id="rId41" Type="http://schemas.openxmlformats.org/officeDocument/2006/relationships/slideLayout" Target="../slideLayouts/slideLayout2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2"/>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33035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0">
            <a:extLst>
              <a:ext uri="{96DAC541-7B7A-43D3-8B79-37D633B846F1}">
                <asvg:svgBlip xmlns:asvg="http://schemas.microsoft.com/office/drawing/2016/SVG/main" r:embed="rId5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555281332"/>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 id="2147483748" r:id="rId47"/>
    <p:sldLayoutId id="2147483749" r:id="rId4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663865391"/>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3798" r:id="rId46"/>
    <p:sldLayoutId id="2147483799" r:id="rId47"/>
    <p:sldLayoutId id="2147483800" r:id="rId48"/>
    <p:sldLayoutId id="2147483801"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3">
            <a:extLst>
              <a:ext uri="{96DAC541-7B7A-43D3-8B79-37D633B846F1}">
                <asvg:svgBlip xmlns:asvg="http://schemas.microsoft.com/office/drawing/2016/SVG/main" r:embed="rId5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062771745"/>
      </p:ext>
    </p:extLst>
  </p:cSld>
  <p:clrMap bg1="dk1" tx1="lt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37" r:id="rId35"/>
    <p:sldLayoutId id="2147483838" r:id="rId36"/>
    <p:sldLayoutId id="2147483839" r:id="rId37"/>
    <p:sldLayoutId id="2147483840" r:id="rId38"/>
    <p:sldLayoutId id="2147483841" r:id="rId39"/>
    <p:sldLayoutId id="2147483842" r:id="rId40"/>
    <p:sldLayoutId id="2147483843" r:id="rId41"/>
    <p:sldLayoutId id="2147483844" r:id="rId42"/>
    <p:sldLayoutId id="2147483845" r:id="rId43"/>
    <p:sldLayoutId id="2147483846" r:id="rId44"/>
    <p:sldLayoutId id="2147483847" r:id="rId45"/>
    <p:sldLayoutId id="2147483848" r:id="rId46"/>
    <p:sldLayoutId id="2147483849" r:id="rId47"/>
    <p:sldLayoutId id="2147483850" r:id="rId48"/>
    <p:sldLayoutId id="2147483851" r:id="rId49"/>
    <p:sldLayoutId id="2147483852" r:id="rId50"/>
    <p:sldLayoutId id="2147483853" r:id="rId5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91F2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26803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84370720"/>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 id="2147483889" r:id="rId19"/>
    <p:sldLayoutId id="2147483890" r:id="rId20"/>
    <p:sldLayoutId id="2147483891" r:id="rId21"/>
    <p:sldLayoutId id="2147483892" r:id="rId22"/>
    <p:sldLayoutId id="2147483893" r:id="rId23"/>
    <p:sldLayoutId id="2147483894" r:id="rId24"/>
    <p:sldLayoutId id="2147483895" r:id="rId25"/>
    <p:sldLayoutId id="2147483896" r:id="rId26"/>
    <p:sldLayoutId id="2147483897" r:id="rId27"/>
    <p:sldLayoutId id="2147483898" r:id="rId28"/>
    <p:sldLayoutId id="2147483899" r:id="rId29"/>
    <p:sldLayoutId id="2147483900" r:id="rId30"/>
    <p:sldLayoutId id="2147483901" r:id="rId31"/>
    <p:sldLayoutId id="2147483902" r:id="rId32"/>
    <p:sldLayoutId id="2147483903" r:id="rId33"/>
    <p:sldLayoutId id="2147483904" r:id="rId34"/>
    <p:sldLayoutId id="2147483905" r:id="rId35"/>
    <p:sldLayoutId id="2147483906" r:id="rId36"/>
    <p:sldLayoutId id="2147483907" r:id="rId37"/>
    <p:sldLayoutId id="2147483908" r:id="rId38"/>
    <p:sldLayoutId id="2147483909" r:id="rId39"/>
    <p:sldLayoutId id="2147483910" r:id="rId40"/>
    <p:sldLayoutId id="2147483911" r:id="rId41"/>
    <p:sldLayoutId id="2147483912" r:id="rId42"/>
    <p:sldLayoutId id="2147483913" r:id="rId43"/>
    <p:sldLayoutId id="2147483914" r:id="rId44"/>
    <p:sldLayoutId id="2147483915" r:id="rId45"/>
    <p:sldLayoutId id="2147483916" r:id="rId46"/>
  </p:sldLayoutIdLst>
  <p:transition>
    <p:fade/>
  </p:transition>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bg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1"/>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8" cstate="print">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9792705"/>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 id="2147483943" r:id="rId26"/>
    <p:sldLayoutId id="2147483944" r:id="rId27"/>
    <p:sldLayoutId id="2147483945" r:id="rId28"/>
    <p:sldLayoutId id="2147483946" r:id="rId29"/>
    <p:sldLayoutId id="2147483947" r:id="rId30"/>
    <p:sldLayoutId id="2147483948" r:id="rId31"/>
    <p:sldLayoutId id="2147483949" r:id="rId32"/>
    <p:sldLayoutId id="2147483950" r:id="rId33"/>
    <p:sldLayoutId id="2147483951" r:id="rId34"/>
    <p:sldLayoutId id="2147483952" r:id="rId35"/>
    <p:sldLayoutId id="2147483953" r:id="rId36"/>
    <p:sldLayoutId id="2147483954" r:id="rId37"/>
    <p:sldLayoutId id="2147483955" r:id="rId38"/>
    <p:sldLayoutId id="2147483956" r:id="rId39"/>
    <p:sldLayoutId id="2147483957" r:id="rId40"/>
    <p:sldLayoutId id="2147483958" r:id="rId41"/>
    <p:sldLayoutId id="2147483959" r:id="rId42"/>
    <p:sldLayoutId id="2147483960" r:id="rId43"/>
    <p:sldLayoutId id="2147483961" r:id="rId44"/>
    <p:sldLayoutId id="2147483962" r:id="rId45"/>
    <p:sldLayoutId id="2147483963" r:id="rId46"/>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31.xml"/><Relationship Id="rId4" Type="http://schemas.openxmlformats.org/officeDocument/2006/relationships/image" Target="../media/image63.png"/></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blogs.windows.com/windowsexperience/?p=179153"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77.jpe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www.microsoft.com/events/codeofconduct"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ignite.microsoft.com/home"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80.jpeg"/><Relationship Id="rId4" Type="http://schemas.openxmlformats.org/officeDocument/2006/relationships/hyperlink" Target="https://news.microsoft.com/ignite-2024-book-of-new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aka.ms/M365ChampionCall/ask" TargetMode="External"/><Relationship Id="rId1" Type="http://schemas.openxmlformats.org/officeDocument/2006/relationships/slideLayout" Target="../slideLayouts/slideLayout13.xml"/><Relationship Id="rId5" Type="http://schemas.openxmlformats.org/officeDocument/2006/relationships/hyperlink" Target="https://aka.ms/Microsoft365ChampionCallFeedback" TargetMode="External"/><Relationship Id="rId4" Type="http://schemas.openxmlformats.org/officeDocument/2006/relationships/image" Target="../media/image82.svg"/></Relationships>
</file>

<file path=ppt/slides/_rels/slide22.xml.rels><?xml version="1.0" encoding="UTF-8" standalone="yes"?>
<Relationships xmlns="http://schemas.openxmlformats.org/package/2006/relationships"><Relationship Id="rId3" Type="http://schemas.openxmlformats.org/officeDocument/2006/relationships/hyperlink" Target="https://www.sharepointeurope.com/" TargetMode="External"/><Relationship Id="rId7"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2" Type="http://schemas.openxmlformats.org/officeDocument/2006/relationships/hyperlink" Target="https://communitydays.org/event/2024-11-28/collabdays-hungary-2024" TargetMode="External"/><Relationship Id="rId1" Type="http://schemas.openxmlformats.org/officeDocument/2006/relationships/slideLayout" Target="../slideLayouts/slideLayout13.xml"/><Relationship Id="rId6" Type="http://schemas.openxmlformats.org/officeDocument/2006/relationships/hyperlink" Target="https://www.microsoft.com/events" TargetMode="External"/><Relationship Id="rId5" Type="http://schemas.openxmlformats.org/officeDocument/2006/relationships/hyperlink" Target="https://communitydays.org/event/2025-01-17/m365-community-days-phoenix" TargetMode="External"/><Relationship Id="rId4" Type="http://schemas.openxmlformats.org/officeDocument/2006/relationships/hyperlink" Target="https://communitydays.org/event/2024-12-07/m365-saturday-bangalore-202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aka.ms/M365ChampionCall/ask" TargetMode="External"/><Relationship Id="rId1" Type="http://schemas.openxmlformats.org/officeDocument/2006/relationships/slideLayout" Target="../slideLayouts/slideLayout13.xml"/><Relationship Id="rId5" Type="http://schemas.openxmlformats.org/officeDocument/2006/relationships/hyperlink" Target="https://aka.ms/Microsoft365ChampionCallFeedback" TargetMode="External"/><Relationship Id="rId4" Type="http://schemas.openxmlformats.org/officeDocument/2006/relationships/image" Target="../media/image82.svg"/></Relationships>
</file>

<file path=ppt/slides/_rels/slide24.xml.rels><?xml version="1.0" encoding="UTF-8" standalone="yes"?>
<Relationships xmlns="http://schemas.openxmlformats.org/package/2006/relationships"><Relationship Id="rId8" Type="http://schemas.openxmlformats.org/officeDocument/2006/relationships/hyperlink" Target="https://aka.ms/M365Champions" TargetMode="External"/><Relationship Id="rId3" Type="http://schemas.openxmlformats.org/officeDocument/2006/relationships/image" Target="../media/image83.png"/><Relationship Id="rId7" Type="http://schemas.openxmlformats.org/officeDocument/2006/relationships/hyperlink" Target="https://aka.ms/DrivingAdoption" TargetMode="External"/><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hyperlink" Target="https://aka.ms/Microsoft365ChampionCallFeedback"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hyperlink" Target="https://aka.ms/becomeachampion" TargetMode="External"/><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aka.ms/M365ChampionCallPM" TargetMode="External"/><Relationship Id="rId2" Type="http://schemas.openxmlformats.org/officeDocument/2006/relationships/hyperlink" Target="https://aka.ms/M365ChampionCallAM" TargetMode="External"/><Relationship Id="rId1" Type="http://schemas.openxmlformats.org/officeDocument/2006/relationships/slideLayout" Target="../slideLayouts/slideLayout12.xml"/><Relationship Id="rId4" Type="http://schemas.openxmlformats.org/officeDocument/2006/relationships/hyperlink" Target="https://aka.ms/M365Champ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s://aka.ms/MondaysatMicrosoft"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mailto:youtube.com/@MicrosoftCommunityLearning" TargetMode="External"/><Relationship Id="rId2" Type="http://schemas.openxmlformats.org/officeDocument/2006/relationships/hyperlink" Target="https://aka.ms/MGCI" TargetMode="External"/><Relationship Id="rId1" Type="http://schemas.openxmlformats.org/officeDocument/2006/relationships/slideLayout" Target="../slideLayouts/slideLayout14.xml"/><Relationship Id="rId5" Type="http://schemas.openxmlformats.org/officeDocument/2006/relationships/image" Target="../media/image67.jpeg"/><Relationship Id="rId4" Type="http://schemas.openxmlformats.org/officeDocument/2006/relationships/hyperlink" Target="https://techcommunity.microsoft.c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ka.ms/communityskills" TargetMode="External"/><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hyperlink" Target="https://adoption.microsoft.com/microsoft-teams/" TargetMode="External"/><Relationship Id="rId3" Type="http://schemas.openxmlformats.org/officeDocument/2006/relationships/hyperlink" Target="https://adoption.microsoft.com/copilot" TargetMode="External"/><Relationship Id="rId7" Type="http://schemas.openxmlformats.org/officeDocument/2006/relationships/hyperlink" Target="https://aka.ms/Copilot/SuccessKit" TargetMode="External"/><Relationship Id="rId12" Type="http://schemas.openxmlformats.org/officeDocument/2006/relationships/hyperlink" Target="https://adoption.microsoft.com/release-notes/" TargetMode="External"/><Relationship Id="rId2" Type="http://schemas.openxmlformats.org/officeDocument/2006/relationships/image" Target="../media/image69.png"/><Relationship Id="rId1" Type="http://schemas.openxmlformats.org/officeDocument/2006/relationships/slideLayout" Target="../slideLayouts/slideLayout14.xml"/><Relationship Id="rId6" Type="http://schemas.openxmlformats.org/officeDocument/2006/relationships/hyperlink" Target="https://aka.ms/Copilot/TeamsGetStarted" TargetMode="External"/><Relationship Id="rId11" Type="http://schemas.openxmlformats.org/officeDocument/2006/relationships/hyperlink" Target="https://aka.ms/SharePoint/CustomerAdoptionGuide" TargetMode="External"/><Relationship Id="rId5" Type="http://schemas.openxmlformats.org/officeDocument/2006/relationships/hyperlink" Target="https://aka.ms/Copilot/WordGetStarted" TargetMode="External"/><Relationship Id="rId10" Type="http://schemas.openxmlformats.org/officeDocument/2006/relationships/hyperlink" Target="https://adoption.microsoft.com/copilot/smb/" TargetMode="External"/><Relationship Id="rId4" Type="http://schemas.openxmlformats.org/officeDocument/2006/relationships/hyperlink" Target="https://aka.ms/Copilot/PPTGetStarted" TargetMode="External"/><Relationship Id="rId9" Type="http://schemas.openxmlformats.org/officeDocument/2006/relationships/hyperlink" Target="https://adoption.microsoft.com/new-microsoft-team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ignite.microsoft.com/home"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70.jpeg"/><Relationship Id="rId4" Type="http://schemas.openxmlformats.org/officeDocument/2006/relationships/hyperlink" Target="https://news.microsoft.com/ignite-2024-book-of-new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80454" y="4445841"/>
            <a:ext cx="4038941" cy="936122"/>
          </a:xfrm>
          <a:prstGeom prst="roundRect">
            <a:avLst>
              <a:gd name="adj" fmla="val 5000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7003" y="4663475"/>
            <a:ext cx="532553" cy="500853"/>
          </a:xfrm>
          <a:prstGeom prst="rect">
            <a:avLst/>
          </a:prstGeom>
        </p:spPr>
      </p:pic>
      <p:sp>
        <p:nvSpPr>
          <p:cNvPr id="10" name="Title 9">
            <a:extLst>
              <a:ext uri="{FF2B5EF4-FFF2-40B4-BE49-F238E27FC236}">
                <a16:creationId xmlns:a16="http://schemas.microsoft.com/office/drawing/2014/main" id="{5BF01188-9D10-E577-7ACE-7FA45ED2B967}"/>
              </a:ext>
            </a:extLst>
          </p:cNvPr>
          <p:cNvSpPr txBox="1">
            <a:spLocks noGrp="1"/>
          </p:cNvSpPr>
          <p:nvPr>
            <p:ph type="title" idx="4294967295"/>
          </p:nvPr>
        </p:nvSpPr>
        <p:spPr>
          <a:xfrm>
            <a:off x="580454" y="1273551"/>
            <a:ext cx="7726870" cy="29546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bg1"/>
                </a:solidFill>
                <a:effectLst/>
                <a:uLnTx/>
                <a:uFillTx/>
                <a:latin typeface="Segoe UI Semibold"/>
                <a:ea typeface="+mn-ea"/>
                <a:cs typeface="+mn-cs"/>
              </a:rPr>
              <a:t>Microsoft 365 Champions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community call</a:t>
            </a:r>
            <a:endParaRPr kumimoji="0" lang="en-US" sz="5400" b="0" i="0" u="none" strike="noStrike" kern="1200" cap="none" spc="600" normalizeH="0" baseline="0" noProof="0">
              <a:ln>
                <a:noFill/>
              </a:ln>
              <a:solidFill>
                <a:schemeClr val="bg1"/>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ED8A1AB5-2D60-3569-1D67-9F967F1BC395}"/>
              </a:ext>
            </a:extLst>
          </p:cNvPr>
          <p:cNvSpPr txBox="1"/>
          <p:nvPr/>
        </p:nvSpPr>
        <p:spPr>
          <a:xfrm>
            <a:off x="1530382" y="4652291"/>
            <a:ext cx="291350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November 2024</a:t>
            </a:r>
          </a:p>
        </p:txBody>
      </p:sp>
    </p:spTree>
    <p:extLst>
      <p:ext uri="{BB962C8B-B14F-4D97-AF65-F5344CB8AC3E}">
        <p14:creationId xmlns:p14="http://schemas.microsoft.com/office/powerpoint/2010/main" val="283221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622AF-DBC7-ADAC-19E1-5353EE35DD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B9112-015D-37CA-87AF-0D402D417996}"/>
              </a:ext>
            </a:extLst>
          </p:cNvPr>
          <p:cNvSpPr>
            <a:spLocks noGrp="1"/>
          </p:cNvSpPr>
          <p:nvPr>
            <p:ph type="title"/>
          </p:nvPr>
        </p:nvSpPr>
        <p:spPr/>
        <p:txBody>
          <a:bodyPr/>
          <a:lstStyle/>
          <a:p>
            <a:r>
              <a:rPr lang="en-US"/>
              <a:t>Ignite 2024 Recap</a:t>
            </a:r>
          </a:p>
        </p:txBody>
      </p:sp>
      <p:sp>
        <p:nvSpPr>
          <p:cNvPr id="4" name="Text Placeholder 3">
            <a:extLst>
              <a:ext uri="{FF2B5EF4-FFF2-40B4-BE49-F238E27FC236}">
                <a16:creationId xmlns:a16="http://schemas.microsoft.com/office/drawing/2014/main" id="{68BAFF84-EBD1-6058-8634-774FCAC713CB}"/>
              </a:ext>
            </a:extLst>
          </p:cNvPr>
          <p:cNvSpPr>
            <a:spLocks noGrp="1"/>
          </p:cNvSpPr>
          <p:nvPr>
            <p:ph type="body" sz="quarter" idx="12"/>
          </p:nvPr>
        </p:nvSpPr>
        <p:spPr/>
        <p:txBody>
          <a:bodyPr vert="horz" wrap="square" lIns="0" tIns="0" rIns="0" bIns="0" rtlCol="0" anchor="t">
            <a:spAutoFit/>
          </a:bodyPr>
          <a:lstStyle/>
          <a:p>
            <a:r>
              <a:rPr lang="en-US">
                <a:cs typeface="Segoe UI Semilight"/>
              </a:rPr>
              <a:t>AI at Work</a:t>
            </a:r>
          </a:p>
        </p:txBody>
      </p:sp>
      <p:sp>
        <p:nvSpPr>
          <p:cNvPr id="5" name="Text Placeholder 4">
            <a:extLst>
              <a:ext uri="{FF2B5EF4-FFF2-40B4-BE49-F238E27FC236}">
                <a16:creationId xmlns:a16="http://schemas.microsoft.com/office/drawing/2014/main" id="{632CE85D-B0DE-D70D-3AB2-D8AD93865E07}"/>
              </a:ext>
            </a:extLst>
          </p:cNvPr>
          <p:cNvSpPr>
            <a:spLocks noGrp="1"/>
          </p:cNvSpPr>
          <p:nvPr>
            <p:ph type="body" sz="quarter" idx="13"/>
          </p:nvPr>
        </p:nvSpPr>
        <p:spPr>
          <a:xfrm>
            <a:off x="584200" y="2239963"/>
            <a:ext cx="4927600" cy="4560736"/>
          </a:xfrm>
        </p:spPr>
        <p:txBody>
          <a:bodyPr/>
          <a:lstStyle/>
          <a:p>
            <a:pPr marL="0" indent="0">
              <a:lnSpc>
                <a:spcPct val="90000"/>
              </a:lnSpc>
              <a:spcBef>
                <a:spcPts val="1000"/>
              </a:spcBef>
              <a:buNone/>
            </a:pPr>
            <a:r>
              <a:rPr lang="en-US" sz="2400" b="0" i="0">
                <a:solidFill>
                  <a:srgbClr val="333333"/>
                </a:solidFill>
                <a:effectLst/>
                <a:latin typeface="Segoe UI Semibold" panose="020B0702040204020203" pitchFamily="34" charset="0"/>
                <a:cs typeface="Segoe UI Semibold" panose="020B0702040204020203" pitchFamily="34" charset="0"/>
              </a:rPr>
              <a:t>Agents, agents, agents</a:t>
            </a:r>
          </a:p>
          <a:p>
            <a:pPr marL="0" indent="0">
              <a:lnSpc>
                <a:spcPct val="90000"/>
              </a:lnSpc>
              <a:spcBef>
                <a:spcPts val="1000"/>
              </a:spcBef>
              <a:buNone/>
            </a:pPr>
            <a:r>
              <a:rPr lang="en-US" b="0" i="1">
                <a:solidFill>
                  <a:srgbClr val="333333"/>
                </a:solidFill>
                <a:effectLst/>
                <a:latin typeface="SegoeUI"/>
              </a:rPr>
              <a:t>“Think about [agents] these like your teammates. They are scoped to specific roles with specific permissions”- </a:t>
            </a:r>
            <a:r>
              <a:rPr lang="en-US" b="0" i="0">
                <a:solidFill>
                  <a:srgbClr val="333333"/>
                </a:solidFill>
                <a:effectLst/>
                <a:latin typeface="SegoeUI"/>
              </a:rPr>
              <a:t>Satya Nadella, Ignite 2024</a:t>
            </a:r>
          </a:p>
          <a:p>
            <a:pPr marL="285750" indent="-285750">
              <a:lnSpc>
                <a:spcPct val="90000"/>
              </a:lnSpc>
              <a:spcBef>
                <a:spcPts val="1000"/>
              </a:spcBef>
              <a:buFont typeface="Arial" panose="020B0604020202020204" pitchFamily="34" charset="0"/>
              <a:buChar char="•"/>
            </a:pPr>
            <a:r>
              <a:rPr lang="en-US" sz="1700" b="1">
                <a:solidFill>
                  <a:srgbClr val="333333"/>
                </a:solidFill>
              </a:rPr>
              <a:t>Facilitator agent </a:t>
            </a:r>
            <a:r>
              <a:rPr lang="en-US" sz="1700">
                <a:solidFill>
                  <a:srgbClr val="333333"/>
                </a:solidFill>
              </a:rPr>
              <a:t>- acts like someone you add to a </a:t>
            </a:r>
            <a:r>
              <a:rPr lang="en-US" sz="1700" i="1">
                <a:solidFill>
                  <a:srgbClr val="333333"/>
                </a:solidFill>
              </a:rPr>
              <a:t>Teams</a:t>
            </a:r>
            <a:r>
              <a:rPr lang="en-US" sz="1700">
                <a:solidFill>
                  <a:srgbClr val="333333"/>
                </a:solidFill>
              </a:rPr>
              <a:t> meeting, keeping the meeting focused, chats, follow-up and action items</a:t>
            </a:r>
          </a:p>
          <a:p>
            <a:pPr marL="285750" indent="-285750">
              <a:lnSpc>
                <a:spcPct val="90000"/>
              </a:lnSpc>
              <a:spcBef>
                <a:spcPts val="1000"/>
              </a:spcBef>
              <a:buFont typeface="Arial" panose="020B0604020202020204" pitchFamily="34" charset="0"/>
              <a:buChar char="•"/>
            </a:pPr>
            <a:r>
              <a:rPr lang="en-US" sz="1700" b="1" i="0">
                <a:solidFill>
                  <a:srgbClr val="333333"/>
                </a:solidFill>
                <a:effectLst/>
              </a:rPr>
              <a:t>Project manager agent </a:t>
            </a:r>
            <a:r>
              <a:rPr lang="en-US" sz="1700" b="0" i="0">
                <a:solidFill>
                  <a:srgbClr val="333333"/>
                </a:solidFill>
                <a:effectLst/>
              </a:rPr>
              <a:t>- in </a:t>
            </a:r>
            <a:r>
              <a:rPr lang="en-US" sz="1700" b="0" i="1">
                <a:solidFill>
                  <a:srgbClr val="333333"/>
                </a:solidFill>
                <a:effectLst/>
              </a:rPr>
              <a:t>Planner</a:t>
            </a:r>
            <a:r>
              <a:rPr lang="en-US" sz="1700" b="0" i="0">
                <a:solidFill>
                  <a:srgbClr val="333333"/>
                </a:solidFill>
                <a:effectLst/>
              </a:rPr>
              <a:t> helps automate the key steps in a project management workflow, create a new plan from scratch, task assignment, content creation</a:t>
            </a:r>
          </a:p>
          <a:p>
            <a:pPr marL="285750" indent="-285750">
              <a:lnSpc>
                <a:spcPct val="90000"/>
              </a:lnSpc>
              <a:spcBef>
                <a:spcPts val="1000"/>
              </a:spcBef>
              <a:buFont typeface="Arial" panose="020B0604020202020204" pitchFamily="34" charset="0"/>
              <a:buChar char="•"/>
            </a:pPr>
            <a:r>
              <a:rPr lang="en-US" sz="1700" b="1" i="0">
                <a:solidFill>
                  <a:srgbClr val="000000"/>
                </a:solidFill>
                <a:effectLst/>
              </a:rPr>
              <a:t>Self service agent </a:t>
            </a:r>
            <a:r>
              <a:rPr lang="en-US" sz="1700" b="0" i="0">
                <a:solidFill>
                  <a:srgbClr val="000000"/>
                </a:solidFill>
                <a:effectLst/>
              </a:rPr>
              <a:t>- using </a:t>
            </a:r>
            <a:r>
              <a:rPr lang="en-US" sz="1700" b="0" i="1">
                <a:solidFill>
                  <a:srgbClr val="000000"/>
                </a:solidFill>
                <a:effectLst/>
              </a:rPr>
              <a:t>Microsoft 365 Copilot Business Chat (</a:t>
            </a:r>
            <a:r>
              <a:rPr lang="en-US" sz="1700" b="0" i="1" err="1">
                <a:solidFill>
                  <a:srgbClr val="000000"/>
                </a:solidFill>
                <a:effectLst/>
              </a:rPr>
              <a:t>BizChat</a:t>
            </a:r>
            <a:r>
              <a:rPr lang="en-US" sz="1700" b="0" i="1">
                <a:solidFill>
                  <a:srgbClr val="000000"/>
                </a:solidFill>
                <a:effectLst/>
              </a:rPr>
              <a:t>) </a:t>
            </a:r>
            <a:r>
              <a:rPr lang="en-US" sz="1700" b="0" i="0">
                <a:solidFill>
                  <a:srgbClr val="000000"/>
                </a:solidFill>
                <a:effectLst/>
              </a:rPr>
              <a:t>answers for common workplace policy-related questions and takes actions on key HR and IT related-tasks. </a:t>
            </a:r>
          </a:p>
          <a:p>
            <a:pPr marL="285750" indent="-285750">
              <a:lnSpc>
                <a:spcPct val="90000"/>
              </a:lnSpc>
              <a:spcBef>
                <a:spcPts val="1000"/>
              </a:spcBef>
              <a:buFont typeface="Arial" panose="020B0604020202020204" pitchFamily="34" charset="0"/>
              <a:buChar char="•"/>
            </a:pPr>
            <a:endParaRPr lang="en-US" b="0" i="0">
              <a:solidFill>
                <a:srgbClr val="333333"/>
              </a:solidFill>
              <a:effectLst/>
              <a:latin typeface="SegoeUI"/>
            </a:endParaRPr>
          </a:p>
        </p:txBody>
      </p:sp>
      <p:pic>
        <p:nvPicPr>
          <p:cNvPr id="8" name="Picture Placeholder 7">
            <a:extLst>
              <a:ext uri="{FF2B5EF4-FFF2-40B4-BE49-F238E27FC236}">
                <a16:creationId xmlns:a16="http://schemas.microsoft.com/office/drawing/2014/main" id="{4939F775-7E34-20E0-C428-923A8C1D708A}"/>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886" b="3886"/>
          <a:stretch/>
        </p:blipFill>
        <p:spPr/>
      </p:pic>
    </p:spTree>
    <p:extLst>
      <p:ext uri="{BB962C8B-B14F-4D97-AF65-F5344CB8AC3E}">
        <p14:creationId xmlns:p14="http://schemas.microsoft.com/office/powerpoint/2010/main" val="361649645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EC3F3-243D-EAA3-8060-25C51D42C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EE643B-077A-3982-C9CE-E2638B893817}"/>
              </a:ext>
            </a:extLst>
          </p:cNvPr>
          <p:cNvSpPr>
            <a:spLocks noGrp="1"/>
          </p:cNvSpPr>
          <p:nvPr>
            <p:ph type="title"/>
          </p:nvPr>
        </p:nvSpPr>
        <p:spPr/>
        <p:txBody>
          <a:bodyPr/>
          <a:lstStyle/>
          <a:p>
            <a:r>
              <a:rPr lang="en-US"/>
              <a:t>Ignite 2024 Recap</a:t>
            </a:r>
          </a:p>
        </p:txBody>
      </p:sp>
      <p:sp>
        <p:nvSpPr>
          <p:cNvPr id="4" name="Text Placeholder 3">
            <a:extLst>
              <a:ext uri="{FF2B5EF4-FFF2-40B4-BE49-F238E27FC236}">
                <a16:creationId xmlns:a16="http://schemas.microsoft.com/office/drawing/2014/main" id="{96D1C407-5706-9156-4CD9-53CC4A6B335D}"/>
              </a:ext>
            </a:extLst>
          </p:cNvPr>
          <p:cNvSpPr>
            <a:spLocks noGrp="1"/>
          </p:cNvSpPr>
          <p:nvPr>
            <p:ph type="body" sz="quarter" idx="12"/>
          </p:nvPr>
        </p:nvSpPr>
        <p:spPr/>
        <p:txBody>
          <a:bodyPr vert="horz" wrap="square" lIns="0" tIns="0" rIns="0" bIns="0" rtlCol="0" anchor="t">
            <a:spAutoFit/>
          </a:bodyPr>
          <a:lstStyle/>
          <a:p>
            <a:r>
              <a:rPr lang="en-US">
                <a:cs typeface="Segoe UI Semilight"/>
              </a:rPr>
              <a:t>AI at Work</a:t>
            </a:r>
          </a:p>
        </p:txBody>
      </p:sp>
      <p:sp>
        <p:nvSpPr>
          <p:cNvPr id="5" name="Text Placeholder 4">
            <a:extLst>
              <a:ext uri="{FF2B5EF4-FFF2-40B4-BE49-F238E27FC236}">
                <a16:creationId xmlns:a16="http://schemas.microsoft.com/office/drawing/2014/main" id="{E1E7EE2B-F715-85F3-964C-73BFC7D2FBC0}"/>
              </a:ext>
            </a:extLst>
          </p:cNvPr>
          <p:cNvSpPr>
            <a:spLocks noGrp="1"/>
          </p:cNvSpPr>
          <p:nvPr>
            <p:ph type="body" sz="quarter" idx="13"/>
          </p:nvPr>
        </p:nvSpPr>
        <p:spPr>
          <a:xfrm>
            <a:off x="584200" y="2239963"/>
            <a:ext cx="4927600" cy="3649717"/>
          </a:xfrm>
        </p:spPr>
        <p:txBody>
          <a:bodyPr/>
          <a:lstStyle/>
          <a:p>
            <a:pPr marL="0" indent="0">
              <a:lnSpc>
                <a:spcPct val="90000"/>
              </a:lnSpc>
              <a:spcBef>
                <a:spcPts val="1000"/>
              </a:spcBef>
              <a:buNone/>
            </a:pPr>
            <a:r>
              <a:rPr lang="en-US" sz="2400" b="0" i="0">
                <a:solidFill>
                  <a:srgbClr val="333333"/>
                </a:solidFill>
                <a:effectLst/>
                <a:latin typeface="Segoe UI Semibold" panose="020B0702040204020203" pitchFamily="34" charset="0"/>
                <a:cs typeface="Segoe UI Semibold" panose="020B0702040204020203" pitchFamily="34" charset="0"/>
              </a:rPr>
              <a:t>Agents, agents, agents</a:t>
            </a:r>
          </a:p>
          <a:p>
            <a:pPr marL="285750" indent="-285750">
              <a:lnSpc>
                <a:spcPct val="90000"/>
              </a:lnSpc>
              <a:spcBef>
                <a:spcPts val="1000"/>
              </a:spcBef>
              <a:buFont typeface="Arial" panose="020B0604020202020204" pitchFamily="34" charset="0"/>
              <a:buChar char="•"/>
            </a:pPr>
            <a:r>
              <a:rPr lang="en-US" sz="1700" b="1"/>
              <a:t>Interpreter agent</a:t>
            </a:r>
            <a:r>
              <a:rPr lang="en-US" sz="1700"/>
              <a:t>(early preview next year)- </a:t>
            </a:r>
            <a:r>
              <a:rPr lang="en-US" sz="1700" b="0" i="0">
                <a:solidFill>
                  <a:srgbClr val="080A12"/>
                </a:solidFill>
                <a:effectLst/>
              </a:rPr>
              <a:t>a real-time translation tool in </a:t>
            </a:r>
            <a:r>
              <a:rPr lang="en-US" sz="1700" b="0" i="1">
                <a:solidFill>
                  <a:srgbClr val="080A12"/>
                </a:solidFill>
                <a:effectLst/>
              </a:rPr>
              <a:t>Teams </a:t>
            </a:r>
            <a:r>
              <a:rPr lang="en-US" sz="1700" b="0" i="0">
                <a:solidFill>
                  <a:srgbClr val="080A12"/>
                </a:solidFill>
                <a:effectLst/>
              </a:rPr>
              <a:t>with up to nine languages, with the opportunity to have the agent simulate the user’s voice for any meeting participant</a:t>
            </a:r>
            <a:endParaRPr lang="en-US" sz="1700" b="0" i="0">
              <a:solidFill>
                <a:srgbClr val="000000"/>
              </a:solidFill>
              <a:effectLst/>
            </a:endParaRPr>
          </a:p>
          <a:p>
            <a:pPr marL="285750" indent="-285750">
              <a:lnSpc>
                <a:spcPct val="90000"/>
              </a:lnSpc>
              <a:spcBef>
                <a:spcPts val="1000"/>
              </a:spcBef>
              <a:buFont typeface="Arial" panose="020B0604020202020204" pitchFamily="34" charset="0"/>
              <a:buChar char="•"/>
            </a:pPr>
            <a:r>
              <a:rPr lang="en-US" sz="1700" b="1"/>
              <a:t>SharePoint agent </a:t>
            </a:r>
            <a:r>
              <a:rPr lang="en-US" sz="1700"/>
              <a:t>- every </a:t>
            </a:r>
            <a:r>
              <a:rPr lang="en-US" sz="1700" i="1"/>
              <a:t>SharePoint</a:t>
            </a:r>
            <a:r>
              <a:rPr lang="en-US" sz="1700"/>
              <a:t> site will have this agent that will provide instant access from real time information </a:t>
            </a:r>
            <a:r>
              <a:rPr lang="en-US" sz="1700" b="0" i="0">
                <a:solidFill>
                  <a:srgbClr val="000000"/>
                </a:solidFill>
                <a:effectLst/>
              </a:rPr>
              <a:t>grounded on specific SharePoint content, users can create their own agents on specific SharePoint files, folders or sites that support common business processes, these agents personalized name and certain behaviors</a:t>
            </a:r>
          </a:p>
        </p:txBody>
      </p:sp>
      <p:pic>
        <p:nvPicPr>
          <p:cNvPr id="8" name="Picture Placeholder 7">
            <a:extLst>
              <a:ext uri="{FF2B5EF4-FFF2-40B4-BE49-F238E27FC236}">
                <a16:creationId xmlns:a16="http://schemas.microsoft.com/office/drawing/2014/main" id="{A5EA334C-483B-16B7-DAF0-69EF2FBE3793}"/>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6565" b="6565"/>
          <a:stretch/>
        </p:blipFill>
        <p:spPr/>
      </p:pic>
    </p:spTree>
    <p:extLst>
      <p:ext uri="{BB962C8B-B14F-4D97-AF65-F5344CB8AC3E}">
        <p14:creationId xmlns:p14="http://schemas.microsoft.com/office/powerpoint/2010/main" val="414250453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BA0BB-97C9-6FAF-E290-C3C0D3BCC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BF835-833F-C3B8-6821-D6AEA84E2246}"/>
              </a:ext>
            </a:extLst>
          </p:cNvPr>
          <p:cNvSpPr>
            <a:spLocks noGrp="1"/>
          </p:cNvSpPr>
          <p:nvPr>
            <p:ph type="title"/>
          </p:nvPr>
        </p:nvSpPr>
        <p:spPr/>
        <p:txBody>
          <a:bodyPr/>
          <a:lstStyle/>
          <a:p>
            <a:r>
              <a:rPr lang="en-US"/>
              <a:t>Ignite 2024 Recap</a:t>
            </a:r>
          </a:p>
        </p:txBody>
      </p:sp>
      <p:sp>
        <p:nvSpPr>
          <p:cNvPr id="4" name="Text Placeholder 3">
            <a:extLst>
              <a:ext uri="{FF2B5EF4-FFF2-40B4-BE49-F238E27FC236}">
                <a16:creationId xmlns:a16="http://schemas.microsoft.com/office/drawing/2014/main" id="{576157D8-221E-4510-05EE-0FF9640353F7}"/>
              </a:ext>
            </a:extLst>
          </p:cNvPr>
          <p:cNvSpPr>
            <a:spLocks noGrp="1"/>
          </p:cNvSpPr>
          <p:nvPr>
            <p:ph type="body" sz="quarter" idx="12"/>
          </p:nvPr>
        </p:nvSpPr>
        <p:spPr/>
        <p:txBody>
          <a:bodyPr vert="horz" wrap="square" lIns="0" tIns="0" rIns="0" bIns="0" rtlCol="0" anchor="t">
            <a:spAutoFit/>
          </a:bodyPr>
          <a:lstStyle/>
          <a:p>
            <a:r>
              <a:rPr lang="en-US">
                <a:cs typeface="Segoe UI Semilight"/>
              </a:rPr>
              <a:t>AI at Work</a:t>
            </a:r>
          </a:p>
        </p:txBody>
      </p:sp>
      <p:sp>
        <p:nvSpPr>
          <p:cNvPr id="5" name="Text Placeholder 4">
            <a:extLst>
              <a:ext uri="{FF2B5EF4-FFF2-40B4-BE49-F238E27FC236}">
                <a16:creationId xmlns:a16="http://schemas.microsoft.com/office/drawing/2014/main" id="{6830320A-82AE-073F-76FB-4EE90593E42F}"/>
              </a:ext>
            </a:extLst>
          </p:cNvPr>
          <p:cNvSpPr>
            <a:spLocks noGrp="1"/>
          </p:cNvSpPr>
          <p:nvPr>
            <p:ph type="body" sz="quarter" idx="13"/>
          </p:nvPr>
        </p:nvSpPr>
        <p:spPr>
          <a:xfrm>
            <a:off x="584200" y="2239963"/>
            <a:ext cx="4927600" cy="4118563"/>
          </a:xfrm>
        </p:spPr>
        <p:txBody>
          <a:bodyPr/>
          <a:lstStyle/>
          <a:p>
            <a:pPr marL="0" indent="0">
              <a:lnSpc>
                <a:spcPct val="90000"/>
              </a:lnSpc>
              <a:spcBef>
                <a:spcPts val="1000"/>
              </a:spcBef>
              <a:buNone/>
            </a:pPr>
            <a:r>
              <a:rPr lang="en-US" sz="2400" b="0" i="0">
                <a:solidFill>
                  <a:srgbClr val="333333"/>
                </a:solidFill>
                <a:effectLst/>
                <a:latin typeface="Segoe UI Semibold" panose="020B0702040204020203" pitchFamily="34" charset="0"/>
                <a:cs typeface="Segoe UI Semibold" panose="020B0702040204020203" pitchFamily="34" charset="0"/>
              </a:rPr>
              <a:t>Copilot Actions and Analytics</a:t>
            </a:r>
          </a:p>
          <a:p>
            <a:pPr marL="285750" indent="-285750" algn="l">
              <a:lnSpc>
                <a:spcPts val="1500"/>
              </a:lnSpc>
              <a:buFont typeface="Arial" panose="020B0604020202020204" pitchFamily="34" charset="0"/>
              <a:buChar char="•"/>
            </a:pPr>
            <a:endParaRPr lang="en-US" sz="1600" b="1" i="0">
              <a:solidFill>
                <a:srgbClr val="2F2F2F"/>
              </a:solidFill>
              <a:effectLst/>
              <a:latin typeface="Segoe UI" panose="020B0502040204020203" pitchFamily="34" charset="0"/>
            </a:endParaRPr>
          </a:p>
          <a:p>
            <a:pPr marL="285750" indent="-285750" algn="l">
              <a:lnSpc>
                <a:spcPts val="1500"/>
              </a:lnSpc>
              <a:buFont typeface="Arial" panose="020B0604020202020204" pitchFamily="34" charset="0"/>
              <a:buChar char="•"/>
            </a:pPr>
            <a:r>
              <a:rPr lang="en-US" b="1" i="0">
                <a:solidFill>
                  <a:srgbClr val="2F2F2F"/>
                </a:solidFill>
                <a:effectLst/>
              </a:rPr>
              <a:t>Copilot Actions</a:t>
            </a:r>
            <a:r>
              <a:rPr lang="en-US" b="0" i="0">
                <a:solidFill>
                  <a:srgbClr val="2F2F2F"/>
                </a:solidFill>
                <a:effectLst/>
              </a:rPr>
              <a:t>, now in private preview, enable anyone to automate everyday tasks with simple, fill-in-the-blank prompts, whether it’s getting a daily summary of meeting actions in Microsoft Teams, compiling weekly reports or getting an email upon return from vacation that summarizes missed meetings, chats and emails.</a:t>
            </a:r>
          </a:p>
          <a:p>
            <a:pPr marL="742950" lvl="1" indent="-285750">
              <a:lnSpc>
                <a:spcPts val="1500"/>
              </a:lnSpc>
              <a:buFont typeface="Arial" panose="020B0604020202020204" pitchFamily="34" charset="0"/>
              <a:buChar char="•"/>
            </a:pPr>
            <a:r>
              <a:rPr lang="en-US" sz="1800" b="0" i="0">
                <a:solidFill>
                  <a:srgbClr val="2F2F2F"/>
                </a:solidFill>
                <a:effectLst/>
              </a:rPr>
              <a:t>Anyone can easily set up Actions right in their Microsoft 365 app, allowing users to focus on more impactful work, save time and boost productivity.</a:t>
            </a:r>
          </a:p>
          <a:p>
            <a:pPr marL="285750" indent="-285750">
              <a:lnSpc>
                <a:spcPct val="90000"/>
              </a:lnSpc>
              <a:spcBef>
                <a:spcPts val="1000"/>
              </a:spcBef>
              <a:buFont typeface="Arial" panose="020B0604020202020204" pitchFamily="34" charset="0"/>
              <a:buChar char="•"/>
            </a:pPr>
            <a:r>
              <a:rPr lang="en-US" b="0" i="0">
                <a:solidFill>
                  <a:srgbClr val="000000"/>
                </a:solidFill>
                <a:effectLst/>
              </a:rPr>
              <a:t>Users will be able to maximize their meetings with Microsoft 365 Copilot in Teams’ new ability to </a:t>
            </a:r>
            <a:r>
              <a:rPr lang="en-US" b="1" i="0">
                <a:solidFill>
                  <a:srgbClr val="000000"/>
                </a:solidFill>
                <a:effectLst/>
              </a:rPr>
              <a:t>analyze content</a:t>
            </a:r>
            <a:r>
              <a:rPr lang="en-US" b="0" i="0">
                <a:solidFill>
                  <a:srgbClr val="000000"/>
                </a:solidFill>
                <a:effectLst/>
              </a:rPr>
              <a:t> </a:t>
            </a:r>
            <a:r>
              <a:rPr lang="en-US" b="1" i="0">
                <a:solidFill>
                  <a:srgbClr val="000000"/>
                </a:solidFill>
                <a:effectLst/>
              </a:rPr>
              <a:t>presented in Teams </a:t>
            </a:r>
            <a:r>
              <a:rPr lang="en-US" b="0" i="0">
                <a:solidFill>
                  <a:srgbClr val="000000"/>
                </a:solidFill>
                <a:effectLst/>
              </a:rPr>
              <a:t>for valuable insights.</a:t>
            </a:r>
          </a:p>
        </p:txBody>
      </p:sp>
      <p:pic>
        <p:nvPicPr>
          <p:cNvPr id="8" name="Picture Placeholder 7">
            <a:extLst>
              <a:ext uri="{FF2B5EF4-FFF2-40B4-BE49-F238E27FC236}">
                <a16:creationId xmlns:a16="http://schemas.microsoft.com/office/drawing/2014/main" id="{E0AD8C06-35C3-85D1-E328-E859A47B1264}"/>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841" b="2841"/>
          <a:stretch/>
        </p:blipFill>
        <p:spPr/>
      </p:pic>
    </p:spTree>
    <p:extLst>
      <p:ext uri="{BB962C8B-B14F-4D97-AF65-F5344CB8AC3E}">
        <p14:creationId xmlns:p14="http://schemas.microsoft.com/office/powerpoint/2010/main" val="263417793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CF0A8-D99F-E9FC-A6EE-01F4C94CD0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3E2CD5-A6BE-B2A0-B105-DDF1674F24E7}"/>
              </a:ext>
            </a:extLst>
          </p:cNvPr>
          <p:cNvSpPr>
            <a:spLocks noGrp="1"/>
          </p:cNvSpPr>
          <p:nvPr>
            <p:ph type="title"/>
          </p:nvPr>
        </p:nvSpPr>
        <p:spPr/>
        <p:txBody>
          <a:bodyPr/>
          <a:lstStyle/>
          <a:p>
            <a:r>
              <a:rPr lang="en-US"/>
              <a:t>Ignite 2024 Recap</a:t>
            </a:r>
          </a:p>
        </p:txBody>
      </p:sp>
      <p:sp>
        <p:nvSpPr>
          <p:cNvPr id="4" name="Text Placeholder 3">
            <a:extLst>
              <a:ext uri="{FF2B5EF4-FFF2-40B4-BE49-F238E27FC236}">
                <a16:creationId xmlns:a16="http://schemas.microsoft.com/office/drawing/2014/main" id="{7955BCC7-E40F-63C7-4DB3-EAD64421703A}"/>
              </a:ext>
            </a:extLst>
          </p:cNvPr>
          <p:cNvSpPr>
            <a:spLocks noGrp="1"/>
          </p:cNvSpPr>
          <p:nvPr>
            <p:ph type="body" sz="quarter" idx="12"/>
          </p:nvPr>
        </p:nvSpPr>
        <p:spPr/>
        <p:txBody>
          <a:bodyPr vert="horz" wrap="square" lIns="0" tIns="0" rIns="0" bIns="0" rtlCol="0" anchor="t">
            <a:spAutoFit/>
          </a:bodyPr>
          <a:lstStyle/>
          <a:p>
            <a:r>
              <a:rPr lang="en-US">
                <a:cs typeface="Segoe UI Semilight"/>
              </a:rPr>
              <a:t>AI at Work</a:t>
            </a:r>
          </a:p>
        </p:txBody>
      </p:sp>
      <p:sp>
        <p:nvSpPr>
          <p:cNvPr id="5" name="Text Placeholder 4">
            <a:extLst>
              <a:ext uri="{FF2B5EF4-FFF2-40B4-BE49-F238E27FC236}">
                <a16:creationId xmlns:a16="http://schemas.microsoft.com/office/drawing/2014/main" id="{5559CCDD-1046-5273-D302-8E8D5586F8DE}"/>
              </a:ext>
            </a:extLst>
          </p:cNvPr>
          <p:cNvSpPr>
            <a:spLocks noGrp="1"/>
          </p:cNvSpPr>
          <p:nvPr>
            <p:ph type="body" sz="quarter" idx="13"/>
          </p:nvPr>
        </p:nvSpPr>
        <p:spPr>
          <a:xfrm>
            <a:off x="584200" y="2239963"/>
            <a:ext cx="4927600" cy="2667974"/>
          </a:xfrm>
        </p:spPr>
        <p:txBody>
          <a:bodyPr/>
          <a:lstStyle/>
          <a:p>
            <a:pPr marL="0" indent="0">
              <a:lnSpc>
                <a:spcPct val="90000"/>
              </a:lnSpc>
              <a:spcBef>
                <a:spcPts val="1000"/>
              </a:spcBef>
              <a:buNone/>
            </a:pPr>
            <a:r>
              <a:rPr lang="en-US" sz="2400" b="0" i="0">
                <a:solidFill>
                  <a:srgbClr val="333333"/>
                </a:solidFill>
                <a:effectLst/>
                <a:latin typeface="Segoe UI Semibold" panose="020B0702040204020203" pitchFamily="34" charset="0"/>
                <a:cs typeface="Segoe UI Semibold" panose="020B0702040204020203" pitchFamily="34" charset="0"/>
              </a:rPr>
              <a:t>Copilot File Summaries </a:t>
            </a:r>
          </a:p>
          <a:p>
            <a:pPr marL="285750" indent="-285750" algn="l">
              <a:lnSpc>
                <a:spcPts val="1500"/>
              </a:lnSpc>
              <a:buFont typeface="Arial" panose="020B0604020202020204" pitchFamily="34" charset="0"/>
              <a:buChar char="•"/>
            </a:pPr>
            <a:endParaRPr lang="en-US" sz="1600" b="1" i="0">
              <a:solidFill>
                <a:srgbClr val="2F2F2F"/>
              </a:solidFill>
              <a:effectLst/>
              <a:latin typeface="Segoe UI" panose="020B0502040204020203" pitchFamily="34" charset="0"/>
            </a:endParaRPr>
          </a:p>
          <a:p>
            <a:pPr marL="285750" indent="-285750" algn="l">
              <a:lnSpc>
                <a:spcPts val="1500"/>
              </a:lnSpc>
              <a:buFont typeface="Arial" panose="020B0604020202020204" pitchFamily="34" charset="0"/>
              <a:buChar char="•"/>
            </a:pPr>
            <a:r>
              <a:rPr lang="en-US" b="0" i="0">
                <a:solidFill>
                  <a:srgbClr val="000000"/>
                </a:solidFill>
                <a:effectLst/>
                <a:latin typeface="SegoeUI-Light"/>
              </a:rPr>
              <a:t>With new </a:t>
            </a:r>
            <a:r>
              <a:rPr lang="en-US" b="1" i="0">
                <a:solidFill>
                  <a:srgbClr val="000000"/>
                </a:solidFill>
                <a:effectLst/>
                <a:latin typeface="SegoeUI-Light"/>
              </a:rPr>
              <a:t>file summaries in 1:1 and group chats in Teams</a:t>
            </a:r>
            <a:r>
              <a:rPr lang="en-US" b="0" i="0">
                <a:solidFill>
                  <a:srgbClr val="000000"/>
                </a:solidFill>
                <a:effectLst/>
                <a:latin typeface="SegoeUI-Light"/>
              </a:rPr>
              <a:t>, Copilot in Teams will be able to quickly summarize the content so the user can understand the main points without opening the file. </a:t>
            </a:r>
          </a:p>
          <a:p>
            <a:pPr marL="285750" indent="-285750" algn="l">
              <a:lnSpc>
                <a:spcPts val="1500"/>
              </a:lnSpc>
              <a:buFont typeface="Arial" panose="020B0604020202020204" pitchFamily="34" charset="0"/>
              <a:buChar char="•"/>
            </a:pPr>
            <a:endParaRPr lang="en-US">
              <a:latin typeface="SegoeUI-Light"/>
            </a:endParaRPr>
          </a:p>
          <a:p>
            <a:pPr marL="285750" indent="-285750" algn="l">
              <a:lnSpc>
                <a:spcPts val="1500"/>
              </a:lnSpc>
              <a:buFont typeface="Arial" panose="020B0604020202020204" pitchFamily="34" charset="0"/>
              <a:buChar char="•"/>
            </a:pPr>
            <a:r>
              <a:rPr lang="en-US" b="0" i="0">
                <a:solidFill>
                  <a:srgbClr val="000000"/>
                </a:solidFill>
                <a:effectLst/>
                <a:latin typeface="SegoeUI-Light"/>
              </a:rPr>
              <a:t>Copilot file summaries will be </a:t>
            </a:r>
            <a:r>
              <a:rPr lang="en-US" b="1" i="0">
                <a:solidFill>
                  <a:srgbClr val="000000"/>
                </a:solidFill>
                <a:effectLst/>
                <a:latin typeface="SegoeUI-Light"/>
              </a:rPr>
              <a:t>available in preview in early 2025</a:t>
            </a:r>
            <a:r>
              <a:rPr lang="en-US" b="0" i="0">
                <a:solidFill>
                  <a:srgbClr val="000000"/>
                </a:solidFill>
                <a:effectLst/>
                <a:latin typeface="SegoeUI-Light"/>
              </a:rPr>
              <a:t> with Microsoft 365 Copilot in Teams for both mobile and desktop clients.</a:t>
            </a:r>
            <a:endParaRPr lang="en-US" b="0" i="0">
              <a:solidFill>
                <a:srgbClr val="000000"/>
              </a:solidFill>
              <a:effectLst/>
            </a:endParaRPr>
          </a:p>
        </p:txBody>
      </p:sp>
      <p:pic>
        <p:nvPicPr>
          <p:cNvPr id="8" name="Picture Placeholder 7">
            <a:extLst>
              <a:ext uri="{FF2B5EF4-FFF2-40B4-BE49-F238E27FC236}">
                <a16:creationId xmlns:a16="http://schemas.microsoft.com/office/drawing/2014/main" id="{20041D0A-1C2E-9579-1322-2BA65355E07F}"/>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918" b="3918"/>
          <a:stretch/>
        </p:blipFill>
        <p:spPr/>
      </p:pic>
    </p:spTree>
    <p:extLst>
      <p:ext uri="{BB962C8B-B14F-4D97-AF65-F5344CB8AC3E}">
        <p14:creationId xmlns:p14="http://schemas.microsoft.com/office/powerpoint/2010/main" val="37843807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37F53-6820-E742-F29F-B23BFB295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74C755-FFD1-E0CF-BAA4-FFDDAC858F1B}"/>
              </a:ext>
            </a:extLst>
          </p:cNvPr>
          <p:cNvSpPr>
            <a:spLocks noGrp="1"/>
          </p:cNvSpPr>
          <p:nvPr>
            <p:ph type="title"/>
          </p:nvPr>
        </p:nvSpPr>
        <p:spPr/>
        <p:txBody>
          <a:bodyPr/>
          <a:lstStyle/>
          <a:p>
            <a:r>
              <a:rPr lang="en-US"/>
              <a:t>Ignite 2024 Recap</a:t>
            </a:r>
          </a:p>
        </p:txBody>
      </p:sp>
      <p:sp>
        <p:nvSpPr>
          <p:cNvPr id="4" name="Text Placeholder 3">
            <a:extLst>
              <a:ext uri="{FF2B5EF4-FFF2-40B4-BE49-F238E27FC236}">
                <a16:creationId xmlns:a16="http://schemas.microsoft.com/office/drawing/2014/main" id="{31FA2C7F-34C3-CF93-A131-48385976A62E}"/>
              </a:ext>
            </a:extLst>
          </p:cNvPr>
          <p:cNvSpPr>
            <a:spLocks noGrp="1"/>
          </p:cNvSpPr>
          <p:nvPr>
            <p:ph type="body" sz="quarter" idx="12"/>
          </p:nvPr>
        </p:nvSpPr>
        <p:spPr/>
        <p:txBody>
          <a:bodyPr vert="horz" wrap="square" lIns="0" tIns="0" rIns="0" bIns="0" rtlCol="0" anchor="t">
            <a:spAutoFit/>
          </a:bodyPr>
          <a:lstStyle/>
          <a:p>
            <a:r>
              <a:rPr lang="en-US">
                <a:cs typeface="Segoe UI Semilight"/>
              </a:rPr>
              <a:t>AI at Work</a:t>
            </a:r>
          </a:p>
        </p:txBody>
      </p:sp>
      <p:sp>
        <p:nvSpPr>
          <p:cNvPr id="5" name="Text Placeholder 4">
            <a:extLst>
              <a:ext uri="{FF2B5EF4-FFF2-40B4-BE49-F238E27FC236}">
                <a16:creationId xmlns:a16="http://schemas.microsoft.com/office/drawing/2014/main" id="{5EE6FC06-B161-F50C-9CC3-561DAEAD632A}"/>
              </a:ext>
            </a:extLst>
          </p:cNvPr>
          <p:cNvSpPr>
            <a:spLocks noGrp="1"/>
          </p:cNvSpPr>
          <p:nvPr>
            <p:ph type="body" sz="quarter" idx="13"/>
          </p:nvPr>
        </p:nvSpPr>
        <p:spPr>
          <a:xfrm>
            <a:off x="584200" y="2239963"/>
            <a:ext cx="4927600" cy="3851375"/>
          </a:xfrm>
        </p:spPr>
        <p:txBody>
          <a:bodyPr/>
          <a:lstStyle/>
          <a:p>
            <a:pPr marL="0" indent="0">
              <a:lnSpc>
                <a:spcPct val="90000"/>
              </a:lnSpc>
              <a:spcBef>
                <a:spcPts val="1000"/>
              </a:spcBef>
              <a:buNone/>
            </a:pPr>
            <a:r>
              <a:rPr lang="en-US" sz="2400" b="0" i="0">
                <a:solidFill>
                  <a:srgbClr val="333333"/>
                </a:solidFill>
                <a:effectLst/>
                <a:latin typeface="Segoe UI Semibold" panose="020B0702040204020203" pitchFamily="34" charset="0"/>
                <a:cs typeface="Segoe UI Semibold" panose="020B0702040204020203" pitchFamily="34" charset="0"/>
              </a:rPr>
              <a:t>Copilot Control system</a:t>
            </a:r>
          </a:p>
          <a:p>
            <a:pPr marL="285750" indent="-285750" algn="l">
              <a:lnSpc>
                <a:spcPts val="1500"/>
              </a:lnSpc>
              <a:buFont typeface="Arial" panose="020B0604020202020204" pitchFamily="34" charset="0"/>
              <a:buChar char="•"/>
            </a:pPr>
            <a:endParaRPr lang="en-US" sz="1600" b="1" i="0">
              <a:solidFill>
                <a:srgbClr val="2F2F2F"/>
              </a:solidFill>
              <a:effectLst/>
              <a:latin typeface="Segoe UI" panose="020B0502040204020203" pitchFamily="34" charset="0"/>
            </a:endParaRPr>
          </a:p>
          <a:p>
            <a:pPr marL="285750" indent="-285750" algn="l">
              <a:lnSpc>
                <a:spcPts val="1500"/>
              </a:lnSpc>
              <a:buFont typeface="Arial" panose="020B0604020202020204" pitchFamily="34" charset="0"/>
              <a:buChar char="•"/>
            </a:pPr>
            <a:r>
              <a:rPr lang="en-US" b="1" i="0">
                <a:solidFill>
                  <a:srgbClr val="000000"/>
                </a:solidFill>
                <a:effectLst/>
                <a:latin typeface="Segoe UI" panose="020B0502040204020203" pitchFamily="34" charset="0"/>
              </a:rPr>
              <a:t>Copilot Control System</a:t>
            </a:r>
            <a:r>
              <a:rPr lang="en-US" b="0" i="0">
                <a:solidFill>
                  <a:srgbClr val="000000"/>
                </a:solidFill>
                <a:effectLst/>
                <a:latin typeface="Segoe UI" panose="020B0502040204020203" pitchFamily="34" charset="0"/>
              </a:rPr>
              <a:t>—designed for IT to confidently adopt and accelerate the business value of Copilot and agents. </a:t>
            </a:r>
          </a:p>
          <a:p>
            <a:pPr algn="l">
              <a:lnSpc>
                <a:spcPts val="1500"/>
              </a:lnSpc>
            </a:pPr>
            <a:r>
              <a:rPr lang="en-US">
                <a:latin typeface="Segoe UI" panose="020B0502040204020203" pitchFamily="34" charset="0"/>
              </a:rPr>
              <a:t>Including: </a:t>
            </a:r>
          </a:p>
          <a:p>
            <a:pPr marL="285750" indent="-285750" algn="l">
              <a:lnSpc>
                <a:spcPts val="1500"/>
              </a:lnSpc>
              <a:buFont typeface="Arial" panose="020B0604020202020204" pitchFamily="34" charset="0"/>
              <a:buChar char="•"/>
            </a:pPr>
            <a:r>
              <a:rPr lang="en-US" b="0" i="0">
                <a:solidFill>
                  <a:srgbClr val="000000"/>
                </a:solidFill>
                <a:effectLst/>
                <a:latin typeface="Segoe UI" panose="020B0502040204020203" pitchFamily="34" charset="0"/>
              </a:rPr>
              <a:t>Data</a:t>
            </a:r>
            <a:r>
              <a:rPr lang="en-US">
                <a:latin typeface="Segoe UI" panose="020B0502040204020203" pitchFamily="34" charset="0"/>
              </a:rPr>
              <a:t> protection : </a:t>
            </a:r>
            <a:r>
              <a:rPr lang="en-US" b="1">
                <a:latin typeface="Segoe UI" panose="020B0502040204020203" pitchFamily="34" charset="0"/>
              </a:rPr>
              <a:t>SharePoint Advanced Management will be included at no additional charge</a:t>
            </a:r>
          </a:p>
          <a:p>
            <a:pPr marL="285750" indent="-285750" algn="l">
              <a:lnSpc>
                <a:spcPts val="1500"/>
              </a:lnSpc>
              <a:buFont typeface="Arial" panose="020B0604020202020204" pitchFamily="34" charset="0"/>
              <a:buChar char="•"/>
            </a:pPr>
            <a:r>
              <a:rPr lang="en-US" b="0" i="0">
                <a:solidFill>
                  <a:srgbClr val="000000"/>
                </a:solidFill>
                <a:effectLst/>
                <a:latin typeface="Segoe UI" panose="020B0502040204020203" pitchFamily="34" charset="0"/>
              </a:rPr>
              <a:t>Management controls: Copilot in Microsoft 365 admin centers will be avaliable to all Copilot customers</a:t>
            </a:r>
          </a:p>
          <a:p>
            <a:pPr marL="285750" indent="-285750" algn="l">
              <a:lnSpc>
                <a:spcPts val="1500"/>
              </a:lnSpc>
              <a:buFont typeface="Arial" panose="020B0604020202020204" pitchFamily="34" charset="0"/>
              <a:buChar char="•"/>
            </a:pPr>
            <a:r>
              <a:rPr lang="en-US">
                <a:latin typeface="Segoe UI" panose="020B0502040204020203" pitchFamily="34" charset="0"/>
              </a:rPr>
              <a:t>Measurement and reporting</a:t>
            </a:r>
            <a:r>
              <a:rPr lang="en-US" b="1">
                <a:latin typeface="Segoe UI" panose="020B0502040204020203" pitchFamily="34" charset="0"/>
              </a:rPr>
              <a:t>: Viva insights will be included at no additional charge </a:t>
            </a:r>
            <a:r>
              <a:rPr lang="en-US">
                <a:latin typeface="Segoe UI" panose="020B0502040204020203" pitchFamily="34" charset="0"/>
              </a:rPr>
              <a:t>as part of new Copilot Analytics</a:t>
            </a:r>
          </a:p>
          <a:p>
            <a:pPr marL="285750" indent="-285750" algn="l">
              <a:lnSpc>
                <a:spcPts val="1500"/>
              </a:lnSpc>
              <a:buFont typeface="Arial" panose="020B0604020202020204" pitchFamily="34" charset="0"/>
              <a:buChar char="•"/>
            </a:pPr>
            <a:endParaRPr lang="en-US" b="0" i="0">
              <a:solidFill>
                <a:srgbClr val="000000"/>
              </a:solidFill>
              <a:effectLst/>
              <a:latin typeface="Segoe UI" panose="020B0502040204020203" pitchFamily="34" charset="0"/>
            </a:endParaRPr>
          </a:p>
          <a:p>
            <a:pPr algn="l">
              <a:lnSpc>
                <a:spcPts val="1500"/>
              </a:lnSpc>
            </a:pPr>
            <a:r>
              <a:rPr lang="en-US" b="0" i="0">
                <a:solidFill>
                  <a:srgbClr val="000000"/>
                </a:solidFill>
                <a:effectLst/>
                <a:latin typeface="Segoe UI" panose="020B0502040204020203" pitchFamily="34" charset="0"/>
              </a:rPr>
              <a:t>*Generally avaliable in early 2025*</a:t>
            </a:r>
          </a:p>
        </p:txBody>
      </p:sp>
      <p:pic>
        <p:nvPicPr>
          <p:cNvPr id="8" name="Picture Placeholder 7">
            <a:extLst>
              <a:ext uri="{FF2B5EF4-FFF2-40B4-BE49-F238E27FC236}">
                <a16:creationId xmlns:a16="http://schemas.microsoft.com/office/drawing/2014/main" id="{9F8BFBF4-327B-B6F5-9718-A313815D0062}"/>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8500" b="8500"/>
          <a:stretch/>
        </p:blipFill>
        <p:spPr/>
      </p:pic>
    </p:spTree>
    <p:extLst>
      <p:ext uri="{BB962C8B-B14F-4D97-AF65-F5344CB8AC3E}">
        <p14:creationId xmlns:p14="http://schemas.microsoft.com/office/powerpoint/2010/main" val="261910942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A210D-376E-271A-BB06-4D3813EC37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3A2935-5E7A-8337-ED0D-D62FCC5B1A94}"/>
              </a:ext>
            </a:extLst>
          </p:cNvPr>
          <p:cNvSpPr>
            <a:spLocks noGrp="1"/>
          </p:cNvSpPr>
          <p:nvPr>
            <p:ph type="title"/>
          </p:nvPr>
        </p:nvSpPr>
        <p:spPr/>
        <p:txBody>
          <a:bodyPr/>
          <a:lstStyle/>
          <a:p>
            <a:r>
              <a:rPr lang="en-US"/>
              <a:t>Ignite 2024 Recap</a:t>
            </a:r>
          </a:p>
        </p:txBody>
      </p:sp>
      <p:sp>
        <p:nvSpPr>
          <p:cNvPr id="4" name="Text Placeholder 3">
            <a:extLst>
              <a:ext uri="{FF2B5EF4-FFF2-40B4-BE49-F238E27FC236}">
                <a16:creationId xmlns:a16="http://schemas.microsoft.com/office/drawing/2014/main" id="{2775A38C-552A-6EDF-0F2B-DA1F0F1EF632}"/>
              </a:ext>
            </a:extLst>
          </p:cNvPr>
          <p:cNvSpPr>
            <a:spLocks noGrp="1"/>
          </p:cNvSpPr>
          <p:nvPr>
            <p:ph type="body" sz="quarter" idx="12"/>
          </p:nvPr>
        </p:nvSpPr>
        <p:spPr/>
        <p:txBody>
          <a:bodyPr vert="horz" wrap="square" lIns="0" tIns="0" rIns="0" bIns="0" rtlCol="0" anchor="t">
            <a:spAutoFit/>
          </a:bodyPr>
          <a:lstStyle/>
          <a:p>
            <a:r>
              <a:rPr lang="en-US">
                <a:cs typeface="Segoe UI Semilight"/>
              </a:rPr>
              <a:t>AI at Work</a:t>
            </a:r>
          </a:p>
        </p:txBody>
      </p:sp>
      <p:sp>
        <p:nvSpPr>
          <p:cNvPr id="5" name="Text Placeholder 4">
            <a:extLst>
              <a:ext uri="{FF2B5EF4-FFF2-40B4-BE49-F238E27FC236}">
                <a16:creationId xmlns:a16="http://schemas.microsoft.com/office/drawing/2014/main" id="{171FFF1F-06F5-FC74-1633-EC9064017E88}"/>
              </a:ext>
            </a:extLst>
          </p:cNvPr>
          <p:cNvSpPr>
            <a:spLocks noGrp="1"/>
          </p:cNvSpPr>
          <p:nvPr>
            <p:ph type="body" sz="quarter" idx="13"/>
          </p:nvPr>
        </p:nvSpPr>
        <p:spPr>
          <a:xfrm>
            <a:off x="584200" y="2239963"/>
            <a:ext cx="4927600" cy="3329694"/>
          </a:xfrm>
        </p:spPr>
        <p:txBody>
          <a:bodyPr/>
          <a:lstStyle/>
          <a:p>
            <a:pPr marL="0" indent="0">
              <a:lnSpc>
                <a:spcPct val="90000"/>
              </a:lnSpc>
              <a:spcBef>
                <a:spcPts val="1000"/>
              </a:spcBef>
              <a:buNone/>
            </a:pPr>
            <a:r>
              <a:rPr lang="en-US" sz="2400" b="0" i="0">
                <a:solidFill>
                  <a:srgbClr val="333333"/>
                </a:solidFill>
                <a:effectLst/>
                <a:latin typeface="Segoe UI Semibold" panose="020B0702040204020203" pitchFamily="34" charset="0"/>
                <a:cs typeface="Segoe UI Semibold" panose="020B0702040204020203" pitchFamily="34" charset="0"/>
              </a:rPr>
              <a:t>Microsoft Places</a:t>
            </a:r>
          </a:p>
          <a:p>
            <a:pPr marL="285750" indent="-285750" algn="l">
              <a:lnSpc>
                <a:spcPts val="1500"/>
              </a:lnSpc>
              <a:buFont typeface="Arial" panose="020B0604020202020204" pitchFamily="34" charset="0"/>
              <a:buChar char="•"/>
            </a:pPr>
            <a:endParaRPr lang="en-US" sz="1600" b="1" i="0">
              <a:solidFill>
                <a:srgbClr val="2F2F2F"/>
              </a:solidFill>
              <a:effectLst/>
              <a:latin typeface="Segoe UI" panose="020B0502040204020203" pitchFamily="34" charset="0"/>
            </a:endParaRPr>
          </a:p>
          <a:p>
            <a:pPr marL="285750" indent="-285750" algn="l">
              <a:lnSpc>
                <a:spcPts val="1500"/>
              </a:lnSpc>
              <a:buFont typeface="Arial" panose="020B0604020202020204" pitchFamily="34" charset="0"/>
              <a:buChar char="•"/>
            </a:pPr>
            <a:r>
              <a:rPr lang="en-US" b="1" i="0">
                <a:solidFill>
                  <a:srgbClr val="000000"/>
                </a:solidFill>
                <a:effectLst/>
                <a:latin typeface="SegoeUI-Light"/>
              </a:rPr>
              <a:t>Microsoft Places</a:t>
            </a:r>
            <a:r>
              <a:rPr lang="en-US" b="0" i="0">
                <a:solidFill>
                  <a:srgbClr val="000000"/>
                </a:solidFill>
                <a:effectLst/>
                <a:latin typeface="SegoeUI-Light"/>
              </a:rPr>
              <a:t>, now generally available, brings AI-powered location understanding to Teams and Outlook with Microsoft 365 Copilot to help employees optimize in-office days to drive more in-person connections.</a:t>
            </a:r>
          </a:p>
          <a:p>
            <a:pPr marL="285750" indent="-285750" algn="l">
              <a:lnSpc>
                <a:spcPts val="1500"/>
              </a:lnSpc>
              <a:buFont typeface="Arial" panose="020B0604020202020204" pitchFamily="34" charset="0"/>
              <a:buChar char="•"/>
            </a:pPr>
            <a:endParaRPr lang="en-US" b="0" i="0">
              <a:solidFill>
                <a:srgbClr val="000000"/>
              </a:solidFill>
              <a:effectLst/>
              <a:latin typeface="SegoeUI-Light"/>
            </a:endParaRPr>
          </a:p>
          <a:p>
            <a:pPr marL="285750" indent="-285750" algn="l">
              <a:lnSpc>
                <a:spcPts val="1500"/>
              </a:lnSpc>
              <a:buFont typeface="Arial" panose="020B0604020202020204" pitchFamily="34" charset="0"/>
              <a:buChar char="•"/>
            </a:pPr>
            <a:r>
              <a:rPr lang="en-US" b="0" i="0">
                <a:solidFill>
                  <a:srgbClr val="000000"/>
                </a:solidFill>
                <a:effectLst/>
                <a:latin typeface="SegoeUI-Light"/>
              </a:rPr>
              <a:t>Notable features include:</a:t>
            </a:r>
            <a:r>
              <a:rPr lang="en-US">
                <a:latin typeface="SegoeUI-Light"/>
              </a:rPr>
              <a:t> </a:t>
            </a:r>
          </a:p>
          <a:p>
            <a:pPr marL="742950" lvl="1" indent="-285750">
              <a:lnSpc>
                <a:spcPts val="1500"/>
              </a:lnSpc>
              <a:buFont typeface="Arial" panose="020B0604020202020204" pitchFamily="34" charset="0"/>
              <a:buChar char="•"/>
            </a:pPr>
            <a:r>
              <a:rPr lang="en-US" i="0">
                <a:solidFill>
                  <a:srgbClr val="000000"/>
                </a:solidFill>
                <a:effectLst/>
                <a:latin typeface="SegoeUI-Light"/>
              </a:rPr>
              <a:t>Recommended in-office day with Copilot</a:t>
            </a:r>
            <a:endParaRPr lang="en-US">
              <a:latin typeface="SegoeUI-Light"/>
            </a:endParaRPr>
          </a:p>
          <a:p>
            <a:pPr marL="742950" lvl="1" indent="-285750">
              <a:lnSpc>
                <a:spcPts val="1500"/>
              </a:lnSpc>
              <a:buFont typeface="Arial" panose="020B0604020202020204" pitchFamily="34" charset="0"/>
              <a:buChar char="•"/>
            </a:pPr>
            <a:r>
              <a:rPr lang="en-US" i="0">
                <a:solidFill>
                  <a:srgbClr val="000000"/>
                </a:solidFill>
                <a:effectLst/>
                <a:latin typeface="SegoeUI-Light"/>
              </a:rPr>
              <a:t>Managed booking with Copilot</a:t>
            </a:r>
          </a:p>
          <a:p>
            <a:pPr marL="742950" lvl="1" indent="-285750">
              <a:lnSpc>
                <a:spcPts val="1500"/>
              </a:lnSpc>
              <a:buFont typeface="Arial" panose="020B0604020202020204" pitchFamily="34" charset="0"/>
              <a:buChar char="•"/>
            </a:pPr>
            <a:r>
              <a:rPr lang="en-US" i="0">
                <a:solidFill>
                  <a:srgbClr val="000000"/>
                </a:solidFill>
                <a:effectLst/>
                <a:latin typeface="SegoeUI-Light"/>
              </a:rPr>
              <a:t>Workplace presence</a:t>
            </a:r>
            <a:endParaRPr lang="en-US">
              <a:latin typeface="SegoeUI-Light"/>
            </a:endParaRPr>
          </a:p>
          <a:p>
            <a:pPr marL="742950" lvl="1" indent="-285750">
              <a:lnSpc>
                <a:spcPts val="1500"/>
              </a:lnSpc>
              <a:buFont typeface="Arial" panose="020B0604020202020204" pitchFamily="34" charset="0"/>
              <a:buChar char="•"/>
            </a:pPr>
            <a:r>
              <a:rPr lang="en-US" i="0">
                <a:solidFill>
                  <a:srgbClr val="000000"/>
                </a:solidFill>
                <a:effectLst/>
                <a:latin typeface="SegoeUI-Light"/>
              </a:rPr>
              <a:t>Places finder</a:t>
            </a:r>
          </a:p>
          <a:p>
            <a:pPr marL="742950" lvl="1" indent="-285750">
              <a:lnSpc>
                <a:spcPts val="1500"/>
              </a:lnSpc>
              <a:buFont typeface="Arial" panose="020B0604020202020204" pitchFamily="34" charset="0"/>
              <a:buChar char="•"/>
            </a:pPr>
            <a:r>
              <a:rPr lang="en-US" i="0">
                <a:solidFill>
                  <a:srgbClr val="000000"/>
                </a:solidFill>
                <a:effectLst/>
                <a:latin typeface="SegoeUI-Light"/>
              </a:rPr>
              <a:t>Space analytics</a:t>
            </a:r>
            <a:endParaRPr lang="en-US" i="0">
              <a:solidFill>
                <a:srgbClr val="000000"/>
              </a:solidFill>
              <a:effectLst/>
            </a:endParaRPr>
          </a:p>
        </p:txBody>
      </p:sp>
      <p:pic>
        <p:nvPicPr>
          <p:cNvPr id="8" name="Picture Placeholder 7">
            <a:extLst>
              <a:ext uri="{FF2B5EF4-FFF2-40B4-BE49-F238E27FC236}">
                <a16:creationId xmlns:a16="http://schemas.microsoft.com/office/drawing/2014/main" id="{0C90631A-49D1-F925-BB12-5936A27C1D1A}"/>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5313" b="5313"/>
          <a:stretch/>
        </p:blipFill>
        <p:spPr/>
      </p:pic>
    </p:spTree>
    <p:extLst>
      <p:ext uri="{BB962C8B-B14F-4D97-AF65-F5344CB8AC3E}">
        <p14:creationId xmlns:p14="http://schemas.microsoft.com/office/powerpoint/2010/main" val="233475459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A4AA7-71C1-71C5-D777-6D9496B359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B630A1-42F2-8CE6-A1DA-4E60F72EBA65}"/>
              </a:ext>
            </a:extLst>
          </p:cNvPr>
          <p:cNvSpPr>
            <a:spLocks noGrp="1"/>
          </p:cNvSpPr>
          <p:nvPr>
            <p:ph type="title"/>
          </p:nvPr>
        </p:nvSpPr>
        <p:spPr/>
        <p:txBody>
          <a:bodyPr/>
          <a:lstStyle/>
          <a:p>
            <a:r>
              <a:rPr lang="en-US"/>
              <a:t>Ignite 2024 Recap</a:t>
            </a:r>
          </a:p>
        </p:txBody>
      </p:sp>
      <p:sp>
        <p:nvSpPr>
          <p:cNvPr id="4" name="Text Placeholder 3">
            <a:extLst>
              <a:ext uri="{FF2B5EF4-FFF2-40B4-BE49-F238E27FC236}">
                <a16:creationId xmlns:a16="http://schemas.microsoft.com/office/drawing/2014/main" id="{8B881312-64D5-CE98-86FE-D9AE5EE3A5A4}"/>
              </a:ext>
            </a:extLst>
          </p:cNvPr>
          <p:cNvSpPr>
            <a:spLocks noGrp="1"/>
          </p:cNvSpPr>
          <p:nvPr>
            <p:ph type="body" sz="quarter" idx="12"/>
          </p:nvPr>
        </p:nvSpPr>
        <p:spPr/>
        <p:txBody>
          <a:bodyPr vert="horz" wrap="square" lIns="0" tIns="0" rIns="0" bIns="0" rtlCol="0" anchor="t">
            <a:spAutoFit/>
          </a:bodyPr>
          <a:lstStyle/>
          <a:p>
            <a:r>
              <a:rPr lang="en-US">
                <a:cs typeface="Segoe UI Semilight"/>
              </a:rPr>
              <a:t>AI at Work: Admins</a:t>
            </a:r>
          </a:p>
        </p:txBody>
      </p:sp>
      <p:sp>
        <p:nvSpPr>
          <p:cNvPr id="5" name="Text Placeholder 4">
            <a:extLst>
              <a:ext uri="{FF2B5EF4-FFF2-40B4-BE49-F238E27FC236}">
                <a16:creationId xmlns:a16="http://schemas.microsoft.com/office/drawing/2014/main" id="{C0C7BDCE-1108-BBC8-1F94-F9AE0BA483E0}"/>
              </a:ext>
            </a:extLst>
          </p:cNvPr>
          <p:cNvSpPr>
            <a:spLocks noGrp="1"/>
          </p:cNvSpPr>
          <p:nvPr>
            <p:ph type="body" sz="quarter" idx="13"/>
          </p:nvPr>
        </p:nvSpPr>
        <p:spPr>
          <a:xfrm>
            <a:off x="584200" y="2239963"/>
            <a:ext cx="4927600" cy="2420214"/>
          </a:xfrm>
        </p:spPr>
        <p:txBody>
          <a:bodyPr/>
          <a:lstStyle/>
          <a:p>
            <a:pPr marL="0" indent="0">
              <a:lnSpc>
                <a:spcPct val="90000"/>
              </a:lnSpc>
              <a:spcBef>
                <a:spcPts val="1000"/>
              </a:spcBef>
              <a:buNone/>
            </a:pPr>
            <a:r>
              <a:rPr lang="en-US" sz="2400" b="0" i="0">
                <a:solidFill>
                  <a:srgbClr val="333333"/>
                </a:solidFill>
                <a:effectLst/>
                <a:latin typeface="Segoe UI Semibold" panose="020B0702040204020203" pitchFamily="34" charset="0"/>
                <a:cs typeface="Segoe UI Semibold" panose="020B0702040204020203" pitchFamily="34" charset="0"/>
              </a:rPr>
              <a:t>Windows Resiliency Initiative</a:t>
            </a:r>
          </a:p>
          <a:p>
            <a:pPr marL="285750" indent="-285750" algn="l">
              <a:lnSpc>
                <a:spcPts val="1500"/>
              </a:lnSpc>
              <a:buFont typeface="Arial" panose="020B0604020202020204" pitchFamily="34" charset="0"/>
              <a:buChar char="•"/>
            </a:pPr>
            <a:endParaRPr lang="en-US" sz="1600" b="1" i="0">
              <a:solidFill>
                <a:srgbClr val="2F2F2F"/>
              </a:solidFill>
              <a:effectLst/>
              <a:latin typeface="Segoe UI" panose="020B0502040204020203" pitchFamily="34" charset="0"/>
            </a:endParaRPr>
          </a:p>
          <a:p>
            <a:pPr marL="285750" indent="-285750">
              <a:lnSpc>
                <a:spcPts val="1500"/>
              </a:lnSpc>
              <a:buFont typeface="Arial" panose="020B0604020202020204" pitchFamily="34" charset="0"/>
              <a:buChar char="•"/>
            </a:pPr>
            <a:r>
              <a:rPr lang="en-US" b="0" i="0">
                <a:solidFill>
                  <a:srgbClr val="000000"/>
                </a:solidFill>
                <a:effectLst/>
                <a:latin typeface="Segoe UI" panose="020B0502040204020203" pitchFamily="34" charset="0"/>
              </a:rPr>
              <a:t>We’re </a:t>
            </a:r>
            <a:r>
              <a:rPr lang="en-US" b="0" i="0" u="sng">
                <a:solidFill>
                  <a:srgbClr val="0067B8"/>
                </a:solidFill>
                <a:effectLst/>
                <a:latin typeface="Segoe UI" panose="020B0502040204020203" pitchFamily="34" charset="0"/>
                <a:hlinkClick r:id="rId3"/>
              </a:rPr>
              <a:t>introducing</a:t>
            </a:r>
            <a:r>
              <a:rPr lang="en-US" b="0" i="0">
                <a:solidFill>
                  <a:srgbClr val="000000"/>
                </a:solidFill>
                <a:effectLst/>
                <a:latin typeface="Segoe UI" panose="020B0502040204020203" pitchFamily="34" charset="0"/>
              </a:rPr>
              <a:t> the </a:t>
            </a:r>
            <a:r>
              <a:rPr lang="en-US" b="1" i="0">
                <a:solidFill>
                  <a:srgbClr val="000000"/>
                </a:solidFill>
                <a:effectLst/>
                <a:latin typeface="Segoe UI" panose="020B0502040204020203" pitchFamily="34" charset="0"/>
              </a:rPr>
              <a:t>Windows Resiliency Initiative</a:t>
            </a:r>
            <a:r>
              <a:rPr lang="en-US" b="0" i="0">
                <a:solidFill>
                  <a:srgbClr val="000000"/>
                </a:solidFill>
                <a:effectLst/>
                <a:latin typeface="Segoe UI" panose="020B0502040204020203" pitchFamily="34" charset="0"/>
              </a:rPr>
              <a:t>, which includes </a:t>
            </a:r>
            <a:r>
              <a:rPr lang="en-US" b="1" i="0">
                <a:solidFill>
                  <a:srgbClr val="000000"/>
                </a:solidFill>
                <a:effectLst/>
                <a:latin typeface="Segoe UI" panose="020B0502040204020203" pitchFamily="34" charset="0"/>
              </a:rPr>
              <a:t>Quick Machine Recovery</a:t>
            </a:r>
            <a:r>
              <a:rPr lang="en-US" b="0" i="0">
                <a:solidFill>
                  <a:srgbClr val="000000"/>
                </a:solidFill>
                <a:effectLst/>
                <a:latin typeface="Segoe UI" panose="020B0502040204020203" pitchFamily="34" charset="0"/>
              </a:rPr>
              <a:t>—a new solution to help customers recover from unexpected disruptions, giving admins the ability to execute targeted fixes from Windows Update on PCs even if they’re unable to boot. </a:t>
            </a:r>
            <a:r>
              <a:rPr lang="en-US" b="0" i="1">
                <a:solidFill>
                  <a:srgbClr val="000000"/>
                </a:solidFill>
                <a:effectLst/>
                <a:latin typeface="Segoe UI" panose="020B0502040204020203" pitchFamily="34" charset="0"/>
              </a:rPr>
              <a:t>Coming to Windows Insider Program in early 2025.</a:t>
            </a:r>
            <a:endParaRPr lang="en-US" b="0" i="0">
              <a:solidFill>
                <a:srgbClr val="000000"/>
              </a:solidFill>
              <a:effectLst/>
              <a:latin typeface="Segoe UI" panose="020B0502040204020203" pitchFamily="34" charset="0"/>
            </a:endParaRPr>
          </a:p>
          <a:p>
            <a:pPr marL="285750" indent="-285750" algn="l">
              <a:lnSpc>
                <a:spcPts val="1500"/>
              </a:lnSpc>
              <a:buFont typeface="Arial" panose="020B0604020202020204" pitchFamily="34" charset="0"/>
              <a:buChar char="•"/>
            </a:pPr>
            <a:endParaRPr lang="en-US" b="0" i="0">
              <a:solidFill>
                <a:srgbClr val="000000"/>
              </a:solidFill>
              <a:effectLst/>
            </a:endParaRPr>
          </a:p>
        </p:txBody>
      </p:sp>
      <p:pic>
        <p:nvPicPr>
          <p:cNvPr id="8" name="Picture Placeholder 7">
            <a:extLst>
              <a:ext uri="{FF2B5EF4-FFF2-40B4-BE49-F238E27FC236}">
                <a16:creationId xmlns:a16="http://schemas.microsoft.com/office/drawing/2014/main" id="{A40096DA-86DB-9020-A815-296799EC8333}"/>
              </a:ext>
              <a:ext uri="{C183D7F6-B498-43B3-948B-1728B52AA6E4}">
                <adec:decorative xmlns:adec="http://schemas.microsoft.com/office/drawing/2017/decorative" val="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8742" b="18742"/>
          <a:stretch/>
        </p:blipFill>
        <p:spPr/>
      </p:pic>
    </p:spTree>
    <p:extLst>
      <p:ext uri="{BB962C8B-B14F-4D97-AF65-F5344CB8AC3E}">
        <p14:creationId xmlns:p14="http://schemas.microsoft.com/office/powerpoint/2010/main" val="122561936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FC6F5-F1BD-A205-9809-EB1292482B71}"/>
              </a:ext>
            </a:extLst>
          </p:cNvPr>
          <p:cNvSpPr>
            <a:spLocks noGrp="1"/>
          </p:cNvSpPr>
          <p:nvPr>
            <p:ph type="title"/>
          </p:nvPr>
        </p:nvSpPr>
        <p:spPr/>
        <p:txBody>
          <a:bodyPr/>
          <a:lstStyle/>
          <a:p>
            <a:r>
              <a:rPr lang="en-US"/>
              <a:t>Ignite Recap</a:t>
            </a:r>
          </a:p>
        </p:txBody>
      </p:sp>
      <p:sp>
        <p:nvSpPr>
          <p:cNvPr id="7" name="Text Placeholder 6">
            <a:extLst>
              <a:ext uri="{FF2B5EF4-FFF2-40B4-BE49-F238E27FC236}">
                <a16:creationId xmlns:a16="http://schemas.microsoft.com/office/drawing/2014/main" id="{98E2A45E-A5C4-8ACB-CAD9-25E7B17B6DD6}"/>
              </a:ext>
            </a:extLst>
          </p:cNvPr>
          <p:cNvSpPr>
            <a:spLocks noGrp="1"/>
          </p:cNvSpPr>
          <p:nvPr>
            <p:ph type="body" sz="quarter" idx="12"/>
          </p:nvPr>
        </p:nvSpPr>
        <p:spPr>
          <a:xfrm>
            <a:off x="453337" y="1231793"/>
            <a:ext cx="3617912" cy="307777"/>
          </a:xfrm>
        </p:spPr>
        <p:txBody>
          <a:bodyPr/>
          <a:lstStyle/>
          <a:p>
            <a:r>
              <a:rPr lang="en-US"/>
              <a:t>Windows 365 Link</a:t>
            </a:r>
          </a:p>
        </p:txBody>
      </p:sp>
      <p:sp>
        <p:nvSpPr>
          <p:cNvPr id="9" name="Text Placeholder 8">
            <a:extLst>
              <a:ext uri="{FF2B5EF4-FFF2-40B4-BE49-F238E27FC236}">
                <a16:creationId xmlns:a16="http://schemas.microsoft.com/office/drawing/2014/main" id="{404993C8-6B3E-F266-45F5-B7C7EF35BE5F}"/>
              </a:ext>
            </a:extLst>
          </p:cNvPr>
          <p:cNvSpPr>
            <a:spLocks noGrp="1"/>
          </p:cNvSpPr>
          <p:nvPr>
            <p:ph type="body" sz="quarter" idx="13"/>
          </p:nvPr>
        </p:nvSpPr>
        <p:spPr>
          <a:xfrm>
            <a:off x="584199" y="2056776"/>
            <a:ext cx="5641939" cy="4443268"/>
          </a:xfrm>
        </p:spPr>
        <p:txBody>
          <a:bodyPr/>
          <a:lstStyle/>
          <a:p>
            <a:pPr marL="0" indent="0">
              <a:lnSpc>
                <a:spcPct val="90000"/>
              </a:lnSpc>
              <a:spcBef>
                <a:spcPts val="1000"/>
              </a:spcBef>
              <a:buNone/>
            </a:pPr>
            <a:r>
              <a:rPr lang="en-US" sz="2400">
                <a:solidFill>
                  <a:srgbClr val="333333"/>
                </a:solidFill>
                <a:latin typeface="Segoe UI Semibold"/>
                <a:ea typeface="Lato"/>
                <a:cs typeface="Lato"/>
              </a:rPr>
              <a:t>Windows 365 Link- Now in Preview</a:t>
            </a:r>
            <a:endParaRPr lang="en-US" sz="2400">
              <a:latin typeface="Segoe UI Semibold"/>
            </a:endParaRPr>
          </a:p>
          <a:p>
            <a:pPr marL="0" indent="0">
              <a:lnSpc>
                <a:spcPct val="90000"/>
              </a:lnSpc>
              <a:spcBef>
                <a:spcPts val="1000"/>
              </a:spcBef>
              <a:buNone/>
            </a:pPr>
            <a:r>
              <a:rPr lang="en-US" b="1" i="0">
                <a:solidFill>
                  <a:srgbClr val="000000"/>
                </a:solidFill>
                <a:effectLst/>
                <a:latin typeface="SegoeUI-Light"/>
              </a:rPr>
              <a:t>Windows 365 Link, </a:t>
            </a:r>
            <a:r>
              <a:rPr lang="en-US" b="0" i="0">
                <a:solidFill>
                  <a:srgbClr val="000000"/>
                </a:solidFill>
                <a:effectLst/>
                <a:latin typeface="SegoeUI-Light"/>
              </a:rPr>
              <a:t>the simple, secure, purpose-built device for Windows 365, will enable users to work securely in a familiar Windows desktop in the Microsoft Cloud with responsive, high-fidelity experiences. Windows 365 Link is in preview and will become generally available for purchase in select markets in April 2025 at an MSRP of $349.</a:t>
            </a:r>
          </a:p>
          <a:p>
            <a:pPr marL="285750" indent="-285750">
              <a:lnSpc>
                <a:spcPct val="90000"/>
              </a:lnSpc>
              <a:spcBef>
                <a:spcPts val="1000"/>
              </a:spcBef>
              <a:buFont typeface="Arial" panose="020B0604020202020204" pitchFamily="34" charset="0"/>
              <a:buChar char="•"/>
            </a:pPr>
            <a:r>
              <a:rPr lang="en-US">
                <a:latin typeface="SegoeUI-Light"/>
              </a:rPr>
              <a:t>Cloud powered performance</a:t>
            </a:r>
          </a:p>
          <a:p>
            <a:pPr marL="285750" indent="-285750">
              <a:lnSpc>
                <a:spcPct val="90000"/>
              </a:lnSpc>
              <a:spcBef>
                <a:spcPts val="1000"/>
              </a:spcBef>
              <a:buFont typeface="Arial" panose="020B0604020202020204" pitchFamily="34" charset="0"/>
              <a:buChar char="•"/>
            </a:pPr>
            <a:r>
              <a:rPr lang="en-US">
                <a:latin typeface="SegoeUI-Light"/>
              </a:rPr>
              <a:t>Secure by design</a:t>
            </a:r>
          </a:p>
          <a:p>
            <a:pPr marL="285750" indent="-285750">
              <a:lnSpc>
                <a:spcPct val="90000"/>
              </a:lnSpc>
              <a:spcBef>
                <a:spcPts val="1000"/>
              </a:spcBef>
              <a:buFont typeface="Arial" panose="020B0604020202020204" pitchFamily="34" charset="0"/>
              <a:buChar char="•"/>
            </a:pPr>
            <a:r>
              <a:rPr lang="en-US">
                <a:latin typeface="SegoeUI-Light"/>
              </a:rPr>
              <a:t>Simplified IT management</a:t>
            </a:r>
          </a:p>
          <a:p>
            <a:pPr marL="285750" indent="-285750">
              <a:lnSpc>
                <a:spcPct val="90000"/>
              </a:lnSpc>
              <a:spcBef>
                <a:spcPts val="1000"/>
              </a:spcBef>
              <a:buFont typeface="Arial" panose="020B0604020202020204" pitchFamily="34" charset="0"/>
              <a:buChar char="•"/>
            </a:pPr>
            <a:r>
              <a:rPr lang="en-US">
                <a:latin typeface="SegoeUI-Light"/>
              </a:rPr>
              <a:t>Aligned with sustainability goals</a:t>
            </a:r>
          </a:p>
          <a:p>
            <a:pPr marL="285750" indent="-285750">
              <a:lnSpc>
                <a:spcPct val="90000"/>
              </a:lnSpc>
              <a:spcBef>
                <a:spcPts val="1000"/>
              </a:spcBef>
              <a:buFont typeface="Arial" panose="020B0604020202020204" pitchFamily="34" charset="0"/>
              <a:buChar char="•"/>
            </a:pPr>
            <a:endParaRPr lang="en-US" b="0" i="0">
              <a:solidFill>
                <a:srgbClr val="000000"/>
              </a:solidFill>
              <a:effectLst/>
              <a:latin typeface="SegoeUI-Light"/>
            </a:endParaRPr>
          </a:p>
          <a:p>
            <a:pPr marL="0" indent="0">
              <a:lnSpc>
                <a:spcPct val="90000"/>
              </a:lnSpc>
              <a:spcBef>
                <a:spcPts val="1000"/>
              </a:spcBef>
              <a:buNone/>
            </a:pPr>
            <a:r>
              <a:rPr lang="en-US" sz="1600" b="0" i="0">
                <a:solidFill>
                  <a:srgbClr val="000000"/>
                </a:solidFill>
                <a:effectLst/>
                <a:latin typeface="SegoeUI-Light"/>
              </a:rPr>
              <a:t>.</a:t>
            </a:r>
            <a:endParaRPr lang="en-US" sz="1600">
              <a:latin typeface="Segoe UI"/>
              <a:cs typeface="Segoe UI"/>
            </a:endParaRPr>
          </a:p>
        </p:txBody>
      </p:sp>
      <p:pic>
        <p:nvPicPr>
          <p:cNvPr id="13" name="Picture 2">
            <a:extLst>
              <a:ext uri="{FF2B5EF4-FFF2-40B4-BE49-F238E27FC236}">
                <a16:creationId xmlns:a16="http://schemas.microsoft.com/office/drawing/2014/main" id="{B0EABF01-5CE5-1B90-2FD1-CB44F38D5B0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308332" y="2639844"/>
            <a:ext cx="5481391" cy="308328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8826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CFE62-CA15-F88A-CC92-2EA82364F238}"/>
              </a:ext>
            </a:extLst>
          </p:cNvPr>
          <p:cNvSpPr>
            <a:spLocks noGrp="1"/>
          </p:cNvSpPr>
          <p:nvPr>
            <p:ph type="title"/>
          </p:nvPr>
        </p:nvSpPr>
        <p:spPr/>
        <p:txBody>
          <a:bodyPr/>
          <a:lstStyle/>
          <a:p>
            <a:r>
              <a:rPr lang="en-US"/>
              <a:t>Ignite Recap</a:t>
            </a:r>
          </a:p>
        </p:txBody>
      </p:sp>
      <p:sp>
        <p:nvSpPr>
          <p:cNvPr id="4" name="Text Placeholder 3">
            <a:extLst>
              <a:ext uri="{FF2B5EF4-FFF2-40B4-BE49-F238E27FC236}">
                <a16:creationId xmlns:a16="http://schemas.microsoft.com/office/drawing/2014/main" id="{00B6624C-D19C-29EF-D569-352DE4A58AE1}"/>
              </a:ext>
            </a:extLst>
          </p:cNvPr>
          <p:cNvSpPr>
            <a:spLocks noGrp="1"/>
          </p:cNvSpPr>
          <p:nvPr>
            <p:ph type="body" sz="quarter" idx="12"/>
          </p:nvPr>
        </p:nvSpPr>
        <p:spPr/>
        <p:txBody>
          <a:bodyPr/>
          <a:lstStyle/>
          <a:p>
            <a:r>
              <a:rPr lang="en-US"/>
              <a:t>Azure</a:t>
            </a:r>
          </a:p>
        </p:txBody>
      </p:sp>
      <p:sp>
        <p:nvSpPr>
          <p:cNvPr id="5" name="Text Placeholder 4">
            <a:extLst>
              <a:ext uri="{FF2B5EF4-FFF2-40B4-BE49-F238E27FC236}">
                <a16:creationId xmlns:a16="http://schemas.microsoft.com/office/drawing/2014/main" id="{09AA3B6B-AA4A-3E59-865C-91219DFDDE78}"/>
              </a:ext>
            </a:extLst>
          </p:cNvPr>
          <p:cNvSpPr>
            <a:spLocks noGrp="1"/>
          </p:cNvSpPr>
          <p:nvPr>
            <p:ph type="body" sz="quarter" idx="13"/>
          </p:nvPr>
        </p:nvSpPr>
        <p:spPr>
          <a:xfrm>
            <a:off x="584200" y="2204445"/>
            <a:ext cx="4927600" cy="2832570"/>
          </a:xfrm>
        </p:spPr>
        <p:txBody>
          <a:bodyPr/>
          <a:lstStyle/>
          <a:p>
            <a:pPr marL="0" indent="0">
              <a:lnSpc>
                <a:spcPct val="90000"/>
              </a:lnSpc>
              <a:spcBef>
                <a:spcPts val="1000"/>
              </a:spcBef>
              <a:buNone/>
            </a:pPr>
            <a:r>
              <a:rPr lang="en-US" sz="2400">
                <a:latin typeface="Segoe UI Semibold"/>
                <a:ea typeface="Lato"/>
                <a:cs typeface="Segoe UI Semibold"/>
              </a:rPr>
              <a:t>Azure AI Foundry</a:t>
            </a:r>
            <a:endParaRPr lang="en-US" b="0" i="0" cap="all">
              <a:solidFill>
                <a:srgbClr val="000000"/>
              </a:solidFill>
              <a:effectLst/>
              <a:latin typeface="SegoeUI-Light"/>
            </a:endParaRPr>
          </a:p>
          <a:p>
            <a:pPr marL="0" indent="0">
              <a:lnSpc>
                <a:spcPct val="90000"/>
              </a:lnSpc>
              <a:spcBef>
                <a:spcPts val="1000"/>
              </a:spcBef>
              <a:buNone/>
            </a:pPr>
            <a:r>
              <a:rPr lang="en-US" b="0" i="0">
                <a:solidFill>
                  <a:srgbClr val="333333"/>
                </a:solidFill>
                <a:effectLst/>
                <a:latin typeface="SegoeUI"/>
              </a:rPr>
              <a:t>Azure AI Foundry helps organizations design, customize and </a:t>
            </a:r>
            <a:r>
              <a:rPr lang="en-US">
                <a:solidFill>
                  <a:srgbClr val="333333"/>
                </a:solidFill>
                <a:latin typeface="SegoeUI"/>
              </a:rPr>
              <a:t>management AI applications</a:t>
            </a:r>
          </a:p>
          <a:p>
            <a:pPr marL="0" indent="0">
              <a:lnSpc>
                <a:spcPct val="90000"/>
              </a:lnSpc>
              <a:spcBef>
                <a:spcPts val="1000"/>
              </a:spcBef>
              <a:buNone/>
            </a:pPr>
            <a:r>
              <a:rPr lang="en-US" b="0" i="0">
                <a:solidFill>
                  <a:srgbClr val="000000"/>
                </a:solidFill>
                <a:effectLst/>
                <a:latin typeface="SegoeUI-Light"/>
              </a:rPr>
              <a:t>Azure AI Foundry brings together existing Azure AI models, tooling and safety and monitoring solutions with </a:t>
            </a:r>
            <a:r>
              <a:rPr lang="en-US" b="1" i="0">
                <a:solidFill>
                  <a:srgbClr val="000000"/>
                </a:solidFill>
                <a:effectLst/>
                <a:latin typeface="SegoeUI-Light"/>
              </a:rPr>
              <a:t>new capabilities</a:t>
            </a:r>
            <a:r>
              <a:rPr lang="en-US" b="0" i="0">
                <a:solidFill>
                  <a:srgbClr val="000000"/>
                </a:solidFill>
                <a:effectLst/>
                <a:latin typeface="SegoeUI-Light"/>
              </a:rPr>
              <a:t> to help organizations design, customize and manage their AI solutions. It is integrated with popular developer tools like GitHub, Visual Studio and Copilot Studio.</a:t>
            </a:r>
            <a:endParaRPr lang="en-US" b="0" i="0">
              <a:solidFill>
                <a:srgbClr val="333333"/>
              </a:solidFill>
              <a:effectLst/>
              <a:latin typeface="SegoeUI"/>
            </a:endParaRPr>
          </a:p>
        </p:txBody>
      </p:sp>
      <p:pic>
        <p:nvPicPr>
          <p:cNvPr id="6" name="Picture 2">
            <a:extLst>
              <a:ext uri="{FF2B5EF4-FFF2-40B4-BE49-F238E27FC236}">
                <a16:creationId xmlns:a16="http://schemas.microsoft.com/office/drawing/2014/main" id="{E36416DB-DB5F-FB10-CFCC-A37B76BDB3A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383" b="12383"/>
          <a:stretch/>
        </p:blipFill>
        <p:spPr bwMode="auto">
          <a:xfrm>
            <a:off x="5672578" y="2204445"/>
            <a:ext cx="5996182" cy="3475265"/>
          </a:xfrm>
          <a:prstGeom prst="roundRect">
            <a:avLst>
              <a:gd name="adj" fmla="val 2971"/>
            </a:avLst>
          </a:prstGeom>
          <a:solidFill>
            <a:schemeClr val="bg2"/>
          </a:solidFill>
        </p:spPr>
      </p:pic>
    </p:spTree>
    <p:extLst>
      <p:ext uri="{BB962C8B-B14F-4D97-AF65-F5344CB8AC3E}">
        <p14:creationId xmlns:p14="http://schemas.microsoft.com/office/powerpoint/2010/main" val="344795735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712A2-E61C-26C4-4134-684F5C35D8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33A18C-D0B0-E0AB-F34C-57B42550B95F}"/>
              </a:ext>
            </a:extLst>
          </p:cNvPr>
          <p:cNvSpPr>
            <a:spLocks noGrp="1"/>
          </p:cNvSpPr>
          <p:nvPr>
            <p:ph type="title"/>
          </p:nvPr>
        </p:nvSpPr>
        <p:spPr/>
        <p:txBody>
          <a:bodyPr/>
          <a:lstStyle/>
          <a:p>
            <a:r>
              <a:rPr lang="en-US"/>
              <a:t>Ignite Recap</a:t>
            </a:r>
          </a:p>
        </p:txBody>
      </p:sp>
      <p:sp>
        <p:nvSpPr>
          <p:cNvPr id="4" name="Text Placeholder 3">
            <a:extLst>
              <a:ext uri="{FF2B5EF4-FFF2-40B4-BE49-F238E27FC236}">
                <a16:creationId xmlns:a16="http://schemas.microsoft.com/office/drawing/2014/main" id="{0A09F5F1-C799-CA53-E1B0-DB08F4F8D716}"/>
              </a:ext>
            </a:extLst>
          </p:cNvPr>
          <p:cNvSpPr>
            <a:spLocks noGrp="1"/>
          </p:cNvSpPr>
          <p:nvPr>
            <p:ph type="body" sz="quarter" idx="12"/>
          </p:nvPr>
        </p:nvSpPr>
        <p:spPr/>
        <p:txBody>
          <a:bodyPr/>
          <a:lstStyle/>
          <a:p>
            <a:r>
              <a:rPr lang="en-US"/>
              <a:t>Azure </a:t>
            </a:r>
          </a:p>
        </p:txBody>
      </p:sp>
      <p:sp>
        <p:nvSpPr>
          <p:cNvPr id="5" name="Text Placeholder 4">
            <a:extLst>
              <a:ext uri="{FF2B5EF4-FFF2-40B4-BE49-F238E27FC236}">
                <a16:creationId xmlns:a16="http://schemas.microsoft.com/office/drawing/2014/main" id="{6B5B4F42-8575-34DE-CB66-9AF6206A4828}"/>
              </a:ext>
            </a:extLst>
          </p:cNvPr>
          <p:cNvSpPr>
            <a:spLocks noGrp="1"/>
          </p:cNvSpPr>
          <p:nvPr>
            <p:ph type="body" sz="quarter" idx="13"/>
          </p:nvPr>
        </p:nvSpPr>
        <p:spPr>
          <a:xfrm>
            <a:off x="584200" y="2204445"/>
            <a:ext cx="4927600" cy="2603790"/>
          </a:xfrm>
        </p:spPr>
        <p:txBody>
          <a:bodyPr/>
          <a:lstStyle/>
          <a:p>
            <a:pPr marL="0" indent="0">
              <a:lnSpc>
                <a:spcPct val="90000"/>
              </a:lnSpc>
              <a:spcBef>
                <a:spcPts val="1000"/>
              </a:spcBef>
              <a:buNone/>
            </a:pPr>
            <a:r>
              <a:rPr lang="en-US" sz="2400">
                <a:latin typeface="Segoe UI Semibold"/>
                <a:ea typeface="Lato"/>
                <a:cs typeface="Segoe UI Semibold"/>
              </a:rPr>
              <a:t>Azure AI Agent Service</a:t>
            </a:r>
            <a:endParaRPr lang="en-US" b="0" i="0" cap="all">
              <a:solidFill>
                <a:srgbClr val="000000"/>
              </a:solidFill>
              <a:effectLst/>
              <a:latin typeface="SegoeUI-Light"/>
            </a:endParaRPr>
          </a:p>
          <a:p>
            <a:pPr algn="l"/>
            <a:r>
              <a:rPr lang="en-US" b="1" i="0">
                <a:solidFill>
                  <a:srgbClr val="000000"/>
                </a:solidFill>
                <a:effectLst/>
                <a:latin typeface="SegoeUI-Light"/>
              </a:rPr>
              <a:t>Azure AI Agent Service</a:t>
            </a:r>
            <a:r>
              <a:rPr lang="en-US" b="0" i="0">
                <a:solidFill>
                  <a:srgbClr val="000000"/>
                </a:solidFill>
                <a:effectLst/>
                <a:latin typeface="SegoeUI-Light"/>
              </a:rPr>
              <a:t>, coming next month in preview, will enable professional developers to orchestrate, deploy and scale enterprise-ready agents to automate business processes. With features like bring your own storage (BYOS) and private networking, it will ensure data privacy and compliance to help organizations protect their sensitive data.</a:t>
            </a:r>
          </a:p>
        </p:txBody>
      </p:sp>
      <p:pic>
        <p:nvPicPr>
          <p:cNvPr id="6" name="Picture 2">
            <a:extLst>
              <a:ext uri="{FF2B5EF4-FFF2-40B4-BE49-F238E27FC236}">
                <a16:creationId xmlns:a16="http://schemas.microsoft.com/office/drawing/2014/main" id="{E30AA8D4-1229-C2F7-2E22-F9EE291AC52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7" r="1567"/>
          <a:stretch/>
        </p:blipFill>
        <p:spPr bwMode="auto">
          <a:xfrm>
            <a:off x="5672578" y="2204445"/>
            <a:ext cx="5996182" cy="3475265"/>
          </a:xfrm>
          <a:prstGeom prst="roundRect">
            <a:avLst>
              <a:gd name="adj" fmla="val 2971"/>
            </a:avLst>
          </a:prstGeom>
          <a:solidFill>
            <a:schemeClr val="bg2"/>
          </a:solidFill>
        </p:spPr>
      </p:pic>
    </p:spTree>
    <p:extLst>
      <p:ext uri="{BB962C8B-B14F-4D97-AF65-F5344CB8AC3E}">
        <p14:creationId xmlns:p14="http://schemas.microsoft.com/office/powerpoint/2010/main" val="247720370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86D1-02B4-8001-3A9C-07864FAB1A21}"/>
              </a:ext>
            </a:extLst>
          </p:cNvPr>
          <p:cNvSpPr>
            <a:spLocks noGrp="1"/>
          </p:cNvSpPr>
          <p:nvPr>
            <p:ph type="title"/>
          </p:nvPr>
        </p:nvSpPr>
        <p:spPr/>
        <p:txBody>
          <a:bodyPr/>
          <a:lstStyle/>
          <a:p>
            <a:r>
              <a:rPr lang="en-US"/>
              <a:t>Ignite 2025</a:t>
            </a:r>
          </a:p>
        </p:txBody>
      </p:sp>
      <p:sp>
        <p:nvSpPr>
          <p:cNvPr id="4" name="Text Placeholder 3">
            <a:extLst>
              <a:ext uri="{FF2B5EF4-FFF2-40B4-BE49-F238E27FC236}">
                <a16:creationId xmlns:a16="http://schemas.microsoft.com/office/drawing/2014/main" id="{FCA66C41-DF1B-BF94-E162-AD75805A01D3}"/>
              </a:ext>
            </a:extLst>
          </p:cNvPr>
          <p:cNvSpPr>
            <a:spLocks noGrp="1"/>
          </p:cNvSpPr>
          <p:nvPr>
            <p:ph type="body" sz="quarter" idx="12"/>
          </p:nvPr>
        </p:nvSpPr>
        <p:spPr/>
        <p:txBody>
          <a:bodyPr/>
          <a:lstStyle/>
          <a:p>
            <a:r>
              <a:rPr lang="en-US"/>
              <a:t>Save the date!</a:t>
            </a:r>
          </a:p>
        </p:txBody>
      </p:sp>
      <p:sp>
        <p:nvSpPr>
          <p:cNvPr id="5" name="Text Placeholder 4">
            <a:extLst>
              <a:ext uri="{FF2B5EF4-FFF2-40B4-BE49-F238E27FC236}">
                <a16:creationId xmlns:a16="http://schemas.microsoft.com/office/drawing/2014/main" id="{2B484651-7D53-DFBA-9EC5-2501ABF19D61}"/>
              </a:ext>
            </a:extLst>
          </p:cNvPr>
          <p:cNvSpPr>
            <a:spLocks noGrp="1"/>
          </p:cNvSpPr>
          <p:nvPr>
            <p:ph type="body" sz="quarter" idx="13"/>
          </p:nvPr>
        </p:nvSpPr>
        <p:spPr>
          <a:xfrm>
            <a:off x="584200" y="1984051"/>
            <a:ext cx="4927600" cy="3549690"/>
          </a:xfrm>
        </p:spPr>
        <p:txBody>
          <a:bodyPr/>
          <a:lstStyle/>
          <a:p>
            <a:pPr marL="0" indent="0">
              <a:lnSpc>
                <a:spcPct val="90000"/>
              </a:lnSpc>
              <a:spcBef>
                <a:spcPts val="1000"/>
              </a:spcBef>
              <a:buNone/>
            </a:pPr>
            <a:r>
              <a:rPr lang="en-US" sz="2400" b="0" i="0">
                <a:solidFill>
                  <a:srgbClr val="333333"/>
                </a:solidFill>
                <a:effectLst/>
                <a:latin typeface="Segoe UI Semibold" panose="020B0702040204020203" pitchFamily="34" charset="0"/>
                <a:cs typeface="Segoe UI Semibold" panose="020B0702040204020203" pitchFamily="34" charset="0"/>
              </a:rPr>
              <a:t>Ignite 2025- San Francisco, California- week of Nov 17</a:t>
            </a:r>
            <a:r>
              <a:rPr lang="en-US" sz="2400" b="0" i="0" baseline="30000">
                <a:solidFill>
                  <a:srgbClr val="333333"/>
                </a:solidFill>
                <a:effectLst/>
                <a:latin typeface="Segoe UI Semibold" panose="020B0702040204020203" pitchFamily="34" charset="0"/>
                <a:cs typeface="Segoe UI Semibold" panose="020B0702040204020203" pitchFamily="34" charset="0"/>
              </a:rPr>
              <a:t>th</a:t>
            </a:r>
            <a:r>
              <a:rPr lang="en-US" sz="2400" b="0" i="0">
                <a:solidFill>
                  <a:srgbClr val="333333"/>
                </a:solidFill>
                <a:effectLst/>
                <a:latin typeface="Segoe UI Semibold" panose="020B0702040204020203" pitchFamily="34" charset="0"/>
                <a:cs typeface="Segoe UI Semibold" panose="020B0702040204020203" pitchFamily="34" charset="0"/>
              </a:rPr>
              <a:t>, 2025</a:t>
            </a:r>
          </a:p>
          <a:p>
            <a:pPr marL="0" indent="0">
              <a:lnSpc>
                <a:spcPct val="90000"/>
              </a:lnSpc>
              <a:spcBef>
                <a:spcPts val="1000"/>
              </a:spcBef>
              <a:buNone/>
            </a:pPr>
            <a:r>
              <a:rPr lang="en-US">
                <a:cs typeface="Segoe UI"/>
              </a:rPr>
              <a:t>Sign up to get notified when event details are released &amp; registration opens at </a:t>
            </a:r>
            <a:r>
              <a:rPr lang="en-US">
                <a:cs typeface="Segoe UI"/>
                <a:hlinkClick r:id="rId3"/>
              </a:rPr>
              <a:t>ignite.microsoft.com</a:t>
            </a:r>
            <a:endParaRPr lang="en-US">
              <a:cs typeface="Segoe UI"/>
            </a:endParaRPr>
          </a:p>
          <a:p>
            <a:pPr marL="0" indent="0">
              <a:lnSpc>
                <a:spcPct val="90000"/>
              </a:lnSpc>
              <a:spcBef>
                <a:spcPts val="1000"/>
              </a:spcBef>
              <a:buNone/>
            </a:pPr>
            <a:endParaRPr lang="en-US">
              <a:cs typeface="Segoe UI"/>
            </a:endParaRPr>
          </a:p>
          <a:p>
            <a:pPr marL="0" indent="0">
              <a:lnSpc>
                <a:spcPct val="90000"/>
              </a:lnSpc>
              <a:spcBef>
                <a:spcPts val="1000"/>
              </a:spcBef>
              <a:buNone/>
            </a:pPr>
            <a:r>
              <a:rPr lang="en-US">
                <a:solidFill>
                  <a:srgbClr val="333333"/>
                </a:solidFill>
              </a:rPr>
              <a:t>				</a:t>
            </a:r>
          </a:p>
          <a:p>
            <a:pPr marL="0" indent="0">
              <a:lnSpc>
                <a:spcPct val="90000"/>
              </a:lnSpc>
              <a:spcBef>
                <a:spcPts val="1000"/>
              </a:spcBef>
              <a:buNone/>
            </a:pPr>
            <a:endParaRPr lang="en-US">
              <a:solidFill>
                <a:srgbClr val="333333"/>
              </a:solidFill>
            </a:endParaRPr>
          </a:p>
          <a:p>
            <a:pPr marL="0" indent="0">
              <a:lnSpc>
                <a:spcPct val="90000"/>
              </a:lnSpc>
              <a:spcBef>
                <a:spcPts val="1000"/>
              </a:spcBef>
              <a:buNone/>
            </a:pPr>
            <a:r>
              <a:rPr lang="en-US">
                <a:solidFill>
                  <a:srgbClr val="333333"/>
                </a:solidFill>
              </a:rPr>
              <a:t>Review the top announcements from Ignite 2024 at </a:t>
            </a:r>
            <a:r>
              <a:rPr lang="en-US">
                <a:solidFill>
                  <a:srgbClr val="333333"/>
                </a:solidFill>
                <a:hlinkClick r:id="rId3"/>
              </a:rPr>
              <a:t>ignite.microsoft.com </a:t>
            </a:r>
            <a:r>
              <a:rPr lang="en-US">
                <a:solidFill>
                  <a:srgbClr val="333333"/>
                </a:solidFill>
              </a:rPr>
              <a:t>to view on demand or catch up via the </a:t>
            </a:r>
            <a:r>
              <a:rPr lang="en-US">
                <a:solidFill>
                  <a:srgbClr val="333333"/>
                </a:solidFill>
                <a:hlinkClick r:id="rId4"/>
              </a:rPr>
              <a:t>Ignite Book of News</a:t>
            </a:r>
            <a:endParaRPr lang="en-US">
              <a:cs typeface="Segoe UI"/>
            </a:endParaRPr>
          </a:p>
        </p:txBody>
      </p:sp>
      <p:pic>
        <p:nvPicPr>
          <p:cNvPr id="6" name="Picture 2">
            <a:extLst>
              <a:ext uri="{FF2B5EF4-FFF2-40B4-BE49-F238E27FC236}">
                <a16:creationId xmlns:a16="http://schemas.microsoft.com/office/drawing/2014/main" id="{89458035-44A1-0BC9-C6F3-34CBE479078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384" r="8384"/>
          <a:stretch/>
        </p:blipFill>
        <p:spPr bwMode="auto">
          <a:xfrm>
            <a:off x="5638997" y="1984051"/>
            <a:ext cx="6378337" cy="3658943"/>
          </a:xfrm>
          <a:prstGeom prst="roundRect">
            <a:avLst>
              <a:gd name="adj" fmla="val 3061"/>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5683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lstStyle/>
          <a:p>
            <a:r>
              <a:rPr lang="en-US" sz="360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2585323"/>
          </a:xfrm>
          <a:prstGeom prst="rect">
            <a:avLst/>
          </a:prstGeom>
          <a:noFill/>
        </p:spPr>
        <p:txBody>
          <a:bodyPr wrap="square" lIns="0" tIns="0" rIns="0" bIns="0" rtlCol="0">
            <a:spAutoFit/>
          </a:bodyPr>
          <a:lstStyle/>
          <a:p>
            <a:pPr marL="0" marR="0" lvl="0" indent="0" algn="l" defTabSz="914400" rtl="0" eaLnBrk="1" fontAlgn="auto" latinLnBrk="0" hangingPunct="1">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Drop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Tech Community – Driving Adoption event page</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or visit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tooltip="https://aka.ms/m365championcall/ask">
                  <a:extLst>
                    <a:ext uri="{A12FA001-AC4F-418D-AE19-62706E023703}">
                      <ahyp:hlinkClr xmlns:ahyp="http://schemas.microsoft.com/office/drawing/2018/hyperlinkcolor" val="tx"/>
                    </a:ext>
                  </a:extLst>
                </a:hlinkClick>
              </a:rPr>
              <a:t>https://aka.ms/M365ChampionCall/ask</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join the live on-air queue to get your questions answered!</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5">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17807972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Upcoming community events</a:t>
            </a:r>
          </a:p>
        </p:txBody>
      </p:sp>
      <p:sp>
        <p:nvSpPr>
          <p:cNvPr id="9" name="Text Placeholder 8">
            <a:extLst>
              <a:ext uri="{FF2B5EF4-FFF2-40B4-BE49-F238E27FC236}">
                <a16:creationId xmlns:a16="http://schemas.microsoft.com/office/drawing/2014/main" id="{6F7F9D9D-BC2E-2B95-D667-3771B36DF0AD}"/>
              </a:ext>
            </a:extLst>
          </p:cNvPr>
          <p:cNvSpPr>
            <a:spLocks noGrp="1"/>
          </p:cNvSpPr>
          <p:nvPr>
            <p:ph type="body" sz="quarter" idx="10"/>
          </p:nvPr>
        </p:nvSpPr>
        <p:spPr>
          <a:xfrm>
            <a:off x="500979" y="1435496"/>
            <a:ext cx="2284424" cy="4097795"/>
          </a:xfrm>
        </p:spPr>
        <p:txBody>
          <a:bodyPr vert="horz" wrap="square" lIns="0" tIns="0" rIns="0" bIns="0" rtlCol="0" anchor="t">
            <a:noAutofit/>
          </a:bodyPr>
          <a:lstStyle/>
          <a:p>
            <a:pPr marL="0" indent="0" algn="l">
              <a:lnSpc>
                <a:spcPct val="90000"/>
              </a:lnSpc>
              <a:spcBef>
                <a:spcPts val="1000"/>
              </a:spcBef>
              <a:buNone/>
            </a:pPr>
            <a:r>
              <a:rPr lang="da-DK" b="0" i="0">
                <a:solidFill>
                  <a:srgbClr val="262626"/>
                </a:solidFill>
                <a:effectLst/>
                <a:highlight>
                  <a:srgbClr val="FFFFFF"/>
                </a:highlight>
                <a:latin typeface="Segoe UI"/>
                <a:cs typeface="Segoe UI Semilight"/>
              </a:rPr>
              <a:t>Nov 27-28</a:t>
            </a:r>
            <a:endParaRPr lang="da-DK"/>
          </a:p>
          <a:p>
            <a:pPr marL="0" indent="0" algn="l">
              <a:lnSpc>
                <a:spcPct val="90000"/>
              </a:lnSpc>
              <a:spcBef>
                <a:spcPts val="1000"/>
              </a:spcBef>
              <a:buNone/>
            </a:pPr>
            <a:r>
              <a:rPr lang="da-DK" b="0" i="0">
                <a:solidFill>
                  <a:srgbClr val="262626"/>
                </a:solidFill>
                <a:effectLst/>
                <a:highlight>
                  <a:srgbClr val="FFFFFF"/>
                </a:highlight>
                <a:latin typeface="Segoe UI"/>
                <a:cs typeface="Segoe UI Semilight"/>
              </a:rPr>
              <a:t>Dec 2-5</a:t>
            </a:r>
          </a:p>
          <a:p>
            <a:pPr marL="0" indent="0" algn="l">
              <a:lnSpc>
                <a:spcPct val="90000"/>
              </a:lnSpc>
              <a:spcBef>
                <a:spcPts val="1000"/>
              </a:spcBef>
              <a:buNone/>
            </a:pPr>
            <a:r>
              <a:rPr lang="da-DK">
                <a:solidFill>
                  <a:srgbClr val="262626"/>
                </a:solidFill>
                <a:highlight>
                  <a:srgbClr val="FFFFFF"/>
                </a:highlight>
                <a:latin typeface="Segoe UI"/>
                <a:cs typeface="Segoe UI Semilight"/>
              </a:rPr>
              <a:t>Dec 6-7</a:t>
            </a:r>
            <a:endParaRPr lang="da-DK" b="0" i="0">
              <a:solidFill>
                <a:srgbClr val="262626"/>
              </a:solidFill>
              <a:effectLst/>
              <a:highlight>
                <a:srgbClr val="FFFFFF"/>
              </a:highlight>
              <a:latin typeface="Segoe UI"/>
              <a:cs typeface="Segoe UI Semilight"/>
            </a:endParaRPr>
          </a:p>
          <a:p>
            <a:pPr marL="0" indent="0" algn="l">
              <a:lnSpc>
                <a:spcPct val="90000"/>
              </a:lnSpc>
              <a:spcBef>
                <a:spcPts val="1000"/>
              </a:spcBef>
              <a:buNone/>
            </a:pPr>
            <a:r>
              <a:rPr lang="da-DK" b="0" i="0">
                <a:solidFill>
                  <a:srgbClr val="262626"/>
                </a:solidFill>
                <a:effectLst/>
                <a:highlight>
                  <a:srgbClr val="FFFFFF"/>
                </a:highlight>
                <a:latin typeface="Segoe UI"/>
                <a:cs typeface="Segoe UI Semilight"/>
              </a:rPr>
              <a:t>Jan 17</a:t>
            </a:r>
          </a:p>
        </p:txBody>
      </p:sp>
      <p:sp>
        <p:nvSpPr>
          <p:cNvPr id="10" name="Text Placeholder 8">
            <a:extLst>
              <a:ext uri="{FF2B5EF4-FFF2-40B4-BE49-F238E27FC236}">
                <a16:creationId xmlns:a16="http://schemas.microsoft.com/office/drawing/2014/main" id="{ED404723-A98F-AFDB-C4DB-EE1FD1623EB5}"/>
              </a:ext>
            </a:extLst>
          </p:cNvPr>
          <p:cNvSpPr txBox="1">
            <a:spLocks/>
          </p:cNvSpPr>
          <p:nvPr/>
        </p:nvSpPr>
        <p:spPr>
          <a:xfrm>
            <a:off x="3321878" y="1435497"/>
            <a:ext cx="4483652" cy="4130620"/>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fontAlgn="b">
              <a:lnSpc>
                <a:spcPct val="90000"/>
              </a:lnSpc>
              <a:spcBef>
                <a:spcPts val="1000"/>
              </a:spcBef>
              <a:buNone/>
            </a:pPr>
            <a:r>
              <a:rPr lang="en-US" b="0" i="0" u="sng" err="1">
                <a:solidFill>
                  <a:srgbClr val="0078D4"/>
                </a:solidFill>
                <a:effectLst/>
                <a:latin typeface="Segoe UI" panose="020B0502040204020203" pitchFamily="34" charset="0"/>
                <a:hlinkClick r:id="rId2"/>
              </a:rPr>
              <a:t>Collabdays</a:t>
            </a:r>
            <a:r>
              <a:rPr lang="en-US" b="0" i="0" u="sng">
                <a:solidFill>
                  <a:srgbClr val="0078D4"/>
                </a:solidFill>
                <a:effectLst/>
                <a:latin typeface="Segoe UI" panose="020B0502040204020203" pitchFamily="34" charset="0"/>
                <a:hlinkClick r:id="rId2"/>
              </a:rPr>
              <a:t> Hungary </a:t>
            </a:r>
            <a:endParaRPr lang="en-US" b="0" i="0" u="sng">
              <a:solidFill>
                <a:srgbClr val="0078D4"/>
              </a:solidFill>
              <a:effectLst/>
              <a:latin typeface="Segoe UI" panose="020B05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highlight>
                  <a:srgbClr val="FFFFFF"/>
                </a:highlight>
                <a:uLnTx/>
                <a:uFillTx/>
                <a:ea typeface="+mn-ea"/>
                <a:cs typeface="Segoe UI Semilight" panose="020B0402040204020203" pitchFamily="34" charset="0"/>
                <a:hlinkClick r:id="rId3"/>
              </a:rPr>
              <a:t>European SharePoint Conference</a:t>
            </a:r>
            <a:endParaRPr kumimoji="0" lang="en-US" sz="2000" b="0" i="0" u="none" strike="noStrike" kern="1200" cap="none" spc="0" normalizeH="0" baseline="0" noProof="0">
              <a:ln>
                <a:noFill/>
              </a:ln>
              <a:solidFill>
                <a:srgbClr val="262626"/>
              </a:solidFill>
              <a:effectLst/>
              <a:highlight>
                <a:srgbClr val="FFFFFF"/>
              </a:highlight>
              <a:uLnTx/>
              <a:uFillTx/>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lang="en-US" b="0" i="0" u="sng">
                <a:solidFill>
                  <a:srgbClr val="0078D4"/>
                </a:solidFill>
                <a:effectLst/>
                <a:latin typeface="Segoe UI" panose="020B0502040204020203" pitchFamily="34" charset="0"/>
                <a:hlinkClick r:id="rId4"/>
              </a:rPr>
              <a:t>M365 Saturday Bangalore 2024</a:t>
            </a:r>
            <a:endParaRPr lang="en-US" b="0" i="0" u="sng">
              <a:solidFill>
                <a:srgbClr val="0078D4"/>
              </a:solidFill>
              <a:effectLst/>
              <a:latin typeface="Segoe UI" panose="020B05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lang="en-US" b="0" i="0" u="sng">
                <a:solidFill>
                  <a:srgbClr val="0078D4"/>
                </a:solidFill>
                <a:effectLst/>
                <a:latin typeface="Segoe UI" panose="020B0502040204020203" pitchFamily="34" charset="0"/>
                <a:hlinkClick r:id="rId5"/>
              </a:rPr>
              <a:t>M365 Community Days Phoenix</a:t>
            </a:r>
            <a:endParaRPr kumimoji="0" lang="en-US" sz="2000" b="0" i="0" u="none" strike="noStrike" kern="1200" cap="none" spc="0" normalizeH="0" baseline="0" noProof="0">
              <a:ln>
                <a:noFill/>
              </a:ln>
              <a:solidFill>
                <a:srgbClr val="262626"/>
              </a:solidFill>
              <a:effectLst/>
              <a:highlight>
                <a:srgbClr val="FFFFFF"/>
              </a:highlight>
              <a:uLnTx/>
              <a:uFillTx/>
              <a:ea typeface="+mn-ea"/>
              <a:cs typeface="Segoe UI Semilight" panose="020B0402040204020203" pitchFamily="34" charset="0"/>
            </a:endParaRPr>
          </a:p>
        </p:txBody>
      </p:sp>
      <p:sp>
        <p:nvSpPr>
          <p:cNvPr id="11" name="Text Placeholder 8">
            <a:extLst>
              <a:ext uri="{FF2B5EF4-FFF2-40B4-BE49-F238E27FC236}">
                <a16:creationId xmlns:a16="http://schemas.microsoft.com/office/drawing/2014/main" id="{7DC7F940-63BA-55D0-AC74-40B9E3E5A202}"/>
              </a:ext>
            </a:extLst>
          </p:cNvPr>
          <p:cNvSpPr txBox="1">
            <a:spLocks/>
          </p:cNvSpPr>
          <p:nvPr/>
        </p:nvSpPr>
        <p:spPr>
          <a:xfrm>
            <a:off x="7970058" y="1435496"/>
            <a:ext cx="3258038" cy="4097795"/>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highlight>
                  <a:srgbClr val="FFFFFF"/>
                </a:highlight>
                <a:uLnTx/>
                <a:uFillTx/>
                <a:latin typeface="Segoe UI"/>
                <a:ea typeface="+mn-ea"/>
                <a:cs typeface="Segoe UI Semilight"/>
              </a:rPr>
              <a:t>Budapest, Hungary</a:t>
            </a:r>
            <a:endPar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highlight>
                  <a:srgbClr val="FFFFFF"/>
                </a:highlight>
                <a:uLnTx/>
                <a:uFillTx/>
                <a:latin typeface="Segoe UI" panose="020B0502040204020203" pitchFamily="34" charset="0"/>
                <a:ea typeface="+mn-ea"/>
                <a:cs typeface="Segoe UI Semilight" panose="020B0402040204020203" pitchFamily="34" charset="0"/>
              </a:rPr>
              <a:t>Stockholm, Sweden</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lang="en-US" b="0" i="0">
                <a:solidFill>
                  <a:srgbClr val="262626"/>
                </a:solidFill>
                <a:effectLst/>
                <a:latin typeface="Segoe UI" panose="020B0502040204020203" pitchFamily="34" charset="0"/>
              </a:rPr>
              <a:t>Bangalore, India</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lang="en-US" b="0" i="0">
                <a:solidFill>
                  <a:srgbClr val="262626"/>
                </a:solidFill>
                <a:effectLst/>
                <a:latin typeface="Segoe UI" panose="020B0502040204020203" pitchFamily="34" charset="0"/>
              </a:rPr>
              <a:t>Phoenix, Arizona</a:t>
            </a:r>
            <a:endParaRPr kumimoji="0" lang="en-US" sz="2000" b="0" i="0" u="none" strike="noStrike" kern="1200" cap="none" spc="0" normalizeH="0" baseline="0" noProof="0">
              <a:ln>
                <a:noFill/>
              </a:ln>
              <a:solidFill>
                <a:srgbClr val="262626"/>
              </a:solidFill>
              <a:effectLst/>
              <a:highlight>
                <a:srgbClr val="FFFFFF"/>
              </a:highlight>
              <a:uLnTx/>
              <a:uFillTx/>
              <a:latin typeface="Segoe UI" panose="020B0502040204020203" pitchFamily="34" charset="0"/>
              <a:ea typeface="+mn-ea"/>
              <a:cs typeface="Segoe UI Semilight" panose="020B0402040204020203" pitchFamily="34" charset="0"/>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1444477" y="6308880"/>
            <a:ext cx="8862619"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hlinkClick r:id="rId6">
                  <a:extLst>
                    <a:ext uri="{A12FA001-AC4F-418D-AE19-62706E023703}">
                      <ahyp:hlinkClr xmlns:ahyp="http://schemas.microsoft.com/office/drawing/2018/hyperlinkcolor" val="tx"/>
                    </a:ext>
                  </a:extLst>
                </a:hlinkClick>
              </a:rPr>
              <a:t>Microsoft events here</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FFFFFF"/>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FFFFFF"/>
                </a:solidFill>
                <a:effectLst/>
                <a:uLnTx/>
                <a:uFillTx/>
                <a:latin typeface="Segoe UI"/>
                <a:ea typeface="Calibri" panose="020F0502020204030204" pitchFamily="34" charset="0"/>
                <a:cs typeface="+mn-cs"/>
                <a:hlinkClick r:id="rId7">
                  <a:extLst>
                    <a:ext uri="{A12FA001-AC4F-418D-AE19-62706E023703}">
                      <ahyp:hlinkClr xmlns:ahyp="http://schemas.microsoft.com/office/drawing/2018/hyperlinkcolor" val="tx"/>
                    </a:ext>
                  </a:extLst>
                </a:hlinkClick>
              </a:rPr>
              <a:t>CommunityDays.org</a:t>
            </a: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2092908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lstStyle/>
          <a:p>
            <a:r>
              <a:rPr lang="en-US" sz="360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2585323"/>
          </a:xfrm>
          <a:prstGeom prst="rect">
            <a:avLst/>
          </a:prstGeom>
          <a:noFill/>
        </p:spPr>
        <p:txBody>
          <a:bodyPr wrap="square" lIns="0" tIns="0" rIns="0" bIns="0" rtlCol="0">
            <a:spAutoFit/>
          </a:bodyPr>
          <a:lstStyle/>
          <a:p>
            <a:pPr marL="0" marR="0" lvl="0" indent="0" algn="l" defTabSz="914400" rtl="0" eaLnBrk="1" fontAlgn="auto" latinLnBrk="0" hangingPunct="1">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Drop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Tech Community – Driving Adoption event page</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or visit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tooltip="https://aka.ms/m365championcall/ask">
                  <a:extLst>
                    <a:ext uri="{A12FA001-AC4F-418D-AE19-62706E023703}">
                      <ahyp:hlinkClr xmlns:ahyp="http://schemas.microsoft.com/office/drawing/2018/hyperlinkcolor" val="tx"/>
                    </a:ext>
                  </a:extLst>
                </a:hlinkClick>
              </a:rPr>
              <a:t>https://aka.ms/M365ChampionCall/ask</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join the live on-air queue to get your questions answered!</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5">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1584536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AACBE-369E-C1B6-D8CE-47D56A05F3AB}"/>
              </a:ext>
              <a:ext uri="{C183D7F6-B498-43B3-948B-1728B52AA6E4}">
                <adec:decorative xmlns:adec="http://schemas.microsoft.com/office/drawing/2017/decorative" val="1"/>
              </a:ext>
            </a:extLst>
          </p:cNvPr>
          <p:cNvPicPr>
            <a:picLocks noChangeAspect="1"/>
          </p:cNvPicPr>
          <p:nvPr/>
        </p:nvPicPr>
        <p:blipFill rotWithShape="1">
          <a:blip r:embed="rId2"/>
          <a:srcRect l="383"/>
          <a:stretch/>
        </p:blipFill>
        <p:spPr>
          <a:xfrm>
            <a:off x="0" y="-2182"/>
            <a:ext cx="12192000" cy="1180122"/>
          </a:xfrm>
          <a:prstGeom prst="rect">
            <a:avLst/>
          </a:prstGeom>
        </p:spPr>
      </p:pic>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420995" y="326120"/>
            <a:ext cx="11018520" cy="553998"/>
          </a:xfrm>
        </p:spPr>
        <p:txBody>
          <a:bodyPr/>
          <a:lstStyle/>
          <a:p>
            <a:r>
              <a:rPr lang="en-US" sz="3600">
                <a:solidFill>
                  <a:schemeClr val="bg1"/>
                </a:solidFill>
              </a:rPr>
              <a:t>What’s next</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336331" y="1861447"/>
            <a:ext cx="3486369"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a:ln>
                  <a:noFill/>
                </a:ln>
                <a:solidFill>
                  <a:srgbClr val="1A1A1A"/>
                </a:solidFill>
                <a:effectLst/>
                <a:uLnTx/>
                <a:uFillTx/>
                <a:latin typeface="Segoe UI"/>
                <a:ea typeface="+mn-ea"/>
                <a:cs typeface="Segoe UI"/>
              </a:rPr>
              <a:t>Next call: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2600">
                <a:solidFill>
                  <a:srgbClr val="1A1A1A"/>
                </a:solidFill>
                <a:latin typeface="Segoe UI"/>
                <a:cs typeface="Segoe UI"/>
              </a:rPr>
              <a:t>No call in December- Happy Holidays!</a:t>
            </a:r>
            <a:endParaRPr kumimoji="0" lang="en-US" sz="2600" i="0" u="none" strike="noStrike" kern="1200" cap="none" spc="0" normalizeH="0" baseline="0" noProof="0">
              <a:ln>
                <a:noFill/>
              </a:ln>
              <a:solidFill>
                <a:srgbClr val="1A1A1A"/>
              </a:solidFill>
              <a:effectLst/>
              <a:uLnTx/>
              <a:uFillTx/>
              <a:latin typeface="Segoe UI"/>
              <a:ea typeface="+mn-ea"/>
              <a:cs typeface="Segoe UI"/>
            </a:endParaRPr>
          </a:p>
        </p:txBody>
      </p:sp>
      <p:sp>
        <p:nvSpPr>
          <p:cNvPr id="5" name="Rounded Rectangle 4">
            <a:extLst>
              <a:ext uri="{FF2B5EF4-FFF2-40B4-BE49-F238E27FC236}">
                <a16:creationId xmlns:a16="http://schemas.microsoft.com/office/drawing/2014/main" id="{CC0D2EB5-E071-81C3-F4CE-407A81DC517E}"/>
              </a:ext>
              <a:ext uri="{C183D7F6-B498-43B3-948B-1728B52AA6E4}">
                <adec:decorative xmlns:adec="http://schemas.microsoft.com/office/drawing/2017/decorative" val="1"/>
              </a:ext>
            </a:extLst>
          </p:cNvPr>
          <p:cNvSpPr/>
          <p:nvPr/>
        </p:nvSpPr>
        <p:spPr>
          <a:xfrm>
            <a:off x="4772103" y="1466130"/>
            <a:ext cx="7172986" cy="1533343"/>
          </a:xfrm>
          <a:prstGeom prst="roundRect">
            <a:avLst>
              <a:gd name="adj" fmla="val 8174"/>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ounded Rectangle 6">
            <a:extLst>
              <a:ext uri="{FF2B5EF4-FFF2-40B4-BE49-F238E27FC236}">
                <a16:creationId xmlns:a16="http://schemas.microsoft.com/office/drawing/2014/main" id="{481EE355-1D93-0D1D-CE53-9F634A0763DB}"/>
              </a:ext>
              <a:ext uri="{C183D7F6-B498-43B3-948B-1728B52AA6E4}">
                <adec:decorative xmlns:adec="http://schemas.microsoft.com/office/drawing/2017/decorative" val="1"/>
              </a:ext>
            </a:extLst>
          </p:cNvPr>
          <p:cNvSpPr/>
          <p:nvPr/>
        </p:nvSpPr>
        <p:spPr>
          <a:xfrm>
            <a:off x="4772103" y="3223202"/>
            <a:ext cx="7172986" cy="1533343"/>
          </a:xfrm>
          <a:prstGeom prst="roundRect">
            <a:avLst>
              <a:gd name="adj" fmla="val 7663"/>
            </a:avLst>
          </a:prstGeom>
          <a:solidFill>
            <a:srgbClr val="C43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A71FE1FE-D4F7-C233-85AC-FA848B0DA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2147" y="1590626"/>
            <a:ext cx="1359909" cy="1359909"/>
          </a:xfrm>
          <a:prstGeom prst="rect">
            <a:avLst/>
          </a:prstGeom>
        </p:spPr>
      </p:pic>
      <p:pic>
        <p:nvPicPr>
          <p:cNvPr id="13" name="Picture 12">
            <a:extLst>
              <a:ext uri="{FF2B5EF4-FFF2-40B4-BE49-F238E27FC236}">
                <a16:creationId xmlns:a16="http://schemas.microsoft.com/office/drawing/2014/main" id="{C407936C-455F-9D67-74EB-182E5A65BB3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92147" y="3309918"/>
            <a:ext cx="1359909" cy="1359909"/>
          </a:xfrm>
          <a:prstGeom prst="rect">
            <a:avLst/>
          </a:prstGeom>
        </p:spPr>
      </p:pic>
      <p:sp>
        <p:nvSpPr>
          <p:cNvPr id="8" name="Rounded Rectangle 7">
            <a:extLst>
              <a:ext uri="{FF2B5EF4-FFF2-40B4-BE49-F238E27FC236}">
                <a16:creationId xmlns:a16="http://schemas.microsoft.com/office/drawing/2014/main" id="{167DC542-26F3-1C8D-320E-CA0984649C30}"/>
              </a:ext>
              <a:ext uri="{C183D7F6-B498-43B3-948B-1728B52AA6E4}">
                <adec:decorative xmlns:adec="http://schemas.microsoft.com/office/drawing/2017/decorative" val="1"/>
              </a:ext>
            </a:extLst>
          </p:cNvPr>
          <p:cNvSpPr/>
          <p:nvPr/>
        </p:nvSpPr>
        <p:spPr>
          <a:xfrm>
            <a:off x="4772103" y="5028173"/>
            <a:ext cx="7172986" cy="1533343"/>
          </a:xfrm>
          <a:prstGeom prst="roundRect">
            <a:avLst>
              <a:gd name="adj" fmla="val 7663"/>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E969A13-6C62-CF97-4C26-66AA21F84D2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92147" y="5114889"/>
            <a:ext cx="1359909" cy="1359909"/>
          </a:xfrm>
          <a:prstGeom prst="rect">
            <a:avLst/>
          </a:prstGeom>
        </p:spPr>
      </p:pic>
      <p:sp>
        <p:nvSpPr>
          <p:cNvPr id="15" name="TextBox 14">
            <a:extLst>
              <a:ext uri="{FF2B5EF4-FFF2-40B4-BE49-F238E27FC236}">
                <a16:creationId xmlns:a16="http://schemas.microsoft.com/office/drawing/2014/main" id="{63DB4847-06A1-89E2-35F9-B6DD6EA6E881}"/>
              </a:ext>
            </a:extLst>
          </p:cNvPr>
          <p:cNvSpPr txBox="1"/>
          <p:nvPr/>
        </p:nvSpPr>
        <p:spPr>
          <a:xfrm>
            <a:off x="5452056" y="1695464"/>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Share your feedback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6">
                  <a:extLst>
                    <a:ext uri="{A12FA001-AC4F-418D-AE19-62706E023703}">
                      <ahyp:hlinkClr xmlns:ahyp="http://schemas.microsoft.com/office/drawing/2018/hyperlinkcolor" val="tx"/>
                    </a:ext>
                  </a:extLst>
                </a:hlinkClick>
              </a:rPr>
              <a:t>https://aka.ms/Microsoft365ChampionCallFeedback</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487E1378-204E-DCE1-4E99-93F071817162}"/>
              </a:ext>
            </a:extLst>
          </p:cNvPr>
          <p:cNvSpPr txBox="1"/>
          <p:nvPr/>
        </p:nvSpPr>
        <p:spPr>
          <a:xfrm>
            <a:off x="5452056" y="3484765"/>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Join the Driving Adoption community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7">
                  <a:extLst>
                    <a:ext uri="{A12FA001-AC4F-418D-AE19-62706E023703}">
                      <ahyp:hlinkClr xmlns:ahyp="http://schemas.microsoft.com/office/drawing/2018/hyperlinkcolor" val="tx"/>
                    </a:ext>
                  </a:extLst>
                </a:hlinkClick>
              </a:rPr>
              <a:t>https://aka.ms/DrivingAdoption</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TextBox 18">
            <a:extLst>
              <a:ext uri="{FF2B5EF4-FFF2-40B4-BE49-F238E27FC236}">
                <a16:creationId xmlns:a16="http://schemas.microsoft.com/office/drawing/2014/main" id="{0636E4C0-E81F-8832-67E0-25C08CCB30CD}"/>
              </a:ext>
            </a:extLst>
          </p:cNvPr>
          <p:cNvSpPr txBox="1"/>
          <p:nvPr/>
        </p:nvSpPr>
        <p:spPr>
          <a:xfrm>
            <a:off x="5452056" y="5317460"/>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Invite colleagues to become a Champion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8">
                  <a:extLst>
                    <a:ext uri="{A12FA001-AC4F-418D-AE19-62706E023703}">
                      <ahyp:hlinkClr xmlns:ahyp="http://schemas.microsoft.com/office/drawing/2018/hyperlinkcolor" val="tx"/>
                    </a:ext>
                  </a:extLst>
                </a:hlinkClick>
              </a:rPr>
              <a:t>https://aka.ms/M365Champions</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28" r="35102" b="17398"/>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Agenda</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584200" y="1435497"/>
            <a:ext cx="5854700" cy="1750864"/>
          </a:xfrm>
        </p:spPr>
        <p:txBody>
          <a:bodyPr vert="horz" wrap="square" lIns="0" tIns="0" rIns="0" bIns="0" rtlCol="0" anchor="t">
            <a:spAutoFit/>
          </a:bodyPr>
          <a:lstStyle/>
          <a:p>
            <a:pPr>
              <a:lnSpc>
                <a:spcPct val="200000"/>
              </a:lnSpc>
              <a:spcBef>
                <a:spcPts val="0"/>
              </a:spcBef>
              <a:buFont typeface="Arial" panose="020B0604020202020204" pitchFamily="34" charset="0"/>
              <a:buChar char="•"/>
            </a:pPr>
            <a:r>
              <a:rPr kumimoji="0" lang="en-US" sz="2000" u="none" strike="noStrike" kern="1200" cap="none" spc="-50" normalizeH="0" baseline="0" noProof="0">
                <a:ln w="3175">
                  <a:noFill/>
                </a:ln>
                <a:solidFill>
                  <a:schemeClr val="tx1"/>
                </a:solidFill>
                <a:effectLst/>
                <a:uLnTx/>
                <a:uFillTx/>
                <a:latin typeface="+mj-lt"/>
                <a:cs typeface="Segoe UI Semibold"/>
              </a:rPr>
              <a:t>Announcements</a:t>
            </a:r>
          </a:p>
          <a:p>
            <a:pPr>
              <a:lnSpc>
                <a:spcPct val="200000"/>
              </a:lnSpc>
              <a:spcBef>
                <a:spcPts val="0"/>
              </a:spcBef>
              <a:buFont typeface="Arial" panose="020B0604020202020204" pitchFamily="34" charset="0"/>
              <a:buChar char="•"/>
            </a:pPr>
            <a:r>
              <a:rPr lang="en-US" spc="-50">
                <a:ln w="3175">
                  <a:noFill/>
                </a:ln>
                <a:solidFill>
                  <a:schemeClr val="tx1"/>
                </a:solidFill>
                <a:latin typeface="+mj-lt"/>
                <a:cs typeface="Segoe UI Semibold"/>
              </a:rPr>
              <a:t>Ma</a:t>
            </a:r>
            <a:r>
              <a:rPr lang="en-US" sz="2000">
                <a:latin typeface="+mj-lt"/>
                <a:cs typeface="Segoe UI Semibold"/>
              </a:rPr>
              <a:t>in topic: Ignite recap</a:t>
            </a:r>
          </a:p>
          <a:p>
            <a:pPr>
              <a:lnSpc>
                <a:spcPct val="200000"/>
              </a:lnSpc>
              <a:spcBef>
                <a:spcPts val="0"/>
              </a:spcBef>
              <a:buFont typeface="Arial" panose="020B0604020202020204" pitchFamily="34" charset="0"/>
              <a:buChar char="•"/>
              <a:defRPr/>
            </a:pPr>
            <a:r>
              <a:rPr lang="en-US" sz="2000">
                <a:solidFill>
                  <a:srgbClr val="1A1A1A"/>
                </a:solidFill>
                <a:latin typeface="+mj-lt"/>
                <a:cs typeface="Segoe UI Semibold"/>
              </a:rPr>
              <a:t>Open discussion forum</a:t>
            </a:r>
            <a:endParaRPr lang="en-US">
              <a:latin typeface="+mj-lt"/>
              <a:cs typeface="Segoe UI Semibold"/>
            </a:endParaRPr>
          </a:p>
        </p:txBody>
      </p:sp>
      <p:sp>
        <p:nvSpPr>
          <p:cNvPr id="6" name="TextBox 5">
            <a:extLst>
              <a:ext uri="{FF2B5EF4-FFF2-40B4-BE49-F238E27FC236}">
                <a16:creationId xmlns:a16="http://schemas.microsoft.com/office/drawing/2014/main" id="{193137C5-429F-54E6-0C72-056DB3FF5F8B}"/>
              </a:ext>
            </a:extLst>
          </p:cNvPr>
          <p:cNvSpPr txBox="1"/>
          <p:nvPr/>
        </p:nvSpPr>
        <p:spPr>
          <a:xfrm>
            <a:off x="292608" y="6041059"/>
            <a:ext cx="44759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Segoe UI Semibold"/>
              </a:rPr>
              <a:t>Become a Champion today!</a:t>
            </a: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https://aka.ms/BecomeaChampion</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6300477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200">
                <a:solidFill>
                  <a:schemeClr val="bg1"/>
                </a:solidFill>
              </a:rPr>
              <a:t>Our updated call format</a:t>
            </a:r>
          </a:p>
        </p:txBody>
      </p:sp>
      <p:sp>
        <p:nvSpPr>
          <p:cNvPr id="6" name="Text Placeholder 2">
            <a:extLst>
              <a:ext uri="{FF2B5EF4-FFF2-40B4-BE49-F238E27FC236}">
                <a16:creationId xmlns:a16="http://schemas.microsoft.com/office/drawing/2014/main" id="{E6A3726B-93D3-E35C-1A9D-414A17385844}"/>
              </a:ext>
            </a:extLst>
          </p:cNvPr>
          <p:cNvSpPr>
            <a:spLocks noGrp="1"/>
          </p:cNvSpPr>
          <p:nvPr>
            <p:ph type="body" sz="quarter" idx="10"/>
          </p:nvPr>
        </p:nvSpPr>
        <p:spPr>
          <a:xfrm>
            <a:off x="584200" y="1435497"/>
            <a:ext cx="11018520" cy="4301690"/>
          </a:xfrm>
        </p:spPr>
        <p:txBody>
          <a:bodyPr vert="horz" wrap="square" lIns="0" tIns="0" rIns="0" bIns="0" rtlCol="0" anchor="t">
            <a:spAutoFit/>
          </a:bodyPr>
          <a:lstStyle/>
          <a:p>
            <a:pPr marL="0" indent="0">
              <a:lnSpc>
                <a:spcPct val="90000"/>
              </a:lnSpc>
              <a:spcBef>
                <a:spcPts val="1000"/>
              </a:spcBef>
              <a:buNone/>
            </a:pPr>
            <a:r>
              <a:rPr lang="en-US">
                <a:latin typeface="+mj-lt"/>
                <a:cs typeface="Segoe UI" panose="020B0502040204020203" pitchFamily="34" charset="0"/>
              </a:rPr>
              <a:t>We’re enabling new call formats to embrace new community interactions and reach.</a:t>
            </a:r>
            <a:endParaRPr lang="en-US">
              <a:highlight>
                <a:srgbClr val="FFFFFF"/>
              </a:highlight>
              <a:latin typeface="+mj-lt"/>
              <a:cs typeface="Segoe UI" panose="020B0502040204020203" pitchFamily="34" charset="0"/>
            </a:endParaRPr>
          </a:p>
          <a:p>
            <a:pPr marL="0" indent="0">
              <a:lnSpc>
                <a:spcPct val="90000"/>
              </a:lnSpc>
              <a:spcBef>
                <a:spcPts val="1000"/>
              </a:spcBef>
              <a:buNone/>
            </a:pPr>
            <a:r>
              <a:rPr lang="en-US" sz="1800">
                <a:cs typeface="Segoe UI Semilight"/>
              </a:rPr>
              <a:t>How to watch:</a:t>
            </a:r>
            <a:endParaRPr lang="en-US" sz="1800">
              <a:highlight>
                <a:srgbClr val="FFFFFF"/>
              </a:highlight>
              <a:cs typeface="Segoe UI" panose="020B0502040204020203" pitchFamily="34" charset="0"/>
            </a:endParaRPr>
          </a:p>
          <a:p>
            <a:pPr marL="228600" lvl="1" indent="0">
              <a:lnSpc>
                <a:spcPct val="90000"/>
              </a:lnSpc>
              <a:spcBef>
                <a:spcPts val="1000"/>
              </a:spcBef>
              <a:buNone/>
            </a:pPr>
            <a:r>
              <a:rPr lang="en-US" sz="1400">
                <a:cs typeface="Segoe UI Semilight"/>
              </a:rPr>
              <a:t>The show will now stream live to the Microsoft Tech Community (MTC) and the Microsoft Community Learning YouTube channel. The join links remain the same and clicking through will take you to the MTC event page. Our community call times are still the same: 4</a:t>
            </a:r>
            <a:r>
              <a:rPr lang="en-US" sz="1400" baseline="30000">
                <a:cs typeface="Segoe UI Semilight"/>
              </a:rPr>
              <a:t>th</a:t>
            </a:r>
            <a:r>
              <a:rPr lang="en-US" sz="1400">
                <a:cs typeface="Segoe UI Semilight"/>
              </a:rPr>
              <a:t> Tuesday of every month at 8:05 AM and 5:05 PM Pacific Time.</a:t>
            </a:r>
            <a:endParaRPr lang="en-US" sz="1400"/>
          </a:p>
          <a:p>
            <a:pPr marL="228600" lvl="1" indent="0">
              <a:lnSpc>
                <a:spcPct val="90000"/>
              </a:lnSpc>
              <a:spcBef>
                <a:spcPts val="1000"/>
              </a:spcBef>
              <a:buNone/>
            </a:pPr>
            <a:r>
              <a:rPr lang="en-US" sz="1400">
                <a:cs typeface="Segoe UI Semilight"/>
                <a:hlinkClick r:id="rId2"/>
              </a:rPr>
              <a:t>https://aka.ms/M365ChampionCallAM</a:t>
            </a:r>
            <a:endParaRPr lang="en-US" sz="1400">
              <a:cs typeface="Segoe UI Semilight"/>
            </a:endParaRPr>
          </a:p>
          <a:p>
            <a:pPr marL="228600" lvl="1" indent="0">
              <a:lnSpc>
                <a:spcPct val="90000"/>
              </a:lnSpc>
              <a:spcBef>
                <a:spcPts val="1000"/>
              </a:spcBef>
              <a:buNone/>
            </a:pPr>
            <a:r>
              <a:rPr lang="en-US" sz="1400">
                <a:cs typeface="Segoe UI Semilight"/>
                <a:hlinkClick r:id="rId3"/>
              </a:rPr>
              <a:t>https://aka.ms/M365ChampionCallPM</a:t>
            </a:r>
            <a:endParaRPr lang="en-US" sz="1800">
              <a:cs typeface="Segoe UI Semilight"/>
            </a:endParaRPr>
          </a:p>
          <a:p>
            <a:pPr marL="0" indent="0">
              <a:lnSpc>
                <a:spcPct val="90000"/>
              </a:lnSpc>
              <a:spcBef>
                <a:spcPts val="1000"/>
              </a:spcBef>
              <a:buNone/>
            </a:pPr>
            <a:r>
              <a:rPr lang="en-US" sz="1800">
                <a:cs typeface="Segoe UI Semilight"/>
              </a:rPr>
              <a:t>How to join the open discussion at the end of the call:</a:t>
            </a:r>
          </a:p>
          <a:p>
            <a:pPr marL="228600" lvl="1" indent="0">
              <a:lnSpc>
                <a:spcPct val="90000"/>
              </a:lnSpc>
              <a:spcBef>
                <a:spcPts val="1000"/>
              </a:spcBef>
              <a:buNone/>
            </a:pPr>
            <a:r>
              <a:rPr lang="en-US" sz="1400">
                <a:cs typeface="Segoe UI Semilight"/>
              </a:rPr>
              <a:t>If you're watching on the Tech Community, ask your questions by leaving comments on the Tech Community page.</a:t>
            </a:r>
            <a:endParaRPr lang="en-US" sz="1800">
              <a:cs typeface="Segoe UI Semilight"/>
            </a:endParaRPr>
          </a:p>
          <a:p>
            <a:pPr marL="0" indent="0">
              <a:lnSpc>
                <a:spcPct val="90000"/>
              </a:lnSpc>
              <a:spcBef>
                <a:spcPts val="1000"/>
              </a:spcBef>
              <a:buNone/>
            </a:pPr>
            <a:r>
              <a:rPr lang="en-US" sz="1800">
                <a:cs typeface="Segoe UI Semilight"/>
              </a:rPr>
              <a:t>Reason for the new format:</a:t>
            </a:r>
          </a:p>
          <a:p>
            <a:pPr marL="228600" lvl="1" indent="0">
              <a:lnSpc>
                <a:spcPct val="90000"/>
              </a:lnSpc>
              <a:spcBef>
                <a:spcPts val="1000"/>
              </a:spcBef>
              <a:buNone/>
            </a:pPr>
            <a:r>
              <a:rPr lang="en-US" sz="1400">
                <a:cs typeface="Segoe UI Semilight"/>
              </a:rPr>
              <a:t>Our community calls will be more accessible to worldwide audiences. All calls will be immediately available on demand once the call ends.</a:t>
            </a:r>
          </a:p>
          <a:p>
            <a:pPr marL="0" indent="0">
              <a:lnSpc>
                <a:spcPct val="90000"/>
              </a:lnSpc>
              <a:spcBef>
                <a:spcPts val="1000"/>
              </a:spcBef>
              <a:buNone/>
            </a:pPr>
            <a:r>
              <a:rPr lang="en-US" sz="1800">
                <a:cs typeface="Segoe UI Semilight"/>
              </a:rPr>
              <a:t>REMINDER:</a:t>
            </a:r>
          </a:p>
          <a:p>
            <a:pPr marL="228600" lvl="1" indent="0">
              <a:lnSpc>
                <a:spcPct val="90000"/>
              </a:lnSpc>
              <a:spcBef>
                <a:spcPts val="1000"/>
              </a:spcBef>
              <a:buNone/>
            </a:pPr>
            <a:r>
              <a:rPr lang="en-US" sz="1400">
                <a:cs typeface="Segoe UI Semilight"/>
              </a:rPr>
              <a:t>All presentations remain available to Microsoft 365 Champion Program members, link in the monthly newsletters. Not a member? Join in the link below for access to calendar invites, presentations, and all previous calls.</a:t>
            </a:r>
          </a:p>
        </p:txBody>
      </p:sp>
      <p:sp>
        <p:nvSpPr>
          <p:cNvPr id="3" name="TextBox 2">
            <a:extLst>
              <a:ext uri="{FF2B5EF4-FFF2-40B4-BE49-F238E27FC236}">
                <a16:creationId xmlns:a16="http://schemas.microsoft.com/office/drawing/2014/main" id="{374AEB01-E2D0-EF11-471B-4304409394E7}"/>
              </a:ext>
            </a:extLst>
          </p:cNvPr>
          <p:cNvSpPr txBox="1"/>
          <p:nvPr/>
        </p:nvSpPr>
        <p:spPr>
          <a:xfrm>
            <a:off x="310896" y="6073063"/>
            <a:ext cx="41239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Microsoft 365 Champions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https://aka.ms/M365Champions</a:t>
            </a: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p>
        </p:txBody>
      </p:sp>
    </p:spTree>
    <p:extLst>
      <p:ext uri="{BB962C8B-B14F-4D97-AF65-F5344CB8AC3E}">
        <p14:creationId xmlns:p14="http://schemas.microsoft.com/office/powerpoint/2010/main" val="41305236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4294967295"/>
          </p:nvPr>
        </p:nvSpPr>
        <p:spPr>
          <a:xfrm>
            <a:off x="500979" y="2245470"/>
            <a:ext cx="4963805" cy="2915670"/>
          </a:xfrm>
        </p:spPr>
        <p:txBody>
          <a:bodyPr/>
          <a:lstStyle/>
          <a:p>
            <a:pPr marL="0" indent="0">
              <a:lnSpc>
                <a:spcPct val="90000"/>
              </a:lnSpc>
              <a:spcBef>
                <a:spcPts val="1000"/>
              </a:spcBef>
              <a:buNone/>
            </a:pPr>
            <a:r>
              <a:rPr kumimoji="0" lang="en-US" sz="24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Mondays at Microsoft with</a:t>
            </a:r>
            <a:br>
              <a:rPr kumimoji="0" lang="en-US" sz="24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br>
            <a:r>
              <a:rPr kumimoji="0" lang="en-US" sz="24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Karuana and Heather</a:t>
            </a:r>
          </a:p>
          <a:p>
            <a:pPr marL="0" indent="0">
              <a:lnSpc>
                <a:spcPct val="90000"/>
              </a:lnSpc>
              <a:spcBef>
                <a:spcPts val="1000"/>
              </a:spcBef>
              <a:buNone/>
            </a:pPr>
            <a:r>
              <a:rPr lang="en-US" sz="1800" b="0" i="0">
                <a:solidFill>
                  <a:srgbClr val="262626"/>
                </a:solidFill>
                <a:effectLst/>
                <a:latin typeface="SegoeUI"/>
              </a:rPr>
              <a:t>Join Karuana Gatimu and Heather Cook every other Monday morning to stay informed and in-the-know on Microsoft’s biggest topics, including the latest in AI and what’s happening in the Microsoft community. </a:t>
            </a:r>
          </a:p>
          <a:p>
            <a:pPr marL="0" indent="0">
              <a:lnSpc>
                <a:spcPct val="90000"/>
              </a:lnSpc>
              <a:spcBef>
                <a:spcPts val="1000"/>
              </a:spcBef>
              <a:buNone/>
            </a:pPr>
            <a:r>
              <a:rPr lang="en-US" sz="1800" b="0" i="0">
                <a:solidFill>
                  <a:srgbClr val="262626"/>
                </a:solidFill>
                <a:effectLst/>
                <a:latin typeface="SegoeUI"/>
                <a:cs typeface="Segoe UI" panose="020B0502040204020203" pitchFamily="34" charset="0"/>
              </a:rPr>
              <a:t>Visit </a:t>
            </a:r>
            <a:r>
              <a:rPr lang="en-US" sz="1800" b="0" i="0">
                <a:solidFill>
                  <a:srgbClr val="262626"/>
                </a:solidFill>
                <a:effectLst/>
                <a:latin typeface="SegoeUI"/>
                <a:cs typeface="Segoe UI" panose="020B0502040204020203" pitchFamily="34" charset="0"/>
                <a:hlinkClick r:id="rId2"/>
              </a:rPr>
              <a:t>https://aka.ms/MondaysAtMicrosoft</a:t>
            </a:r>
            <a:r>
              <a:rPr lang="en-US" sz="1800" b="0" i="0">
                <a:solidFill>
                  <a:srgbClr val="262626"/>
                </a:solidFill>
                <a:effectLst/>
                <a:latin typeface="SegoeUI"/>
                <a:cs typeface="Segoe UI" panose="020B0502040204020203" pitchFamily="34" charset="0"/>
              </a:rPr>
              <a:t> to see when th</a:t>
            </a:r>
            <a:r>
              <a:rPr lang="en-US" sz="1800">
                <a:solidFill>
                  <a:srgbClr val="262626"/>
                </a:solidFill>
                <a:latin typeface="SegoeUI"/>
                <a:cs typeface="Segoe UI" panose="020B0502040204020203" pitchFamily="34" charset="0"/>
              </a:rPr>
              <a:t>e next episode airs and to catch up on previous episodes.</a:t>
            </a:r>
            <a:endParaRPr kumimoji="0" lang="en-US" sz="18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p:txBody>
      </p:sp>
      <p:pic>
        <p:nvPicPr>
          <p:cNvPr id="8" name="Picture Placeholder 7">
            <a:extLst>
              <a:ext uri="{FF2B5EF4-FFF2-40B4-BE49-F238E27FC236}">
                <a16:creationId xmlns:a16="http://schemas.microsoft.com/office/drawing/2014/main" id="{F3445999-16B4-7207-D6B4-3A2C34EE6FB9}"/>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1" b="495"/>
          <a:stretch/>
        </p:blipFill>
        <p:spPr>
          <a:xfrm>
            <a:off x="5718989" y="2107580"/>
            <a:ext cx="6193612" cy="3468030"/>
          </a:xfrm>
        </p:spPr>
      </p:pic>
      <p:sp>
        <p:nvSpPr>
          <p:cNvPr id="5" name="TextBox 4">
            <a:extLst>
              <a:ext uri="{FF2B5EF4-FFF2-40B4-BE49-F238E27FC236}">
                <a16:creationId xmlns:a16="http://schemas.microsoft.com/office/drawing/2014/main" id="{F3AE1686-F67F-4C25-8395-1AC1CC84BA6D}"/>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rPr>
              <a:t>Mondays at Microsoft</a:t>
            </a:r>
          </a:p>
        </p:txBody>
      </p:sp>
    </p:spTree>
    <p:extLst>
      <p:ext uri="{BB962C8B-B14F-4D97-AF65-F5344CB8AC3E}">
        <p14:creationId xmlns:p14="http://schemas.microsoft.com/office/powerpoint/2010/main" val="26715303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4294967295"/>
          </p:nvPr>
        </p:nvSpPr>
        <p:spPr>
          <a:xfrm>
            <a:off x="500979" y="2172768"/>
            <a:ext cx="4963805" cy="2832570"/>
          </a:xfrm>
        </p:spPr>
        <p:txBody>
          <a:bodyPr vert="horz" wrap="square" lIns="0" tIns="0" rIns="0" bIns="0" rtlCol="0" anchor="t">
            <a:noAutofit/>
          </a:bodyPr>
          <a:lstStyle/>
          <a:p>
            <a:pPr marL="0" indent="0">
              <a:lnSpc>
                <a:spcPct val="90000"/>
              </a:lnSpc>
              <a:spcBef>
                <a:spcPts val="1000"/>
              </a:spcBef>
              <a:buNone/>
            </a:pPr>
            <a:r>
              <a:rPr kumimoji="0" lang="en-US" sz="24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New</a:t>
            </a:r>
            <a:r>
              <a:rPr lang="en-US" sz="2400">
                <a:solidFill>
                  <a:srgbClr val="333333"/>
                </a:solidFill>
                <a:latin typeface="Segoe UI Semibold" panose="020B0702040204020203" pitchFamily="34" charset="0"/>
                <a:ea typeface="+mj-ea"/>
                <a:cs typeface="Segoe UI Semibold" panose="020B0702040204020203" pitchFamily="34" charset="0"/>
              </a:rPr>
              <a:t> MGCI</a:t>
            </a:r>
            <a:r>
              <a:rPr kumimoji="0" lang="en-US" sz="24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 community calls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rgbClr val="262626"/>
                </a:solidFill>
                <a:effectLst/>
                <a:latin typeface="Segoe UI" panose="020B0502040204020203" pitchFamily="34" charset="0"/>
                <a:ea typeface="Aptos" panose="020B0004020202020204" pitchFamily="34" charset="0"/>
              </a:rPr>
              <a:t>Are you a seasoned event organizer looking to promote your event? Or you want to discover ways to get involved in community locally? If so, join the MGCI to get exclusive access to best practices, training, opportunities to network with other event organizers, and more.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rPr>
              <a:t>Find us at:</a:t>
            </a:r>
          </a:p>
          <a:p>
            <a:pPr defTabSz="914400">
              <a:lnSpc>
                <a:spcPct val="90000"/>
              </a:lnSpc>
              <a:spcBef>
                <a:spcPts val="1000"/>
              </a:spcBef>
              <a:buSzTx/>
              <a:defRPr/>
            </a:pP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rPr>
              <a:t>Visit </a:t>
            </a: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hlinkClick r:id="rId2"/>
              </a:rPr>
              <a:t>aka.ms/MGCI </a:t>
            </a: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rPr>
              <a:t>to join MGCI today!</a:t>
            </a:r>
          </a:p>
          <a:p>
            <a:pPr defTabSz="914400">
              <a:lnSpc>
                <a:spcPct val="90000"/>
              </a:lnSpc>
              <a:spcBef>
                <a:spcPts val="1000"/>
              </a:spcBef>
              <a:buSzTx/>
              <a:defRPr/>
            </a:pPr>
            <a:r>
              <a:rPr kumimoji="0" lang="en-US" sz="1800" i="0" u="none" strike="noStrike" kern="1200" cap="none" spc="0" normalizeH="0" baseline="0" noProof="0">
                <a:ln>
                  <a:noFill/>
                </a:ln>
                <a:solidFill>
                  <a:srgbClr val="262626"/>
                </a:solidFill>
                <a:uLnTx/>
                <a:uFillTx/>
                <a:cs typeface="Segoe UI"/>
              </a:rPr>
              <a:t>Subscribe to </a:t>
            </a:r>
            <a:r>
              <a:rPr lang="en-US" sz="1800">
                <a:hlinkClick r:id="rId3"/>
              </a:rPr>
              <a:t>youtube.com/@MicrosoftCommunityLearning</a:t>
            </a:r>
            <a:endParaRPr lang="en-US" sz="1800"/>
          </a:p>
          <a:p>
            <a:pPr defTabSz="914400">
              <a:lnSpc>
                <a:spcPct val="90000"/>
              </a:lnSpc>
              <a:spcBef>
                <a:spcPts val="1000"/>
              </a:spcBef>
              <a:buSzTx/>
              <a:defRPr/>
            </a:pPr>
            <a:r>
              <a:rPr kumimoji="0" lang="en-US" sz="1800" i="0" u="none" strike="noStrike" kern="1200" cap="none" spc="0" normalizeH="0" baseline="0" noProof="0">
                <a:ln>
                  <a:noFill/>
                </a:ln>
                <a:solidFill>
                  <a:srgbClr val="000000"/>
                </a:solidFill>
                <a:effectLst/>
                <a:uLnTx/>
                <a:uFillTx/>
                <a:ea typeface="+mn-ea"/>
                <a:cs typeface="Segoe UI"/>
              </a:rPr>
              <a:t>Become a member at </a:t>
            </a:r>
            <a:r>
              <a:rPr kumimoji="0" lang="en-US" sz="1800" i="0" u="none" strike="noStrike" kern="1200" cap="none" spc="0" normalizeH="0" baseline="0" noProof="0">
                <a:ln>
                  <a:noFill/>
                </a:ln>
                <a:solidFill>
                  <a:srgbClr val="000000"/>
                </a:solidFill>
                <a:effectLst/>
                <a:uLnTx/>
                <a:uFillTx/>
                <a:ea typeface="+mn-ea"/>
                <a:cs typeface="Segoe UI"/>
                <a:hlinkClick r:id="rId4"/>
              </a:rPr>
              <a:t>techcommunity.microsoft.com</a:t>
            </a:r>
            <a:endParaRPr kumimoji="0" lang="en-US" sz="1800" i="0" u="none" strike="noStrike" kern="1200" cap="none" spc="0" normalizeH="0" baseline="0" noProof="0">
              <a:ln>
                <a:noFill/>
              </a:ln>
              <a:solidFill>
                <a:srgbClr val="000000"/>
              </a:solidFill>
              <a:effectLst/>
              <a:uLnTx/>
              <a:uFillTx/>
              <a:ea typeface="+mn-ea"/>
              <a:cs typeface="Segoe UI"/>
            </a:endParaRPr>
          </a:p>
        </p:txBody>
      </p:sp>
      <p:sp>
        <p:nvSpPr>
          <p:cNvPr id="6" name="TextBox 5">
            <a:extLst>
              <a:ext uri="{FF2B5EF4-FFF2-40B4-BE49-F238E27FC236}">
                <a16:creationId xmlns:a16="http://schemas.microsoft.com/office/drawing/2014/main" id="{474CA912-5CA4-7909-C74D-F27DB4006212}"/>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rPr>
              <a:t>Microsoft Community</a:t>
            </a:r>
          </a:p>
        </p:txBody>
      </p:sp>
      <p:pic>
        <p:nvPicPr>
          <p:cNvPr id="5" name="Picture Placeholder 4">
            <a:extLst>
              <a:ext uri="{FF2B5EF4-FFF2-40B4-BE49-F238E27FC236}">
                <a16:creationId xmlns:a16="http://schemas.microsoft.com/office/drawing/2014/main" id="{35798F71-8BA9-4425-1E3D-68CF0B8ECCF0}"/>
              </a:ext>
              <a:ext uri="{C183D7F6-B498-43B3-948B-1728B52AA6E4}">
                <adec:decorative xmlns:adec="http://schemas.microsoft.com/office/drawing/2017/decorative"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469" b="123"/>
          <a:stretch/>
        </p:blipFill>
        <p:spPr>
          <a:xfrm>
            <a:off x="5650395" y="2085278"/>
            <a:ext cx="6262206" cy="3534937"/>
          </a:xfrm>
        </p:spPr>
      </p:pic>
    </p:spTree>
    <p:extLst>
      <p:ext uri="{BB962C8B-B14F-4D97-AF65-F5344CB8AC3E}">
        <p14:creationId xmlns:p14="http://schemas.microsoft.com/office/powerpoint/2010/main" val="12957575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CB59-FBD7-9FA9-5D3F-9F9683B60B21}"/>
              </a:ext>
            </a:extLst>
          </p:cNvPr>
          <p:cNvSpPr>
            <a:spLocks noGrp="1"/>
          </p:cNvSpPr>
          <p:nvPr>
            <p:ph type="title"/>
          </p:nvPr>
        </p:nvSpPr>
        <p:spPr/>
        <p:txBody>
          <a:bodyPr/>
          <a:lstStyle/>
          <a:p>
            <a:r>
              <a:rPr lang="en-US"/>
              <a:t>Build your community skills</a:t>
            </a:r>
          </a:p>
        </p:txBody>
      </p:sp>
      <p:pic>
        <p:nvPicPr>
          <p:cNvPr id="4" name="Picture 3">
            <a:extLst>
              <a:ext uri="{FF2B5EF4-FFF2-40B4-BE49-F238E27FC236}">
                <a16:creationId xmlns:a16="http://schemas.microsoft.com/office/drawing/2014/main" id="{3CE6CEA3-510B-A98F-BF3C-9FD0C8A42397}"/>
              </a:ext>
              <a:ext uri="{C183D7F6-B498-43B3-948B-1728B52AA6E4}">
                <adec:decorative xmlns:adec="http://schemas.microsoft.com/office/drawing/2017/decorative" val="1"/>
              </a:ext>
            </a:extLst>
          </p:cNvPr>
          <p:cNvPicPr>
            <a:picLocks noChangeAspect="1"/>
          </p:cNvPicPr>
          <p:nvPr/>
        </p:nvPicPr>
        <p:blipFill>
          <a:blip r:embed="rId2"/>
          <a:srcRect r="79635"/>
          <a:stretch/>
        </p:blipFill>
        <p:spPr>
          <a:xfrm>
            <a:off x="-390770" y="1179236"/>
            <a:ext cx="4194420" cy="5678764"/>
          </a:xfrm>
          <a:prstGeom prst="rect">
            <a:avLst/>
          </a:prstGeom>
        </p:spPr>
      </p:pic>
      <p:sp>
        <p:nvSpPr>
          <p:cNvPr id="5" name="Text Placeholder 2">
            <a:extLst>
              <a:ext uri="{FF2B5EF4-FFF2-40B4-BE49-F238E27FC236}">
                <a16:creationId xmlns:a16="http://schemas.microsoft.com/office/drawing/2014/main" id="{E50B2C75-AE10-3191-47E5-07213BF46F29}"/>
              </a:ext>
            </a:extLst>
          </p:cNvPr>
          <p:cNvSpPr txBox="1">
            <a:spLocks/>
          </p:cNvSpPr>
          <p:nvPr/>
        </p:nvSpPr>
        <p:spPr>
          <a:xfrm>
            <a:off x="3803650" y="1755537"/>
            <a:ext cx="7277100" cy="419807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031825"/>
                </a:solidFill>
                <a:effectLst/>
                <a:uLnTx/>
                <a:uFillTx/>
                <a:latin typeface="Segoe UI Semibold"/>
                <a:ea typeface="+mn-ea"/>
                <a:cs typeface="Segoe UI"/>
              </a:rPr>
              <a:t>The Community Skills Challenge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31825"/>
                </a:solidFill>
                <a:effectLst/>
                <a:uLnTx/>
                <a:uFillTx/>
                <a:latin typeface="Segoe UI"/>
                <a:ea typeface="+mn-ea"/>
                <a:cs typeface="Segoe UI"/>
              </a:rPr>
              <a:t>Build your skills – get the badge! Are you new to the Microsoft world or never learned the basics? Do you want to build your professional skills? Then this challenge is for you! You will learn:</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a:ln>
                  <a:noFill/>
                </a:ln>
                <a:solidFill>
                  <a:srgbClr val="031825"/>
                </a:solidFill>
                <a:effectLst/>
                <a:uLnTx/>
                <a:uFillTx/>
                <a:latin typeface="Segoe UI"/>
                <a:ea typeface="+mn-ea"/>
                <a:cs typeface="Segoe UI"/>
              </a:rPr>
              <a:t>Fundamental power skills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a:ln>
                  <a:noFill/>
                </a:ln>
                <a:solidFill>
                  <a:srgbClr val="031825"/>
                </a:solidFill>
                <a:effectLst/>
                <a:uLnTx/>
                <a:uFillTx/>
                <a:latin typeface="Segoe UI"/>
                <a:ea typeface="+mn-ea"/>
                <a:cs typeface="Segoe UI"/>
              </a:rPr>
              <a:t>Introductory Microsoft 365 content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a:ln>
                  <a:noFill/>
                </a:ln>
                <a:solidFill>
                  <a:srgbClr val="031825"/>
                </a:solidFill>
                <a:effectLst/>
                <a:uLnTx/>
                <a:uFillTx/>
                <a:latin typeface="Segoe UI"/>
                <a:ea typeface="+mn-ea"/>
                <a:cs typeface="Segoe UI"/>
              </a:rPr>
              <a:t>User enablement training</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2400" b="0" i="0" u="none" strike="noStrike" kern="1200" cap="none" spc="0" normalizeH="0" baseline="0" noProof="0">
              <a:ln>
                <a:noFill/>
              </a:ln>
              <a:solidFill>
                <a:srgbClr val="031825"/>
              </a:solidFill>
              <a:effectLst/>
              <a:uLnTx/>
              <a:uFillTx/>
              <a:latin typeface="Segoe UI"/>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31825"/>
                </a:solidFill>
                <a:effectLst/>
                <a:uLnTx/>
                <a:uFillTx/>
                <a:latin typeface="Segoe UI"/>
                <a:ea typeface="+mn-ea"/>
                <a:cs typeface="Segoe UI"/>
              </a:rPr>
              <a:t>Get started here: </a:t>
            </a:r>
            <a:r>
              <a:rPr kumimoji="0" lang="en-US" sz="2400" b="0" i="0" u="none" strike="noStrike" kern="1200" cap="none" spc="0" normalizeH="0" baseline="0" noProof="0">
                <a:ln>
                  <a:noFill/>
                </a:ln>
                <a:solidFill>
                  <a:srgbClr val="031825"/>
                </a:solidFill>
                <a:effectLst/>
                <a:uLnTx/>
                <a:uFillTx/>
                <a:latin typeface="Segoe UI"/>
                <a:ea typeface="+mn-lt"/>
                <a:cs typeface="Segoe UI"/>
                <a:hlinkClick r:id="rId3"/>
              </a:rPr>
              <a:t>https://aka.ms/communityskills</a:t>
            </a:r>
            <a:r>
              <a:rPr kumimoji="0" lang="en-US" sz="2400" b="0" i="0" u="none" strike="noStrike" kern="1200" cap="none" spc="0" normalizeH="0" baseline="0" noProof="0">
                <a:ln>
                  <a:noFill/>
                </a:ln>
                <a:solidFill>
                  <a:srgbClr val="031825"/>
                </a:solidFill>
                <a:effectLst/>
                <a:uLnTx/>
                <a:uFillTx/>
                <a:latin typeface="Segoe UI"/>
                <a:ea typeface="+mn-lt"/>
                <a:cs typeface="Segoe UI"/>
              </a:rPr>
              <a:t> </a:t>
            </a:r>
            <a:endParaRPr kumimoji="0" lang="en-US" sz="2400" b="0" i="0" u="none" strike="noStrike" kern="1200" cap="none" spc="0" normalizeH="0" baseline="0" noProof="0">
              <a:ln>
                <a:noFill/>
              </a:ln>
              <a:solidFill>
                <a:srgbClr val="031825"/>
              </a:solidFill>
              <a:effectLst/>
              <a:uLnTx/>
              <a:uFillTx/>
              <a:latin typeface="Segoe UI"/>
              <a:ea typeface="+mn-ea"/>
              <a:cs typeface="Segoe UI"/>
            </a:endParaRPr>
          </a:p>
        </p:txBody>
      </p:sp>
    </p:spTree>
    <p:extLst>
      <p:ext uri="{BB962C8B-B14F-4D97-AF65-F5344CB8AC3E}">
        <p14:creationId xmlns:p14="http://schemas.microsoft.com/office/powerpoint/2010/main" val="344422563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03C4-E06E-E18F-0D69-B498185DDCCE}"/>
              </a:ext>
            </a:extLst>
          </p:cNvPr>
          <p:cNvSpPr>
            <a:spLocks noGrp="1"/>
          </p:cNvSpPr>
          <p:nvPr>
            <p:ph type="title"/>
          </p:nvPr>
        </p:nvSpPr>
        <p:spPr/>
        <p:txBody>
          <a:bodyPr/>
          <a:lstStyle/>
          <a:p>
            <a:r>
              <a:rPr lang="en-US"/>
              <a:t>Adoption.microsoft.com</a:t>
            </a:r>
          </a:p>
        </p:txBody>
      </p:sp>
      <p:pic>
        <p:nvPicPr>
          <p:cNvPr id="7" name="Picture Placeholder 6">
            <a:extLst>
              <a:ext uri="{FF2B5EF4-FFF2-40B4-BE49-F238E27FC236}">
                <a16:creationId xmlns:a16="http://schemas.microsoft.com/office/drawing/2014/main" id="{98257FFE-3C3F-0825-F167-8B0CC7F59F82}"/>
              </a:ext>
              <a:ext uri="{C183D7F6-B498-43B3-948B-1728B52AA6E4}">
                <adec:decorative xmlns:adec="http://schemas.microsoft.com/office/drawing/2017/decorative" val="1"/>
              </a:ext>
            </a:extLst>
          </p:cNvPr>
          <p:cNvPicPr>
            <a:picLocks noGrp="1" noChangeAspect="1"/>
          </p:cNvPicPr>
          <p:nvPr>
            <p:ph type="pic" sz="quarter" idx="11"/>
          </p:nvPr>
        </p:nvPicPr>
        <p:blipFill>
          <a:blip r:embed="rId2"/>
          <a:srcRect l="-216" r="216" b="17196"/>
          <a:stretch/>
        </p:blipFill>
        <p:spPr>
          <a:xfrm>
            <a:off x="6030351" y="1984051"/>
            <a:ext cx="5882250" cy="3049461"/>
          </a:xfrm>
        </p:spPr>
      </p:pic>
      <p:sp>
        <p:nvSpPr>
          <p:cNvPr id="4" name="Text Placeholder 3">
            <a:extLst>
              <a:ext uri="{FF2B5EF4-FFF2-40B4-BE49-F238E27FC236}">
                <a16:creationId xmlns:a16="http://schemas.microsoft.com/office/drawing/2014/main" id="{C0BC375E-9CF0-2D88-AA91-4D89A729F84C}"/>
              </a:ext>
            </a:extLst>
          </p:cNvPr>
          <p:cNvSpPr>
            <a:spLocks noGrp="1"/>
          </p:cNvSpPr>
          <p:nvPr>
            <p:ph type="body" sz="quarter" idx="12"/>
          </p:nvPr>
        </p:nvSpPr>
        <p:spPr/>
        <p:txBody>
          <a:bodyPr/>
          <a:lstStyle/>
          <a:p>
            <a:r>
              <a:rPr lang="en-US"/>
              <a:t>Update highlights</a:t>
            </a:r>
          </a:p>
        </p:txBody>
      </p:sp>
      <p:sp>
        <p:nvSpPr>
          <p:cNvPr id="5" name="Text Placeholder 4">
            <a:extLst>
              <a:ext uri="{FF2B5EF4-FFF2-40B4-BE49-F238E27FC236}">
                <a16:creationId xmlns:a16="http://schemas.microsoft.com/office/drawing/2014/main" id="{EC19C13A-F09A-C549-8D62-BD4303A0E0AB}"/>
              </a:ext>
            </a:extLst>
          </p:cNvPr>
          <p:cNvSpPr>
            <a:spLocks noGrp="1"/>
          </p:cNvSpPr>
          <p:nvPr>
            <p:ph type="body" sz="quarter" idx="13"/>
          </p:nvPr>
        </p:nvSpPr>
        <p:spPr>
          <a:xfrm>
            <a:off x="584199" y="1984051"/>
            <a:ext cx="5202311" cy="4449423"/>
          </a:xfrm>
        </p:spPr>
        <p:txBody>
          <a:bodyPr/>
          <a:lstStyle/>
          <a:p>
            <a:pPr algn="l">
              <a:buFont typeface="Arial" panose="020B0604020202020204" pitchFamily="34" charset="0"/>
              <a:buChar char="•"/>
            </a:pPr>
            <a:r>
              <a:rPr lang="en-US" b="0" i="0">
                <a:solidFill>
                  <a:srgbClr val="262626"/>
                </a:solidFill>
                <a:effectLst/>
                <a:latin typeface="Segoe UI" panose="020B0502040204020203" pitchFamily="34" charset="0"/>
              </a:rPr>
              <a:t>Addition of a Microsoft Ignite highlight on the </a:t>
            </a:r>
            <a:r>
              <a:rPr lang="en-US" b="0" i="0" u="sng">
                <a:solidFill>
                  <a:srgbClr val="0078D4"/>
                </a:solidFill>
                <a:effectLst/>
                <a:latin typeface="Segoe UI" panose="020B0502040204020203" pitchFamily="34" charset="0"/>
                <a:hlinkClick r:id="rId3"/>
              </a:rPr>
              <a:t>Microsoft 365 Copilot</a:t>
            </a:r>
            <a:r>
              <a:rPr lang="en-US" b="0" i="0">
                <a:solidFill>
                  <a:srgbClr val="262626"/>
                </a:solidFill>
                <a:effectLst/>
                <a:latin typeface="Segoe UI" panose="020B0502040204020203" pitchFamily="34" charset="0"/>
              </a:rPr>
              <a:t> page</a:t>
            </a:r>
          </a:p>
          <a:p>
            <a:pPr algn="l">
              <a:buFont typeface="Arial" panose="020B0604020202020204" pitchFamily="34" charset="0"/>
              <a:buChar char="•"/>
            </a:pPr>
            <a:r>
              <a:rPr lang="en-US" b="0" i="0">
                <a:solidFill>
                  <a:srgbClr val="262626"/>
                </a:solidFill>
                <a:effectLst/>
                <a:latin typeface="Segoe UI" panose="020B0502040204020203" pitchFamily="34" charset="0"/>
              </a:rPr>
              <a:t>Release of </a:t>
            </a:r>
            <a:r>
              <a:rPr lang="en-US" b="0" i="0" u="sng">
                <a:solidFill>
                  <a:srgbClr val="0078D4"/>
                </a:solidFill>
                <a:effectLst/>
                <a:latin typeface="Segoe UI" panose="020B0502040204020203" pitchFamily="34" charset="0"/>
                <a:hlinkClick r:id="rId4"/>
              </a:rPr>
              <a:t>Get started with Copilot in PowerPoint</a:t>
            </a:r>
            <a:r>
              <a:rPr lang="en-US" b="0" i="0">
                <a:solidFill>
                  <a:srgbClr val="262626"/>
                </a:solidFill>
                <a:effectLst/>
                <a:latin typeface="Segoe UI" panose="020B0502040204020203" pitchFamily="34" charset="0"/>
              </a:rPr>
              <a:t>, </a:t>
            </a:r>
            <a:r>
              <a:rPr lang="en-US" b="0" i="0" u="sng">
                <a:solidFill>
                  <a:srgbClr val="0078D4"/>
                </a:solidFill>
                <a:effectLst/>
                <a:latin typeface="Segoe UI" panose="020B0502040204020203" pitchFamily="34" charset="0"/>
                <a:hlinkClick r:id="rId5"/>
              </a:rPr>
              <a:t>Word</a:t>
            </a:r>
            <a:r>
              <a:rPr lang="en-US" b="0" i="0">
                <a:solidFill>
                  <a:srgbClr val="262626"/>
                </a:solidFill>
                <a:effectLst/>
                <a:latin typeface="Segoe UI" panose="020B0502040204020203" pitchFamily="34" charset="0"/>
              </a:rPr>
              <a:t>, and </a:t>
            </a:r>
            <a:r>
              <a:rPr lang="en-US" b="0" i="0" u="sng">
                <a:solidFill>
                  <a:srgbClr val="0078D4"/>
                </a:solidFill>
                <a:effectLst/>
                <a:latin typeface="Segoe UI" panose="020B0502040204020203" pitchFamily="34" charset="0"/>
                <a:hlinkClick r:id="rId6"/>
              </a:rPr>
              <a:t>Teams</a:t>
            </a:r>
            <a:r>
              <a:rPr lang="en-US" b="0" i="0">
                <a:solidFill>
                  <a:srgbClr val="262626"/>
                </a:solidFill>
                <a:effectLst/>
                <a:latin typeface="Segoe UI" panose="020B0502040204020203" pitchFamily="34" charset="0"/>
              </a:rPr>
              <a:t> guides in the </a:t>
            </a:r>
            <a:r>
              <a:rPr lang="en-US" b="0" i="0" u="sng">
                <a:solidFill>
                  <a:srgbClr val="0078D4"/>
                </a:solidFill>
                <a:effectLst/>
                <a:latin typeface="Segoe UI" panose="020B0502040204020203" pitchFamily="34" charset="0"/>
                <a:hlinkClick r:id="rId7"/>
              </a:rPr>
              <a:t>Copilot Success Kit</a:t>
            </a:r>
            <a:endParaRPr lang="en-US" b="0" i="0">
              <a:solidFill>
                <a:srgbClr val="262626"/>
              </a:solidFill>
              <a:effectLst/>
              <a:latin typeface="Segoe UI" panose="020B0502040204020203" pitchFamily="34" charset="0"/>
            </a:endParaRPr>
          </a:p>
          <a:p>
            <a:pPr algn="l">
              <a:buFont typeface="Arial" panose="020B0604020202020204" pitchFamily="34" charset="0"/>
              <a:buChar char="•"/>
            </a:pPr>
            <a:r>
              <a:rPr lang="en-US" b="0" i="0">
                <a:solidFill>
                  <a:srgbClr val="262626"/>
                </a:solidFill>
                <a:effectLst/>
                <a:latin typeface="Segoe UI" panose="020B0502040204020203" pitchFamily="34" charset="0"/>
              </a:rPr>
              <a:t>Addition of the new chat and channels experience link on the </a:t>
            </a:r>
            <a:r>
              <a:rPr lang="en-US" b="0" i="0" u="sng">
                <a:solidFill>
                  <a:srgbClr val="0078D4"/>
                </a:solidFill>
                <a:effectLst/>
                <a:latin typeface="Segoe UI" panose="020B0502040204020203" pitchFamily="34" charset="0"/>
                <a:hlinkClick r:id="rId8"/>
              </a:rPr>
              <a:t>classic</a:t>
            </a:r>
            <a:r>
              <a:rPr lang="en-US" b="0" i="0">
                <a:solidFill>
                  <a:srgbClr val="262626"/>
                </a:solidFill>
                <a:effectLst/>
                <a:latin typeface="Segoe UI" panose="020B0502040204020203" pitchFamily="34" charset="0"/>
              </a:rPr>
              <a:t> and </a:t>
            </a:r>
            <a:r>
              <a:rPr lang="en-US" b="0" i="0" u="sng">
                <a:solidFill>
                  <a:srgbClr val="0078D4"/>
                </a:solidFill>
                <a:effectLst/>
                <a:latin typeface="Segoe UI" panose="020B0502040204020203" pitchFamily="34" charset="0"/>
                <a:hlinkClick r:id="rId9"/>
              </a:rPr>
              <a:t>new Microsoft Teams</a:t>
            </a:r>
            <a:r>
              <a:rPr lang="en-US" b="0" i="0">
                <a:solidFill>
                  <a:srgbClr val="262626"/>
                </a:solidFill>
                <a:effectLst/>
                <a:latin typeface="Segoe UI" panose="020B0502040204020203" pitchFamily="34" charset="0"/>
              </a:rPr>
              <a:t> pages</a:t>
            </a:r>
          </a:p>
          <a:p>
            <a:pPr algn="l">
              <a:buFont typeface="Arial" panose="020B0604020202020204" pitchFamily="34" charset="0"/>
              <a:buChar char="•"/>
            </a:pPr>
            <a:r>
              <a:rPr lang="en-US" b="0" i="0">
                <a:solidFill>
                  <a:srgbClr val="262626"/>
                </a:solidFill>
                <a:effectLst/>
                <a:latin typeface="Segoe UI" panose="020B0502040204020203" pitchFamily="34" charset="0"/>
              </a:rPr>
              <a:t>Updates to the </a:t>
            </a:r>
            <a:r>
              <a:rPr lang="en-US" b="0" i="0" u="sng">
                <a:solidFill>
                  <a:srgbClr val="0078D4"/>
                </a:solidFill>
                <a:effectLst/>
                <a:latin typeface="Segoe UI" panose="020B0502040204020203" pitchFamily="34" charset="0"/>
                <a:hlinkClick r:id="rId10"/>
              </a:rPr>
              <a:t>Microsoft 365 Copilot for Small and Medium Business</a:t>
            </a:r>
            <a:r>
              <a:rPr lang="en-US" b="0" i="0">
                <a:solidFill>
                  <a:srgbClr val="262626"/>
                </a:solidFill>
                <a:effectLst/>
                <a:latin typeface="Segoe UI" panose="020B0502040204020203" pitchFamily="34" charset="0"/>
              </a:rPr>
              <a:t> page, including aligning with the Microsoft 365 implementation framework and resources</a:t>
            </a:r>
          </a:p>
          <a:p>
            <a:pPr algn="l">
              <a:buFont typeface="Arial" panose="020B0604020202020204" pitchFamily="34" charset="0"/>
              <a:buChar char="•"/>
            </a:pPr>
            <a:r>
              <a:rPr lang="en-US" b="0" i="0">
                <a:solidFill>
                  <a:srgbClr val="262626"/>
                </a:solidFill>
                <a:effectLst/>
                <a:latin typeface="Segoe UI" panose="020B0502040204020203" pitchFamily="34" charset="0"/>
              </a:rPr>
              <a:t>Addition of a </a:t>
            </a:r>
            <a:r>
              <a:rPr lang="en-US" b="0" i="0" u="sng">
                <a:solidFill>
                  <a:srgbClr val="0078D4"/>
                </a:solidFill>
                <a:effectLst/>
                <a:latin typeface="Segoe UI" panose="020B0502040204020203" pitchFamily="34" charset="0"/>
                <a:hlinkClick r:id="rId11"/>
              </a:rPr>
              <a:t>customer adoption guide</a:t>
            </a:r>
            <a:r>
              <a:rPr lang="en-US" b="0" i="0">
                <a:solidFill>
                  <a:srgbClr val="262626"/>
                </a:solidFill>
                <a:effectLst/>
                <a:latin typeface="Segoe UI" panose="020B0502040204020203" pitchFamily="34" charset="0"/>
              </a:rPr>
              <a:t> on the agents in SharePoint page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333333"/>
                </a:solidFill>
                <a:effectLst/>
                <a:uLnTx/>
                <a:uFillTx/>
              </a:rPr>
              <a:t>Read or subscribe to our </a:t>
            </a:r>
            <a:r>
              <a:rPr kumimoji="0" lang="en-US" sz="1800" b="0" i="0" u="none" strike="noStrike" kern="1200" cap="none" spc="0" normalizeH="0" baseline="0" noProof="0">
                <a:ln>
                  <a:noFill/>
                </a:ln>
                <a:solidFill>
                  <a:srgbClr val="333333"/>
                </a:solidFill>
                <a:effectLst/>
                <a:uLnTx/>
                <a:uFillTx/>
                <a:hlinkClick r:id="rId12"/>
              </a:rPr>
              <a:t>Release notes</a:t>
            </a:r>
            <a:r>
              <a:rPr kumimoji="0" lang="en-US" sz="1800" b="0" i="0" u="none" strike="noStrike" kern="1200" cap="none" spc="0" normalizeH="0" baseline="0" noProof="0">
                <a:ln>
                  <a:noFill/>
                </a:ln>
                <a:solidFill>
                  <a:srgbClr val="333333"/>
                </a:solidFill>
                <a:effectLst/>
                <a:uLnTx/>
                <a:uFillTx/>
              </a:rPr>
              <a:t> for more updates.</a:t>
            </a:r>
            <a:endParaRPr lang="en-US"/>
          </a:p>
        </p:txBody>
      </p:sp>
    </p:spTree>
    <p:extLst>
      <p:ext uri="{BB962C8B-B14F-4D97-AF65-F5344CB8AC3E}">
        <p14:creationId xmlns:p14="http://schemas.microsoft.com/office/powerpoint/2010/main" val="13251331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81A98-1E79-C9B7-99BB-C082FCF98B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DDFA7B-3A51-FA16-77A0-2C784E101BAF}"/>
              </a:ext>
            </a:extLst>
          </p:cNvPr>
          <p:cNvSpPr>
            <a:spLocks noGrp="1"/>
          </p:cNvSpPr>
          <p:nvPr>
            <p:ph type="title"/>
          </p:nvPr>
        </p:nvSpPr>
        <p:spPr/>
        <p:txBody>
          <a:bodyPr/>
          <a:lstStyle/>
          <a:p>
            <a:r>
              <a:rPr lang="en-US"/>
              <a:t>Ignite 2024 Recap</a:t>
            </a:r>
          </a:p>
        </p:txBody>
      </p:sp>
      <p:sp>
        <p:nvSpPr>
          <p:cNvPr id="4" name="Text Placeholder 3">
            <a:extLst>
              <a:ext uri="{FF2B5EF4-FFF2-40B4-BE49-F238E27FC236}">
                <a16:creationId xmlns:a16="http://schemas.microsoft.com/office/drawing/2014/main" id="{6B039E0E-0DBD-EB78-5462-A1764FF60728}"/>
              </a:ext>
            </a:extLst>
          </p:cNvPr>
          <p:cNvSpPr>
            <a:spLocks noGrp="1"/>
          </p:cNvSpPr>
          <p:nvPr>
            <p:ph type="body" sz="quarter" idx="12"/>
          </p:nvPr>
        </p:nvSpPr>
        <p:spPr/>
        <p:txBody>
          <a:bodyPr vert="horz" wrap="square" lIns="0" tIns="0" rIns="0" bIns="0" rtlCol="0" anchor="t">
            <a:spAutoFit/>
          </a:bodyPr>
          <a:lstStyle/>
          <a:p>
            <a:r>
              <a:rPr lang="en-US">
                <a:cs typeface="Segoe UI Semilight"/>
              </a:rPr>
              <a:t>Introduction</a:t>
            </a:r>
          </a:p>
        </p:txBody>
      </p:sp>
      <p:sp>
        <p:nvSpPr>
          <p:cNvPr id="5" name="Text Placeholder 4">
            <a:extLst>
              <a:ext uri="{FF2B5EF4-FFF2-40B4-BE49-F238E27FC236}">
                <a16:creationId xmlns:a16="http://schemas.microsoft.com/office/drawing/2014/main" id="{1829F6C4-C825-F7C9-4C57-CF81A2189885}"/>
              </a:ext>
            </a:extLst>
          </p:cNvPr>
          <p:cNvSpPr>
            <a:spLocks noGrp="1"/>
          </p:cNvSpPr>
          <p:nvPr>
            <p:ph type="body" sz="quarter" idx="13"/>
          </p:nvPr>
        </p:nvSpPr>
        <p:spPr>
          <a:xfrm>
            <a:off x="584200" y="2239963"/>
            <a:ext cx="4927600" cy="4796185"/>
          </a:xfrm>
        </p:spPr>
        <p:txBody>
          <a:bodyPr/>
          <a:lstStyle/>
          <a:p>
            <a:pPr marL="0" indent="0">
              <a:lnSpc>
                <a:spcPct val="90000"/>
              </a:lnSpc>
              <a:spcBef>
                <a:spcPts val="1000"/>
              </a:spcBef>
              <a:buNone/>
            </a:pPr>
            <a:r>
              <a:rPr lang="en-US" sz="2400" b="0" i="0">
                <a:solidFill>
                  <a:srgbClr val="333333"/>
                </a:solidFill>
                <a:effectLst/>
                <a:latin typeface="Segoe UI Semibold" panose="020B0702040204020203" pitchFamily="34" charset="0"/>
                <a:cs typeface="Segoe UI Semibold" panose="020B0702040204020203" pitchFamily="34" charset="0"/>
              </a:rPr>
              <a:t>Microsoft Ignite &amp; Ignite 2024 Book of News</a:t>
            </a:r>
          </a:p>
          <a:p>
            <a:pPr marL="0" indent="0">
              <a:lnSpc>
                <a:spcPct val="90000"/>
              </a:lnSpc>
              <a:spcBef>
                <a:spcPts val="1000"/>
              </a:spcBef>
              <a:buNone/>
            </a:pPr>
            <a:r>
              <a:rPr lang="en-US" b="0" i="0">
                <a:solidFill>
                  <a:srgbClr val="000000"/>
                </a:solidFill>
                <a:effectLst/>
                <a:latin typeface="SegoeUI-Light"/>
              </a:rPr>
              <a:t>Microsoft Ignite(</a:t>
            </a:r>
            <a:r>
              <a:rPr lang="en-US" b="0" i="0">
                <a:solidFill>
                  <a:srgbClr val="262626"/>
                </a:solidFill>
                <a:effectLst/>
                <a:latin typeface="Segoe UI" panose="020B0502040204020203" pitchFamily="34" charset="0"/>
              </a:rPr>
              <a:t>Nov 18-22, 2024)</a:t>
            </a:r>
            <a:r>
              <a:rPr lang="en-US" b="0" i="0">
                <a:solidFill>
                  <a:srgbClr val="000000"/>
                </a:solidFill>
                <a:effectLst/>
                <a:latin typeface="SegoeUI-Light"/>
              </a:rPr>
              <a:t>, our annual event that spotlights the updates and creations that enable customers, partners and developers to unleash the full potential of Microsoft’s technology and change the way people and organizations approach work.</a:t>
            </a:r>
          </a:p>
          <a:p>
            <a:pPr marL="285750" indent="-285750">
              <a:lnSpc>
                <a:spcPct val="90000"/>
              </a:lnSpc>
              <a:spcBef>
                <a:spcPts val="1000"/>
              </a:spcBef>
              <a:buFont typeface="Arial" panose="020B0604020202020204" pitchFamily="34" charset="0"/>
              <a:buChar char="•"/>
            </a:pPr>
            <a:r>
              <a:rPr lang="en-US" b="0" i="0">
                <a:solidFill>
                  <a:srgbClr val="000000"/>
                </a:solidFill>
                <a:effectLst/>
                <a:latin typeface="SegoeUI-Light"/>
              </a:rPr>
              <a:t>200,000 total registered participants with more than 14,000 attendees at our in-person events in Chicago. Attendees chose from more than 800 sessions, demos and expert-led labs from Microsoft and our partners.</a:t>
            </a:r>
          </a:p>
          <a:p>
            <a:pPr marL="0" indent="0">
              <a:lnSpc>
                <a:spcPct val="90000"/>
              </a:lnSpc>
              <a:spcBef>
                <a:spcPts val="1000"/>
              </a:spcBef>
              <a:buNone/>
            </a:pPr>
            <a:r>
              <a:rPr lang="en-US">
                <a:solidFill>
                  <a:srgbClr val="333333"/>
                </a:solidFill>
                <a:latin typeface="SegoeUI"/>
              </a:rPr>
              <a:t>Missed it? Visit </a:t>
            </a:r>
            <a:r>
              <a:rPr lang="en-US">
                <a:solidFill>
                  <a:srgbClr val="333333"/>
                </a:solidFill>
                <a:latin typeface="SegoeUI"/>
                <a:hlinkClick r:id="rId3"/>
              </a:rPr>
              <a:t>ignite.microsoft.com </a:t>
            </a:r>
            <a:r>
              <a:rPr lang="en-US">
                <a:solidFill>
                  <a:srgbClr val="333333"/>
                </a:solidFill>
                <a:latin typeface="SegoeUI"/>
              </a:rPr>
              <a:t>to view on demand or catch up via the </a:t>
            </a:r>
            <a:r>
              <a:rPr lang="en-US">
                <a:solidFill>
                  <a:srgbClr val="333333"/>
                </a:solidFill>
                <a:latin typeface="SegoeUI"/>
                <a:hlinkClick r:id="rId4"/>
              </a:rPr>
              <a:t>Ignite Book of News</a:t>
            </a:r>
            <a:endParaRPr lang="en-US" b="0" i="0">
              <a:solidFill>
                <a:srgbClr val="333333"/>
              </a:solidFill>
              <a:effectLst/>
              <a:latin typeface="SegoeUI"/>
            </a:endParaRPr>
          </a:p>
          <a:p>
            <a:pPr marL="0" indent="0">
              <a:lnSpc>
                <a:spcPct val="90000"/>
              </a:lnSpc>
              <a:spcBef>
                <a:spcPts val="1000"/>
              </a:spcBef>
              <a:buNone/>
            </a:pPr>
            <a:endParaRPr lang="en-US" b="0" i="0">
              <a:solidFill>
                <a:srgbClr val="333333"/>
              </a:solidFill>
              <a:effectLst/>
              <a:latin typeface="SegoeUI"/>
            </a:endParaRPr>
          </a:p>
        </p:txBody>
      </p:sp>
      <p:pic>
        <p:nvPicPr>
          <p:cNvPr id="8" name="Picture Placeholder 7">
            <a:extLst>
              <a:ext uri="{FF2B5EF4-FFF2-40B4-BE49-F238E27FC236}">
                <a16:creationId xmlns:a16="http://schemas.microsoft.com/office/drawing/2014/main" id="{4BC37B49-CBD6-14F6-751A-9ABF0E968734}"/>
              </a:ext>
              <a:ext uri="{C183D7F6-B498-43B3-948B-1728B52AA6E4}">
                <adec:decorative xmlns:adec="http://schemas.microsoft.com/office/drawing/2017/decorative"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3830" b="3830"/>
          <a:stretch/>
        </p:blipFill>
        <p:spPr/>
      </p:pic>
    </p:spTree>
    <p:extLst>
      <p:ext uri="{BB962C8B-B14F-4D97-AF65-F5344CB8AC3E}">
        <p14:creationId xmlns:p14="http://schemas.microsoft.com/office/powerpoint/2010/main" val="3279644218"/>
      </p:ext>
    </p:extLst>
  </p:cSld>
  <p:clrMapOvr>
    <a:masterClrMapping/>
  </p:clrMapOvr>
  <p:transition>
    <p:fade/>
  </p:transition>
</p:sld>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Microsoft Ignite 16:9 Template Dark">
  <a:themeElements>
    <a:clrScheme name="Custom 152">
      <a:dk1>
        <a:srgbClr val="091F2C"/>
      </a:dk1>
      <a:lt1>
        <a:srgbClr val="FFFFFF"/>
      </a:lt1>
      <a:dk2>
        <a:srgbClr val="463668"/>
      </a:dk2>
      <a:lt2>
        <a:srgbClr val="E8E6DF"/>
      </a:lt2>
      <a:accent1>
        <a:srgbClr val="C5B4E3"/>
      </a:accent1>
      <a:accent2>
        <a:srgbClr val="8661C5"/>
      </a:accent2>
      <a:accent3>
        <a:srgbClr val="C03BC4"/>
      </a:accent3>
      <a:accent4>
        <a:srgbClr val="D7D2CB"/>
      </a:accent4>
      <a:accent5>
        <a:srgbClr val="FFA38B"/>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2" id="{EFBB0AE5-3B42-46AE-8FEF-996D307CD43D}" vid="{4897EF32-CC8B-47B5-A0B7-4A59D234375D}"/>
    </a:ext>
  </a:extLst>
</a:theme>
</file>

<file path=ppt/theme/theme3.xml><?xml version="1.0" encoding="utf-8"?>
<a:theme xmlns:a="http://schemas.openxmlformats.org/drawingml/2006/main" name="1_Microsoft Ignite 16:9 Template Dark">
  <a:themeElements>
    <a:clrScheme name="Custom 152">
      <a:dk1>
        <a:srgbClr val="091F2C"/>
      </a:dk1>
      <a:lt1>
        <a:srgbClr val="FFFFFF"/>
      </a:lt1>
      <a:dk2>
        <a:srgbClr val="463668"/>
      </a:dk2>
      <a:lt2>
        <a:srgbClr val="E8E6DF"/>
      </a:lt2>
      <a:accent1>
        <a:srgbClr val="C5B4E3"/>
      </a:accent1>
      <a:accent2>
        <a:srgbClr val="8661C5"/>
      </a:accent2>
      <a:accent3>
        <a:srgbClr val="C03BC4"/>
      </a:accent3>
      <a:accent4>
        <a:srgbClr val="D7D2CB"/>
      </a:accent4>
      <a:accent5>
        <a:srgbClr val="FFA38B"/>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2" id="{EFBB0AE5-3B42-46AE-8FEF-996D307CD43D}" vid="{4897EF32-CC8B-47B5-A0B7-4A59D234375D}"/>
    </a:ext>
  </a:extLst>
</a:theme>
</file>

<file path=ppt/theme/theme4.xml><?xml version="1.0" encoding="utf-8"?>
<a:theme xmlns:a="http://schemas.openxmlformats.org/drawingml/2006/main" name="2_Microsoft Ignite 16:9 Template Dark">
  <a:themeElements>
    <a:clrScheme name="Custom 152">
      <a:dk1>
        <a:srgbClr val="091F2C"/>
      </a:dk1>
      <a:lt1>
        <a:srgbClr val="FFFFFF"/>
      </a:lt1>
      <a:dk2>
        <a:srgbClr val="463668"/>
      </a:dk2>
      <a:lt2>
        <a:srgbClr val="E8E6DF"/>
      </a:lt2>
      <a:accent1>
        <a:srgbClr val="C5B4E3"/>
      </a:accent1>
      <a:accent2>
        <a:srgbClr val="8661C5"/>
      </a:accent2>
      <a:accent3>
        <a:srgbClr val="C03BC4"/>
      </a:accent3>
      <a:accent4>
        <a:srgbClr val="D7D2CB"/>
      </a:accent4>
      <a:accent5>
        <a:srgbClr val="FFA38B"/>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_365_Community_Conference_16-9_template" id="{34068340-9C37-49F8-84CD-D006C33BE712}" vid="{EF66E6BC-D685-47ED-AE61-E7CF68B56492}"/>
    </a:ext>
  </a:extLst>
</a:theme>
</file>

<file path=ppt/theme/theme5.xml><?xml version="1.0" encoding="utf-8"?>
<a:theme xmlns:a="http://schemas.openxmlformats.org/drawingml/2006/main" name="M365 Community Conf 2024">
  <a:themeElements>
    <a:clrScheme name="Orlando Theme">
      <a:dk1>
        <a:srgbClr val="091F2C"/>
      </a:dk1>
      <a:lt1>
        <a:srgbClr val="FFFFFF"/>
      </a:lt1>
      <a:dk2>
        <a:srgbClr val="463668"/>
      </a:dk2>
      <a:lt2>
        <a:srgbClr val="E8E6DF"/>
      </a:lt2>
      <a:accent1>
        <a:srgbClr val="C5B4E3"/>
      </a:accent1>
      <a:accent2>
        <a:srgbClr val="8661C5"/>
      </a:accent2>
      <a:accent3>
        <a:srgbClr val="C03BC4"/>
      </a:accent3>
      <a:accent4>
        <a:srgbClr val="D7D2CB"/>
      </a:accent4>
      <a:accent5>
        <a:srgbClr val="FFA38B"/>
      </a:accent5>
      <a:accent6>
        <a:srgbClr val="D2D2D2"/>
      </a:accent6>
      <a:hlink>
        <a:srgbClr val="D59ED7"/>
      </a:hlink>
      <a:folHlink>
        <a:srgbClr val="D59ED7"/>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365 Community Conf 2024" id="{D03255AB-7A3B-48D3-9FE1-24AD24EC3BE4}" vid="{96084AF9-1E17-4DC8-9D19-C248A454FCA7}"/>
    </a:ext>
  </a:extLst>
</a:theme>
</file>

<file path=ppt/theme/theme6.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19630DD4C1C740BFBCFBFA32E51E43" ma:contentTypeVersion="15" ma:contentTypeDescription="Create a new document." ma:contentTypeScope="" ma:versionID="bded73f1d2af80fb35e6a3a4dffdc2b8">
  <xsd:schema xmlns:xsd="http://www.w3.org/2001/XMLSchema" xmlns:xs="http://www.w3.org/2001/XMLSchema" xmlns:p="http://schemas.microsoft.com/office/2006/metadata/properties" xmlns:ns1="http://schemas.microsoft.com/sharepoint/v3" xmlns:ns2="85c9570b-8f2b-433d-80aa-001cea273452" xmlns:ns3="ad33a634-307a-4b74-943b-8b339bb5242d" targetNamespace="http://schemas.microsoft.com/office/2006/metadata/properties" ma:root="true" ma:fieldsID="b8cdea566a04373de98750dcca6df3e9" ns1:_="" ns2:_="" ns3:_="">
    <xsd:import namespace="http://schemas.microsoft.com/sharepoint/v3"/>
    <xsd:import namespace="85c9570b-8f2b-433d-80aa-001cea273452"/>
    <xsd:import namespace="ad33a634-307a-4b74-943b-8b339bb5242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c9570b-8f2b-433d-80aa-001cea2734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33a634-307a-4b74-943b-8b339bb5242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1a5625-0e1e-43db-9221-c45e5749a660}" ma:internalName="TaxCatchAll" ma:showField="CatchAllData" ma:web="ad33a634-307a-4b74-943b-8b339bb524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4BF5EB-6B79-4E76-8653-D13D89002CEF}">
  <ds:schemaRefs>
    <ds:schemaRef ds:uri="85c9570b-8f2b-433d-80aa-001cea273452"/>
    <ds:schemaRef ds:uri="ad33a634-307a-4b74-943b-8b339bb524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CEDFC99-48DA-46B3-89A2-C3BE87A1C4B9}">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24</Slides>
  <Notes>13</Notes>
  <HiddenSlides>1</HiddenSlides>
  <ScaleCrop>false</ScaleCrop>
  <HeadingPairs>
    <vt:vector size="4" baseType="variant">
      <vt:variant>
        <vt:lpstr>Theme</vt:lpstr>
      </vt:variant>
      <vt:variant>
        <vt:i4>6</vt:i4>
      </vt:variant>
      <vt:variant>
        <vt:lpstr>Slide Titles</vt:lpstr>
      </vt:variant>
      <vt:variant>
        <vt:i4>24</vt:i4>
      </vt:variant>
    </vt:vector>
  </HeadingPairs>
  <TitlesOfParts>
    <vt:vector size="30" baseType="lpstr">
      <vt:lpstr>1_LIGHT GRAY TEMPLATE</vt:lpstr>
      <vt:lpstr>Microsoft Ignite 16:9 Template Dark</vt:lpstr>
      <vt:lpstr>1_Microsoft Ignite 16:9 Template Dark</vt:lpstr>
      <vt:lpstr>2_Microsoft Ignite 16:9 Template Dark</vt:lpstr>
      <vt:lpstr>M365 Community Conf 2024</vt:lpstr>
      <vt:lpstr>LIGHT GRAY TEMPLATE</vt:lpstr>
      <vt:lpstr>Microsoft 365 Champions community call</vt:lpstr>
      <vt:lpstr>Digital Event Code of Conduct</vt:lpstr>
      <vt:lpstr>Agenda</vt:lpstr>
      <vt:lpstr>Our updated call format</vt:lpstr>
      <vt:lpstr>Announcements</vt:lpstr>
      <vt:lpstr>Announcements</vt:lpstr>
      <vt:lpstr>Build your community skills</vt:lpstr>
      <vt:lpstr>Adoption.microsoft.com</vt:lpstr>
      <vt:lpstr>Ignite 2024 Recap</vt:lpstr>
      <vt:lpstr>Ignite 2024 Recap</vt:lpstr>
      <vt:lpstr>Ignite 2024 Recap</vt:lpstr>
      <vt:lpstr>Ignite 2024 Recap</vt:lpstr>
      <vt:lpstr>Ignite 2024 Recap</vt:lpstr>
      <vt:lpstr>Ignite 2024 Recap</vt:lpstr>
      <vt:lpstr>Ignite 2024 Recap</vt:lpstr>
      <vt:lpstr>Ignite 2024 Recap</vt:lpstr>
      <vt:lpstr>Ignite Recap</vt:lpstr>
      <vt:lpstr>Ignite Recap</vt:lpstr>
      <vt:lpstr>Ignite Recap</vt:lpstr>
      <vt:lpstr>Ignite 2025</vt:lpstr>
      <vt:lpstr>Open discussion</vt:lpstr>
      <vt:lpstr>Upcoming community events</vt:lpstr>
      <vt:lpstr>Open discussion</vt:lpstr>
      <vt:lpstr>What’s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Tiffany Lee</dc:creator>
  <cp:revision>1</cp:revision>
  <dcterms:created xsi:type="dcterms:W3CDTF">2024-10-03T19:27:22Z</dcterms:created>
  <dcterms:modified xsi:type="dcterms:W3CDTF">2024-11-26T21:09:12Z</dcterms:modified>
</cp:coreProperties>
</file>