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08" r:id="rId5"/>
  </p:sldMasterIdLst>
  <p:notesMasterIdLst>
    <p:notesMasterId r:id="rId36"/>
  </p:notesMasterIdLst>
  <p:sldIdLst>
    <p:sldId id="2147483617" r:id="rId6"/>
    <p:sldId id="1822" r:id="rId7"/>
    <p:sldId id="1832" r:id="rId8"/>
    <p:sldId id="2147480077" r:id="rId9"/>
    <p:sldId id="274" r:id="rId10"/>
    <p:sldId id="2147480160" r:id="rId11"/>
    <p:sldId id="2147480164" r:id="rId12"/>
    <p:sldId id="2147482567" r:id="rId13"/>
    <p:sldId id="2147483615" r:id="rId14"/>
    <p:sldId id="2147483614" r:id="rId15"/>
    <p:sldId id="2147483616" r:id="rId16"/>
    <p:sldId id="2147483611" r:id="rId17"/>
    <p:sldId id="2147480172" r:id="rId18"/>
    <p:sldId id="2147483613" r:id="rId19"/>
    <p:sldId id="319" r:id="rId20"/>
    <p:sldId id="1808" r:id="rId21"/>
    <p:sldId id="2147471416" r:id="rId22"/>
    <p:sldId id="292" r:id="rId23"/>
    <p:sldId id="2147471419" r:id="rId24"/>
    <p:sldId id="2147471418" r:id="rId25"/>
    <p:sldId id="2147471420" r:id="rId26"/>
    <p:sldId id="291" r:id="rId27"/>
    <p:sldId id="2147471411" r:id="rId28"/>
    <p:sldId id="2147471417" r:id="rId29"/>
    <p:sldId id="2147483413" r:id="rId30"/>
    <p:sldId id="2147480107" r:id="rId31"/>
    <p:sldId id="2147480113" r:id="rId32"/>
    <p:sldId id="261" r:id="rId33"/>
    <p:sldId id="2147468667" r:id="rId34"/>
    <p:sldId id="214747144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and Updates" id="{AB4914C3-F4B6-45A1-8644-300CFB4F9004}">
          <p14:sldIdLst>
            <p14:sldId id="2147483617"/>
            <p14:sldId id="1822"/>
            <p14:sldId id="1832"/>
            <p14:sldId id="2147480077"/>
            <p14:sldId id="274"/>
            <p14:sldId id="2147480160"/>
            <p14:sldId id="2147480164"/>
            <p14:sldId id="2147482567"/>
            <p14:sldId id="2147483615"/>
            <p14:sldId id="2147483614"/>
            <p14:sldId id="2147483616"/>
            <p14:sldId id="2147483611"/>
            <p14:sldId id="2147480172"/>
          </p14:sldIdLst>
        </p14:section>
        <p14:section name="Primary Topic: Teams Communties" id="{A653C0FE-6B11-4BA7-8845-D9214B09CB18}">
          <p14:sldIdLst>
            <p14:sldId id="2147483613"/>
            <p14:sldId id="319"/>
            <p14:sldId id="1808"/>
            <p14:sldId id="2147471416"/>
            <p14:sldId id="292"/>
            <p14:sldId id="2147471419"/>
            <p14:sldId id="2147471418"/>
            <p14:sldId id="2147471420"/>
            <p14:sldId id="291"/>
            <p14:sldId id="2147471411"/>
            <p14:sldId id="2147471417"/>
            <p14:sldId id="2147483413"/>
          </p14:sldIdLst>
        </p14:section>
        <p14:section name="Closing" id="{27AEB124-6C6E-4ECB-A5CC-ED69FE1A6673}">
          <p14:sldIdLst>
            <p14:sldId id="2147480107"/>
            <p14:sldId id="2147480113"/>
            <p14:sldId id="261"/>
            <p14:sldId id="2147468667"/>
            <p14:sldId id="214747144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E812A7-3F2B-4C9E-9565-71F6168682DA}" v="460" dt="2024-04-23T23:59:14.983"/>
    <p1510:client id="{857AEAE5-2D5A-41C5-91AC-F5240879F641}" v="1550" dt="2024-04-24T03:51:24.949"/>
    <p1510:client id="{980B14CC-6294-6CB1-D462-6AF285409F5D}" v="8" dt="2024-04-23T19:53:31.308"/>
    <p1510:client id="{B056FA08-6744-ED41-8A12-23A310EA7CD0}" v="43" dt="2024-04-23T21:11:02.0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7" d="100"/>
          <a:sy n="97" d="100"/>
        </p:scale>
        <p:origin x="99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36CF68-0C72-40C0-B4E0-6382602C86B4}" type="datetimeFigureOut">
              <a:rPr lang="en-US" smtClean="0"/>
              <a:t>4/23/2024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0C745B-A151-4408-A61D-41CB426DB6BE}" type="slidenum">
              <a:rPr lang="en-US" smtClean="0"/>
              <a:t>‹#›</a:t>
            </a:fld>
            <a:endParaRPr lang="en-US"/>
          </a:p>
        </p:txBody>
      </p:sp>
    </p:spTree>
    <p:extLst>
      <p:ext uri="{BB962C8B-B14F-4D97-AF65-F5344CB8AC3E}">
        <p14:creationId xmlns:p14="http://schemas.microsoft.com/office/powerpoint/2010/main" val="1544109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619CC4-B59A-4BEC-8A1A-A0C6EB2B8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5248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0C710-25E8-6EB0-4FFC-F9A5676B48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199523-45AD-F5ED-1EB6-B6D7B48EC6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8DCB0A-B004-35BE-FC54-9CEF0FE323AD}"/>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2CB040CD-86C9-39EA-F98F-62587C8F096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72662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9F636-7875-6E0F-E41D-07A21CE53D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9FE6B2-D897-A2E3-3F48-C939511FA4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F42DBD-BE3E-B7AD-9DDB-8CF031B97CB7}"/>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B69F3AD6-4657-8E39-D4D5-5CB6F17E40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6906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609DCD-38B9-4CAA-A10D-406D26B56706}" type="slidenum">
              <a:rPr lang="en-GB" smtClean="0"/>
              <a:t>15</a:t>
            </a:fld>
            <a:endParaRPr lang="en-GB"/>
          </a:p>
        </p:txBody>
      </p:sp>
    </p:spTree>
    <p:extLst>
      <p:ext uri="{BB962C8B-B14F-4D97-AF65-F5344CB8AC3E}">
        <p14:creationId xmlns:p14="http://schemas.microsoft.com/office/powerpoint/2010/main" val="285749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609DCD-38B9-4CAA-A10D-406D26B56706}" type="slidenum">
              <a:rPr lang="en-GB" smtClean="0"/>
              <a:t>16</a:t>
            </a:fld>
            <a:endParaRPr lang="en-GB"/>
          </a:p>
        </p:txBody>
      </p:sp>
    </p:spTree>
    <p:extLst>
      <p:ext uri="{BB962C8B-B14F-4D97-AF65-F5344CB8AC3E}">
        <p14:creationId xmlns:p14="http://schemas.microsoft.com/office/powerpoint/2010/main" val="33079927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609DCD-38B9-4CAA-A10D-406D26B56706}" type="slidenum">
              <a:rPr lang="en-GB" smtClean="0"/>
              <a:t>17</a:t>
            </a:fld>
            <a:endParaRPr lang="en-GB"/>
          </a:p>
        </p:txBody>
      </p:sp>
    </p:spTree>
    <p:extLst>
      <p:ext uri="{BB962C8B-B14F-4D97-AF65-F5344CB8AC3E}">
        <p14:creationId xmlns:p14="http://schemas.microsoft.com/office/powerpoint/2010/main" val="2875979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609DCD-38B9-4CAA-A10D-406D26B56706}" type="slidenum">
              <a:rPr lang="en-GB" smtClean="0"/>
              <a:t>18</a:t>
            </a:fld>
            <a:endParaRPr lang="en-GB"/>
          </a:p>
        </p:txBody>
      </p:sp>
    </p:spTree>
    <p:extLst>
      <p:ext uri="{BB962C8B-B14F-4D97-AF65-F5344CB8AC3E}">
        <p14:creationId xmlns:p14="http://schemas.microsoft.com/office/powerpoint/2010/main" val="1156201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609DCD-38B9-4CAA-A10D-406D26B56706}" type="slidenum">
              <a:rPr lang="en-GB" smtClean="0"/>
              <a:t>19</a:t>
            </a:fld>
            <a:endParaRPr lang="en-GB"/>
          </a:p>
        </p:txBody>
      </p:sp>
    </p:spTree>
    <p:extLst>
      <p:ext uri="{BB962C8B-B14F-4D97-AF65-F5344CB8AC3E}">
        <p14:creationId xmlns:p14="http://schemas.microsoft.com/office/powerpoint/2010/main" val="36581074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Segoe UI" panose="020B0502040204020203" pitchFamily="34" charset="0"/>
              </a:rPr>
              <a:t>Titles on slides need to be unique to pass accessibility checker</a:t>
            </a:r>
            <a:endParaRPr lang="en-US" sz="18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6F609DCD-38B9-4CAA-A10D-406D26B56706}" type="slidenum">
              <a:rPr lang="en-GB" smtClean="0"/>
              <a:t>20</a:t>
            </a:fld>
            <a:endParaRPr lang="en-GB"/>
          </a:p>
        </p:txBody>
      </p:sp>
    </p:spTree>
    <p:extLst>
      <p:ext uri="{BB962C8B-B14F-4D97-AF65-F5344CB8AC3E}">
        <p14:creationId xmlns:p14="http://schemas.microsoft.com/office/powerpoint/2010/main" val="19183315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609DCD-38B9-4CAA-A10D-406D26B56706}" type="slidenum">
              <a:rPr lang="en-GB" smtClean="0"/>
              <a:t>21</a:t>
            </a:fld>
            <a:endParaRPr lang="en-GB"/>
          </a:p>
        </p:txBody>
      </p:sp>
    </p:spTree>
    <p:extLst>
      <p:ext uri="{BB962C8B-B14F-4D97-AF65-F5344CB8AC3E}">
        <p14:creationId xmlns:p14="http://schemas.microsoft.com/office/powerpoint/2010/main" val="3933801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Delete subtitle line if not used.</a:t>
            </a:r>
          </a:p>
          <a:p>
            <a:endParaRPr lang="en-US"/>
          </a:p>
        </p:txBody>
      </p:sp>
      <p:sp>
        <p:nvSpPr>
          <p:cNvPr id="4" name="Slide Number Placeholder 3"/>
          <p:cNvSpPr>
            <a:spLocks noGrp="1"/>
          </p:cNvSpPr>
          <p:nvPr>
            <p:ph type="sldNum" sz="quarter" idx="5"/>
          </p:nvPr>
        </p:nvSpPr>
        <p:spPr/>
        <p:txBody>
          <a:bodyPr/>
          <a:lstStyle/>
          <a:p>
            <a:fld id="{6F609DCD-38B9-4CAA-A10D-406D26B56706}" type="slidenum">
              <a:rPr lang="en-GB" smtClean="0"/>
              <a:t>22</a:t>
            </a:fld>
            <a:endParaRPr lang="en-GB"/>
          </a:p>
        </p:txBody>
      </p:sp>
    </p:spTree>
    <p:extLst>
      <p:ext uri="{BB962C8B-B14F-4D97-AF65-F5344CB8AC3E}">
        <p14:creationId xmlns:p14="http://schemas.microsoft.com/office/powerpoint/2010/main" val="3684880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Date Placeholder 10"/>
          <p:cNvSpPr>
            <a:spLocks noGrp="1"/>
          </p:cNvSpPr>
          <p:nvPr>
            <p:ph type="dt"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0FA674-3C6D-44A2-B283-848CFAAABB51}"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4/23/2024 4:59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B4571860-912F-46D4-A5E6-9AA9EBEB8FDA}"/>
              </a:ext>
            </a:extLst>
          </p:cNvPr>
          <p:cNvSpPr>
            <a:spLocks noGrp="1"/>
          </p:cNvSpPr>
          <p:nvPr>
            <p:ph type="ftr" sz="quarter" idx="15"/>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5" name="Header Placeholder 4">
            <a:extLst>
              <a:ext uri="{FF2B5EF4-FFF2-40B4-BE49-F238E27FC236}">
                <a16:creationId xmlns:a16="http://schemas.microsoft.com/office/drawing/2014/main" id="{69862593-B652-41C5-86C4-5C91AE5BC7E4}"/>
              </a:ext>
            </a:extLst>
          </p:cNvPr>
          <p:cNvSpPr>
            <a:spLocks noGrp="1"/>
          </p:cNvSpPr>
          <p:nvPr>
            <p:ph type="hdr" sz="quarter"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0158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609DCD-38B9-4CAA-A10D-406D26B56706}" type="slidenum">
              <a:rPr lang="en-GB" smtClean="0"/>
              <a:t>23</a:t>
            </a:fld>
            <a:endParaRPr lang="en-GB"/>
          </a:p>
        </p:txBody>
      </p:sp>
    </p:spTree>
    <p:extLst>
      <p:ext uri="{BB962C8B-B14F-4D97-AF65-F5344CB8AC3E}">
        <p14:creationId xmlns:p14="http://schemas.microsoft.com/office/powerpoint/2010/main" val="8076726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609DCD-38B9-4CAA-A10D-406D26B56706}" type="slidenum">
              <a:rPr lang="en-GB" smtClean="0"/>
              <a:t>24</a:t>
            </a:fld>
            <a:endParaRPr lang="en-GB"/>
          </a:p>
        </p:txBody>
      </p:sp>
    </p:spTree>
    <p:extLst>
      <p:ext uri="{BB962C8B-B14F-4D97-AF65-F5344CB8AC3E}">
        <p14:creationId xmlns:p14="http://schemas.microsoft.com/office/powerpoint/2010/main" val="34180486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609DCD-38B9-4CAA-A10D-406D26B56706}" type="slidenum">
              <a:rPr lang="en-GB" smtClean="0"/>
              <a:t>25</a:t>
            </a:fld>
            <a:endParaRPr lang="en-GB"/>
          </a:p>
        </p:txBody>
      </p:sp>
    </p:spTree>
    <p:extLst>
      <p:ext uri="{BB962C8B-B14F-4D97-AF65-F5344CB8AC3E}">
        <p14:creationId xmlns:p14="http://schemas.microsoft.com/office/powerpoint/2010/main" val="5517066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0C745B-A151-4408-A61D-41CB426DB6BE}" type="slidenum">
              <a:rPr lang="en-US" smtClean="0"/>
              <a:t>27</a:t>
            </a:fld>
            <a:endParaRPr lang="en-US"/>
          </a:p>
        </p:txBody>
      </p:sp>
    </p:spTree>
    <p:extLst>
      <p:ext uri="{BB962C8B-B14F-4D97-AF65-F5344CB8AC3E}">
        <p14:creationId xmlns:p14="http://schemas.microsoft.com/office/powerpoint/2010/main" val="3972347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4/23/2024 4:59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08193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7628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0658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9F636-7875-6E0F-E41D-07A21CE53D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9FE6B2-D897-A2E3-3F48-C939511FA4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F42DBD-BE3E-B7AD-9DDB-8CF031B97CB7}"/>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B69F3AD6-4657-8E39-D4D5-5CB6F17E40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1427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9F636-7875-6E0F-E41D-07A21CE53D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9FE6B2-D897-A2E3-3F48-C939511FA4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F42DBD-BE3E-B7AD-9DDB-8CF031B97CB7}"/>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B69F3AD6-4657-8E39-D4D5-5CB6F17E40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1893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9F636-7875-6E0F-E41D-07A21CE53D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9FE6B2-D897-A2E3-3F48-C939511FA4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F42DBD-BE3E-B7AD-9DDB-8CF031B97CB7}"/>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B69F3AD6-4657-8E39-D4D5-5CB6F17E40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7827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9F636-7875-6E0F-E41D-07A21CE53D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9FE6B2-D897-A2E3-3F48-C939511FA4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F42DBD-BE3E-B7AD-9DDB-8CF031B97CB7}"/>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B69F3AD6-4657-8E39-D4D5-5CB6F17E40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35655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Master" Target="../slideMasters/slideMaster2.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p:bg>
      <p:bgPr>
        <a:solidFill>
          <a:srgbClr val="1A1A1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8F86527F-B7BB-AF49-9D34-D1BF54FEAE0D}"/>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pic>
        <p:nvPicPr>
          <p:cNvPr id="7" name="Picture 6">
            <a:extLst>
              <a:ext uri="{FF2B5EF4-FFF2-40B4-BE49-F238E27FC236}">
                <a16:creationId xmlns:a16="http://schemas.microsoft.com/office/drawing/2014/main" id="{5EE30564-C64B-8E46-9139-9003B0DD2FEA}"/>
              </a:ext>
            </a:extLst>
          </p:cNvPr>
          <p:cNvPicPr>
            <a:picLocks noChangeAspect="1"/>
          </p:cNvPicPr>
          <p:nvPr userDrawn="1"/>
        </p:nvPicPr>
        <p:blipFill rotWithShape="1">
          <a:blip r:embed="rId3"/>
          <a:srcRect r="33360"/>
          <a:stretch/>
        </p:blipFill>
        <p:spPr>
          <a:xfrm>
            <a:off x="5343525" y="0"/>
            <a:ext cx="6848475" cy="6858000"/>
          </a:xfrm>
          <a:prstGeom prst="rect">
            <a:avLst/>
          </a:prstGeom>
        </p:spPr>
      </p:pic>
    </p:spTree>
    <p:extLst>
      <p:ext uri="{BB962C8B-B14F-4D97-AF65-F5344CB8AC3E}">
        <p14:creationId xmlns:p14="http://schemas.microsoft.com/office/powerpoint/2010/main" val="12458550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5"/>
            <a:ext cx="11018520"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36251652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728130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1EF8841F-D2F8-0646-B645-839893A70343}"/>
              </a:ext>
            </a:extLst>
          </p:cNvPr>
          <p:cNvSpPr>
            <a:spLocks noGrp="1"/>
          </p:cNvSpPr>
          <p:nvPr>
            <p:ph type="body" sz="quarter" idx="12"/>
          </p:nvPr>
        </p:nvSpPr>
        <p:spPr>
          <a:xfrm>
            <a:off x="6392849"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9EF2168D-ABC8-AA43-9EDB-A155583EFD61}"/>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7648674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4002070235"/>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59A66667-56DD-0944-88F2-9EEF75B94EA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4863537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mall title - half p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84094"/>
            <a:ext cx="5508419" cy="372410"/>
          </a:xfrm>
        </p:spPr>
        <p:txBody>
          <a:bodyPr tIns="64008"/>
          <a:lstStyle>
            <a:lvl1pPr>
              <a:defRPr sz="2000" spc="0">
                <a:solidFill>
                  <a:srgbClr val="000000"/>
                </a:solidFill>
                <a:latin typeface="+mj-lt"/>
                <a:cs typeface="Segoe UI" panose="020B0502040204020203" pitchFamily="34" charset="0"/>
              </a:defRPr>
            </a:lvl1pPr>
          </a:lstStyle>
          <a:p>
            <a:r>
              <a:rPr lang="en-US"/>
              <a:t>Click to edit Master title style</a:t>
            </a:r>
          </a:p>
        </p:txBody>
      </p:sp>
      <p:sp>
        <p:nvSpPr>
          <p:cNvPr id="3" name="Footer Placeholder 10">
            <a:extLst>
              <a:ext uri="{FF2B5EF4-FFF2-40B4-BE49-F238E27FC236}">
                <a16:creationId xmlns:a16="http://schemas.microsoft.com/office/drawing/2014/main" id="{04552FE7-359D-6544-B2BC-512289B79DF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1839392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Updates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4009" y="1287364"/>
            <a:ext cx="4201714" cy="620349"/>
          </a:xfrm>
        </p:spPr>
        <p:txBody>
          <a:bodyPr wrap="square" rIns="0" anchor="t">
            <a:noAutofit/>
          </a:bodyPr>
          <a:lstStyle>
            <a:lvl1pPr>
              <a:lnSpc>
                <a:spcPct val="100000"/>
              </a:lnSpc>
              <a:defRPr sz="20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hasCustomPrompt="1"/>
          </p:nvPr>
        </p:nvSpPr>
        <p:spPr>
          <a:xfrm>
            <a:off x="384009" y="2067179"/>
            <a:ext cx="4201714" cy="3289256"/>
          </a:xfrm>
        </p:spPr>
        <p:txBody>
          <a:bodyPr>
            <a:noAutofit/>
          </a:bodyPr>
          <a:lstStyle>
            <a:lvl1pPr marL="0" indent="0">
              <a:buNone/>
              <a:defRPr sz="14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6" name="Rectangle 5">
            <a:extLst>
              <a:ext uri="{FF2B5EF4-FFF2-40B4-BE49-F238E27FC236}">
                <a16:creationId xmlns:a16="http://schemas.microsoft.com/office/drawing/2014/main" id="{10B7B646-5077-24A0-1EC0-D8D72CAF7AA6}"/>
              </a:ext>
              <a:ext uri="{C183D7F6-B498-43B3-948B-1728B52AA6E4}">
                <adec:decorative xmlns:adec="http://schemas.microsoft.com/office/drawing/2017/decorative" val="1"/>
              </a:ext>
            </a:extLst>
          </p:cNvPr>
          <p:cNvSpPr/>
          <p:nvPr userDrawn="1"/>
        </p:nvSpPr>
        <p:spPr>
          <a:xfrm>
            <a:off x="5263616" y="0"/>
            <a:ext cx="6928384" cy="6858000"/>
          </a:xfrm>
          <a:prstGeom prst="rect">
            <a:avLst/>
          </a:prstGeom>
          <a:solidFill>
            <a:srgbClr val="282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8F2A55A-54F2-9F08-283C-F966780DD624}"/>
              </a:ext>
              <a:ext uri="{C183D7F6-B498-43B3-948B-1728B52AA6E4}">
                <adec:decorative xmlns:adec="http://schemas.microsoft.com/office/drawing/2017/decorative" val="1"/>
              </a:ext>
            </a:extLst>
          </p:cNvPr>
          <p:cNvSpPr/>
          <p:nvPr userDrawn="1"/>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431524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271872"/>
            <a:ext cx="4161981" cy="861774"/>
          </a:xfrm>
        </p:spPr>
        <p:txBody>
          <a:bodyPr wrap="square" rIns="0" anchor="b">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246221"/>
          </a:xfrm>
        </p:spPr>
        <p:txBody>
          <a:bodyPr/>
          <a:lstStyle>
            <a:lvl1pPr marL="0" indent="0">
              <a:buNone/>
              <a:defRPr sz="16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52940711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998113"/>
            <a:ext cx="4161981" cy="861774"/>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46352090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615553"/>
          </a:xfrm>
        </p:spPr>
        <p:txBody>
          <a:bodyPr wrap="square" anchor="t">
            <a:spAutoFit/>
          </a:bodyPr>
          <a:lstStyle>
            <a:lvl1pPr>
              <a:lnSpc>
                <a:spcPct val="100000"/>
              </a:lnSpc>
              <a:defRPr sz="20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2602158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671763"/>
            <a:ext cx="4167887" cy="861774"/>
          </a:xfrm>
        </p:spPr>
        <p:txBody>
          <a:bodyPr anchor="b" anchorCtr="0">
            <a:spAutoFit/>
          </a:bodyPr>
          <a:lstStyle>
            <a:lvl1pPr>
              <a:defRPr>
                <a:solidFill>
                  <a:srgbClr val="000000"/>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DBA914E4-44EB-1640-BCC3-F4246F350969}"/>
              </a:ext>
            </a:extLst>
          </p:cNvPr>
          <p:cNvPicPr>
            <a:picLocks noChangeAspect="1"/>
          </p:cNvPicPr>
          <p:nvPr userDrawn="1"/>
        </p:nvPicPr>
        <p:blipFill>
          <a:blip r:embed="rId2"/>
          <a:stretch>
            <a:fillRect/>
          </a:stretch>
        </p:blipFill>
        <p:spPr bwMode="black">
          <a:xfrm>
            <a:off x="283297" y="281709"/>
            <a:ext cx="2440148" cy="902855"/>
          </a:xfrm>
          <a:prstGeom prst="rect">
            <a:avLst/>
          </a:prstGeom>
        </p:spPr>
      </p:pic>
      <p:pic>
        <p:nvPicPr>
          <p:cNvPr id="9" name="Picture 8">
            <a:extLst>
              <a:ext uri="{FF2B5EF4-FFF2-40B4-BE49-F238E27FC236}">
                <a16:creationId xmlns:a16="http://schemas.microsoft.com/office/drawing/2014/main" id="{620CF735-8822-D546-BDF3-65F86EE07B52}"/>
              </a:ext>
            </a:extLst>
          </p:cNvPr>
          <p:cNvPicPr>
            <a:picLocks noChangeAspect="1"/>
          </p:cNvPicPr>
          <p:nvPr userDrawn="1"/>
        </p:nvPicPr>
        <p:blipFill rotWithShape="1">
          <a:blip r:embed="rId3"/>
          <a:srcRect l="10000" r="30085"/>
          <a:stretch/>
        </p:blipFill>
        <p:spPr bwMode="auto">
          <a:xfrm>
            <a:off x="5343525" y="-32320"/>
            <a:ext cx="6848476" cy="6890320"/>
          </a:xfrm>
          <a:prstGeom prst="rect">
            <a:avLst/>
          </a:prstGeom>
        </p:spPr>
      </p:pic>
    </p:spTree>
    <p:extLst>
      <p:ext uri="{BB962C8B-B14F-4D97-AF65-F5344CB8AC3E}">
        <p14:creationId xmlns:p14="http://schemas.microsoft.com/office/powerpoint/2010/main" val="19153249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em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6424482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474452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Vide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14709613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41283313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0970353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0000"/>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818270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9636093"/>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Blank 2">
    <p:bg>
      <p:bgPr>
        <a:solidFill>
          <a:srgbClr val="1A1A1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815319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a:xfrm>
            <a:off x="588263" y="497541"/>
            <a:ext cx="11018520" cy="430887"/>
          </a:xfrm>
        </p:spPr>
        <p:txBody>
          <a:bodyPr/>
          <a:lstStyle>
            <a:lvl1pPr>
              <a:defRPr sz="2800"/>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CD7C51EB-D279-154E-8F43-40608F83D105}"/>
              </a:ext>
            </a:extLst>
          </p:cNvPr>
          <p:cNvSpPr>
            <a:spLocks noGrp="1"/>
          </p:cNvSpPr>
          <p:nvPr>
            <p:ph type="ftr" sz="quarter" idx="3"/>
          </p:nvPr>
        </p:nvSpPr>
        <p:spPr>
          <a:xfrm>
            <a:off x="584201" y="6456459"/>
            <a:ext cx="11025188" cy="107854"/>
          </a:xfrm>
          <a:prstGeom prst="rect">
            <a:avLst/>
          </a:prstGeom>
        </p:spPr>
        <p:txBody>
          <a:bodyPr/>
          <a:lstStyle>
            <a:lvl1pPr>
              <a:defRPr sz="800">
                <a:solidFill>
                  <a:schemeClr val="bg2">
                    <a:lumMod val="50000"/>
                  </a:schemeClr>
                </a:solidFill>
              </a:defRPr>
            </a:lvl1pPr>
          </a:lstStyle>
          <a:p>
            <a:r>
              <a:rPr lang="en-US"/>
              <a:t>© Microsoft Corporation                                                                                  					   	    	                                     Microsoft 365 </a:t>
            </a:r>
          </a:p>
        </p:txBody>
      </p:sp>
    </p:spTree>
    <p:extLst>
      <p:ext uri="{BB962C8B-B14F-4D97-AF65-F5344CB8AC3E}">
        <p14:creationId xmlns:p14="http://schemas.microsoft.com/office/powerpoint/2010/main" val="1527081960"/>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510988"/>
            <a:ext cx="11018520" cy="430887"/>
          </a:xfrm>
        </p:spPr>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8323842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accent3"/>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D41543F4-CE18-594C-A501-0968DD537C55}"/>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22839709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p:bg>
      <p:bgPr>
        <a:solidFill>
          <a:srgbClr val="1A1A1A"/>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a:extLst>
              <a:ext uri="{FF2B5EF4-FFF2-40B4-BE49-F238E27FC236}">
                <a16:creationId xmlns:a16="http://schemas.microsoft.com/office/drawing/2014/main" id="{2EEC6248-87BC-4D4D-98C3-91E1890DDA17}"/>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2060666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CED28-5756-4077-BDED-A255253172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B1FB90-6AE0-4F98-A4D3-C6BA3252DC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1828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2_Title Slide">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4910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0" y="1599722"/>
            <a:ext cx="3490176" cy="3099393"/>
          </a:xfrm>
          <a:blipFill>
            <a:blip r:embed="rId2"/>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 name="Title 1"/>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584200"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465305"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1" y="1599722"/>
            <a:ext cx="3618381" cy="3099393"/>
          </a:xfrm>
          <a:blipFill>
            <a:blip r:embed="rId3"/>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144470679"/>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E806-75DB-B723-33F7-35A343772B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195837-6463-1992-18F5-04AA97E063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66EE12-3D5D-292B-27F5-7BDCE89F1B5E}"/>
              </a:ext>
            </a:extLst>
          </p:cNvPr>
          <p:cNvSpPr>
            <a:spLocks noGrp="1"/>
          </p:cNvSpPr>
          <p:nvPr>
            <p:ph type="dt" sz="half" idx="10"/>
          </p:nvPr>
        </p:nvSpPr>
        <p:spPr/>
        <p:txBody>
          <a:bodyPr/>
          <a:lstStyle/>
          <a:p>
            <a:fld id="{E730E04A-C6E9-44D8-A135-52584663BCFE}" type="datetimeFigureOut">
              <a:rPr lang="en-US" smtClean="0"/>
              <a:t>4/23/2024</a:t>
            </a:fld>
            <a:endParaRPr lang="en-US"/>
          </a:p>
        </p:txBody>
      </p:sp>
      <p:sp>
        <p:nvSpPr>
          <p:cNvPr id="5" name="Footer Placeholder 4">
            <a:extLst>
              <a:ext uri="{FF2B5EF4-FFF2-40B4-BE49-F238E27FC236}">
                <a16:creationId xmlns:a16="http://schemas.microsoft.com/office/drawing/2014/main" id="{CABF230B-A790-01FB-6049-52E234A5DF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343D67-9622-BED7-EE60-1F62509A8D43}"/>
              </a:ext>
            </a:extLst>
          </p:cNvPr>
          <p:cNvSpPr>
            <a:spLocks noGrp="1"/>
          </p:cNvSpPr>
          <p:nvPr>
            <p:ph type="sldNum" sz="quarter" idx="12"/>
          </p:nvPr>
        </p:nvSpPr>
        <p:spPr/>
        <p:txBody>
          <a:bodyPr/>
          <a:lstStyle/>
          <a:p>
            <a:fld id="{97E906C4-2173-4333-A562-72FB6CD65F40}" type="slidenum">
              <a:rPr lang="en-US" smtClean="0"/>
              <a:t>‹#›</a:t>
            </a:fld>
            <a:endParaRPr lang="en-US"/>
          </a:p>
        </p:txBody>
      </p:sp>
    </p:spTree>
    <p:extLst>
      <p:ext uri="{BB962C8B-B14F-4D97-AF65-F5344CB8AC3E}">
        <p14:creationId xmlns:p14="http://schemas.microsoft.com/office/powerpoint/2010/main" val="42753599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lide graphic">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8D9A625-7B33-9448-97A1-99DEE908F45E}"/>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9" name="Text Placeholder 4">
            <a:extLst>
              <a:ext uri="{FF2B5EF4-FFF2-40B4-BE49-F238E27FC236}">
                <a16:creationId xmlns:a16="http://schemas.microsoft.com/office/drawing/2014/main" id="{423DD525-2F3B-4A4E-B202-FF58FCA13450}"/>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0" name="Picture 9" descr="Icon&#10;&#10;Description automatically generated">
            <a:extLst>
              <a:ext uri="{FF2B5EF4-FFF2-40B4-BE49-F238E27FC236}">
                <a16:creationId xmlns:a16="http://schemas.microsoft.com/office/drawing/2014/main" id="{5167EF5E-7F39-2F47-90FE-B82793CD739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41911" y="0"/>
            <a:ext cx="7962899" cy="6858001"/>
          </a:xfrm>
          <a:prstGeom prst="rect">
            <a:avLst/>
          </a:prstGeom>
        </p:spPr>
      </p:pic>
      <p:pic>
        <p:nvPicPr>
          <p:cNvPr id="12" name="Picture 11" descr="Microsoft Teams Logo">
            <a:extLst>
              <a:ext uri="{FF2B5EF4-FFF2-40B4-BE49-F238E27FC236}">
                <a16:creationId xmlns:a16="http://schemas.microsoft.com/office/drawing/2014/main" id="{777E5B59-6876-A74A-8666-AA8EA0DD13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8039" y="305421"/>
            <a:ext cx="2659872" cy="866473"/>
          </a:xfrm>
          <a:prstGeom prst="rect">
            <a:avLst/>
          </a:prstGeom>
        </p:spPr>
      </p:pic>
    </p:spTree>
    <p:extLst>
      <p:ext uri="{BB962C8B-B14F-4D97-AF65-F5344CB8AC3E}">
        <p14:creationId xmlns:p14="http://schemas.microsoft.com/office/powerpoint/2010/main" val="16419676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graphic 2">
    <p:bg>
      <p:bgRef idx="1001">
        <a:schemeClr val="bg1"/>
      </p:bgRef>
    </p:bg>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F133469D-E90F-E540-9968-62AC2F9662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9612"/>
          <a:stretch/>
        </p:blipFill>
        <p:spPr>
          <a:xfrm>
            <a:off x="1" y="0"/>
            <a:ext cx="12204810" cy="6858001"/>
          </a:xfrm>
          <a:prstGeom prst="rect">
            <a:avLst/>
          </a:prstGeom>
        </p:spPr>
      </p:pic>
      <p:sp>
        <p:nvSpPr>
          <p:cNvPr id="7" name="Title 1">
            <a:extLst>
              <a:ext uri="{FF2B5EF4-FFF2-40B4-BE49-F238E27FC236}">
                <a16:creationId xmlns:a16="http://schemas.microsoft.com/office/drawing/2014/main" id="{03E1D4B8-39EA-5843-8010-44FC46466856}"/>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11" name="Text Placeholder 4">
            <a:extLst>
              <a:ext uri="{FF2B5EF4-FFF2-40B4-BE49-F238E27FC236}">
                <a16:creationId xmlns:a16="http://schemas.microsoft.com/office/drawing/2014/main" id="{C5E4DEFC-649C-864E-8426-F392138CA531}"/>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Tree>
    <p:extLst>
      <p:ext uri="{BB962C8B-B14F-4D97-AF65-F5344CB8AC3E}">
        <p14:creationId xmlns:p14="http://schemas.microsoft.com/office/powerpoint/2010/main" val="2123674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square photo_purpl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Picture Placeholder 5">
            <a:extLst>
              <a:ext uri="{FF2B5EF4-FFF2-40B4-BE49-F238E27FC236}">
                <a16:creationId xmlns:a16="http://schemas.microsoft.com/office/drawing/2014/main" id="{70DBA528-2FF8-B548-95B6-184962C4AF1F}"/>
              </a:ext>
            </a:extLst>
          </p:cNvPr>
          <p:cNvSpPr>
            <a:spLocks noGrp="1"/>
          </p:cNvSpPr>
          <p:nvPr>
            <p:ph type="pic" sz="quarter" idx="11" hasCustomPrompt="1"/>
          </p:nvPr>
        </p:nvSpPr>
        <p:spPr>
          <a:xfrm>
            <a:off x="5334000" y="0"/>
            <a:ext cx="6858000"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pic>
        <p:nvPicPr>
          <p:cNvPr id="6" name="Picture 5" descr="Microsoft Teams Logo">
            <a:extLst>
              <a:ext uri="{FF2B5EF4-FFF2-40B4-BE49-F238E27FC236}">
                <a16:creationId xmlns:a16="http://schemas.microsoft.com/office/drawing/2014/main" id="{80ED29BB-504B-4391-81BE-66683AD9128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8039" y="305421"/>
            <a:ext cx="2659872" cy="866473"/>
          </a:xfrm>
          <a:prstGeom prst="rect">
            <a:avLst/>
          </a:prstGeom>
        </p:spPr>
      </p:pic>
    </p:spTree>
    <p:extLst>
      <p:ext uri="{BB962C8B-B14F-4D97-AF65-F5344CB8AC3E}">
        <p14:creationId xmlns:p14="http://schemas.microsoft.com/office/powerpoint/2010/main" val="18075676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Picture Placeholder 5">
            <a:extLst>
              <a:ext uri="{FF2B5EF4-FFF2-40B4-BE49-F238E27FC236}">
                <a16:creationId xmlns:a16="http://schemas.microsoft.com/office/drawing/2014/main" id="{2BB9A068-51D7-8F44-9B3D-FC646154DAC8}"/>
              </a:ext>
            </a:extLst>
          </p:cNvPr>
          <p:cNvSpPr>
            <a:spLocks noGrp="1"/>
          </p:cNvSpPr>
          <p:nvPr>
            <p:ph type="pic" sz="quarter" idx="11" hasCustomPrompt="1"/>
          </p:nvPr>
        </p:nvSpPr>
        <p:spPr>
          <a:xfrm>
            <a:off x="5334000" y="0"/>
            <a:ext cx="6858000"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pic>
        <p:nvPicPr>
          <p:cNvPr id="6" name="Picture 5" descr="Microsoft Teams Logo">
            <a:extLst>
              <a:ext uri="{FF2B5EF4-FFF2-40B4-BE49-F238E27FC236}">
                <a16:creationId xmlns:a16="http://schemas.microsoft.com/office/drawing/2014/main" id="{875582F2-DFDD-4CC4-AC2E-BA5BF1E4CA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8039" y="305420"/>
            <a:ext cx="2659872" cy="866473"/>
          </a:xfrm>
          <a:prstGeom prst="rect">
            <a:avLst/>
          </a:prstGeom>
        </p:spPr>
      </p:pic>
    </p:spTree>
    <p:extLst>
      <p:ext uri="{BB962C8B-B14F-4D97-AF65-F5344CB8AC3E}">
        <p14:creationId xmlns:p14="http://schemas.microsoft.com/office/powerpoint/2010/main" val="27990075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descr="Microsoft Teams Logo">
            <a:extLst>
              <a:ext uri="{FF2B5EF4-FFF2-40B4-BE49-F238E27FC236}">
                <a16:creationId xmlns:a16="http://schemas.microsoft.com/office/drawing/2014/main" id="{5567DD40-CB92-4D5A-9AA9-9409080A9E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8039" y="305421"/>
            <a:ext cx="2659872" cy="866473"/>
          </a:xfrm>
          <a:prstGeom prst="rect">
            <a:avLst/>
          </a:prstGeom>
        </p:spPr>
      </p:pic>
    </p:spTree>
    <p:extLst>
      <p:ext uri="{BB962C8B-B14F-4D97-AF65-F5344CB8AC3E}">
        <p14:creationId xmlns:p14="http://schemas.microsoft.com/office/powerpoint/2010/main" val="32628474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lumMod val="95000"/>
          </a:schemeClr>
        </a:solidFill>
        <a:effectLst/>
      </p:bgPr>
    </p:bg>
    <p:spTree>
      <p:nvGrpSpPr>
        <p:cNvPr id="1" name=""/>
        <p:cNvGrpSpPr/>
        <p:nvPr/>
      </p:nvGrpSpPr>
      <p:grpSpPr>
        <a:xfrm>
          <a:off x="0" y="0"/>
          <a:ext cx="0" cy="0"/>
          <a:chOff x="0" y="0"/>
          <a:chExt cx="0" cy="0"/>
        </a:xfrm>
      </p:grpSpPr>
      <p:pic>
        <p:nvPicPr>
          <p:cNvPr id="6" name="MS logo gray - EMF">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283297" y="281709"/>
            <a:ext cx="2440148" cy="902855"/>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1362611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Picture 5" descr="Microsoft Teams Logo">
            <a:extLst>
              <a:ext uri="{FF2B5EF4-FFF2-40B4-BE49-F238E27FC236}">
                <a16:creationId xmlns:a16="http://schemas.microsoft.com/office/drawing/2014/main" id="{EFFF51FB-E117-42D5-B29F-49F07B3306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8039" y="305420"/>
            <a:ext cx="2659872" cy="866473"/>
          </a:xfrm>
          <a:prstGeom prst="rect">
            <a:avLst/>
          </a:prstGeom>
        </p:spPr>
      </p:pic>
    </p:spTree>
    <p:extLst>
      <p:ext uri="{BB962C8B-B14F-4D97-AF65-F5344CB8AC3E}">
        <p14:creationId xmlns:p14="http://schemas.microsoft.com/office/powerpoint/2010/main" val="32154896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Agenda 2">
    <p:spTree>
      <p:nvGrpSpPr>
        <p:cNvPr id="1" name=""/>
        <p:cNvGrpSpPr/>
        <p:nvPr/>
      </p:nvGrpSpPr>
      <p:grpSpPr>
        <a:xfrm>
          <a:off x="0" y="0"/>
          <a:ext cx="0" cy="0"/>
          <a:chOff x="0" y="0"/>
          <a:chExt cx="0" cy="0"/>
        </a:xfrm>
      </p:grpSpPr>
      <p:sp>
        <p:nvSpPr>
          <p:cNvPr id="14" name="Text Placeholder 11">
            <a:extLst>
              <a:ext uri="{FF2B5EF4-FFF2-40B4-BE49-F238E27FC236}">
                <a16:creationId xmlns:a16="http://schemas.microsoft.com/office/drawing/2014/main" id="{5A33786E-BA2A-7946-B8B0-AFD7EB6632A0}"/>
              </a:ext>
            </a:extLst>
          </p:cNvPr>
          <p:cNvSpPr>
            <a:spLocks noGrp="1"/>
          </p:cNvSpPr>
          <p:nvPr>
            <p:ph type="body" sz="quarter" idx="16"/>
          </p:nvPr>
        </p:nvSpPr>
        <p:spPr>
          <a:xfrm>
            <a:off x="584200" y="1666187"/>
            <a:ext cx="2532063"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5" name="Text Placeholder 7">
            <a:extLst>
              <a:ext uri="{FF2B5EF4-FFF2-40B4-BE49-F238E27FC236}">
                <a16:creationId xmlns:a16="http://schemas.microsoft.com/office/drawing/2014/main" id="{B9228C5F-84CB-BF4A-8982-6BBE1AE9B203}"/>
              </a:ext>
            </a:extLst>
          </p:cNvPr>
          <p:cNvSpPr>
            <a:spLocks noGrp="1"/>
          </p:cNvSpPr>
          <p:nvPr>
            <p:ph type="body" sz="quarter" idx="14"/>
          </p:nvPr>
        </p:nvSpPr>
        <p:spPr>
          <a:xfrm>
            <a:off x="584200" y="251102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a:extLst>
              <a:ext uri="{FF2B5EF4-FFF2-40B4-BE49-F238E27FC236}">
                <a16:creationId xmlns:a16="http://schemas.microsoft.com/office/drawing/2014/main" id="{0AC708B6-8E29-B54E-B5BC-22D3F3A79D35}"/>
              </a:ext>
            </a:extLst>
          </p:cNvPr>
          <p:cNvSpPr>
            <a:spLocks noGrp="1"/>
          </p:cNvSpPr>
          <p:nvPr>
            <p:ph type="body" sz="quarter" idx="17"/>
          </p:nvPr>
        </p:nvSpPr>
        <p:spPr>
          <a:xfrm>
            <a:off x="3413125" y="1666187"/>
            <a:ext cx="2533650"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7" name="Text Placeholder 9">
            <a:extLst>
              <a:ext uri="{FF2B5EF4-FFF2-40B4-BE49-F238E27FC236}">
                <a16:creationId xmlns:a16="http://schemas.microsoft.com/office/drawing/2014/main" id="{6B6DD043-AF71-E04E-90DA-432FF63F1E38}"/>
              </a:ext>
            </a:extLst>
          </p:cNvPr>
          <p:cNvSpPr>
            <a:spLocks noGrp="1"/>
          </p:cNvSpPr>
          <p:nvPr>
            <p:ph type="body" sz="quarter" idx="15"/>
          </p:nvPr>
        </p:nvSpPr>
        <p:spPr>
          <a:xfrm>
            <a:off x="3413125" y="250438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1">
            <a:extLst>
              <a:ext uri="{FF2B5EF4-FFF2-40B4-BE49-F238E27FC236}">
                <a16:creationId xmlns:a16="http://schemas.microsoft.com/office/drawing/2014/main" id="{D2F0C722-74E8-854E-ABB2-95FEA2574037}"/>
              </a:ext>
            </a:extLst>
          </p:cNvPr>
          <p:cNvSpPr>
            <a:spLocks noGrp="1"/>
          </p:cNvSpPr>
          <p:nvPr>
            <p:ph type="body" sz="quarter" idx="18"/>
          </p:nvPr>
        </p:nvSpPr>
        <p:spPr>
          <a:xfrm>
            <a:off x="6244208" y="1666187"/>
            <a:ext cx="2532063"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9" name="Text Placeholder 7">
            <a:extLst>
              <a:ext uri="{FF2B5EF4-FFF2-40B4-BE49-F238E27FC236}">
                <a16:creationId xmlns:a16="http://schemas.microsoft.com/office/drawing/2014/main" id="{780F7ACC-145B-CF45-AAB9-7961394820DB}"/>
              </a:ext>
            </a:extLst>
          </p:cNvPr>
          <p:cNvSpPr>
            <a:spLocks noGrp="1"/>
          </p:cNvSpPr>
          <p:nvPr>
            <p:ph type="body" sz="quarter" idx="19"/>
          </p:nvPr>
        </p:nvSpPr>
        <p:spPr>
          <a:xfrm>
            <a:off x="6244208" y="251102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a:extLst>
              <a:ext uri="{FF2B5EF4-FFF2-40B4-BE49-F238E27FC236}">
                <a16:creationId xmlns:a16="http://schemas.microsoft.com/office/drawing/2014/main" id="{8F66FABA-8AB7-CD44-B776-784790DE760C}"/>
              </a:ext>
            </a:extLst>
          </p:cNvPr>
          <p:cNvSpPr>
            <a:spLocks noGrp="1"/>
          </p:cNvSpPr>
          <p:nvPr>
            <p:ph type="body" sz="quarter" idx="20"/>
          </p:nvPr>
        </p:nvSpPr>
        <p:spPr>
          <a:xfrm>
            <a:off x="9073133" y="1666187"/>
            <a:ext cx="2533650"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21" name="Text Placeholder 9">
            <a:extLst>
              <a:ext uri="{FF2B5EF4-FFF2-40B4-BE49-F238E27FC236}">
                <a16:creationId xmlns:a16="http://schemas.microsoft.com/office/drawing/2014/main" id="{169B9E47-D4A7-8F4B-933F-AECD3FED40FA}"/>
              </a:ext>
            </a:extLst>
          </p:cNvPr>
          <p:cNvSpPr>
            <a:spLocks noGrp="1"/>
          </p:cNvSpPr>
          <p:nvPr>
            <p:ph type="body" sz="quarter" idx="21"/>
          </p:nvPr>
        </p:nvSpPr>
        <p:spPr>
          <a:xfrm>
            <a:off x="9073133" y="250438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16876D24-870A-4C04-9294-3311C48026DE}"/>
              </a:ext>
            </a:extLst>
          </p:cNvPr>
          <p:cNvSpPr>
            <a:spLocks noGrp="1"/>
          </p:cNvSpPr>
          <p:nvPr>
            <p:ph type="title" hasCustomPrompt="1"/>
          </p:nvPr>
        </p:nvSpPr>
        <p:spPr>
          <a:xfrm>
            <a:off x="588263" y="457200"/>
            <a:ext cx="11018520" cy="553998"/>
          </a:xfrm>
        </p:spPr>
        <p:txBody>
          <a:bodyPr/>
          <a:lstStyle>
            <a:lvl1pPr>
              <a:defRPr>
                <a:solidFill>
                  <a:schemeClr val="tx1"/>
                </a:solidFill>
              </a:defRPr>
            </a:lvl1pPr>
          </a:lstStyle>
          <a:p>
            <a:r>
              <a:rPr lang="en-US"/>
              <a:t>Agenda</a:t>
            </a:r>
          </a:p>
        </p:txBody>
      </p:sp>
    </p:spTree>
    <p:extLst>
      <p:ext uri="{BB962C8B-B14F-4D97-AF65-F5344CB8AC3E}">
        <p14:creationId xmlns:p14="http://schemas.microsoft.com/office/powerpoint/2010/main" val="3375188358"/>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Agenda 3">
    <p:spTree>
      <p:nvGrpSpPr>
        <p:cNvPr id="1" name=""/>
        <p:cNvGrpSpPr/>
        <p:nvPr/>
      </p:nvGrpSpPr>
      <p:grpSpPr>
        <a:xfrm>
          <a:off x="0" y="0"/>
          <a:ext cx="0" cy="0"/>
          <a:chOff x="0" y="0"/>
          <a:chExt cx="0" cy="0"/>
        </a:xfrm>
      </p:grpSpPr>
      <p:sp>
        <p:nvSpPr>
          <p:cNvPr id="11" name="Text Placeholder 11">
            <a:extLst>
              <a:ext uri="{FF2B5EF4-FFF2-40B4-BE49-F238E27FC236}">
                <a16:creationId xmlns:a16="http://schemas.microsoft.com/office/drawing/2014/main" id="{E8E2107F-D756-284E-A18C-EC19015DFDD3}"/>
              </a:ext>
            </a:extLst>
          </p:cNvPr>
          <p:cNvSpPr>
            <a:spLocks noGrp="1"/>
          </p:cNvSpPr>
          <p:nvPr>
            <p:ph type="body" sz="quarter" idx="16" hasCustomPrompt="1"/>
          </p:nvPr>
        </p:nvSpPr>
        <p:spPr>
          <a:xfrm>
            <a:off x="584201" y="166618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12" name="Text Placeholder 7">
            <a:extLst>
              <a:ext uri="{FF2B5EF4-FFF2-40B4-BE49-F238E27FC236}">
                <a16:creationId xmlns:a16="http://schemas.microsoft.com/office/drawing/2014/main" id="{EEDCCC92-5800-7840-A07F-7142E9682A16}"/>
              </a:ext>
            </a:extLst>
          </p:cNvPr>
          <p:cNvSpPr>
            <a:spLocks noGrp="1"/>
          </p:cNvSpPr>
          <p:nvPr>
            <p:ph type="body" sz="quarter" idx="14" hasCustomPrompt="1"/>
          </p:nvPr>
        </p:nvSpPr>
        <p:spPr>
          <a:xfrm>
            <a:off x="1052948" y="166618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3" name="Text Placeholder 11">
            <a:extLst>
              <a:ext uri="{FF2B5EF4-FFF2-40B4-BE49-F238E27FC236}">
                <a16:creationId xmlns:a16="http://schemas.microsoft.com/office/drawing/2014/main" id="{B59C73EE-192A-DC41-998B-295E17CA6792}"/>
              </a:ext>
            </a:extLst>
          </p:cNvPr>
          <p:cNvSpPr>
            <a:spLocks noGrp="1"/>
          </p:cNvSpPr>
          <p:nvPr>
            <p:ph type="body" sz="quarter" idx="17" hasCustomPrompt="1"/>
          </p:nvPr>
        </p:nvSpPr>
        <p:spPr>
          <a:xfrm>
            <a:off x="584201" y="204196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2" name="Text Placeholder 7">
            <a:extLst>
              <a:ext uri="{FF2B5EF4-FFF2-40B4-BE49-F238E27FC236}">
                <a16:creationId xmlns:a16="http://schemas.microsoft.com/office/drawing/2014/main" id="{78C925AD-00CE-2349-8207-C79406FC49D5}"/>
              </a:ext>
            </a:extLst>
          </p:cNvPr>
          <p:cNvSpPr>
            <a:spLocks noGrp="1"/>
          </p:cNvSpPr>
          <p:nvPr>
            <p:ph type="body" sz="quarter" idx="18" hasCustomPrompt="1"/>
          </p:nvPr>
        </p:nvSpPr>
        <p:spPr>
          <a:xfrm>
            <a:off x="1052948" y="204196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3" name="Text Placeholder 11">
            <a:extLst>
              <a:ext uri="{FF2B5EF4-FFF2-40B4-BE49-F238E27FC236}">
                <a16:creationId xmlns:a16="http://schemas.microsoft.com/office/drawing/2014/main" id="{31D50A13-4F84-9246-AAE0-27B2B8351740}"/>
              </a:ext>
            </a:extLst>
          </p:cNvPr>
          <p:cNvSpPr>
            <a:spLocks noGrp="1"/>
          </p:cNvSpPr>
          <p:nvPr>
            <p:ph type="body" sz="quarter" idx="19" hasCustomPrompt="1"/>
          </p:nvPr>
        </p:nvSpPr>
        <p:spPr>
          <a:xfrm>
            <a:off x="584201" y="241774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4" name="Text Placeholder 7">
            <a:extLst>
              <a:ext uri="{FF2B5EF4-FFF2-40B4-BE49-F238E27FC236}">
                <a16:creationId xmlns:a16="http://schemas.microsoft.com/office/drawing/2014/main" id="{804F4C3E-9FC0-DB4D-8D21-6D56432FE1C2}"/>
              </a:ext>
            </a:extLst>
          </p:cNvPr>
          <p:cNvSpPr>
            <a:spLocks noGrp="1"/>
          </p:cNvSpPr>
          <p:nvPr>
            <p:ph type="body" sz="quarter" idx="20" hasCustomPrompt="1"/>
          </p:nvPr>
        </p:nvSpPr>
        <p:spPr>
          <a:xfrm>
            <a:off x="1052948" y="2417749"/>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5" name="Text Placeholder 11">
            <a:extLst>
              <a:ext uri="{FF2B5EF4-FFF2-40B4-BE49-F238E27FC236}">
                <a16:creationId xmlns:a16="http://schemas.microsoft.com/office/drawing/2014/main" id="{63B61F84-ABD5-8648-B558-796006AA0455}"/>
              </a:ext>
            </a:extLst>
          </p:cNvPr>
          <p:cNvSpPr>
            <a:spLocks noGrp="1"/>
          </p:cNvSpPr>
          <p:nvPr>
            <p:ph type="body" sz="quarter" idx="21" hasCustomPrompt="1"/>
          </p:nvPr>
        </p:nvSpPr>
        <p:spPr>
          <a:xfrm>
            <a:off x="584201" y="280605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6" name="Text Placeholder 7">
            <a:extLst>
              <a:ext uri="{FF2B5EF4-FFF2-40B4-BE49-F238E27FC236}">
                <a16:creationId xmlns:a16="http://schemas.microsoft.com/office/drawing/2014/main" id="{26D69D38-758C-7B49-B3A5-187966E71965}"/>
              </a:ext>
            </a:extLst>
          </p:cNvPr>
          <p:cNvSpPr>
            <a:spLocks noGrp="1"/>
          </p:cNvSpPr>
          <p:nvPr>
            <p:ph type="body" sz="quarter" idx="22" hasCustomPrompt="1"/>
          </p:nvPr>
        </p:nvSpPr>
        <p:spPr>
          <a:xfrm>
            <a:off x="1052948" y="280605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7" name="Text Placeholder 11">
            <a:extLst>
              <a:ext uri="{FF2B5EF4-FFF2-40B4-BE49-F238E27FC236}">
                <a16:creationId xmlns:a16="http://schemas.microsoft.com/office/drawing/2014/main" id="{384E171F-B0E2-AA4E-9E98-C2FBBB1E35DF}"/>
              </a:ext>
            </a:extLst>
          </p:cNvPr>
          <p:cNvSpPr>
            <a:spLocks noGrp="1"/>
          </p:cNvSpPr>
          <p:nvPr>
            <p:ph type="body" sz="quarter" idx="23" hasCustomPrompt="1"/>
          </p:nvPr>
        </p:nvSpPr>
        <p:spPr>
          <a:xfrm>
            <a:off x="584201" y="318183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8" name="Text Placeholder 7">
            <a:extLst>
              <a:ext uri="{FF2B5EF4-FFF2-40B4-BE49-F238E27FC236}">
                <a16:creationId xmlns:a16="http://schemas.microsoft.com/office/drawing/2014/main" id="{EB5D655A-3EEA-3F46-8DF9-C02C9731BC5F}"/>
              </a:ext>
            </a:extLst>
          </p:cNvPr>
          <p:cNvSpPr>
            <a:spLocks noGrp="1"/>
          </p:cNvSpPr>
          <p:nvPr>
            <p:ph type="body" sz="quarter" idx="24" hasCustomPrompt="1"/>
          </p:nvPr>
        </p:nvSpPr>
        <p:spPr>
          <a:xfrm>
            <a:off x="1052948" y="318183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9" name="Text Placeholder 11">
            <a:extLst>
              <a:ext uri="{FF2B5EF4-FFF2-40B4-BE49-F238E27FC236}">
                <a16:creationId xmlns:a16="http://schemas.microsoft.com/office/drawing/2014/main" id="{6D3E8F46-A884-8546-8FB0-7E986E7FF094}"/>
              </a:ext>
            </a:extLst>
          </p:cNvPr>
          <p:cNvSpPr>
            <a:spLocks noGrp="1"/>
          </p:cNvSpPr>
          <p:nvPr>
            <p:ph type="body" sz="quarter" idx="25" hasCustomPrompt="1"/>
          </p:nvPr>
        </p:nvSpPr>
        <p:spPr>
          <a:xfrm>
            <a:off x="584201" y="355761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30" name="Text Placeholder 7">
            <a:extLst>
              <a:ext uri="{FF2B5EF4-FFF2-40B4-BE49-F238E27FC236}">
                <a16:creationId xmlns:a16="http://schemas.microsoft.com/office/drawing/2014/main" id="{2DC88330-CF4F-8042-AC6A-DE435746CEEF}"/>
              </a:ext>
            </a:extLst>
          </p:cNvPr>
          <p:cNvSpPr>
            <a:spLocks noGrp="1"/>
          </p:cNvSpPr>
          <p:nvPr>
            <p:ph type="body" sz="quarter" idx="26" hasCustomPrompt="1"/>
          </p:nvPr>
        </p:nvSpPr>
        <p:spPr>
          <a:xfrm>
            <a:off x="1052948" y="355761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5" name="Title 1">
            <a:extLst>
              <a:ext uri="{FF2B5EF4-FFF2-40B4-BE49-F238E27FC236}">
                <a16:creationId xmlns:a16="http://schemas.microsoft.com/office/drawing/2014/main" id="{E7F93F86-C8E9-4C2B-8A89-9651C91CBE8A}"/>
              </a:ext>
            </a:extLst>
          </p:cNvPr>
          <p:cNvSpPr>
            <a:spLocks noGrp="1"/>
          </p:cNvSpPr>
          <p:nvPr>
            <p:ph type="title" hasCustomPrompt="1"/>
          </p:nvPr>
        </p:nvSpPr>
        <p:spPr>
          <a:xfrm>
            <a:off x="588263" y="457200"/>
            <a:ext cx="11018520" cy="553998"/>
          </a:xfrm>
        </p:spPr>
        <p:txBody>
          <a:bodyPr/>
          <a:lstStyle>
            <a:lvl1pPr>
              <a:defRPr>
                <a:solidFill>
                  <a:schemeClr val="tx1"/>
                </a:solidFill>
              </a:defRPr>
            </a:lvl1pPr>
          </a:lstStyle>
          <a:p>
            <a:r>
              <a:rPr lang="en-US"/>
              <a:t>Agenda</a:t>
            </a:r>
          </a:p>
        </p:txBody>
      </p:sp>
    </p:spTree>
    <p:extLst>
      <p:ext uri="{BB962C8B-B14F-4D97-AF65-F5344CB8AC3E}">
        <p14:creationId xmlns:p14="http://schemas.microsoft.com/office/powerpoint/2010/main" val="4133303785"/>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Quote slide">
    <p:bg>
      <p:bgPr>
        <a:solidFill>
          <a:schemeClr val="accent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71B509-7ED5-6A44-A21F-2ED4CE9996C7}"/>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6" name="Picture 5">
            <a:extLst>
              <a:ext uri="{FF2B5EF4-FFF2-40B4-BE49-F238E27FC236}">
                <a16:creationId xmlns:a16="http://schemas.microsoft.com/office/drawing/2014/main" id="{7B9D4545-0309-F242-9ECB-265B5CCA5DD2}"/>
              </a:ext>
            </a:extLst>
          </p:cNvPr>
          <p:cNvPicPr>
            <a:picLocks noChangeAspect="1"/>
          </p:cNvPicPr>
          <p:nvPr userDrawn="1"/>
        </p:nvPicPr>
        <p:blipFill>
          <a:blip r:embed="rId2"/>
          <a:stretch>
            <a:fillRect/>
          </a:stretch>
        </p:blipFill>
        <p:spPr bwMode="black">
          <a:xfrm>
            <a:off x="549201" y="1177602"/>
            <a:ext cx="2514666" cy="2251398"/>
          </a:xfrm>
          <a:prstGeom prst="rect">
            <a:avLst/>
          </a:prstGeom>
        </p:spPr>
      </p:pic>
    </p:spTree>
    <p:extLst>
      <p:ext uri="{BB962C8B-B14F-4D97-AF65-F5344CB8AC3E}">
        <p14:creationId xmlns:p14="http://schemas.microsoft.com/office/powerpoint/2010/main" val="173818956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Quote slide 2">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71B509-7ED5-6A44-A21F-2ED4CE9996C7}"/>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2"/>
                </a:solidFill>
                <a:effectLst/>
                <a:latin typeface="+mj-lt"/>
                <a:ea typeface="+mn-ea"/>
                <a:cs typeface="Segoe UI" pitchFamily="34" charset="0"/>
              </a:defRPr>
            </a:lvl1pPr>
          </a:lstStyle>
          <a:p>
            <a:r>
              <a:rPr lang="en-US"/>
              <a:t>Quote text</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accent2"/>
                </a:solidFill>
                <a:latin typeface="+mn-lt"/>
              </a:defRPr>
            </a:lvl1pPr>
          </a:lstStyle>
          <a:p>
            <a:pPr lvl="0"/>
            <a:r>
              <a:rPr lang="en-US"/>
              <a:t>Name</a:t>
            </a:r>
          </a:p>
        </p:txBody>
      </p:sp>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accent2"/>
                </a:solidFill>
                <a:latin typeface="+mn-lt"/>
              </a:defRPr>
            </a:lvl1pPr>
          </a:lstStyle>
          <a:p>
            <a:pPr lvl="0"/>
            <a:r>
              <a:rPr lang="en-US"/>
              <a:t>Company or position</a:t>
            </a:r>
          </a:p>
        </p:txBody>
      </p:sp>
      <p:pic>
        <p:nvPicPr>
          <p:cNvPr id="7" name="Picture 6">
            <a:extLst>
              <a:ext uri="{FF2B5EF4-FFF2-40B4-BE49-F238E27FC236}">
                <a16:creationId xmlns:a16="http://schemas.microsoft.com/office/drawing/2014/main" id="{B4C7BAD5-DFFC-8E4E-8AAD-1F5CA2CEC252}"/>
              </a:ext>
              <a:ext uri="{C183D7F6-B498-43B3-948B-1728B52AA6E4}">
                <adec:decorative xmlns:adec="http://schemas.microsoft.com/office/drawing/2017/decorative" val="1"/>
              </a:ext>
            </a:extLst>
          </p:cNvPr>
          <p:cNvPicPr>
            <a:picLocks noChangeAspect="1"/>
          </p:cNvPicPr>
          <p:nvPr userDrawn="1"/>
        </p:nvPicPr>
        <p:blipFill>
          <a:blip r:embed="rId2"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584200" y="1201415"/>
            <a:ext cx="2062492" cy="1842493"/>
          </a:xfrm>
          <a:prstGeom prst="rect">
            <a:avLst/>
          </a:prstGeom>
          <a:ln>
            <a:noFill/>
          </a:ln>
        </p:spPr>
      </p:pic>
    </p:spTree>
    <p:extLst>
      <p:ext uri="{BB962C8B-B14F-4D97-AF65-F5344CB8AC3E}">
        <p14:creationId xmlns:p14="http://schemas.microsoft.com/office/powerpoint/2010/main" val="3440693147"/>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9037334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68334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3113551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233047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237522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a:srcRect l="6869" t="4813" r="352" b="16979"/>
          <a:stretch/>
        </p:blipFill>
        <p:spPr>
          <a:xfrm>
            <a:off x="0" y="0"/>
            <a:ext cx="12192000" cy="6858000"/>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gradFill>
                  <a:gsLst>
                    <a:gs pos="21764">
                      <a:srgbClr val="1A1A1A"/>
                    </a:gs>
                    <a:gs pos="12500">
                      <a:srgbClr val="1A1A1A"/>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gradFill>
                  <a:gsLst>
                    <a:gs pos="21764">
                      <a:srgbClr val="1A1A1A"/>
                    </a:gs>
                    <a:gs pos="12500">
                      <a:srgbClr val="1A1A1A"/>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C4B60698-9D0C-2245-AB54-408320A04694}"/>
              </a:ext>
            </a:extLst>
          </p:cNvPr>
          <p:cNvPicPr>
            <a:picLocks noChangeAspect="1"/>
          </p:cNvPicPr>
          <p:nvPr userDrawn="1"/>
        </p:nvPicPr>
        <p:blipFill>
          <a:blip r:embed="rId3"/>
          <a:stretch>
            <a:fillRect/>
          </a:stretch>
        </p:blipFill>
        <p:spPr bwMode="black">
          <a:xfrm>
            <a:off x="283297" y="281709"/>
            <a:ext cx="2440148" cy="902855"/>
          </a:xfrm>
          <a:prstGeom prst="rect">
            <a:avLst/>
          </a:prstGeom>
        </p:spPr>
      </p:pic>
    </p:spTree>
    <p:extLst>
      <p:ext uri="{BB962C8B-B14F-4D97-AF65-F5344CB8AC3E}">
        <p14:creationId xmlns:p14="http://schemas.microsoft.com/office/powerpoint/2010/main" val="42695247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32925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3659340"/>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43490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749115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7817438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56354172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43992211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571133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1192024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382212366"/>
      </p:ext>
    </p:extLst>
  </p:cSld>
  <p:clrMapOvr>
    <a:masterClrMapping/>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a:srcRect l="922" t="8425" r="3450" b="10953"/>
          <a:stretch/>
        </p:blipFill>
        <p:spPr>
          <a:xfrm>
            <a:off x="-1" y="-1"/>
            <a:ext cx="12192001" cy="6858001"/>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1A0A0744-85F1-0F43-8CD0-F540C13B0A75}"/>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24501318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421538882"/>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32866289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8115059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42306389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404068152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1">
                    <a:lumMod val="40000"/>
                    <a:lumOff val="60000"/>
                  </a:schemeClr>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8532368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7780728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Section Title graphic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5" name="Rectangle 4">
            <a:extLst>
              <a:ext uri="{FF2B5EF4-FFF2-40B4-BE49-F238E27FC236}">
                <a16:creationId xmlns:a16="http://schemas.microsoft.com/office/drawing/2014/main" id="{7F1925CC-BA9D-4D40-B695-B957CD033741}"/>
              </a:ext>
            </a:extLst>
          </p:cNvPr>
          <p:cNvSpPr/>
          <p:nvPr userDrawn="1"/>
        </p:nvSpPr>
        <p:spPr bwMode="auto">
          <a:xfrm>
            <a:off x="6395722" y="0"/>
            <a:ext cx="5796278" cy="6858000"/>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6" name="Picture 5">
            <a:extLst>
              <a:ext uri="{FF2B5EF4-FFF2-40B4-BE49-F238E27FC236}">
                <a16:creationId xmlns:a16="http://schemas.microsoft.com/office/drawing/2014/main" id="{95AE0640-138F-254C-8405-5BB88675B5E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395722" y="-1"/>
            <a:ext cx="5796278" cy="6858001"/>
          </a:xfrm>
          <a:prstGeom prst="rect">
            <a:avLst/>
          </a:prstGeom>
        </p:spPr>
      </p:pic>
    </p:spTree>
    <p:extLst>
      <p:ext uri="{BB962C8B-B14F-4D97-AF65-F5344CB8AC3E}">
        <p14:creationId xmlns:p14="http://schemas.microsoft.com/office/powerpoint/2010/main" val="41003968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Section Title photo">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0F739808-4725-B142-9FAB-65DB691EBEFA}"/>
              </a:ext>
            </a:extLst>
          </p:cNvPr>
          <p:cNvSpPr>
            <a:spLocks noGrp="1"/>
          </p:cNvSpPr>
          <p:nvPr>
            <p:ph type="pic" sz="quarter" idx="11" hasCustomPrompt="1"/>
          </p:nvPr>
        </p:nvSpPr>
        <p:spPr>
          <a:xfrm>
            <a:off x="6395720" y="0"/>
            <a:ext cx="5796279"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sp>
        <p:nvSpPr>
          <p:cNvPr id="2" name="Title 1"/>
          <p:cNvSpPr>
            <a:spLocks noGrp="1"/>
          </p:cNvSpPr>
          <p:nvPr>
            <p:ph type="title" hasCustomPrompt="1"/>
          </p:nvPr>
        </p:nvSpPr>
        <p:spPr>
          <a:xfrm>
            <a:off x="585216"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053912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141449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a:srcRect l="322" t="11533" b="4448"/>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9526283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632250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userDrawn="1">
  <p:cSld name="Closing logo slide">
    <p:bg>
      <p:bgPr>
        <a:solidFill>
          <a:schemeClr val="accent2"/>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Picture 4" descr="Microsoft Teams Logo">
            <a:extLst>
              <a:ext uri="{FF2B5EF4-FFF2-40B4-BE49-F238E27FC236}">
                <a16:creationId xmlns:a16="http://schemas.microsoft.com/office/drawing/2014/main" id="{286FD364-646F-4818-9F75-F213E270A1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8039" y="305421"/>
            <a:ext cx="2659872" cy="866473"/>
          </a:xfrm>
          <a:prstGeom prst="rect">
            <a:avLst/>
          </a:prstGeom>
        </p:spPr>
      </p:pic>
    </p:spTree>
    <p:extLst>
      <p:ext uri="{BB962C8B-B14F-4D97-AF65-F5344CB8AC3E}">
        <p14:creationId xmlns:p14="http://schemas.microsoft.com/office/powerpoint/2010/main" val="209940902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8405707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87980069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39703"/>
            <a:ext cx="11325144" cy="1223171"/>
          </a:xfrm>
        </p:spPr>
        <p:txBody>
          <a:bodyPr wrap="square" lIns="0" tIns="0" rIns="0" bIns="0">
            <a:spAutoFit/>
          </a:bodyPr>
          <a:lstStyle>
            <a:lvl1pPr marL="0" indent="0">
              <a:lnSpc>
                <a:spcPct val="90000"/>
              </a:lnSpc>
              <a:spcBef>
                <a:spcPts val="0"/>
              </a:spcBef>
              <a:spcAft>
                <a:spcPts val="1273"/>
              </a:spcAft>
              <a:buNone/>
              <a:defRPr sz="2549" b="0" i="0">
                <a:solidFill>
                  <a:srgbClr val="000000"/>
                </a:solidFill>
                <a:latin typeface="+mn-lt"/>
              </a:defRPr>
            </a:lvl1pPr>
            <a:lvl2pPr marL="224054" indent="0">
              <a:lnSpc>
                <a:spcPct val="90000"/>
              </a:lnSpc>
              <a:spcBef>
                <a:spcPts val="0"/>
              </a:spcBef>
              <a:spcAft>
                <a:spcPts val="1273"/>
              </a:spcAft>
              <a:buNone/>
              <a:defRPr sz="1961">
                <a:solidFill>
                  <a:srgbClr val="000000"/>
                </a:solidFill>
              </a:defRPr>
            </a:lvl2pPr>
            <a:lvl3pPr marL="448107" indent="0">
              <a:spcBef>
                <a:spcPts val="0"/>
              </a:spcBef>
              <a:spcAft>
                <a:spcPts val="1273"/>
              </a:spcAft>
              <a:buNone/>
              <a:defRPr sz="1961">
                <a:solidFill>
                  <a:srgbClr val="000000"/>
                </a:solidFill>
              </a:defRPr>
            </a:lvl3pPr>
            <a:lvl4pPr marL="672161" indent="0">
              <a:spcBef>
                <a:spcPts val="0"/>
              </a:spcBef>
              <a:spcAft>
                <a:spcPts val="1273"/>
              </a:spcAft>
              <a:buNone/>
              <a:defRPr sz="1961"/>
            </a:lvl4pPr>
            <a:lvl5pPr marL="896214"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6"/>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479398783"/>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Only" preserve="1">
  <p:cSld name="1_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A6AAC-2E6A-4FCB-BD84-7CE9AA04494A}"/>
              </a:ext>
            </a:extLst>
          </p:cNvPr>
          <p:cNvSpPr>
            <a:spLocks noGrp="1"/>
          </p:cNvSpPr>
          <p:nvPr>
            <p:ph type="title"/>
          </p:nvPr>
        </p:nvSpPr>
        <p:spPr/>
        <p:txBody>
          <a:bodyPr>
            <a:normAutofit/>
          </a:bodyPr>
          <a:lstStyle>
            <a:lvl1pPr>
              <a:defRPr sz="4000" spc="0">
                <a:solidFill>
                  <a:schemeClr val="bg1"/>
                </a:solidFill>
                <a:latin typeface="+mj-lt"/>
              </a:defRPr>
            </a:lvl1pPr>
          </a:lstStyle>
          <a:p>
            <a:r>
              <a:rPr lang="en-US"/>
              <a:t>Click to edit Master title style</a:t>
            </a:r>
          </a:p>
        </p:txBody>
      </p:sp>
      <p:pic>
        <p:nvPicPr>
          <p:cNvPr id="4" name="Picture 3" descr="Icon&#10;&#10;Description automatically generated">
            <a:extLst>
              <a:ext uri="{FF2B5EF4-FFF2-40B4-BE49-F238E27FC236}">
                <a16:creationId xmlns:a16="http://schemas.microsoft.com/office/drawing/2014/main" id="{63C64F2C-E4C7-485F-A37E-C24982F34F19}"/>
              </a:ext>
            </a:extLst>
          </p:cNvPr>
          <p:cNvPicPr>
            <a:picLocks noChangeAspect="1"/>
          </p:cNvPicPr>
          <p:nvPr userDrawn="1"/>
        </p:nvPicPr>
        <p:blipFill rotWithShape="1">
          <a:blip r:embed="rId2">
            <a:duotone>
              <a:prstClr val="black"/>
              <a:srgbClr val="147EEF">
                <a:tint val="45000"/>
                <a:satMod val="40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8863" t="-23643"/>
          <a:stretch/>
        </p:blipFill>
        <p:spPr>
          <a:xfrm>
            <a:off x="11027885" y="5836186"/>
            <a:ext cx="1164116" cy="1021814"/>
          </a:xfrm>
          <a:prstGeom prst="rect">
            <a:avLst/>
          </a:prstGeom>
        </p:spPr>
      </p:pic>
      <p:sp>
        <p:nvSpPr>
          <p:cNvPr id="6" name="Slide Number Placeholder 5">
            <a:extLst>
              <a:ext uri="{FF2B5EF4-FFF2-40B4-BE49-F238E27FC236}">
                <a16:creationId xmlns:a16="http://schemas.microsoft.com/office/drawing/2014/main" id="{E2E90328-DA6C-43A7-8B6B-9E5AAEA78C9E}"/>
              </a:ext>
            </a:extLst>
          </p:cNvPr>
          <p:cNvSpPr>
            <a:spLocks noGrp="1"/>
          </p:cNvSpPr>
          <p:nvPr>
            <p:ph type="sldNum" sz="quarter" idx="4"/>
          </p:nvPr>
        </p:nvSpPr>
        <p:spPr>
          <a:xfrm>
            <a:off x="11204721" y="6417920"/>
            <a:ext cx="551934" cy="241128"/>
          </a:xfrm>
          <a:prstGeom prst="rect">
            <a:avLst/>
          </a:prstGeom>
        </p:spPr>
        <p:txBody>
          <a:bodyPr vert="horz" lIns="91440" tIns="45720" rIns="91440" bIns="45720" rtlCol="0" anchor="ctr"/>
          <a:lstStyle>
            <a:lvl1pPr algn="ctr">
              <a:defRPr sz="800">
                <a:solidFill>
                  <a:schemeClr val="tx1">
                    <a:tint val="75000"/>
                  </a:schemeClr>
                </a:solidFill>
              </a:defRPr>
            </a:lvl1pPr>
          </a:lstStyle>
          <a:p>
            <a:fld id="{EE52FE6B-7A71-4492-A657-BE7F2B2DDC0C}" type="slidenum">
              <a:rPr lang="en-US" smtClean="0"/>
              <a:pPr/>
              <a:t>‹#›</a:t>
            </a:fld>
            <a:endParaRPr lang="en-US"/>
          </a:p>
        </p:txBody>
      </p:sp>
      <p:pic>
        <p:nvPicPr>
          <p:cNvPr id="7" name="Graphic 6">
            <a:extLst>
              <a:ext uri="{FF2B5EF4-FFF2-40B4-BE49-F238E27FC236}">
                <a16:creationId xmlns:a16="http://schemas.microsoft.com/office/drawing/2014/main" id="{D387ECE4-913D-4A4C-BF27-E4D0B9BD18F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50850" y="6417328"/>
            <a:ext cx="1371600" cy="191807"/>
          </a:xfrm>
          <a:prstGeom prst="rect">
            <a:avLst/>
          </a:prstGeom>
        </p:spPr>
      </p:pic>
    </p:spTree>
    <p:extLst>
      <p:ext uri="{BB962C8B-B14F-4D97-AF65-F5344CB8AC3E}">
        <p14:creationId xmlns:p14="http://schemas.microsoft.com/office/powerpoint/2010/main" val="1172881685"/>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Blank_Graphic">
    <p:bg>
      <p:bgPr>
        <a:solidFill>
          <a:schemeClr val="tx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63C64F2C-E4C7-485F-A37E-C24982F34F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63" t="-23643"/>
          <a:stretch/>
        </p:blipFill>
        <p:spPr>
          <a:xfrm>
            <a:off x="11027885" y="5836186"/>
            <a:ext cx="1164116" cy="1021814"/>
          </a:xfrm>
          <a:prstGeom prst="rect">
            <a:avLst/>
          </a:prstGeom>
        </p:spPr>
      </p:pic>
    </p:spTree>
    <p:extLst>
      <p:ext uri="{BB962C8B-B14F-4D97-AF65-F5344CB8AC3E}">
        <p14:creationId xmlns:p14="http://schemas.microsoft.com/office/powerpoint/2010/main" val="361779925"/>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Only" preserve="1">
  <p:cSld name="Title no gaphic">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A6AAC-2E6A-4FCB-BD84-7CE9AA04494A}"/>
              </a:ext>
            </a:extLst>
          </p:cNvPr>
          <p:cNvSpPr>
            <a:spLocks noGrp="1"/>
          </p:cNvSpPr>
          <p:nvPr>
            <p:ph type="title"/>
          </p:nvPr>
        </p:nvSpPr>
        <p:spPr>
          <a:xfrm>
            <a:off x="588263" y="515073"/>
            <a:ext cx="11018520" cy="492443"/>
          </a:xfrm>
        </p:spPr>
        <p:txBody>
          <a:bodyPr>
            <a:spAutoFit/>
          </a:bodyPr>
          <a:lstStyle>
            <a:lvl1pPr>
              <a:defRPr sz="32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2414904333"/>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userDrawn="1">
  <p:cSld name="12_Title Slide 1">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5371202" y="3274506"/>
            <a:ext cx="1449597" cy="308988"/>
          </a:xfrm>
          <a:prstGeom prst="rect">
            <a:avLst/>
          </a:prstGeom>
        </p:spPr>
      </p:pic>
    </p:spTree>
    <p:extLst>
      <p:ext uri="{BB962C8B-B14F-4D97-AF65-F5344CB8AC3E}">
        <p14:creationId xmlns:p14="http://schemas.microsoft.com/office/powerpoint/2010/main" val="157584571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userDrawn="1">
  <p:cSld name="Blank 3">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340034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a:srcRect t="34669" b="9081"/>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8540445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userDrawn="1">
  <p:cSld name="1_Content_title &amp; text im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AF4651D-6D4F-40E7-BBFF-B8A0430CC565}"/>
              </a:ext>
            </a:extLst>
          </p:cNvPr>
          <p:cNvSpPr/>
          <p:nvPr userDrawn="1"/>
        </p:nvSpPr>
        <p:spPr bwMode="auto">
          <a:xfrm>
            <a:off x="5905500" y="0"/>
            <a:ext cx="6286500" cy="6858000"/>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ext Placeholder 3">
            <a:extLst>
              <a:ext uri="{FF2B5EF4-FFF2-40B4-BE49-F238E27FC236}">
                <a16:creationId xmlns:a16="http://schemas.microsoft.com/office/drawing/2014/main" id="{C65A4A14-295A-D847-9CB6-18CF7CD4BC4B}"/>
              </a:ext>
            </a:extLst>
          </p:cNvPr>
          <p:cNvSpPr>
            <a:spLocks noGrp="1"/>
          </p:cNvSpPr>
          <p:nvPr>
            <p:ph type="body" sz="half" idx="2"/>
          </p:nvPr>
        </p:nvSpPr>
        <p:spPr>
          <a:xfrm>
            <a:off x="576072" y="2367418"/>
            <a:ext cx="4317208" cy="335125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46B2E3BE-4550-354A-82D8-46BDD6D4935F}"/>
              </a:ext>
            </a:extLst>
          </p:cNvPr>
          <p:cNvSpPr>
            <a:spLocks noGrp="1"/>
          </p:cNvSpPr>
          <p:nvPr>
            <p:ph type="title"/>
          </p:nvPr>
        </p:nvSpPr>
        <p:spPr>
          <a:xfrm>
            <a:off x="576072" y="1292466"/>
            <a:ext cx="4309079" cy="400110"/>
          </a:xfrm>
          <a:prstGeom prst="rect">
            <a:avLst/>
          </a:prstGeom>
        </p:spPr>
        <p:txBody>
          <a:bodyPr/>
          <a:lstStyle>
            <a:lvl1pPr>
              <a:defRPr sz="2600">
                <a:solidFill>
                  <a:schemeClr val="accent1"/>
                </a:solidFill>
              </a:defRPr>
            </a:lvl1pPr>
          </a:lstStyle>
          <a:p>
            <a:r>
              <a:rPr lang="en-US"/>
              <a:t>Click to edit Master title style</a:t>
            </a:r>
          </a:p>
        </p:txBody>
      </p:sp>
      <p:sp>
        <p:nvSpPr>
          <p:cNvPr id="9" name="Text Placeholder 3">
            <a:extLst>
              <a:ext uri="{FF2B5EF4-FFF2-40B4-BE49-F238E27FC236}">
                <a16:creationId xmlns:a16="http://schemas.microsoft.com/office/drawing/2014/main" id="{D753AAA2-2D1F-4155-ADB0-7E00F054B1E0}"/>
              </a:ext>
            </a:extLst>
          </p:cNvPr>
          <p:cNvSpPr>
            <a:spLocks noGrp="1"/>
          </p:cNvSpPr>
          <p:nvPr>
            <p:ph type="body" sz="quarter" idx="13" hasCustomPrompt="1"/>
          </p:nvPr>
        </p:nvSpPr>
        <p:spPr>
          <a:xfrm>
            <a:off x="584201" y="576072"/>
            <a:ext cx="4663440" cy="246221"/>
          </a:xfrm>
        </p:spPr>
        <p:txBody>
          <a:bodyPr wrap="square" anchor="t">
            <a:spAutoFit/>
          </a:bodyPr>
          <a:lstStyle>
            <a:lvl1pPr marL="0" indent="0">
              <a:spcBef>
                <a:spcPts val="1224"/>
              </a:spcBef>
              <a:buClr>
                <a:schemeClr val="tx1"/>
              </a:buClr>
              <a:buFont typeface="Wingdings" panose="05000000000000000000" pitchFamily="2" charset="2"/>
              <a:buNone/>
              <a:defRPr sz="1600" b="0">
                <a:solidFill>
                  <a:schemeClr val="tx1">
                    <a:lumMod val="85000"/>
                    <a:lumOff val="15000"/>
                  </a:schemeClr>
                </a:solidFill>
                <a:latin typeface="+mj-lt"/>
                <a:cs typeface="Segoe UI" panose="020B0502040204020203" pitchFamily="34" charset="0"/>
              </a:defRPr>
            </a:lvl1pPr>
            <a:lvl2pPr marL="255588" indent="0">
              <a:buFont typeface="Wingdings" panose="05000000000000000000" pitchFamily="2" charset="2"/>
              <a:buNone/>
              <a:defRPr sz="2000" b="0">
                <a:solidFill>
                  <a:srgbClr val="747473"/>
                </a:solidFill>
              </a:defRPr>
            </a:lvl2pPr>
            <a:lvl3pPr marL="450850" indent="0" algn="l">
              <a:buFont typeface="Wingdings" panose="05000000000000000000" pitchFamily="2" charset="2"/>
              <a:buNone/>
              <a:tabLst/>
              <a:defRPr sz="1600" b="0">
                <a:solidFill>
                  <a:srgbClr val="747473"/>
                </a:solidFill>
              </a:defRPr>
            </a:lvl3pPr>
            <a:lvl4pPr marL="652462" indent="0">
              <a:buFont typeface="Wingdings" panose="05000000000000000000" pitchFamily="2" charset="2"/>
              <a:buNone/>
              <a:defRPr sz="1400" b="0">
                <a:solidFill>
                  <a:srgbClr val="747473"/>
                </a:solidFill>
              </a:defRPr>
            </a:lvl4pPr>
            <a:lvl5pPr marL="854075" indent="0">
              <a:buFont typeface="Wingdings" panose="05000000000000000000" pitchFamily="2" charset="2"/>
              <a:buNone/>
              <a:tabLst/>
              <a:defRPr sz="1400" b="0">
                <a:solidFill>
                  <a:srgbClr val="747473"/>
                </a:solidFill>
              </a:defRPr>
            </a:lvl5pPr>
          </a:lstStyle>
          <a:p>
            <a:pPr lvl="0"/>
            <a:r>
              <a:rPr lang="en-US"/>
              <a:t>Click to edit section title</a:t>
            </a:r>
          </a:p>
        </p:txBody>
      </p:sp>
    </p:spTree>
    <p:extLst>
      <p:ext uri="{BB962C8B-B14F-4D97-AF65-F5344CB8AC3E}">
        <p14:creationId xmlns:p14="http://schemas.microsoft.com/office/powerpoint/2010/main" val="125270184"/>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D8EFC-CD95-79E5-33B4-DA16F62ED6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0E1B91-D16D-21AB-7B6D-C5D60D4F13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6336D00-B51D-22FC-444D-92EDB0799B4E}"/>
              </a:ext>
            </a:extLst>
          </p:cNvPr>
          <p:cNvSpPr>
            <a:spLocks noGrp="1"/>
          </p:cNvSpPr>
          <p:nvPr>
            <p:ph type="dt" sz="half" idx="10"/>
          </p:nvPr>
        </p:nvSpPr>
        <p:spPr/>
        <p:txBody>
          <a:bodyPr/>
          <a:lstStyle/>
          <a:p>
            <a:fld id="{70F399AB-DB59-C642-A605-ABAF05BCBF43}" type="datetimeFigureOut">
              <a:rPr lang="en-US" smtClean="0"/>
              <a:t>4/23/2024</a:t>
            </a:fld>
            <a:endParaRPr lang="en-US"/>
          </a:p>
        </p:txBody>
      </p:sp>
      <p:sp>
        <p:nvSpPr>
          <p:cNvPr id="5" name="Footer Placeholder 4">
            <a:extLst>
              <a:ext uri="{FF2B5EF4-FFF2-40B4-BE49-F238E27FC236}">
                <a16:creationId xmlns:a16="http://schemas.microsoft.com/office/drawing/2014/main" id="{FD666627-916B-4108-D9A2-E67CEB17E9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418035-82E2-5233-83DC-05FB597866E6}"/>
              </a:ext>
            </a:extLst>
          </p:cNvPr>
          <p:cNvSpPr>
            <a:spLocks noGrp="1"/>
          </p:cNvSpPr>
          <p:nvPr>
            <p:ph type="sldNum" sz="quarter" idx="12"/>
          </p:nvPr>
        </p:nvSpPr>
        <p:spPr/>
        <p:txBody>
          <a:bodyPr/>
          <a:lstStyle/>
          <a:p>
            <a:fld id="{3D0B4D5A-1632-8948-8405-CF774D2BB0FB}" type="slidenum">
              <a:rPr lang="en-US" smtClean="0"/>
              <a:t>‹#›</a:t>
            </a:fld>
            <a:endParaRPr lang="en-US"/>
          </a:p>
        </p:txBody>
      </p:sp>
    </p:spTree>
    <p:extLst>
      <p:ext uri="{BB962C8B-B14F-4D97-AF65-F5344CB8AC3E}">
        <p14:creationId xmlns:p14="http://schemas.microsoft.com/office/powerpoint/2010/main" val="246945612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79453-791A-9406-C3BA-6409771C0B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495A0A-3127-FBBA-6E57-2A0802D521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FEC56D-B2DE-F379-D160-EB0BF6EC871C}"/>
              </a:ext>
            </a:extLst>
          </p:cNvPr>
          <p:cNvSpPr>
            <a:spLocks noGrp="1"/>
          </p:cNvSpPr>
          <p:nvPr>
            <p:ph type="dt" sz="half" idx="10"/>
          </p:nvPr>
        </p:nvSpPr>
        <p:spPr/>
        <p:txBody>
          <a:bodyPr/>
          <a:lstStyle/>
          <a:p>
            <a:fld id="{0072A1AE-99E1-4B03-AAA3-5B1EE2A5F23C}" type="datetimeFigureOut">
              <a:rPr lang="en-US" smtClean="0"/>
              <a:t>4/23/2024</a:t>
            </a:fld>
            <a:endParaRPr lang="en-US"/>
          </a:p>
        </p:txBody>
      </p:sp>
      <p:sp>
        <p:nvSpPr>
          <p:cNvPr id="5" name="Footer Placeholder 4">
            <a:extLst>
              <a:ext uri="{FF2B5EF4-FFF2-40B4-BE49-F238E27FC236}">
                <a16:creationId xmlns:a16="http://schemas.microsoft.com/office/drawing/2014/main" id="{9CCF9D29-99F0-454F-9756-4A4F62AAA0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E48DFB-B904-95DB-42FA-9672F4EF69BA}"/>
              </a:ext>
            </a:extLst>
          </p:cNvPr>
          <p:cNvSpPr>
            <a:spLocks noGrp="1"/>
          </p:cNvSpPr>
          <p:nvPr>
            <p:ph type="sldNum" sz="quarter" idx="12"/>
          </p:nvPr>
        </p:nvSpPr>
        <p:spPr/>
        <p:txBody>
          <a:bodyPr/>
          <a:lstStyle/>
          <a:p>
            <a:fld id="{950ECB08-72C7-4DC1-8C21-E4EFCAEAD59E}" type="slidenum">
              <a:rPr lang="en-US" smtClean="0"/>
              <a:t>‹#›</a:t>
            </a:fld>
            <a:endParaRPr lang="en-US"/>
          </a:p>
        </p:txBody>
      </p:sp>
    </p:spTree>
    <p:extLst>
      <p:ext uri="{BB962C8B-B14F-4D97-AF65-F5344CB8AC3E}">
        <p14:creationId xmlns:p14="http://schemas.microsoft.com/office/powerpoint/2010/main" val="24506574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blank">
  <p:cSld name="XR - Section title">
    <p:bg>
      <p:bgPr>
        <a:blipFill dpi="0" rotWithShape="1">
          <a:blip r:embed="rId2">
            <a:extLst>
              <a:ext uri="{BEBA8EAE-BF5A-486C-A8C5-ECC9F3942E4B}">
                <a14:imgProps xmlns:a14="http://schemas.microsoft.com/office/drawing/2010/main">
                  <a14:imgLayer r:embed="rId3">
                    <a14:imgEffect>
                      <a14:sharpenSoften amount="50000"/>
                    </a14:imgEffect>
                    <a14:imgEffect>
                      <a14:colorTemperature colorTemp="5900"/>
                    </a14:imgEffect>
                    <a14:imgEffect>
                      <a14:saturation sat="217000"/>
                    </a14:imgEffect>
                  </a14:imgLayer>
                </a14:imgProp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77742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userDrawn="1">
  <p:cSld name="Dividing Slide_Light">
    <p:bg>
      <p:bgPr>
        <a:solidFill>
          <a:srgbClr val="E8EFFF"/>
        </a:solidFill>
        <a:effectLst/>
      </p:bgPr>
    </p:bg>
    <p:spTree>
      <p:nvGrpSpPr>
        <p:cNvPr id="1" name=""/>
        <p:cNvGrpSpPr/>
        <p:nvPr/>
      </p:nvGrpSpPr>
      <p:grpSpPr>
        <a:xfrm>
          <a:off x="0" y="0"/>
          <a:ext cx="0" cy="0"/>
          <a:chOff x="0" y="0"/>
          <a:chExt cx="0" cy="0"/>
        </a:xfrm>
      </p:grpSpPr>
      <p:pic>
        <p:nvPicPr>
          <p:cNvPr id="6" name="Decorative - Art">
            <a:extLst>
              <a:ext uri="{FF2B5EF4-FFF2-40B4-BE49-F238E27FC236}">
                <a16:creationId xmlns:a16="http://schemas.microsoft.com/office/drawing/2014/main" id="{963E5C88-29F4-E74D-E784-2FC548CC2D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2225"/>
          <a:stretch/>
        </p:blipFill>
        <p:spPr>
          <a:xfrm>
            <a:off x="4317297" y="0"/>
            <a:ext cx="7874703" cy="6855446"/>
          </a:xfrm>
          <a:prstGeom prst="rect">
            <a:avLst/>
          </a:prstGeom>
          <a:effectLst>
            <a:softEdge rad="0"/>
          </a:effectLst>
        </p:spPr>
      </p:pic>
      <p:sp>
        <p:nvSpPr>
          <p:cNvPr id="7" name="Decorative - Background Color">
            <a:extLst>
              <a:ext uri="{FF2B5EF4-FFF2-40B4-BE49-F238E27FC236}">
                <a16:creationId xmlns:a16="http://schemas.microsoft.com/office/drawing/2014/main" id="{A7E0C8D9-388F-223E-5BD4-7720A3A7427C}"/>
              </a:ext>
            </a:extLst>
          </p:cNvPr>
          <p:cNvSpPr/>
          <p:nvPr userDrawn="1"/>
        </p:nvSpPr>
        <p:spPr>
          <a:xfrm>
            <a:off x="0" y="0"/>
            <a:ext cx="8007179" cy="6858000"/>
          </a:xfrm>
          <a:prstGeom prst="rect">
            <a:avLst/>
          </a:prstGeom>
          <a:gradFill>
            <a:gsLst>
              <a:gs pos="100000">
                <a:srgbClr val="E8EFFF">
                  <a:alpha val="0"/>
                </a:srgbClr>
              </a:gs>
              <a:gs pos="28000">
                <a:srgbClr val="E8EF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F9E311-29A9-4A6A-6272-01D46CD2EE37}"/>
              </a:ext>
            </a:extLst>
          </p:cNvPr>
          <p:cNvSpPr>
            <a:spLocks noGrp="1"/>
          </p:cNvSpPr>
          <p:nvPr>
            <p:ph type="title"/>
          </p:nvPr>
        </p:nvSpPr>
        <p:spPr>
          <a:xfrm>
            <a:off x="480392" y="3224905"/>
            <a:ext cx="11277600" cy="567566"/>
          </a:xfrm>
        </p:spPr>
        <p:txBody>
          <a:bodyPr>
            <a:normAutofit/>
          </a:bodyPr>
          <a:lstStyle>
            <a:lvl1pPr>
              <a:defRPr sz="2800"/>
            </a:lvl1pPr>
          </a:lstStyle>
          <a:p>
            <a:r>
              <a:rPr lang="en-US"/>
              <a:t>Click to edit Master title style</a:t>
            </a:r>
          </a:p>
        </p:txBody>
      </p:sp>
      <p:sp>
        <p:nvSpPr>
          <p:cNvPr id="4" name="Date Placeholder 3">
            <a:extLst>
              <a:ext uri="{FF2B5EF4-FFF2-40B4-BE49-F238E27FC236}">
                <a16:creationId xmlns:a16="http://schemas.microsoft.com/office/drawing/2014/main" id="{BD3A20B5-AC25-054E-9C14-F75EA83DE701}"/>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4/23/2024</a:t>
            </a:fld>
            <a:endParaRPr lang="en-US"/>
          </a:p>
        </p:txBody>
      </p:sp>
      <p:pic>
        <p:nvPicPr>
          <p:cNvPr id="5" name="Microsoft Logo">
            <a:extLst>
              <a:ext uri="{FF2B5EF4-FFF2-40B4-BE49-F238E27FC236}">
                <a16:creationId xmlns:a16="http://schemas.microsoft.com/office/drawing/2014/main" id="{08E9563E-EB7A-8CF7-0808-44099C5920A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57200" y="296315"/>
            <a:ext cx="988036" cy="384722"/>
          </a:xfrm>
          <a:prstGeom prst="rect">
            <a:avLst/>
          </a:prstGeom>
        </p:spPr>
      </p:pic>
      <p:sp>
        <p:nvSpPr>
          <p:cNvPr id="10" name="Text Placeholder 9">
            <a:extLst>
              <a:ext uri="{FF2B5EF4-FFF2-40B4-BE49-F238E27FC236}">
                <a16:creationId xmlns:a16="http://schemas.microsoft.com/office/drawing/2014/main" id="{697F6E27-FCF3-2943-6331-A472FDF5374C}"/>
              </a:ext>
            </a:extLst>
          </p:cNvPr>
          <p:cNvSpPr>
            <a:spLocks noGrp="1"/>
          </p:cNvSpPr>
          <p:nvPr>
            <p:ph type="body" sz="quarter" idx="11"/>
          </p:nvPr>
        </p:nvSpPr>
        <p:spPr>
          <a:xfrm>
            <a:off x="480392" y="3905942"/>
            <a:ext cx="3716337" cy="1071562"/>
          </a:xfrm>
        </p:spPr>
        <p:txBody>
          <a:bodyPr>
            <a:normAutofit/>
          </a:bodyPr>
          <a:lstStyle>
            <a:lvl1pPr marL="0" indent="0">
              <a:buNone/>
              <a:defRPr sz="1600">
                <a:solidFill>
                  <a:srgbClr val="2A436E">
                    <a:alpha val="70000"/>
                  </a:srgb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p>
        </p:txBody>
      </p:sp>
    </p:spTree>
    <p:extLst>
      <p:ext uri="{BB962C8B-B14F-4D97-AF65-F5344CB8AC3E}">
        <p14:creationId xmlns:p14="http://schemas.microsoft.com/office/powerpoint/2010/main" val="3299888645"/>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userDrawn="1">
  <p:cSld name="Content - Table_Light">
    <p:bg>
      <p:bgPr>
        <a:solidFill>
          <a:srgbClr val="E8EFFF">
            <a:alpha val="5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509-7A9D-A24D-A478-F7123A7974FE}"/>
              </a:ext>
            </a:extLst>
          </p:cNvPr>
          <p:cNvSpPr>
            <a:spLocks noGrp="1"/>
          </p:cNvSpPr>
          <p:nvPr>
            <p:ph type="title"/>
          </p:nvPr>
        </p:nvSpPr>
        <p:spPr/>
        <p:txBody>
          <a:bodyPr/>
          <a:lstStyle/>
          <a:p>
            <a:r>
              <a:rPr lang="en-US"/>
              <a:t>Click to edit Master title style</a:t>
            </a:r>
          </a:p>
        </p:txBody>
      </p:sp>
      <p:sp>
        <p:nvSpPr>
          <p:cNvPr id="16" name="Content Placeholder 2">
            <a:extLst>
              <a:ext uri="{FF2B5EF4-FFF2-40B4-BE49-F238E27FC236}">
                <a16:creationId xmlns:a16="http://schemas.microsoft.com/office/drawing/2014/main" id="{42223059-CBAB-6847-81BA-AE07634C184D}"/>
              </a:ext>
            </a:extLst>
          </p:cNvPr>
          <p:cNvSpPr>
            <a:spLocks noGrp="1"/>
          </p:cNvSpPr>
          <p:nvPr>
            <p:ph sz="half" idx="1"/>
          </p:nvPr>
        </p:nvSpPr>
        <p:spPr>
          <a:xfrm>
            <a:off x="457200" y="2139252"/>
            <a:ext cx="3200400" cy="376175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able Placeholder 19">
            <a:extLst>
              <a:ext uri="{FF2B5EF4-FFF2-40B4-BE49-F238E27FC236}">
                <a16:creationId xmlns:a16="http://schemas.microsoft.com/office/drawing/2014/main" id="{B968BB1D-04A1-E54B-B295-5DFC62655459}"/>
              </a:ext>
            </a:extLst>
          </p:cNvPr>
          <p:cNvSpPr>
            <a:spLocks noGrp="1"/>
          </p:cNvSpPr>
          <p:nvPr>
            <p:ph type="tbl" sz="quarter" idx="10"/>
          </p:nvPr>
        </p:nvSpPr>
        <p:spPr>
          <a:xfrm>
            <a:off x="4181475" y="2139950"/>
            <a:ext cx="6701678" cy="3336755"/>
          </a:xfrm>
        </p:spPr>
        <p:txBody>
          <a:bodyPr/>
          <a:lstStyle>
            <a:lvl1pPr>
              <a:defRPr>
                <a:noFill/>
              </a:defRPr>
            </a:lvl1pPr>
          </a:lstStyle>
          <a:p>
            <a:endParaRPr lang="en-US"/>
          </a:p>
        </p:txBody>
      </p:sp>
      <p:sp>
        <p:nvSpPr>
          <p:cNvPr id="3" name="Date Placeholder 2">
            <a:extLst>
              <a:ext uri="{FF2B5EF4-FFF2-40B4-BE49-F238E27FC236}">
                <a16:creationId xmlns:a16="http://schemas.microsoft.com/office/drawing/2014/main" id="{A2A41892-8619-3246-9371-45854448038E}"/>
              </a:ext>
              <a:ext uri="{C183D7F6-B498-43B3-948B-1728B52AA6E4}">
                <adec:decorative xmlns:adec="http://schemas.microsoft.com/office/drawing/2017/decorative" val="1"/>
              </a:ext>
            </a:extLst>
          </p:cNvPr>
          <p:cNvSpPr>
            <a:spLocks noGrp="1"/>
          </p:cNvSpPr>
          <p:nvPr>
            <p:ph type="dt" sz="half" idx="11"/>
          </p:nvPr>
        </p:nvSpPr>
        <p:spPr/>
        <p:txBody>
          <a:bodyPr/>
          <a:lstStyle/>
          <a:p>
            <a:fld id="{1E5358D1-79CF-DE4F-A686-B9E8FC8A73FF}" type="datetimeFigureOut">
              <a:rPr lang="en-US" smtClean="0"/>
              <a:pPr/>
              <a:t>4/23/2024</a:t>
            </a:fld>
            <a:endParaRPr lang="en-US"/>
          </a:p>
        </p:txBody>
      </p:sp>
      <p:pic>
        <p:nvPicPr>
          <p:cNvPr id="4" name="Microsoft Logo">
            <a:extLst>
              <a:ext uri="{FF2B5EF4-FFF2-40B4-BE49-F238E27FC236}">
                <a16:creationId xmlns:a16="http://schemas.microsoft.com/office/drawing/2014/main" id="{27FB6C58-F4A7-3191-5DC4-A316A04D2BA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7200" y="296315"/>
            <a:ext cx="988036" cy="384722"/>
          </a:xfrm>
          <a:prstGeom prst="rect">
            <a:avLst/>
          </a:prstGeom>
        </p:spPr>
      </p:pic>
    </p:spTree>
    <p:extLst>
      <p:ext uri="{BB962C8B-B14F-4D97-AF65-F5344CB8AC3E}">
        <p14:creationId xmlns:p14="http://schemas.microsoft.com/office/powerpoint/2010/main" val="1710194045"/>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Content - Triple Column-List_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29D84-1874-0443-88E6-E38867CBD2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1B0F32-91D5-FA4F-B634-F15D1C3D9546}"/>
              </a:ext>
            </a:extLst>
          </p:cNvPr>
          <p:cNvSpPr>
            <a:spLocks noGrp="1"/>
          </p:cNvSpPr>
          <p:nvPr>
            <p:ph sz="half" idx="1"/>
          </p:nvPr>
        </p:nvSpPr>
        <p:spPr>
          <a:xfrm>
            <a:off x="457200" y="2142642"/>
            <a:ext cx="3200400" cy="3761754"/>
          </a:xfrm>
        </p:spPr>
        <p:txBody>
          <a:bodyPr/>
          <a:lstStyle>
            <a:lvl1pPr marL="342900" indent="-342900">
              <a:buClr>
                <a:srgbClr val="0D84F3"/>
              </a:buClr>
              <a:buSzPct val="80000"/>
              <a:buFont typeface="Arial" panose="020B0604020202020204" pitchFamily="34" charset="0"/>
              <a:buChar char="•"/>
              <a:defRPr/>
            </a:lvl1pPr>
            <a:lvl2pPr marL="742950" indent="-285750">
              <a:buClr>
                <a:srgbClr val="0D84F3"/>
              </a:buClr>
              <a:buSzPct val="80000"/>
              <a:buFont typeface="Arial" panose="020B0604020202020204" pitchFamily="34" charset="0"/>
              <a:buChar char="•"/>
              <a:defRPr/>
            </a:lvl2pPr>
            <a:lvl3pPr marL="1200150" indent="-285750">
              <a:buClr>
                <a:srgbClr val="0D84F3"/>
              </a:buClr>
              <a:buSzPct val="80000"/>
              <a:buFont typeface="Arial" panose="020B0604020202020204" pitchFamily="34" charset="0"/>
              <a:buChar char="•"/>
              <a:defRPr/>
            </a:lvl3pPr>
            <a:lvl4pPr marL="1657350" indent="-285750">
              <a:buClr>
                <a:srgbClr val="0D84F3"/>
              </a:buClr>
              <a:buSzPct val="80000"/>
              <a:buFont typeface="Arial" panose="020B0604020202020204" pitchFamily="34" charset="0"/>
              <a:buChar char="•"/>
              <a:defRPr/>
            </a:lvl4pPr>
            <a:lvl5pPr marL="2114550" indent="-285750">
              <a:buClr>
                <a:srgbClr val="0D84F3"/>
              </a:buClr>
              <a:buSzPct val="8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68C49CB2-E66C-694E-A6B7-C8FB71D4E452}"/>
              </a:ext>
            </a:extLst>
          </p:cNvPr>
          <p:cNvSpPr>
            <a:spLocks noGrp="1"/>
          </p:cNvSpPr>
          <p:nvPr>
            <p:ph sz="half" idx="11"/>
          </p:nvPr>
        </p:nvSpPr>
        <p:spPr>
          <a:xfrm>
            <a:off x="4495800" y="2142642"/>
            <a:ext cx="3200400" cy="3761754"/>
          </a:xfrm>
        </p:spPr>
        <p:txBody>
          <a:bodyPr/>
          <a:lstStyle>
            <a:lvl1pPr marL="342900" indent="-342900">
              <a:buClr>
                <a:srgbClr val="0D84F3"/>
              </a:buClr>
              <a:buSzPct val="80000"/>
              <a:buFont typeface="Arial" panose="020B0604020202020204" pitchFamily="34" charset="0"/>
              <a:buChar char="•"/>
              <a:defRPr/>
            </a:lvl1pPr>
            <a:lvl2pPr marL="742950" indent="-285750">
              <a:buClr>
                <a:srgbClr val="0D84F3"/>
              </a:buClr>
              <a:buSzPct val="80000"/>
              <a:buFont typeface="Arial" panose="020B0604020202020204" pitchFamily="34" charset="0"/>
              <a:buChar char="•"/>
              <a:defRPr/>
            </a:lvl2pPr>
            <a:lvl3pPr marL="1200150" indent="-285750">
              <a:buClr>
                <a:srgbClr val="0D84F3"/>
              </a:buClr>
              <a:buSzPct val="80000"/>
              <a:buFont typeface="Arial" panose="020B0604020202020204" pitchFamily="34" charset="0"/>
              <a:buChar char="•"/>
              <a:defRPr/>
            </a:lvl3pPr>
            <a:lvl4pPr marL="1657350" indent="-285750">
              <a:buClr>
                <a:srgbClr val="0D84F3"/>
              </a:buClr>
              <a:buSzPct val="80000"/>
              <a:buFont typeface="Arial" panose="020B0604020202020204" pitchFamily="34" charset="0"/>
              <a:buChar char="•"/>
              <a:defRPr/>
            </a:lvl4pPr>
            <a:lvl5pPr marL="2114550" indent="-285750">
              <a:buClr>
                <a:srgbClr val="0D84F3"/>
              </a:buClr>
              <a:buSzPct val="8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84840B20-C12D-4341-8583-DDED29510512}"/>
              </a:ext>
            </a:extLst>
          </p:cNvPr>
          <p:cNvSpPr>
            <a:spLocks noGrp="1"/>
          </p:cNvSpPr>
          <p:nvPr>
            <p:ph sz="half" idx="12"/>
          </p:nvPr>
        </p:nvSpPr>
        <p:spPr>
          <a:xfrm>
            <a:off x="8534400" y="2142642"/>
            <a:ext cx="3200400" cy="3761754"/>
          </a:xfrm>
        </p:spPr>
        <p:txBody>
          <a:bodyPr/>
          <a:lstStyle>
            <a:lvl1pPr marL="342900" indent="-342900">
              <a:buClr>
                <a:srgbClr val="0D84F3"/>
              </a:buClr>
              <a:buSzPct val="80000"/>
              <a:buFont typeface="Arial" panose="020B0604020202020204" pitchFamily="34" charset="0"/>
              <a:buChar char="•"/>
              <a:defRPr/>
            </a:lvl1pPr>
            <a:lvl2pPr marL="742950" indent="-285750">
              <a:buClr>
                <a:srgbClr val="0D84F3"/>
              </a:buClr>
              <a:buSzPct val="80000"/>
              <a:buFont typeface="Arial" panose="020B0604020202020204" pitchFamily="34" charset="0"/>
              <a:buChar char="•"/>
              <a:defRPr/>
            </a:lvl2pPr>
            <a:lvl3pPr marL="1200150" indent="-285750">
              <a:buClr>
                <a:srgbClr val="0D84F3"/>
              </a:buClr>
              <a:buSzPct val="80000"/>
              <a:buFont typeface="Arial" panose="020B0604020202020204" pitchFamily="34" charset="0"/>
              <a:buChar char="•"/>
              <a:defRPr/>
            </a:lvl3pPr>
            <a:lvl4pPr marL="1657350" indent="-285750">
              <a:buClr>
                <a:srgbClr val="0D84F3"/>
              </a:buClr>
              <a:buSzPct val="80000"/>
              <a:buFont typeface="Arial" panose="020B0604020202020204" pitchFamily="34" charset="0"/>
              <a:buChar char="•"/>
              <a:defRPr/>
            </a:lvl4pPr>
            <a:lvl5pPr marL="2114550" indent="-285750">
              <a:buClr>
                <a:srgbClr val="0D84F3"/>
              </a:buClr>
              <a:buSzPct val="8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Microsoft Logo">
            <a:extLst>
              <a:ext uri="{FF2B5EF4-FFF2-40B4-BE49-F238E27FC236}">
                <a16:creationId xmlns:a16="http://schemas.microsoft.com/office/drawing/2014/main" id="{13CCB756-FB31-E9AF-33E1-2947E74E682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7200" y="296315"/>
            <a:ext cx="988036" cy="384722"/>
          </a:xfrm>
          <a:prstGeom prst="rect">
            <a:avLst/>
          </a:prstGeom>
        </p:spPr>
      </p:pic>
    </p:spTree>
    <p:extLst>
      <p:ext uri="{BB962C8B-B14F-4D97-AF65-F5344CB8AC3E}">
        <p14:creationId xmlns:p14="http://schemas.microsoft.com/office/powerpoint/2010/main" val="35417408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1_Dividing Slide.02_Light">
    <p:bg>
      <p:bgPr>
        <a:solidFill>
          <a:srgbClr val="93D2EE"/>
        </a:solidFill>
        <a:effectLst/>
      </p:bgPr>
    </p:bg>
    <p:spTree>
      <p:nvGrpSpPr>
        <p:cNvPr id="1" name=""/>
        <p:cNvGrpSpPr/>
        <p:nvPr/>
      </p:nvGrpSpPr>
      <p:grpSpPr>
        <a:xfrm>
          <a:off x="0" y="0"/>
          <a:ext cx="0" cy="0"/>
          <a:chOff x="0" y="0"/>
          <a:chExt cx="0" cy="0"/>
        </a:xfrm>
      </p:grpSpPr>
      <p:sp>
        <p:nvSpPr>
          <p:cNvPr id="10" name="Decorative - Background Color">
            <a:extLst>
              <a:ext uri="{FF2B5EF4-FFF2-40B4-BE49-F238E27FC236}">
                <a16:creationId xmlns:a16="http://schemas.microsoft.com/office/drawing/2014/main" id="{3E4C0E2E-1020-D91B-4598-CA3ABA2403F2}"/>
              </a:ext>
            </a:extLst>
          </p:cNvPr>
          <p:cNvSpPr/>
          <p:nvPr userDrawn="1"/>
        </p:nvSpPr>
        <p:spPr>
          <a:xfrm>
            <a:off x="0" y="0"/>
            <a:ext cx="10972800" cy="6858000"/>
          </a:xfrm>
          <a:prstGeom prst="rect">
            <a:avLst/>
          </a:prstGeom>
          <a:gradFill>
            <a:gsLst>
              <a:gs pos="92000">
                <a:srgbClr val="E8EFFF">
                  <a:alpha val="0"/>
                </a:srgbClr>
              </a:gs>
              <a:gs pos="59000">
                <a:srgbClr val="E8EF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icrosoft Logo">
            <a:extLst>
              <a:ext uri="{FF2B5EF4-FFF2-40B4-BE49-F238E27FC236}">
                <a16:creationId xmlns:a16="http://schemas.microsoft.com/office/drawing/2014/main" id="{C8BADFAA-FDA7-ADA6-4C2A-85CC08FCD48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7200" y="296315"/>
            <a:ext cx="988036" cy="384722"/>
          </a:xfrm>
          <a:prstGeom prst="rect">
            <a:avLst/>
          </a:prstGeom>
        </p:spPr>
      </p:pic>
      <p:sp>
        <p:nvSpPr>
          <p:cNvPr id="3" name="Title 1">
            <a:extLst>
              <a:ext uri="{FF2B5EF4-FFF2-40B4-BE49-F238E27FC236}">
                <a16:creationId xmlns:a16="http://schemas.microsoft.com/office/drawing/2014/main" id="{3BB179B0-0291-A07B-84DB-B422604BBC07}"/>
              </a:ext>
            </a:extLst>
          </p:cNvPr>
          <p:cNvSpPr>
            <a:spLocks noGrp="1"/>
          </p:cNvSpPr>
          <p:nvPr>
            <p:ph type="title"/>
          </p:nvPr>
        </p:nvSpPr>
        <p:spPr>
          <a:xfrm>
            <a:off x="480392" y="2037917"/>
            <a:ext cx="11277600" cy="567566"/>
          </a:xfrm>
        </p:spPr>
        <p:txBody>
          <a:bodyPr>
            <a:normAutofit/>
          </a:bodyPr>
          <a:lstStyle>
            <a:lvl1pPr>
              <a:defRPr sz="2800"/>
            </a:lvl1pPr>
          </a:lstStyle>
          <a:p>
            <a:r>
              <a:rPr lang="en-US"/>
              <a:t>Click to edit Master title style</a:t>
            </a:r>
          </a:p>
        </p:txBody>
      </p:sp>
      <p:sp>
        <p:nvSpPr>
          <p:cNvPr id="7" name="Text Placeholder 9">
            <a:extLst>
              <a:ext uri="{FF2B5EF4-FFF2-40B4-BE49-F238E27FC236}">
                <a16:creationId xmlns:a16="http://schemas.microsoft.com/office/drawing/2014/main" id="{C65C31E7-987F-4380-61FB-5927613F6E53}"/>
              </a:ext>
            </a:extLst>
          </p:cNvPr>
          <p:cNvSpPr>
            <a:spLocks noGrp="1"/>
          </p:cNvSpPr>
          <p:nvPr>
            <p:ph type="body" sz="quarter" idx="11"/>
          </p:nvPr>
        </p:nvSpPr>
        <p:spPr>
          <a:xfrm>
            <a:off x="480392" y="2760834"/>
            <a:ext cx="3716337" cy="1071562"/>
          </a:xfrm>
        </p:spPr>
        <p:txBody>
          <a:bodyPr>
            <a:normAutofit/>
          </a:bodyPr>
          <a:lstStyle>
            <a:lvl1pPr marL="0" indent="0">
              <a:buNone/>
              <a:defRPr sz="1600">
                <a:solidFill>
                  <a:srgbClr val="2A436E">
                    <a:alpha val="70000"/>
                  </a:srgb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p>
        </p:txBody>
      </p:sp>
      <p:pic>
        <p:nvPicPr>
          <p:cNvPr id="2" name="Decorative - Art">
            <a:extLst>
              <a:ext uri="{FF2B5EF4-FFF2-40B4-BE49-F238E27FC236}">
                <a16:creationId xmlns:a16="http://schemas.microsoft.com/office/drawing/2014/main" id="{6FA9FE19-9618-5E94-9CE1-DAEC4D7F432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204019" y="-2554"/>
            <a:ext cx="10132510" cy="6860554"/>
          </a:xfrm>
          <a:prstGeom prst="rect">
            <a:avLst/>
          </a:prstGeom>
        </p:spPr>
      </p:pic>
    </p:spTree>
    <p:extLst>
      <p:ext uri="{BB962C8B-B14F-4D97-AF65-F5344CB8AC3E}">
        <p14:creationId xmlns:p14="http://schemas.microsoft.com/office/powerpoint/2010/main" val="12151850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userDrawn="1">
  <p:cSld name="Content + Image_Ligh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D8CB2AFB-07EC-BF43-B73F-977249E6D260}"/>
              </a:ext>
              <a:ext uri="{C183D7F6-B498-43B3-948B-1728B52AA6E4}">
                <adec:decorative xmlns:adec="http://schemas.microsoft.com/office/drawing/2017/decorative" val="0"/>
              </a:ext>
            </a:extLst>
          </p:cNvPr>
          <p:cNvSpPr>
            <a:spLocks noGrp="1"/>
          </p:cNvSpPr>
          <p:nvPr>
            <p:ph type="pic" sz="quarter" idx="10"/>
          </p:nvPr>
        </p:nvSpPr>
        <p:spPr>
          <a:xfrm>
            <a:off x="4838700" y="1"/>
            <a:ext cx="7353300" cy="6858000"/>
          </a:xfrm>
          <a:solidFill>
            <a:schemeClr val="bg1"/>
          </a:solidFill>
        </p:spPr>
        <p:txBody>
          <a:bodyPr/>
          <a:lstStyle>
            <a:lvl1pPr marL="0" indent="0">
              <a:buNone/>
              <a:defRPr>
                <a:noFill/>
              </a:defRPr>
            </a:lvl1pPr>
          </a:lstStyle>
          <a:p>
            <a:endParaRPr lang="en-US"/>
          </a:p>
        </p:txBody>
      </p:sp>
      <p:sp>
        <p:nvSpPr>
          <p:cNvPr id="2" name="Title 1">
            <a:extLst>
              <a:ext uri="{FF2B5EF4-FFF2-40B4-BE49-F238E27FC236}">
                <a16:creationId xmlns:a16="http://schemas.microsoft.com/office/drawing/2014/main" id="{DB4FA9BA-94BD-AB45-98A2-D07EED26D199}"/>
              </a:ext>
            </a:extLst>
          </p:cNvPr>
          <p:cNvSpPr>
            <a:spLocks noGrp="1"/>
          </p:cNvSpPr>
          <p:nvPr>
            <p:ph type="title"/>
          </p:nvPr>
        </p:nvSpPr>
        <p:spPr>
          <a:xfrm>
            <a:off x="457200" y="1123122"/>
            <a:ext cx="2743200" cy="567566"/>
          </a:xfrm>
        </p:spPr>
        <p:txBody>
          <a:bodyPr/>
          <a:lstStyle/>
          <a:p>
            <a:r>
              <a:rPr lang="en-US"/>
              <a:t>Click to edit Master title style</a:t>
            </a:r>
          </a:p>
        </p:txBody>
      </p:sp>
      <p:sp>
        <p:nvSpPr>
          <p:cNvPr id="15" name="Content Placeholder 2">
            <a:extLst>
              <a:ext uri="{FF2B5EF4-FFF2-40B4-BE49-F238E27FC236}">
                <a16:creationId xmlns:a16="http://schemas.microsoft.com/office/drawing/2014/main" id="{706A72A2-5CFA-BF4D-A016-F618FE940847}"/>
              </a:ext>
            </a:extLst>
          </p:cNvPr>
          <p:cNvSpPr>
            <a:spLocks noGrp="1"/>
          </p:cNvSpPr>
          <p:nvPr>
            <p:ph sz="half" idx="1"/>
          </p:nvPr>
        </p:nvSpPr>
        <p:spPr>
          <a:xfrm>
            <a:off x="457200" y="2142642"/>
            <a:ext cx="3200400" cy="376175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319F2B97-44DC-6C48-AC8A-C259AE1EF49D}"/>
              </a:ext>
              <a:ext uri="{C183D7F6-B498-43B3-948B-1728B52AA6E4}">
                <adec:decorative xmlns:adec="http://schemas.microsoft.com/office/drawing/2017/decorative" val="1"/>
              </a:ext>
            </a:extLst>
          </p:cNvPr>
          <p:cNvSpPr>
            <a:spLocks noGrp="1"/>
          </p:cNvSpPr>
          <p:nvPr>
            <p:ph type="dt" sz="half" idx="11"/>
          </p:nvPr>
        </p:nvSpPr>
        <p:spPr/>
        <p:txBody>
          <a:bodyPr/>
          <a:lstStyle/>
          <a:p>
            <a:fld id="{1E5358D1-79CF-DE4F-A686-B9E8FC8A73FF}" type="datetimeFigureOut">
              <a:rPr lang="en-US" smtClean="0"/>
              <a:pPr/>
              <a:t>4/23/2024</a:t>
            </a:fld>
            <a:endParaRPr lang="en-US"/>
          </a:p>
        </p:txBody>
      </p:sp>
      <p:pic>
        <p:nvPicPr>
          <p:cNvPr id="4" name="Microsoft Logo">
            <a:extLst>
              <a:ext uri="{FF2B5EF4-FFF2-40B4-BE49-F238E27FC236}">
                <a16:creationId xmlns:a16="http://schemas.microsoft.com/office/drawing/2014/main" id="{4057F9AC-72C5-2B54-07C1-3A74838CF2F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7200" y="296315"/>
            <a:ext cx="988036" cy="384722"/>
          </a:xfrm>
          <a:prstGeom prst="rect">
            <a:avLst/>
          </a:prstGeom>
        </p:spPr>
      </p:pic>
    </p:spTree>
    <p:extLst>
      <p:ext uri="{BB962C8B-B14F-4D97-AF65-F5344CB8AC3E}">
        <p14:creationId xmlns:p14="http://schemas.microsoft.com/office/powerpoint/2010/main" val="139866624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userDrawn="1">
  <p:cSld name="Content - Triple Column_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29D84-1874-0443-88E6-E38867CBD2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1B0F32-91D5-FA4F-B634-F15D1C3D9546}"/>
              </a:ext>
            </a:extLst>
          </p:cNvPr>
          <p:cNvSpPr>
            <a:spLocks noGrp="1"/>
          </p:cNvSpPr>
          <p:nvPr>
            <p:ph sz="half" idx="1"/>
          </p:nvPr>
        </p:nvSpPr>
        <p:spPr>
          <a:xfrm>
            <a:off x="457200" y="2142642"/>
            <a:ext cx="3200400" cy="376175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68C49CB2-E66C-694E-A6B7-C8FB71D4E452}"/>
              </a:ext>
            </a:extLst>
          </p:cNvPr>
          <p:cNvSpPr>
            <a:spLocks noGrp="1"/>
          </p:cNvSpPr>
          <p:nvPr>
            <p:ph sz="half" idx="11"/>
          </p:nvPr>
        </p:nvSpPr>
        <p:spPr>
          <a:xfrm>
            <a:off x="4495800" y="2142642"/>
            <a:ext cx="3200400" cy="376175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84840B20-C12D-4341-8583-DDED29510512}"/>
              </a:ext>
            </a:extLst>
          </p:cNvPr>
          <p:cNvSpPr>
            <a:spLocks noGrp="1"/>
          </p:cNvSpPr>
          <p:nvPr>
            <p:ph sz="half" idx="12"/>
          </p:nvPr>
        </p:nvSpPr>
        <p:spPr>
          <a:xfrm>
            <a:off x="8534400" y="2142642"/>
            <a:ext cx="3200400" cy="376175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30188C83-FADC-1A48-9D96-8C3E7D11257E}"/>
              </a:ext>
              <a:ext uri="{C183D7F6-B498-43B3-948B-1728B52AA6E4}">
                <adec:decorative xmlns:adec="http://schemas.microsoft.com/office/drawing/2017/decorative" val="1"/>
              </a:ext>
            </a:extLst>
          </p:cNvPr>
          <p:cNvSpPr>
            <a:spLocks noGrp="1"/>
          </p:cNvSpPr>
          <p:nvPr>
            <p:ph type="dt" sz="half" idx="13"/>
          </p:nvPr>
        </p:nvSpPr>
        <p:spPr/>
        <p:txBody>
          <a:bodyPr/>
          <a:lstStyle/>
          <a:p>
            <a:fld id="{1E5358D1-79CF-DE4F-A686-B9E8FC8A73FF}" type="datetimeFigureOut">
              <a:rPr lang="en-US" smtClean="0"/>
              <a:pPr/>
              <a:t>4/23/2024</a:t>
            </a:fld>
            <a:endParaRPr lang="en-US"/>
          </a:p>
        </p:txBody>
      </p:sp>
      <p:pic>
        <p:nvPicPr>
          <p:cNvPr id="4" name="Microsoft Logo">
            <a:extLst>
              <a:ext uri="{FF2B5EF4-FFF2-40B4-BE49-F238E27FC236}">
                <a16:creationId xmlns:a16="http://schemas.microsoft.com/office/drawing/2014/main" id="{4B7E80A8-4A25-724C-E7EC-77A0181920C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7200" y="296315"/>
            <a:ext cx="988036" cy="384722"/>
          </a:xfrm>
          <a:prstGeom prst="rect">
            <a:avLst/>
          </a:prstGeom>
        </p:spPr>
      </p:pic>
    </p:spTree>
    <p:extLst>
      <p:ext uri="{BB962C8B-B14F-4D97-AF65-F5344CB8AC3E}">
        <p14:creationId xmlns:p14="http://schemas.microsoft.com/office/powerpoint/2010/main" val="223187410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rgbClr val="000000"/>
                </a:solidFill>
                <a:latin typeface="+mn-lt"/>
                <a:cs typeface="Segoe UI" panose="020B0502040204020203" pitchFamily="34" charset="0"/>
              </a:defRPr>
            </a:lvl1pPr>
            <a:lvl2pPr marL="228600" indent="0">
              <a:buNone/>
              <a:defRPr sz="1600">
                <a:solidFill>
                  <a:srgbClr val="000000"/>
                </a:solidFill>
              </a:defRPr>
            </a:lvl2pPr>
            <a:lvl3pPr marL="457200" indent="0">
              <a:buNone/>
              <a:defRPr sz="1400">
                <a:solidFill>
                  <a:srgbClr val="000000"/>
                </a:solidFill>
              </a:defRPr>
            </a:lvl3pPr>
            <a:lvl4pPr marL="685800" indent="0">
              <a:buNone/>
              <a:defRPr sz="1200">
                <a:solidFill>
                  <a:srgbClr val="000000"/>
                </a:solidFill>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 name="Footer Placeholder 10">
            <a:extLst>
              <a:ext uri="{FF2B5EF4-FFF2-40B4-BE49-F238E27FC236}">
                <a16:creationId xmlns:a16="http://schemas.microsoft.com/office/drawing/2014/main" id="{37A1A54A-CF38-9947-A8FB-BBD41DE025C0}"/>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73675340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userDrawn="1">
  <p:cSld name="Dividing Slide.02_Light">
    <p:bg>
      <p:bgPr>
        <a:solidFill>
          <a:srgbClr val="93D2EE"/>
        </a:solidFill>
        <a:effectLst/>
      </p:bgPr>
    </p:bg>
    <p:spTree>
      <p:nvGrpSpPr>
        <p:cNvPr id="1" name=""/>
        <p:cNvGrpSpPr/>
        <p:nvPr/>
      </p:nvGrpSpPr>
      <p:grpSpPr>
        <a:xfrm>
          <a:off x="0" y="0"/>
          <a:ext cx="0" cy="0"/>
          <a:chOff x="0" y="0"/>
          <a:chExt cx="0" cy="0"/>
        </a:xfrm>
      </p:grpSpPr>
      <p:pic>
        <p:nvPicPr>
          <p:cNvPr id="8" name="Decorative - Art" descr="A picture containing sky, indoor, computer&#10;&#10;Description automatically generated">
            <a:extLst>
              <a:ext uri="{FF2B5EF4-FFF2-40B4-BE49-F238E27FC236}">
                <a16:creationId xmlns:a16="http://schemas.microsoft.com/office/drawing/2014/main" id="{D8E36074-9D52-A748-AB01-7048B1BB7D8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2967"/>
          <a:stretch/>
        </p:blipFill>
        <p:spPr>
          <a:xfrm>
            <a:off x="3373395" y="-2554"/>
            <a:ext cx="8818606" cy="6860554"/>
          </a:xfrm>
          <a:prstGeom prst="rect">
            <a:avLst/>
          </a:prstGeom>
        </p:spPr>
      </p:pic>
      <p:sp>
        <p:nvSpPr>
          <p:cNvPr id="10" name="Decorative - Background Color">
            <a:extLst>
              <a:ext uri="{FF2B5EF4-FFF2-40B4-BE49-F238E27FC236}">
                <a16:creationId xmlns:a16="http://schemas.microsoft.com/office/drawing/2014/main" id="{3E4C0E2E-1020-D91B-4598-CA3ABA2403F2}"/>
              </a:ext>
            </a:extLst>
          </p:cNvPr>
          <p:cNvSpPr/>
          <p:nvPr userDrawn="1"/>
        </p:nvSpPr>
        <p:spPr>
          <a:xfrm>
            <a:off x="0" y="0"/>
            <a:ext cx="11430000" cy="6858000"/>
          </a:xfrm>
          <a:prstGeom prst="rect">
            <a:avLst/>
          </a:prstGeom>
          <a:gradFill>
            <a:gsLst>
              <a:gs pos="92000">
                <a:srgbClr val="E8EFFF">
                  <a:alpha val="0"/>
                </a:srgbClr>
              </a:gs>
              <a:gs pos="28000">
                <a:srgbClr val="E8EF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BD3A20B5-AC25-054E-9C14-F75EA83DE701}"/>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4/23/2024</a:t>
            </a:fld>
            <a:endParaRPr lang="en-US"/>
          </a:p>
        </p:txBody>
      </p:sp>
      <p:sp>
        <p:nvSpPr>
          <p:cNvPr id="2" name="Title 1">
            <a:extLst>
              <a:ext uri="{FF2B5EF4-FFF2-40B4-BE49-F238E27FC236}">
                <a16:creationId xmlns:a16="http://schemas.microsoft.com/office/drawing/2014/main" id="{BF4533DD-B818-9495-D883-0E3EF01789C7}"/>
              </a:ext>
            </a:extLst>
          </p:cNvPr>
          <p:cNvSpPr>
            <a:spLocks noGrp="1"/>
          </p:cNvSpPr>
          <p:nvPr>
            <p:ph type="title"/>
          </p:nvPr>
        </p:nvSpPr>
        <p:spPr>
          <a:xfrm>
            <a:off x="480392" y="3224905"/>
            <a:ext cx="11277600" cy="567566"/>
          </a:xfrm>
        </p:spPr>
        <p:txBody>
          <a:bodyPr>
            <a:normAutofit/>
          </a:bodyPr>
          <a:lstStyle>
            <a:lvl1pPr>
              <a:defRPr sz="2800"/>
            </a:lvl1pPr>
          </a:lstStyle>
          <a:p>
            <a:r>
              <a:rPr lang="en-US"/>
              <a:t>Click to edit Master title style</a:t>
            </a:r>
          </a:p>
        </p:txBody>
      </p:sp>
      <p:pic>
        <p:nvPicPr>
          <p:cNvPr id="5" name="Microsoft Logo">
            <a:extLst>
              <a:ext uri="{FF2B5EF4-FFF2-40B4-BE49-F238E27FC236}">
                <a16:creationId xmlns:a16="http://schemas.microsoft.com/office/drawing/2014/main" id="{C8BADFAA-FDA7-ADA6-4C2A-85CC08FCD48E}"/>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57200" y="296315"/>
            <a:ext cx="988036" cy="384722"/>
          </a:xfrm>
          <a:prstGeom prst="rect">
            <a:avLst/>
          </a:prstGeom>
        </p:spPr>
      </p:pic>
      <p:sp>
        <p:nvSpPr>
          <p:cNvPr id="6" name="Text Placeholder 9">
            <a:extLst>
              <a:ext uri="{FF2B5EF4-FFF2-40B4-BE49-F238E27FC236}">
                <a16:creationId xmlns:a16="http://schemas.microsoft.com/office/drawing/2014/main" id="{CA220BDD-D415-97E6-3E48-6CAE491E260D}"/>
              </a:ext>
            </a:extLst>
          </p:cNvPr>
          <p:cNvSpPr>
            <a:spLocks noGrp="1"/>
          </p:cNvSpPr>
          <p:nvPr>
            <p:ph type="body" sz="quarter" idx="11"/>
          </p:nvPr>
        </p:nvSpPr>
        <p:spPr>
          <a:xfrm>
            <a:off x="480392" y="3905942"/>
            <a:ext cx="3716337" cy="1071562"/>
          </a:xfrm>
        </p:spPr>
        <p:txBody>
          <a:bodyPr>
            <a:normAutofit/>
          </a:bodyPr>
          <a:lstStyle>
            <a:lvl1pPr marL="0" indent="0">
              <a:buNone/>
              <a:defRPr sz="1600">
                <a:solidFill>
                  <a:srgbClr val="2A436E">
                    <a:alpha val="70000"/>
                  </a:srgb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p>
        </p:txBody>
      </p:sp>
    </p:spTree>
    <p:extLst>
      <p:ext uri="{BB962C8B-B14F-4D97-AF65-F5344CB8AC3E}">
        <p14:creationId xmlns:p14="http://schemas.microsoft.com/office/powerpoint/2010/main" val="271161783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9" Type="http://schemas.openxmlformats.org/officeDocument/2006/relationships/slideLayout" Target="../slideLayouts/slideLayout73.xml"/><Relationship Id="rId21" Type="http://schemas.openxmlformats.org/officeDocument/2006/relationships/slideLayout" Target="../slideLayouts/slideLayout55.xml"/><Relationship Id="rId34" Type="http://schemas.openxmlformats.org/officeDocument/2006/relationships/slideLayout" Target="../slideLayouts/slideLayout68.xml"/><Relationship Id="rId42" Type="http://schemas.openxmlformats.org/officeDocument/2006/relationships/slideLayout" Target="../slideLayouts/slideLayout76.xml"/><Relationship Id="rId47" Type="http://schemas.openxmlformats.org/officeDocument/2006/relationships/slideLayout" Target="../slideLayouts/slideLayout81.xml"/><Relationship Id="rId50" Type="http://schemas.openxmlformats.org/officeDocument/2006/relationships/slideLayout" Target="../slideLayouts/slideLayout84.xml"/><Relationship Id="rId55" Type="http://schemas.openxmlformats.org/officeDocument/2006/relationships/slideLayout" Target="../slideLayouts/slideLayout89.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9" Type="http://schemas.openxmlformats.org/officeDocument/2006/relationships/slideLayout" Target="../slideLayouts/slideLayout63.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37" Type="http://schemas.openxmlformats.org/officeDocument/2006/relationships/slideLayout" Target="../slideLayouts/slideLayout71.xml"/><Relationship Id="rId40" Type="http://schemas.openxmlformats.org/officeDocument/2006/relationships/slideLayout" Target="../slideLayouts/slideLayout74.xml"/><Relationship Id="rId45" Type="http://schemas.openxmlformats.org/officeDocument/2006/relationships/slideLayout" Target="../slideLayouts/slideLayout79.xml"/><Relationship Id="rId53" Type="http://schemas.openxmlformats.org/officeDocument/2006/relationships/slideLayout" Target="../slideLayouts/slideLayout87.xml"/><Relationship Id="rId58" Type="http://schemas.openxmlformats.org/officeDocument/2006/relationships/image" Target="../media/image14.emf"/><Relationship Id="rId5" Type="http://schemas.openxmlformats.org/officeDocument/2006/relationships/slideLayout" Target="../slideLayouts/slideLayout39.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35" Type="http://schemas.openxmlformats.org/officeDocument/2006/relationships/slideLayout" Target="../slideLayouts/slideLayout69.xml"/><Relationship Id="rId43" Type="http://schemas.openxmlformats.org/officeDocument/2006/relationships/slideLayout" Target="../slideLayouts/slideLayout77.xml"/><Relationship Id="rId48" Type="http://schemas.openxmlformats.org/officeDocument/2006/relationships/slideLayout" Target="../slideLayouts/slideLayout82.xml"/><Relationship Id="rId56" Type="http://schemas.openxmlformats.org/officeDocument/2006/relationships/slideLayout" Target="../slideLayouts/slideLayout90.xml"/><Relationship Id="rId8" Type="http://schemas.openxmlformats.org/officeDocument/2006/relationships/slideLayout" Target="../slideLayouts/slideLayout42.xml"/><Relationship Id="rId51" Type="http://schemas.openxmlformats.org/officeDocument/2006/relationships/slideLayout" Target="../slideLayouts/slideLayout85.xml"/><Relationship Id="rId3" Type="http://schemas.openxmlformats.org/officeDocument/2006/relationships/slideLayout" Target="../slideLayouts/slideLayout37.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slideLayout" Target="../slideLayouts/slideLayout67.xml"/><Relationship Id="rId38" Type="http://schemas.openxmlformats.org/officeDocument/2006/relationships/slideLayout" Target="../slideLayouts/slideLayout72.xml"/><Relationship Id="rId46" Type="http://schemas.openxmlformats.org/officeDocument/2006/relationships/slideLayout" Target="../slideLayouts/slideLayout80.xml"/><Relationship Id="rId20" Type="http://schemas.openxmlformats.org/officeDocument/2006/relationships/slideLayout" Target="../slideLayouts/slideLayout54.xml"/><Relationship Id="rId41" Type="http://schemas.openxmlformats.org/officeDocument/2006/relationships/slideLayout" Target="../slideLayouts/slideLayout75.xml"/><Relationship Id="rId54" Type="http://schemas.openxmlformats.org/officeDocument/2006/relationships/slideLayout" Target="../slideLayouts/slideLayout88.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36" Type="http://schemas.openxmlformats.org/officeDocument/2006/relationships/slideLayout" Target="../slideLayouts/slideLayout70.xml"/><Relationship Id="rId49" Type="http://schemas.openxmlformats.org/officeDocument/2006/relationships/slideLayout" Target="../slideLayouts/slideLayout83.xml"/><Relationship Id="rId57" Type="http://schemas.openxmlformats.org/officeDocument/2006/relationships/theme" Target="../theme/theme2.xml"/><Relationship Id="rId10" Type="http://schemas.openxmlformats.org/officeDocument/2006/relationships/slideLayout" Target="../slideLayouts/slideLayout44.xml"/><Relationship Id="rId31" Type="http://schemas.openxmlformats.org/officeDocument/2006/relationships/slideLayout" Target="../slideLayouts/slideLayout65.xml"/><Relationship Id="rId44" Type="http://schemas.openxmlformats.org/officeDocument/2006/relationships/slideLayout" Target="../slideLayouts/slideLayout78.xml"/><Relationship Id="rId52"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36"/>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3876966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58" cstate="screen">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101550151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 id="2147483732" r:id="rId24"/>
    <p:sldLayoutId id="2147483733" r:id="rId25"/>
    <p:sldLayoutId id="2147483734" r:id="rId26"/>
    <p:sldLayoutId id="2147483735" r:id="rId27"/>
    <p:sldLayoutId id="2147483736" r:id="rId28"/>
    <p:sldLayoutId id="2147483737" r:id="rId29"/>
    <p:sldLayoutId id="2147483738" r:id="rId30"/>
    <p:sldLayoutId id="2147483739" r:id="rId31"/>
    <p:sldLayoutId id="2147483740" r:id="rId32"/>
    <p:sldLayoutId id="2147483741" r:id="rId33"/>
    <p:sldLayoutId id="2147483742" r:id="rId34"/>
    <p:sldLayoutId id="2147483743" r:id="rId35"/>
    <p:sldLayoutId id="2147483744" r:id="rId36"/>
    <p:sldLayoutId id="2147483745" r:id="rId37"/>
    <p:sldLayoutId id="2147483746" r:id="rId38"/>
    <p:sldLayoutId id="2147483747" r:id="rId39"/>
    <p:sldLayoutId id="2147483748" r:id="rId40"/>
    <p:sldLayoutId id="2147483749" r:id="rId41"/>
    <p:sldLayoutId id="2147483750" r:id="rId42"/>
    <p:sldLayoutId id="2147483751" r:id="rId43"/>
    <p:sldLayoutId id="2147483752" r:id="rId44"/>
    <p:sldLayoutId id="2147483753" r:id="rId45"/>
    <p:sldLayoutId id="2147483754" r:id="rId46"/>
    <p:sldLayoutId id="2147483755" r:id="rId47"/>
    <p:sldLayoutId id="2147483756" r:id="rId48"/>
    <p:sldLayoutId id="2147483757" r:id="rId49"/>
    <p:sldLayoutId id="2147483758" r:id="rId50"/>
    <p:sldLayoutId id="2147483759" r:id="rId51"/>
    <p:sldLayoutId id="2147483760" r:id="rId52"/>
    <p:sldLayoutId id="2147483761" r:id="rId53"/>
    <p:sldLayoutId id="2147483762" r:id="rId54"/>
    <p:sldLayoutId id="2147483763" r:id="rId55"/>
    <p:sldLayoutId id="2147483764" r:id="rId56"/>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26.xml"/><Relationship Id="rId4" Type="http://schemas.openxmlformats.org/officeDocument/2006/relationships/image" Target="../media/image34.em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5.png"/><Relationship Id="rId5" Type="http://schemas.openxmlformats.org/officeDocument/2006/relationships/hyperlink" Target="https://support.microsoft.com/copilot-loop" TargetMode="External"/><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hyperlink" Target="http://aka.ms/MicrosoftCopilotAcademy" TargetMode="External"/><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46.png"/><Relationship Id="rId4" Type="http://schemas.openxmlformats.org/officeDocument/2006/relationships/hyperlink" Target="https://techcommunity.microsoft.com/t5/viva-learning-blog/microsoft-copilot-academy-now-generally-available/ba-p/4110140"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learn.microsoft.com/purview/ai-microsoft-purview" TargetMode="External"/><Relationship Id="rId7"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hyperlink" Target="https://techcommunity.microsoft.com/t5/copilot-for-microsoft-365/introducing-restricted-sharepoint-search-to-help-you-get-started/ba-p/4071060" TargetMode="External"/><Relationship Id="rId5" Type="http://schemas.openxmlformats.org/officeDocument/2006/relationships/hyperlink" Target="https://www.microsoft.com/microsoft-365/roadmap?filters=&amp;searchterms=385352" TargetMode="External"/><Relationship Id="rId4" Type="http://schemas.openxmlformats.org/officeDocument/2006/relationships/hyperlink" Target="https://learn.microsoft.com/sharepoint/advanced-management"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techcommunity.microsoft.com/t5/microsoft-forms-blog/what-s-new-in-forms-mar-2024/ba-p/4090181" TargetMode="External"/><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48.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4.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85.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8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7.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8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4.xml"/></Relationships>
</file>

<file path=ppt/slides/_rels/slide26.xml.rels><?xml version="1.0" encoding="UTF-8" standalone="yes"?>
<Relationships xmlns="http://schemas.openxmlformats.org/package/2006/relationships"><Relationship Id="rId3" Type="http://schemas.openxmlformats.org/officeDocument/2006/relationships/hyperlink" Target="https://communitydays.org/event/2024-08-12/techcon365-dc" TargetMode="External"/><Relationship Id="rId2" Type="http://schemas.openxmlformats.org/officeDocument/2006/relationships/hyperlink" Target="https://communitydays.org/event/2024-04-23/comms-vnext" TargetMode="External"/><Relationship Id="rId1" Type="http://schemas.openxmlformats.org/officeDocument/2006/relationships/slideLayout" Target="../slideLayouts/slideLayout10.xml"/><Relationship Id="rId6" Type="http://schemas.openxmlformats.org/officeDocument/2006/relationships/hyperlink" Target="https://nam06.safelinks.protection.outlook.com/?url=https%3A%2F%2Fpilotl.ink%2Fr%3Fi%3Dmicrosoft%26e%3Dabrlkrudjdxkod64s4agay7znlbcf3jdp27qmbi2ix6qxcms73xnn6qiwb7otghwyo24ttvgaaqgfijypvpfqv5msksnji5zbkngsndrxawblkwz&amp;data=05%7C01%7Ctifflee%40microsoft.com%7Cd2ce86c823804e44c8ef08db16d37e44%7C72f988bf86f141af91ab2d7cd011db47%7C1%7C0%7C638128870895394100%7CUnknown%7CTWFpbGZsb3d8eyJWIjoiMC4wLjAwMDAiLCJQIjoiV2luMzIiLCJBTiI6Ik1haWwiLCJXVCI6Mn0%3D%7C1000%7C%7C%7C&amp;sdata=ioNKaa6P2XENQSj7IQmpdQ%2F2bIAv2xWMRrUxCfzAwQw%3D&amp;reserved=0" TargetMode="External"/><Relationship Id="rId5" Type="http://schemas.openxmlformats.org/officeDocument/2006/relationships/hyperlink" Target="https://www.microsoft.com/events" TargetMode="Externa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8" Type="http://schemas.openxmlformats.org/officeDocument/2006/relationships/hyperlink" Target="https://techorama.be/" TargetMode="External"/><Relationship Id="rId13" Type="http://schemas.openxmlformats.org/officeDocument/2006/relationships/hyperlink" Target="https://www.devsum.se/" TargetMode="External"/><Relationship Id="rId3" Type="http://schemas.openxmlformats.org/officeDocument/2006/relationships/hyperlink" Target="https://mdevcamp.eu/" TargetMode="External"/><Relationship Id="rId7" Type="http://schemas.openxmlformats.org/officeDocument/2006/relationships/hyperlink" Target="https://vslive.com/ch2024reg" TargetMode="External"/><Relationship Id="rId12" Type="http://schemas.openxmlformats.org/officeDocument/2006/relationships/hyperlink" Target="https://get-cslatam.com/" TargetMode="External"/><Relationship Id="rId17" Type="http://schemas.openxmlformats.org/officeDocument/2006/relationships/hyperlink" Target="https://bit.ly/3uNhOqA" TargetMode="External"/><Relationship Id="rId2" Type="http://schemas.openxmlformats.org/officeDocument/2006/relationships/notesSlide" Target="../notesSlides/notesSlide23.xml"/><Relationship Id="rId16" Type="http://schemas.openxmlformats.org/officeDocument/2006/relationships/hyperlink" Target="https://techcon365.com/Seattle" TargetMode="External"/><Relationship Id="rId1" Type="http://schemas.openxmlformats.org/officeDocument/2006/relationships/slideLayout" Target="../slideLayouts/slideLayout34.xml"/><Relationship Id="rId6" Type="http://schemas.openxmlformats.org/officeDocument/2006/relationships/hyperlink" Target="https://m365conf.com/" TargetMode="External"/><Relationship Id="rId11" Type="http://schemas.openxmlformats.org/officeDocument/2006/relationships/hyperlink" Target="https://imtech365summit.com/" TargetMode="External"/><Relationship Id="rId5" Type="http://schemas.openxmlformats.org/officeDocument/2006/relationships/hyperlink" Target="https://connect.dynaway.com/" TargetMode="External"/><Relationship Id="rId15" Type="http://schemas.openxmlformats.org/officeDocument/2006/relationships/hyperlink" Target="https://www.thriveconf.com/en/Pages/Home.aspx" TargetMode="External"/><Relationship Id="rId10" Type="http://schemas.openxmlformats.org/officeDocument/2006/relationships/hyperlink" Target="https://collabsummit.eu/" TargetMode="External"/><Relationship Id="rId4" Type="http://schemas.openxmlformats.org/officeDocument/2006/relationships/hyperlink" Target="https://www.commsvnext.com/" TargetMode="External"/><Relationship Id="rId9" Type="http://schemas.openxmlformats.org/officeDocument/2006/relationships/hyperlink" Target="https://live.dynamicscon.com/" TargetMode="External"/><Relationship Id="rId14" Type="http://schemas.openxmlformats.org/officeDocument/2006/relationships/hyperlink" Target="https://www.dynamicsminds.com/"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www.swoopanalytics.com/sharepoint-intranet-festival" TargetMode="External"/><Relationship Id="rId13" Type="http://schemas.openxmlformats.org/officeDocument/2006/relationships/hyperlink" Target="https://nam06.safelinks.protection.outlook.com/?url=https%3A%2F%2Fpilotl.ink%2Fr%3Fi%3Dmicrosoft%26e%3Dabrlkrudjdxkod64s4agay7znlbcf3jdp27qmbi2ix6qxcms73xnn6qiwb7otghwyo24ttvgaaqgfijypvpfqv5msksnji5zbkngsndrxawblkwz&amp;data=05%7C01%7Ctifflee%40microsoft.com%7Cd2ce86c823804e44c8ef08db16d37e44%7C72f988bf86f141af91ab2d7cd011db47%7C1%7C0%7C638128870895394100%7CUnknown%7CTWFpbGZsb3d8eyJWIjoiMC4wLjAwMDAiLCJQIjoiV2luMzIiLCJBTiI6Ik1haWwiLCJXVCI6Mn0%3D%7C1000%7C%7C%7C&amp;sdata=ioNKaa6P2XENQSj7IQmpdQ%2F2bIAv2xWMRrUxCfzAwQw%3D&amp;reserved=0" TargetMode="External"/><Relationship Id="rId3" Type="http://schemas.openxmlformats.org/officeDocument/2006/relationships/hyperlink" Target="https://forms.microsoft.com/pages/responsepage.aspx?id=G3Vj72Pe1UKHvypVWS58ZuEtTT62gARDi2y-InWh2NlUOVpZSTdPRzFEREI3UFY1MTlHMlA3UTVOWi4u" TargetMode="External"/><Relationship Id="rId7" Type="http://schemas.openxmlformats.org/officeDocument/2006/relationships/hyperlink" Target="https://www.eventbrite.com/e/m365-philly-may-18-2024-registration-808382161807" TargetMode="External"/><Relationship Id="rId12" Type="http://schemas.openxmlformats.org/officeDocument/2006/relationships/hyperlink" Target="https://www.microsoft.com/events" TargetMode="External"/><Relationship Id="rId2" Type="http://schemas.openxmlformats.org/officeDocument/2006/relationships/hyperlink" Target="https://www.communitydays.org/" TargetMode="External"/><Relationship Id="rId1" Type="http://schemas.openxmlformats.org/officeDocument/2006/relationships/slideLayout" Target="../slideLayouts/slideLayout31.xml"/><Relationship Id="rId6" Type="http://schemas.openxmlformats.org/officeDocument/2006/relationships/hyperlink" Target="https://d365summit.powercommunity.com/" TargetMode="External"/><Relationship Id="rId11" Type="http://schemas.openxmlformats.org/officeDocument/2006/relationships/hyperlink" Target="https://www.beconnectedday.it/" TargetMode="External"/><Relationship Id="rId5" Type="http://schemas.openxmlformats.org/officeDocument/2006/relationships/hyperlink" Target="https://www.eventbrite.com/e/bizapps-palooza-2024-tickets-804063614917?aff=oddtdtcreator" TargetMode="External"/><Relationship Id="rId10" Type="http://schemas.openxmlformats.org/officeDocument/2006/relationships/hyperlink" Target="https://www.dynug.no/pamelding-varkonferanse-2024/" TargetMode="External"/><Relationship Id="rId4" Type="http://schemas.openxmlformats.org/officeDocument/2006/relationships/hyperlink" Target="https://ams.community/" TargetMode="External"/><Relationship Id="rId9" Type="http://schemas.openxmlformats.org/officeDocument/2006/relationships/hyperlink" Target="https://powersummit.powercommunity.com/"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aka.ms/DrivingAdoption" TargetMode="External"/><Relationship Id="rId2" Type="http://schemas.openxmlformats.org/officeDocument/2006/relationships/hyperlink" Target="https://aka.ms/Microsoft365ChampionCallFeedback" TargetMode="External"/><Relationship Id="rId1" Type="http://schemas.openxmlformats.org/officeDocument/2006/relationships/slideLayout" Target="../slideLayouts/slideLayout11.xml"/><Relationship Id="rId4" Type="http://schemas.openxmlformats.org/officeDocument/2006/relationships/hyperlink" Target="https://aka.ms/M365Champion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hyperlink" Target="https://www.microsoft.com/events/codeofconduct"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hyperlink" Target="https://aka.ms/Microsoft365ChampionCallFeedback" TargetMode="Externa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hyperlink" Target="https://aka.ms/M365ChampionResources" TargetMode="External"/><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4.xml"/><Relationship Id="rId6" Type="http://schemas.openxmlformats.org/officeDocument/2006/relationships/hyperlink" Target="aka.ms/m365conf24" TargetMode="External"/><Relationship Id="rId5" Type="http://schemas.openxmlformats.org/officeDocument/2006/relationships/image" Target="../media/image40.jpeg"/><Relationship Id="rId4" Type="http://schemas.openxmlformats.org/officeDocument/2006/relationships/image" Target="../media/image39.svg"/></Relationships>
</file>

<file path=ppt/slides/_rels/slide6.xml.rels><?xml version="1.0" encoding="UTF-8" standalone="yes"?>
<Relationships xmlns="http://schemas.openxmlformats.org/package/2006/relationships"><Relationship Id="rId3" Type="http://schemas.openxmlformats.org/officeDocument/2006/relationships/hyperlink" Target="https://www.linkedin.com/company/microsoft-community/" TargetMode="External"/><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41.jpeg"/><Relationship Id="rId5" Type="http://schemas.openxmlformats.org/officeDocument/2006/relationships/hyperlink" Target="https://aka.ms/MSCommunityLinkedIn" TargetMode="External"/><Relationship Id="rId4" Type="http://schemas.openxmlformats.org/officeDocument/2006/relationships/hyperlink" Target="https://www.linkedin.com/company/microsoft-community/posts/?feedView=videos"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nam06.safelinks.protection.outlook.com/?url=https%3A%2F%2Fpilotl.ink%2Fr%3Fi%3Dmicrosoft%26e%3Dcbrkusmb7ormhdwcvmadazrcvbsvq3gak3mm3tajaaxdps3bb7h2ec3kloozjswsnsh22mjogi6x75v4mfu2m2uyrgzsd65lkvjk3afmzjarpbajowa7ov3fopcmnn6qfa&amp;data=05%7C02%7Cjhwang%40microsoft.com%7Cf1387401a5094e3d933c08dc60955566%7C72f988bf86f141af91ab2d7cd011db47%7C1%7C0%7C638491441718222034%7CUnknown%7CTWFpbGZsb3d8eyJWIjoiMC4wLjAwMDAiLCJQIjoiV2luMzIiLCJBTiI6Ik1haWwiLCJXVCI6Mn0%3D%7C0%7C%7C%7C&amp;sdata=jRNVwgpnS20N7Mybo6eAEAPRa1Wsy9XzmK85gXiXGcc%3D&amp;reserved=0" TargetMode="External"/><Relationship Id="rId13" Type="http://schemas.openxmlformats.org/officeDocument/2006/relationships/hyperlink" Target="https://nam06.safelinks.protection.outlook.com/?url=https%3A%2F%2Fpilotl.ink%2Fr%3Fi%3Dmicrosoft%26e%3Dcbrkusmb7ormhdwcvmadazrcvbsvq3gak3mm3taoaaxdprdpkhllqs2hdkajjropo7jq7sopzpstkcrf5xekvqjoge6wikjheeb6hh2eysjhm&amp;data=05%7C02%7Cjhwang%40microsoft.com%7Cf1387401a5094e3d933c08dc60955566%7C72f988bf86f141af91ab2d7cd011db47%7C1%7C0%7C638491441718254703%7CUnknown%7CTWFpbGZsb3d8eyJWIjoiMC4wLjAwMDAiLCJQIjoiV2luMzIiLCJBTiI6Ik1haWwiLCJXVCI6Mn0%3D%7C0%7C%7C%7C&amp;sdata=p4aqW2N1Kkvj0u40fIUM0xE4Z7MYbxpIqV11cgzBt0M%3D&amp;reserved=0" TargetMode="External"/><Relationship Id="rId18" Type="http://schemas.openxmlformats.org/officeDocument/2006/relationships/hyperlink" Target="https://adoption.microsoft.com/release-notes/" TargetMode="External"/><Relationship Id="rId3" Type="http://schemas.openxmlformats.org/officeDocument/2006/relationships/hyperlink" Target="https://adoption.microsoft.com/leading-in-the-era-of-ai" TargetMode="External"/><Relationship Id="rId7" Type="http://schemas.openxmlformats.org/officeDocument/2006/relationships/hyperlink" Target="https://nam06.safelinks.protection.outlook.com/?url=https%3A%2F%2Fpilotl.ink%2Fr%3Fi%3Dmicrosoft%26e%3Dcbrkusmb7ormhdwcvmadazrcvbsvq3gak3mm3taiaaxdps3bb7h2ec3kloozjswsnsh22mjogi6x75v4n5x3k4m3swugvkd5mfp5d3ekog7llbw7dddqqn67hi&amp;data=05%7C02%7Cjhwang%40microsoft.com%7Cf1387401a5094e3d933c08dc60955566%7C72f988bf86f141af91ab2d7cd011db47%7C1%7C0%7C638491441718215496%7CUnknown%7CTWFpbGZsb3d8eyJWIjoiMC4wLjAwMDAiLCJQIjoiV2luMzIiLCJBTiI6Ik1haWwiLCJXVCI6Mn0%3D%7C0%7C%7C%7C&amp;sdata=ycijkLEiCd6px9ROKXU76yKPdpZx1VgHs4jw%2BCIyBdw%3D&amp;reserved=0" TargetMode="External"/><Relationship Id="rId12" Type="http://schemas.openxmlformats.org/officeDocument/2006/relationships/hyperlink" Target="https://nam06.safelinks.protection.outlook.com/?url=https%3A%2F%2Fpilotl.ink%2Fr%3Fi%3Dmicrosoft%26e%3Dcbrkusmb7ormhdwcvmadazrcvbsvq3gak3mm3tanaaxdps3bb7h2ec3kloozjswsnsh22mjogi6x75v4n5x3k4m3swugvkd5mfp5d3ekogu27awfllbeiopqknsz7zk44ide5disjnpg3gxmootq&amp;data=05%7C02%7Cjhwang%40microsoft.com%7Cf1387401a5094e3d933c08dc60955566%7C72f988bf86f141af91ab2d7cd011db47%7C1%7C0%7C638491441718248131%7CUnknown%7CTWFpbGZsb3d8eyJWIjoiMC4wLjAwMDAiLCJQIjoiV2luMzIiLCJBTiI6Ik1haWwiLCJXVCI6Mn0%3D%7C0%7C%7C%7C&amp;sdata=Kxk%2B72UViR1uD%2F5iNef7ZifjG8HBdK5SsuJbp3uKrP8%3D&amp;reserved=0" TargetMode="External"/><Relationship Id="rId17" Type="http://schemas.openxmlformats.org/officeDocument/2006/relationships/hyperlink" Target="https://nam06.safelinks.protection.outlook.com/?url=https%3A%2F%2Fpilotl.ink%2Fr%3Fi%3Dmicrosoft%26e%3Dcbrkusmb7ormhdwcvmadazrcvbsvq3gak3mm3tasaaxdprdpkhllqs2hdkajjropo7jrluo4ytsswhaa6doq&amp;data=05%7C02%7Cjhwang%40microsoft.com%7Cf1387401a5094e3d933c08dc60955566%7C72f988bf86f141af91ab2d7cd011db47%7C1%7C0%7C638491441718280501%7CUnknown%7CTWFpbGZsb3d8eyJWIjoiMC4wLjAwMDAiLCJQIjoiV2luMzIiLCJBTiI6Ik1haWwiLCJXVCI6Mn0%3D%7C0%7C%7C%7C&amp;sdata=tiblAHrHuJ2otA462oui1d0mthPVWqYa2TXVrB6hnAI%3D&amp;reserved=0" TargetMode="External"/><Relationship Id="rId2" Type="http://schemas.openxmlformats.org/officeDocument/2006/relationships/notesSlide" Target="../notesSlides/notesSlide5.xml"/><Relationship Id="rId16" Type="http://schemas.openxmlformats.org/officeDocument/2006/relationships/hyperlink" Target="https://nam06.safelinks.protection.outlook.com/?url=https%3A%2F%2Fpilotl.ink%2Fr%3Fi%3Dmicrosoft%26e%3Dcbrkusmb7ormhdwcvmadazrcvbsvq3gak3mm3taraaxdprdpkhllqs2hdkajjropo7jrfvw6z3xdcajm3ldlbxbegenfzi36&amp;data=05%7C02%7Cjhwang%40microsoft.com%7Cf1387401a5094e3d933c08dc60955566%7C72f988bf86f141af91ab2d7cd011db47%7C1%7C0%7C638491441718274018%7CUnknown%7CTWFpbGZsb3d8eyJWIjoiMC4wLjAwMDAiLCJQIjoiV2luMzIiLCJBTiI6Ik1haWwiLCJXVCI6Mn0%3D%7C0%7C%7C%7C&amp;sdata=VOhZNH2N6Jqy%2B%2F6kw%2B1wTBNO13U7cFi%2Bbg81blGOj50%3D&amp;reserved=0" TargetMode="External"/><Relationship Id="rId1" Type="http://schemas.openxmlformats.org/officeDocument/2006/relationships/slideLayout" Target="../slideLayouts/slideLayout16.xml"/><Relationship Id="rId6" Type="http://schemas.openxmlformats.org/officeDocument/2006/relationships/hyperlink" Target="https://nam06.safelinks.protection.outlook.com/?url=https%3A%2F%2Fpilotl.ink%2Fr%3Fi%3Dmicrosoft%26e%3Dcbrkusmb7ormhdwcvmadazrcvbsvq3gak3mm3tahaaxdps3bb7h2ec3kloozjswsnsh22mjogi6x75v4n5x3k4m3swugvkd5mfp5d3ekogv2vam4ihfaik2xuzjhgujhsoe4nepocjgpzp6k4opivwbkv5gy7p2b43ijf7xiqfla&amp;data=05%7C02%7Cjhwang%40microsoft.com%7Cf1387401a5094e3d933c08dc60955566%7C72f988bf86f141af91ab2d7cd011db47%7C1%7C0%7C638491441718208900%7CUnknown%7CTWFpbGZsb3d8eyJWIjoiMC4wLjAwMDAiLCJQIjoiV2luMzIiLCJBTiI6Ik1haWwiLCJXVCI6Mn0%3D%7C0%7C%7C%7C&amp;sdata=KRW1QGlvj45GOU7%2BxbvTjCj9FobK0RxmTG6sOLOzePs%3D&amp;reserved=0" TargetMode="External"/><Relationship Id="rId11" Type="http://schemas.openxmlformats.org/officeDocument/2006/relationships/hyperlink" Target="https://nam06.safelinks.protection.outlook.com/?url=https%3A%2F%2Fpilotl.ink%2Fr%3Fi%3Dmicrosoft%26e%3Dcbrkusmb7ormhdwcvmadazrcvbsvq3gak3mm3tamaaxdps3bb7h2ec3kloozjswsnsh22mjogi6x75v4n5x3k4m3swugvkd5mfp5d3ekogu27awfllbeiopqknsz7zk44ide5disjnpg3gxmoot32jm2jbi2fj5hwruhrfmdppv3o7wspfla&amp;data=05%7C02%7Cjhwang%40microsoft.com%7Cf1387401a5094e3d933c08dc60955566%7C72f988bf86f141af91ab2d7cd011db47%7C1%7C0%7C638491441718241510%7CUnknown%7CTWFpbGZsb3d8eyJWIjoiMC4wLjAwMDAiLCJQIjoiV2luMzIiLCJBTiI6Ik1haWwiLCJXVCI6Mn0%3D%7C0%7C%7C%7C&amp;sdata=g4bWsi4OfykY0dB8SJ83tlOHXt5ZJ3vxYyhP9bCwnp8%3D&amp;reserved=0" TargetMode="External"/><Relationship Id="rId5" Type="http://schemas.openxmlformats.org/officeDocument/2006/relationships/hyperlink" Target="https://nam06.safelinks.protection.outlook.com/?url=https%3A%2F%2Fpilotl.ink%2Fr%3Fi%3Dmicrosoft%26e%3Dcbrkusmb7ormhdwcvmadazrcvbsvq3gak3mm3tagaaxdps3bb7h2ec3kloozjswsnsh22mjogi6x75v4n5x3k4m3swugvkd5mfp5d3ekogv2vam4ihfaik2xuzjhgui&amp;data=05%7C02%7Cjhwang%40microsoft.com%7Cf1387401a5094e3d933c08dc60955566%7C72f988bf86f141af91ab2d7cd011db47%7C1%7C0%7C638491441718202337%7CUnknown%7CTWFpbGZsb3d8eyJWIjoiMC4wLjAwMDAiLCJQIjoiV2luMzIiLCJBTiI6Ik1haWwiLCJXVCI6Mn0%3D%7C0%7C%7C%7C&amp;sdata=PYQPDIx8dhuATHypk%2FtreLjr5almps0u6knLi1S2COg%3D&amp;reserved=0" TargetMode="External"/><Relationship Id="rId15" Type="http://schemas.openxmlformats.org/officeDocument/2006/relationships/hyperlink" Target="https://nam06.safelinks.protection.outlook.com/?url=https%3A%2F%2Fpilotl.ink%2Fr%3Fi%3Dmicrosoft%26e%3Dcbrkusmb7ormhdwcvmadazrcvbsvq3gak3mm3taqaaxdprdpkhllqs2hdkajjropo7jrfqo4z7xdcdbk6x53xsjfgyahj4eqbiafx7yk&amp;data=05%7C02%7Cjhwang%40microsoft.com%7Cf1387401a5094e3d933c08dc60955566%7C72f988bf86f141af91ab2d7cd011db47%7C1%7C0%7C638491441718267586%7CUnknown%7CTWFpbGZsb3d8eyJWIjoiMC4wLjAwMDAiLCJQIjoiV2luMzIiLCJBTiI6Ik1haWwiLCJXVCI6Mn0%3D%7C0%7C%7C%7C&amp;sdata=MOey9MC%2B21jnNYes8mJOMOlvIYDapgKtH81H%2FVdbPVI%3D&amp;reserved=0" TargetMode="External"/><Relationship Id="rId10" Type="http://schemas.openxmlformats.org/officeDocument/2006/relationships/hyperlink" Target="https://nam06.safelinks.protection.outlook.com/?url=https%3A%2F%2Fpilotl.ink%2Fr%3Fi%3Dmicrosoft%26e%3Dcbrkusmb7ormhdwcvmadazrcvbsvq3gak3mm3talaaxdps3bb7h2ec3kloozjswsnsh22mjogi6x75v4n5x3k4m3swugvkd5mfp5d3ekogwkrhw7ihbqanoqor34lczfojeyuja&amp;data=05%7C02%7Cjhwang%40microsoft.com%7Cf1387401a5094e3d933c08dc60955566%7C72f988bf86f141af91ab2d7cd011db47%7C1%7C0%7C638491441718234990%7CUnknown%7CTWFpbGZsb3d8eyJWIjoiMC4wLjAwMDAiLCJQIjoiV2luMzIiLCJBTiI6Ik1haWwiLCJXVCI6Mn0%3D%7C0%7C%7C%7C&amp;sdata=qa3VBPI8EMVTWqd1NVXT35y6D9Dl0HTFt%2FcDUFdZz18%3D&amp;reserved=0" TargetMode="External"/><Relationship Id="rId19" Type="http://schemas.openxmlformats.org/officeDocument/2006/relationships/image" Target="../media/image42.png"/><Relationship Id="rId4" Type="http://schemas.openxmlformats.org/officeDocument/2006/relationships/hyperlink" Target="https://nam06.safelinks.protection.outlook.com/?url=https%3A%2F%2Fpilotl.ink%2Fr%3Fi%3Dmicrosoft%26e%3Dcbrkusmb7ormhdwcvmadazrcvbsvq3gak3mm3tafaaxdps3bb7h2ec3kloozjswsnsh22mjogi6x75v4n5x3k4m3swugvkd5mvlnd34xho4a&amp;data=05%7C02%7Cjhwang%40microsoft.com%7Cf1387401a5094e3d933c08dc60955566%7C72f988bf86f141af91ab2d7cd011db47%7C1%7C0%7C638491441718195650%7CUnknown%7CTWFpbGZsb3d8eyJWIjoiMC4wLjAwMDAiLCJQIjoiV2luMzIiLCJBTiI6Ik1haWwiLCJXVCI6Mn0%3D%7C0%7C%7C%7C&amp;sdata=Zh6faPVXK5fIpc%2FoDbEDWiFSjExqgkhCjWDFXdaFkJM%3D&amp;reserved=0" TargetMode="External"/><Relationship Id="rId9" Type="http://schemas.openxmlformats.org/officeDocument/2006/relationships/hyperlink" Target="https://nam06.safelinks.protection.outlook.com/?url=https%3A%2F%2Fpilotl.ink%2Fr%3Fi%3Dmicrosoft%26e%3Dcbrkusmb7ormhdwcvmadazrcvbsvq3gak3mm3takaaxdprdpkhllqs2qccizbwxgj6vwzxvqnpi5q3ixwzya&amp;data=05%7C02%7Cjhwang%40microsoft.com%7Cf1387401a5094e3d933c08dc60955566%7C72f988bf86f141af91ab2d7cd011db47%7C1%7C0%7C638491441718228514%7CUnknown%7CTWFpbGZsb3d8eyJWIjoiMC4wLjAwMDAiLCJQIjoiV2luMzIiLCJBTiI6Ik1haWwiLCJXVCI6Mn0%3D%7C0%7C%7C%7C&amp;sdata=JolWXZAhhGuwd967JrslIgT10fHyfoS21tbN8twWw%2BU%3D&amp;reserved=0" TargetMode="External"/><Relationship Id="rId14" Type="http://schemas.openxmlformats.org/officeDocument/2006/relationships/hyperlink" Target="https://nam06.safelinks.protection.outlook.com/?url=https%3A%2F%2Fpilotl.ink%2Fr%3Fi%3Dmicrosoft%26e%3Dcbrkusmb7ormhdwcvmadazrcvbsvq3gak3mm3tapaaxdprdpkhllqs2hdkajjropo7jrhv622xctmdrj6xglhtjpfmuwjhkuhy&amp;data=05%7C02%7Cjhwang%40microsoft.com%7Cf1387401a5094e3d933c08dc60955566%7C72f988bf86f141af91ab2d7cd011db47%7C1%7C0%7C638491441718261174%7CUnknown%7CTWFpbGZsb3d8eyJWIjoiMC4wLjAwMDAiLCJQIjoiV2luMzIiLCJBTiI6Ik1haWwiLCJXVCI6Mn0%3D%7C0%7C%7C%7C&amp;sdata=lO1MIT5cGEWyz5Jf6fs9QnWFjdguZUEog5S3WU6iUU0%3D&amp;reserved=0"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techcommunity.microsoft.com/t5/microsoft-teams-blog/what-s-new-in-microsoft-teams-enterprise-connect-2024-edition/ba-p/4090711" TargetMode="External"/><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43.png"/><Relationship Id="rId4" Type="http://schemas.openxmlformats.org/officeDocument/2006/relationships/hyperlink" Target="https://support.microsoft.com/office/first-things-to-know-about-teams-discover-feed-054aa1ca-20ec-4db5-8aa2-dbcd0d17a76b"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techcommunity.microsoft.com/t5/microsoft-teams-blog/what-s-new-in-microsoft-teams-enterprise-connect-2024-edition/ba-p/4090711" TargetMode="External"/><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4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he office Clippy, who is a paperclip. Placeholder noting that this call will begin soon">
            <a:extLst>
              <a:ext uri="{FF2B5EF4-FFF2-40B4-BE49-F238E27FC236}">
                <a16:creationId xmlns:a16="http://schemas.microsoft.com/office/drawing/2014/main" id="{8BFD10E6-CE17-E334-FA68-A1FC0E66CCC7}"/>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68FDA68-FEF8-4011-B3B8-E10F940DA2A8}"/>
              </a:ext>
              <a:ext uri="{C183D7F6-B498-43B3-948B-1728B52AA6E4}">
                <adec:decorative xmlns:adec="http://schemas.microsoft.com/office/drawing/2017/decorative" val="1"/>
              </a:ext>
            </a:extLst>
          </p:cNvPr>
          <p:cNvSpPr/>
          <p:nvPr/>
        </p:nvSpPr>
        <p:spPr bwMode="auto">
          <a:xfrm>
            <a:off x="0" y="0"/>
            <a:ext cx="7482468" cy="6858000"/>
          </a:xfrm>
          <a:prstGeom prst="rect">
            <a:avLst/>
          </a:prstGeom>
          <a:solidFill>
            <a:schemeClr val="bg1">
              <a:lumMod val="50000"/>
              <a:alpha val="52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sp>
        <p:nvSpPr>
          <p:cNvPr id="4" name="Title 3">
            <a:extLst>
              <a:ext uri="{FF2B5EF4-FFF2-40B4-BE49-F238E27FC236}">
                <a16:creationId xmlns:a16="http://schemas.microsoft.com/office/drawing/2014/main" id="{87BFCA2E-5A85-481E-AE14-689A40049DFA}"/>
              </a:ext>
            </a:extLst>
          </p:cNvPr>
          <p:cNvSpPr>
            <a:spLocks noGrp="1"/>
          </p:cNvSpPr>
          <p:nvPr>
            <p:ph type="title" idx="4294967295"/>
          </p:nvPr>
        </p:nvSpPr>
        <p:spPr>
          <a:xfrm>
            <a:off x="214505" y="760413"/>
            <a:ext cx="7649970" cy="1116012"/>
          </a:xfrm>
        </p:spPr>
        <p:txBody>
          <a:bodyPr lIns="91440">
            <a:noAutofit/>
          </a:bodyPr>
          <a:lstStyle/>
          <a:p>
            <a:r>
              <a:rPr lang="en-US" sz="3600">
                <a:solidFill>
                  <a:schemeClr val="bg1"/>
                </a:solidFill>
                <a:latin typeface="Segoe UI Semibold" panose="020B0702040204020203" pitchFamily="34" charset="0"/>
                <a:cs typeface="Segoe UI Semibold" panose="020B0702040204020203" pitchFamily="34" charset="0"/>
              </a:rPr>
              <a:t>We will begin the call at five minutes past the hour.</a:t>
            </a:r>
          </a:p>
        </p:txBody>
      </p:sp>
      <p:sp>
        <p:nvSpPr>
          <p:cNvPr id="5" name="Text Placeholder 4">
            <a:extLst>
              <a:ext uri="{FF2B5EF4-FFF2-40B4-BE49-F238E27FC236}">
                <a16:creationId xmlns:a16="http://schemas.microsoft.com/office/drawing/2014/main" id="{D5087D83-A467-4E43-A8CF-BB7A204A1E2F}"/>
              </a:ext>
            </a:extLst>
          </p:cNvPr>
          <p:cNvSpPr>
            <a:spLocks noGrp="1"/>
          </p:cNvSpPr>
          <p:nvPr>
            <p:ph type="body" sz="quarter" idx="4294967295"/>
          </p:nvPr>
        </p:nvSpPr>
        <p:spPr>
          <a:xfrm>
            <a:off x="214505" y="2384425"/>
            <a:ext cx="7649970" cy="677108"/>
          </a:xfrm>
        </p:spPr>
        <p:txBody>
          <a:bodyPr vert="horz" wrap="square" lIns="91440" tIns="0" rIns="0" bIns="0" rtlCol="0" anchor="t">
            <a:spAutoFit/>
          </a:bodyPr>
          <a:lstStyle/>
          <a:p>
            <a:pPr marL="0" indent="0">
              <a:buNone/>
            </a:pPr>
            <a:r>
              <a:rPr lang="en-US">
                <a:solidFill>
                  <a:schemeClr val="bg1"/>
                </a:solidFill>
                <a:latin typeface="Segoe UI"/>
                <a:cs typeface="Segoe UI"/>
              </a:rPr>
              <a:t>Microsoft 365 Champion Community Call</a:t>
            </a:r>
          </a:p>
          <a:p>
            <a:pPr marL="0" indent="0">
              <a:buNone/>
            </a:pPr>
            <a:r>
              <a:rPr lang="en-US">
                <a:solidFill>
                  <a:schemeClr val="bg1"/>
                </a:solidFill>
                <a:latin typeface="Segoe UI"/>
                <a:cs typeface="Segoe UI"/>
              </a:rPr>
              <a:t>April 2024</a:t>
            </a:r>
          </a:p>
        </p:txBody>
      </p:sp>
      <p:pic>
        <p:nvPicPr>
          <p:cNvPr id="12" name="MS logo white - EMF" descr="Microsoft logo white text version">
            <a:extLst>
              <a:ext uri="{FF2B5EF4-FFF2-40B4-BE49-F238E27FC236}">
                <a16:creationId xmlns:a16="http://schemas.microsoft.com/office/drawing/2014/main" id="{47A78A17-1889-40AC-A2A1-6C7086AB9F72}"/>
              </a:ext>
            </a:extLst>
          </p:cNvPr>
          <p:cNvPicPr>
            <a:picLocks noChangeAspect="1"/>
          </p:cNvPicPr>
          <p:nvPr/>
        </p:nvPicPr>
        <p:blipFill rotWithShape="1">
          <a:blip r:embed="rId4"/>
          <a:srcRect r="78155"/>
          <a:stretch/>
        </p:blipFill>
        <p:spPr bwMode="black">
          <a:xfrm>
            <a:off x="214505" y="4864052"/>
            <a:ext cx="298450" cy="292608"/>
          </a:xfrm>
          <a:prstGeom prst="rect">
            <a:avLst/>
          </a:prstGeom>
        </p:spPr>
      </p:pic>
      <p:sp>
        <p:nvSpPr>
          <p:cNvPr id="8" name="TextBox 7">
            <a:extLst>
              <a:ext uri="{FF2B5EF4-FFF2-40B4-BE49-F238E27FC236}">
                <a16:creationId xmlns:a16="http://schemas.microsoft.com/office/drawing/2014/main" id="{3A3BBA6A-F47B-4C17-B8F7-86729DDA4E6C}"/>
              </a:ext>
            </a:extLst>
          </p:cNvPr>
          <p:cNvSpPr txBox="1"/>
          <p:nvPr/>
        </p:nvSpPr>
        <p:spPr>
          <a:xfrm>
            <a:off x="406992" y="4748745"/>
            <a:ext cx="6366235" cy="523222"/>
          </a:xfrm>
          <a:prstGeom prst="rect">
            <a:avLst/>
          </a:prstGeom>
          <a:noFill/>
        </p:spPr>
        <p:txBody>
          <a:bodyPr wrap="square" lIns="91440" tIns="45721" rIns="91440" bIns="45721" rtlCol="0" anchor="t">
            <a:spAutoFit/>
          </a:bodyPr>
          <a:lstStyle/>
          <a:p>
            <a:pPr marL="0" marR="0" lvl="0" indent="0" algn="r" defTabSz="914411"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Segoe UI Semibold"/>
                <a:ea typeface="+mn-ea"/>
                <a:cs typeface="Segoe UI Semibold"/>
              </a:rPr>
              <a:t>Microsoft 365 Champion Community </a:t>
            </a:r>
            <a:endParaRPr kumimoji="0" lang="en-US" sz="28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10" name="TextBox 9">
            <a:extLst>
              <a:ext uri="{FF2B5EF4-FFF2-40B4-BE49-F238E27FC236}">
                <a16:creationId xmlns:a16="http://schemas.microsoft.com/office/drawing/2014/main" id="{2932D574-8E5C-4D28-BAC7-E4F500C9FB78}"/>
              </a:ext>
            </a:extLst>
          </p:cNvPr>
          <p:cNvSpPr txBox="1"/>
          <p:nvPr/>
        </p:nvSpPr>
        <p:spPr>
          <a:xfrm>
            <a:off x="440445" y="5306599"/>
            <a:ext cx="4742350" cy="369462"/>
          </a:xfrm>
          <a:prstGeom prst="rect">
            <a:avLst/>
          </a:prstGeom>
          <a:noFill/>
        </p:spPr>
        <p:txBody>
          <a:bodyPr wrap="square" lIns="91440" tIns="45721" rIns="91440" bIns="45721" rtlCol="0" anchor="t">
            <a:spAutoFit/>
          </a:bodyPr>
          <a:lstStyle/>
          <a:p>
            <a:pPr marL="0" marR="0" lvl="0" indent="0" algn="r" defTabSz="914411" rtl="0" eaLnBrk="1" fontAlgn="auto" latinLnBrk="0" hangingPunct="1">
              <a:lnSpc>
                <a:spcPct val="100000"/>
              </a:lnSpc>
              <a:spcBef>
                <a:spcPts val="0"/>
              </a:spcBef>
              <a:spcAft>
                <a:spcPts val="0"/>
              </a:spcAft>
              <a:buClrTx/>
              <a:buSzTx/>
              <a:buFontTx/>
              <a:buNone/>
              <a:tabLst/>
              <a:defRPr/>
            </a:pPr>
            <a:r>
              <a:rPr kumimoji="0" lang="en-US" sz="1801" b="0" i="0" u="none" strike="noStrike" kern="1200" cap="none" spc="0" normalizeH="0" baseline="0" noProof="0">
                <a:ln>
                  <a:noFill/>
                </a:ln>
                <a:solidFill>
                  <a:srgbClr val="E6E6E6"/>
                </a:solidFill>
                <a:effectLst/>
                <a:uLnTx/>
                <a:uFillTx/>
                <a:latin typeface="Segoe UI Light"/>
                <a:ea typeface="+mn-ea"/>
                <a:cs typeface="Segoe UI Light"/>
              </a:rPr>
              <a:t>Learn more. Do more. Achieve more, together.</a:t>
            </a:r>
          </a:p>
        </p:txBody>
      </p:sp>
    </p:spTree>
    <p:extLst>
      <p:ext uri="{BB962C8B-B14F-4D97-AF65-F5344CB8AC3E}">
        <p14:creationId xmlns:p14="http://schemas.microsoft.com/office/powerpoint/2010/main" val="244978133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76EE8C3-BF28-33D8-A80A-628833C981F3}"/>
            </a:ext>
          </a:extLst>
        </p:cNvPr>
        <p:cNvGrpSpPr/>
        <p:nvPr/>
      </p:nvGrpSpPr>
      <p:grpSpPr>
        <a:xfrm>
          <a:off x="0" y="0"/>
          <a:ext cx="0" cy="0"/>
          <a:chOff x="0" y="0"/>
          <a:chExt cx="0" cy="0"/>
        </a:xfrm>
      </p:grpSpPr>
      <p:sp>
        <p:nvSpPr>
          <p:cNvPr id="4" name="Title 7">
            <a:extLst>
              <a:ext uri="{FF2B5EF4-FFF2-40B4-BE49-F238E27FC236}">
                <a16:creationId xmlns:a16="http://schemas.microsoft.com/office/drawing/2014/main" id="{8BA65049-4F84-D96B-37FF-FEFA2473CB75}"/>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2000" b="1" i="0">
                <a:solidFill>
                  <a:srgbClr val="333333"/>
                </a:solidFill>
                <a:effectLst/>
                <a:latin typeface="Segoe UI Semibold" panose="020B0702040204020203" pitchFamily="34" charset="0"/>
                <a:cs typeface="Segoe UI Semibold" panose="020B0702040204020203" pitchFamily="34" charset="0"/>
              </a:rPr>
              <a:t>Copilot in Loop</a:t>
            </a:r>
            <a:endParaRPr kumimoji="0" lang="en-US" sz="2000" i="0" u="none" strike="noStrike" kern="1200" cap="none" spc="0" normalizeH="0" baseline="0" noProof="0">
              <a:ln>
                <a:noFill/>
              </a:ln>
              <a:solidFill>
                <a:srgbClr val="1A1A1A"/>
              </a:solidFill>
              <a:effectLst/>
              <a:uLnTx/>
              <a:uFillTx/>
              <a:latin typeface="Segoe UI Semibold" panose="020B0702040204020203" pitchFamily="34" charset="0"/>
              <a:ea typeface="+mj-lt"/>
              <a:cs typeface="Segoe UI Semibold" panose="020B0702040204020203" pitchFamily="34" charset="0"/>
            </a:endParaRPr>
          </a:p>
        </p:txBody>
      </p:sp>
      <p:sp>
        <p:nvSpPr>
          <p:cNvPr id="3" name="Text Placeholder 2">
            <a:extLst>
              <a:ext uri="{FF2B5EF4-FFF2-40B4-BE49-F238E27FC236}">
                <a16:creationId xmlns:a16="http://schemas.microsoft.com/office/drawing/2014/main" id="{2523306C-55F8-EA0B-5C6E-CBB14C8BEC8A}"/>
              </a:ext>
            </a:extLst>
          </p:cNvPr>
          <p:cNvSpPr>
            <a:spLocks noGrp="1"/>
          </p:cNvSpPr>
          <p:nvPr>
            <p:ph type="body" sz="quarter" idx="10"/>
          </p:nvPr>
        </p:nvSpPr>
        <p:spPr>
          <a:xfrm>
            <a:off x="384009" y="1958513"/>
            <a:ext cx="4201714" cy="3289256"/>
          </a:xfrm>
        </p:spPr>
        <p:txBody>
          <a:bodyPr/>
          <a:lstStyle/>
          <a:p>
            <a:pPr algn="l">
              <a:lnSpc>
                <a:spcPct val="90000"/>
              </a:lnSpc>
              <a:spcBef>
                <a:spcPts val="1000"/>
              </a:spcBef>
            </a:pPr>
            <a:r>
              <a:rPr lang="en-US" b="0" i="0">
                <a:solidFill>
                  <a:srgbClr val="333333"/>
                </a:solidFill>
                <a:effectLst/>
                <a:latin typeface="SegoeUI"/>
              </a:rPr>
              <a:t>Now, Copilot in Loop is better at parsing information on a page in context, which gives you more relevant output when you’re asking questions about a file. For example, now you can prompt Copilot about specific parts of a page, such as "Summarize the content of the first section" or "List out the deadlines in this table.” This helps you get up to speed with what’s in files quickly, so you can move on to other tasks.</a:t>
            </a:r>
          </a:p>
          <a:p>
            <a:pPr algn="l">
              <a:lnSpc>
                <a:spcPct val="90000"/>
              </a:lnSpc>
              <a:spcBef>
                <a:spcPts val="1000"/>
              </a:spcBef>
            </a:pPr>
            <a:r>
              <a:rPr lang="en-US" b="0" i="0">
                <a:solidFill>
                  <a:srgbClr val="333333"/>
                </a:solidFill>
                <a:effectLst/>
                <a:latin typeface="SegoeUI"/>
              </a:rPr>
              <a:t>Learn more about Copilot in Loop </a:t>
            </a:r>
            <a:r>
              <a:rPr lang="en-US" b="0" i="0" u="sng">
                <a:solidFill>
                  <a:srgbClr val="146CAC"/>
                </a:solidFill>
                <a:effectLst/>
                <a:latin typeface="SegoeUI"/>
                <a:hlinkClick r:id="rId5"/>
              </a:rPr>
              <a:t>here</a:t>
            </a:r>
            <a:r>
              <a:rPr lang="en-US" b="0" i="0">
                <a:solidFill>
                  <a:srgbClr val="333333"/>
                </a:solidFill>
                <a:effectLst/>
                <a:latin typeface="SegoeUI"/>
              </a:rPr>
              <a:t>. </a:t>
            </a:r>
          </a:p>
          <a:p>
            <a:pPr algn="l">
              <a:lnSpc>
                <a:spcPct val="90000"/>
              </a:lnSpc>
              <a:spcBef>
                <a:spcPts val="1000"/>
              </a:spcBef>
            </a:pPr>
            <a:r>
              <a:rPr lang="en-US" b="0" i="0">
                <a:solidFill>
                  <a:srgbClr val="333333"/>
                </a:solidFill>
                <a:effectLst/>
                <a:highlight>
                  <a:srgbClr val="FFFFFF"/>
                </a:highlight>
                <a:latin typeface="SegoeUI"/>
              </a:rPr>
              <a:t> </a:t>
            </a:r>
          </a:p>
        </p:txBody>
      </p:sp>
      <p:sp>
        <p:nvSpPr>
          <p:cNvPr id="8" name="Title 2">
            <a:extLst>
              <a:ext uri="{FF2B5EF4-FFF2-40B4-BE49-F238E27FC236}">
                <a16:creationId xmlns:a16="http://schemas.microsoft.com/office/drawing/2014/main" id="{B4AFD56E-982E-7996-A1FD-FDD780412AB8}"/>
              </a:ext>
            </a:extLst>
          </p:cNvPr>
          <p:cNvSpPr txBox="1">
            <a:spLocks/>
          </p:cNvSpPr>
          <p:nvPr/>
        </p:nvSpPr>
        <p:spPr>
          <a:xfrm>
            <a:off x="538467" y="549650"/>
            <a:ext cx="2096578"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a:t>
            </a: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 </a:t>
            </a:r>
            <a:b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Copilot</a:t>
            </a:r>
            <a:endPar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pic>
        <p:nvPicPr>
          <p:cNvPr id="2" name="531b1e98-220b-41a1-86e1-d48631de_6750" descr="Video of Copilot in Loop in action">
            <a:hlinkClick r:id="" action="ppaction://media"/>
            <a:extLst>
              <a:ext uri="{FF2B5EF4-FFF2-40B4-BE49-F238E27FC236}">
                <a16:creationId xmlns:a16="http://schemas.microsoft.com/office/drawing/2014/main" id="{550515FC-C8E3-246E-0F37-E4DB4765075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23989" y="1287364"/>
            <a:ext cx="7168011" cy="4032006"/>
          </a:xfrm>
          <a:prstGeom prst="rect">
            <a:avLst/>
          </a:prstGeom>
        </p:spPr>
      </p:pic>
    </p:spTree>
    <p:extLst>
      <p:ext uri="{BB962C8B-B14F-4D97-AF65-F5344CB8AC3E}">
        <p14:creationId xmlns:p14="http://schemas.microsoft.com/office/powerpoint/2010/main" val="33171382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EE8C3-BF28-33D8-A80A-628833C981F3}"/>
            </a:ext>
          </a:extLst>
        </p:cNvPr>
        <p:cNvGrpSpPr/>
        <p:nvPr/>
      </p:nvGrpSpPr>
      <p:grpSpPr>
        <a:xfrm>
          <a:off x="0" y="0"/>
          <a:ext cx="0" cy="0"/>
          <a:chOff x="0" y="0"/>
          <a:chExt cx="0" cy="0"/>
        </a:xfrm>
      </p:grpSpPr>
      <p:sp>
        <p:nvSpPr>
          <p:cNvPr id="4" name="Title 7">
            <a:extLst>
              <a:ext uri="{FF2B5EF4-FFF2-40B4-BE49-F238E27FC236}">
                <a16:creationId xmlns:a16="http://schemas.microsoft.com/office/drawing/2014/main" id="{8BA65049-4F84-D96B-37FF-FEFA2473CB75}"/>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2000" b="0" i="0">
                <a:solidFill>
                  <a:srgbClr val="333333"/>
                </a:solidFill>
                <a:effectLst/>
                <a:latin typeface="Segoe UI Semibold" panose="020B0702040204020203" pitchFamily="34" charset="0"/>
                <a:cs typeface="Segoe UI Semibold" panose="020B0702040204020203" pitchFamily="34" charset="0"/>
              </a:rPr>
              <a:t>Microsoft Copilot Academy now generally available</a:t>
            </a:r>
            <a:endParaRPr kumimoji="0" lang="en-US" sz="2000" i="0" u="none" strike="noStrike" kern="1200" cap="none" spc="0" normalizeH="0" baseline="0" noProof="0">
              <a:ln>
                <a:noFill/>
              </a:ln>
              <a:solidFill>
                <a:srgbClr val="1A1A1A"/>
              </a:solidFill>
              <a:effectLst/>
              <a:uLnTx/>
              <a:uFillTx/>
              <a:latin typeface="Segoe UI Semibold" panose="020B0702040204020203" pitchFamily="34" charset="0"/>
              <a:ea typeface="+mj-lt"/>
              <a:cs typeface="Segoe UI Semibold" panose="020B0702040204020203" pitchFamily="34" charset="0"/>
            </a:endParaRPr>
          </a:p>
        </p:txBody>
      </p:sp>
      <p:sp>
        <p:nvSpPr>
          <p:cNvPr id="3" name="Text Placeholder 2">
            <a:extLst>
              <a:ext uri="{FF2B5EF4-FFF2-40B4-BE49-F238E27FC236}">
                <a16:creationId xmlns:a16="http://schemas.microsoft.com/office/drawing/2014/main" id="{2523306C-55F8-EA0B-5C6E-CBB14C8BEC8A}"/>
              </a:ext>
            </a:extLst>
          </p:cNvPr>
          <p:cNvSpPr>
            <a:spLocks noGrp="1"/>
          </p:cNvSpPr>
          <p:nvPr>
            <p:ph type="body" sz="quarter" idx="10"/>
          </p:nvPr>
        </p:nvSpPr>
        <p:spPr>
          <a:xfrm>
            <a:off x="384009" y="2022976"/>
            <a:ext cx="4201714" cy="3289256"/>
          </a:xfrm>
        </p:spPr>
        <p:txBody>
          <a:bodyPr/>
          <a:lstStyle/>
          <a:p>
            <a:pPr algn="l">
              <a:lnSpc>
                <a:spcPct val="90000"/>
              </a:lnSpc>
              <a:spcBef>
                <a:spcPts val="1000"/>
              </a:spcBef>
            </a:pPr>
            <a:r>
              <a:rPr lang="en-US" b="0" i="0">
                <a:solidFill>
                  <a:srgbClr val="333333"/>
                </a:solidFill>
                <a:effectLst/>
                <a:latin typeface="SegoeUI"/>
              </a:rPr>
              <a:t>Recognizing the need to develop a new skillset around AI tools, we are excited to introduce Microsoft Copilot Academy, a new addition to our Viva Learning platform designed to help customers effectively utilize Copilot experiences through guided upskilling. </a:t>
            </a:r>
            <a:r>
              <a:rPr lang="en-US" b="0" i="0" u="sng">
                <a:solidFill>
                  <a:srgbClr val="146CAC"/>
                </a:solidFill>
                <a:effectLst/>
                <a:latin typeface="SegoeUI"/>
                <a:hlinkClick r:id="rId3"/>
              </a:rPr>
              <a:t>Copilot Academy is generally available</a:t>
            </a:r>
            <a:r>
              <a:rPr lang="en-US" u="sng">
                <a:solidFill>
                  <a:srgbClr val="333333"/>
                </a:solidFill>
                <a:latin typeface="SegoeUI"/>
              </a:rPr>
              <a:t> </a:t>
            </a:r>
            <a:r>
              <a:rPr lang="en-US" b="0" i="0">
                <a:solidFill>
                  <a:srgbClr val="333333"/>
                </a:solidFill>
                <a:effectLst/>
                <a:latin typeface="SegoeUI"/>
              </a:rPr>
              <a:t>now in your Viva Learning Teams app or webapp.</a:t>
            </a:r>
            <a:endParaRPr lang="en-US">
              <a:solidFill>
                <a:srgbClr val="333333"/>
              </a:solidFill>
              <a:latin typeface="SegoeUI"/>
            </a:endParaRPr>
          </a:p>
          <a:p>
            <a:pPr algn="l">
              <a:lnSpc>
                <a:spcPct val="90000"/>
              </a:lnSpc>
              <a:spcBef>
                <a:spcPts val="1000"/>
              </a:spcBef>
            </a:pPr>
            <a:r>
              <a:rPr lang="en-US" b="0" i="0">
                <a:solidFill>
                  <a:srgbClr val="333333"/>
                </a:solidFill>
                <a:effectLst/>
                <a:latin typeface="SegoeUI"/>
              </a:rPr>
              <a:t>To utilize the academy today, customer tenants must have access to Copilot for Microsoft 365, and individual users must be assigned a paid license of either Viva Learning or Viva Suite. Starting in CY2024 Q3, Copilot Academy will be available to all Copilot for Microsoft 365 customers at no additional cost and will not require a Viva license.</a:t>
            </a:r>
            <a:endParaRPr lang="en-US">
              <a:solidFill>
                <a:srgbClr val="333333"/>
              </a:solidFill>
              <a:latin typeface="SegoeUI"/>
            </a:endParaRPr>
          </a:p>
          <a:p>
            <a:pPr algn="l">
              <a:lnSpc>
                <a:spcPct val="90000"/>
              </a:lnSpc>
              <a:spcBef>
                <a:spcPts val="1000"/>
              </a:spcBef>
            </a:pPr>
            <a:r>
              <a:rPr lang="en-US" b="0" i="0">
                <a:solidFill>
                  <a:srgbClr val="333333"/>
                </a:solidFill>
                <a:effectLst/>
                <a:latin typeface="SegoeUI"/>
              </a:rPr>
              <a:t>Read our </a:t>
            </a:r>
            <a:r>
              <a:rPr lang="en-US" b="0" i="0">
                <a:solidFill>
                  <a:srgbClr val="333333"/>
                </a:solidFill>
                <a:effectLst/>
                <a:latin typeface="SegoeUI"/>
                <a:hlinkClick r:id="rId4"/>
              </a:rPr>
              <a:t>blog</a:t>
            </a:r>
            <a:r>
              <a:rPr lang="en-US" b="0" i="0">
                <a:solidFill>
                  <a:srgbClr val="333333"/>
                </a:solidFill>
                <a:effectLst/>
                <a:latin typeface="SegoeUI"/>
              </a:rPr>
              <a:t> to learn more.</a:t>
            </a:r>
          </a:p>
        </p:txBody>
      </p:sp>
      <p:sp>
        <p:nvSpPr>
          <p:cNvPr id="8" name="Title 2">
            <a:extLst>
              <a:ext uri="{FF2B5EF4-FFF2-40B4-BE49-F238E27FC236}">
                <a16:creationId xmlns:a16="http://schemas.microsoft.com/office/drawing/2014/main" id="{B4AFD56E-982E-7996-A1FD-FDD780412AB8}"/>
              </a:ext>
            </a:extLst>
          </p:cNvPr>
          <p:cNvSpPr txBox="1">
            <a:spLocks/>
          </p:cNvSpPr>
          <p:nvPr/>
        </p:nvSpPr>
        <p:spPr>
          <a:xfrm>
            <a:off x="538467" y="549650"/>
            <a:ext cx="2096578"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a:t>
            </a: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 </a:t>
            </a:r>
            <a:b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Copilot</a:t>
            </a:r>
            <a:endPar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pic>
        <p:nvPicPr>
          <p:cNvPr id="6" name="Picture 5" descr="Screenshot of Microsoft Copilot Academy in Viva Learning under the Academies drop down menu.">
            <a:extLst>
              <a:ext uri="{FF2B5EF4-FFF2-40B4-BE49-F238E27FC236}">
                <a16:creationId xmlns:a16="http://schemas.microsoft.com/office/drawing/2014/main" id="{287417CF-EAED-C2AB-728E-369CCC5D4B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9086" y="1287364"/>
            <a:ext cx="7532914" cy="4226886"/>
          </a:xfrm>
          <a:prstGeom prst="rect">
            <a:avLst/>
          </a:prstGeom>
        </p:spPr>
      </p:pic>
    </p:spTree>
    <p:extLst>
      <p:ext uri="{BB962C8B-B14F-4D97-AF65-F5344CB8AC3E}">
        <p14:creationId xmlns:p14="http://schemas.microsoft.com/office/powerpoint/2010/main" val="164647097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25712-0F43-67C2-FF36-6CE1650EE9D2}"/>
            </a:ext>
          </a:extLst>
        </p:cNvPr>
        <p:cNvGrpSpPr/>
        <p:nvPr/>
      </p:nvGrpSpPr>
      <p:grpSpPr>
        <a:xfrm>
          <a:off x="0" y="0"/>
          <a:ext cx="0" cy="0"/>
          <a:chOff x="0" y="0"/>
          <a:chExt cx="0" cy="0"/>
        </a:xfrm>
      </p:grpSpPr>
      <p:sp>
        <p:nvSpPr>
          <p:cNvPr id="4" name="Title 7">
            <a:extLst>
              <a:ext uri="{FF2B5EF4-FFF2-40B4-BE49-F238E27FC236}">
                <a16:creationId xmlns:a16="http://schemas.microsoft.com/office/drawing/2014/main" id="{03DF440A-6C86-57E5-FBA1-E5EDD655D5BE}"/>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2000" b="0" i="0">
                <a:solidFill>
                  <a:srgbClr val="333333"/>
                </a:solidFill>
                <a:effectLst/>
                <a:latin typeface="Segoe UI Semibold" panose="020B0702040204020203" pitchFamily="34" charset="0"/>
                <a:cs typeface="Segoe UI Semibold" panose="020B0702040204020203" pitchFamily="34" charset="0"/>
              </a:rPr>
              <a:t>Introducing Restricted SharePoint Search</a:t>
            </a:r>
          </a:p>
        </p:txBody>
      </p:sp>
      <p:sp>
        <p:nvSpPr>
          <p:cNvPr id="12" name="Text Placeholder 11">
            <a:extLst>
              <a:ext uri="{FF2B5EF4-FFF2-40B4-BE49-F238E27FC236}">
                <a16:creationId xmlns:a16="http://schemas.microsoft.com/office/drawing/2014/main" id="{02FD1473-8D57-BEA5-DA36-AD702CB590C9}"/>
              </a:ext>
            </a:extLst>
          </p:cNvPr>
          <p:cNvSpPr>
            <a:spLocks noGrp="1"/>
          </p:cNvSpPr>
          <p:nvPr>
            <p:ph type="body" sz="quarter" idx="10"/>
          </p:nvPr>
        </p:nvSpPr>
        <p:spPr>
          <a:xfrm>
            <a:off x="384009" y="1951724"/>
            <a:ext cx="4201714" cy="3289256"/>
          </a:xfrm>
        </p:spPr>
        <p:txBody>
          <a:bodyPr/>
          <a:lstStyle/>
          <a:p>
            <a:pPr algn="l">
              <a:lnSpc>
                <a:spcPct val="90000"/>
              </a:lnSpc>
              <a:spcBef>
                <a:spcPts val="1000"/>
              </a:spcBef>
            </a:pPr>
            <a:r>
              <a:rPr lang="en-US" b="0" i="0">
                <a:solidFill>
                  <a:srgbClr val="333333"/>
                </a:solidFill>
                <a:effectLst/>
                <a:latin typeface="SegoeUI"/>
              </a:rPr>
              <a:t>As previously disclosed, </a:t>
            </a:r>
            <a:r>
              <a:rPr lang="en-US">
                <a:solidFill>
                  <a:srgbClr val="333333"/>
                </a:solidFill>
                <a:latin typeface="SegoeUI"/>
              </a:rPr>
              <a:t>Restricted SharePoint Search </a:t>
            </a:r>
            <a:r>
              <a:rPr lang="en-US" b="0" i="0">
                <a:solidFill>
                  <a:srgbClr val="333333"/>
                </a:solidFill>
                <a:effectLst/>
                <a:latin typeface="SegoeUI"/>
              </a:rPr>
              <a:t>will start rolling out next month for customers with Copilot for Microsoft 365 licenses.  Designed for organizations particularly concerned about unintentional oversharing of content, Restricted SharePoint Search allows you to disable organization-wide search and limit Copilot to selected SharePoint sites. This feature is intended as a temporary solution to give you time to review and audit site permissions while implementing robust data security with </a:t>
            </a:r>
            <a:r>
              <a:rPr lang="en-US" b="0" i="0" u="sng">
                <a:solidFill>
                  <a:srgbClr val="146CAC"/>
                </a:solidFill>
                <a:effectLst/>
                <a:latin typeface="SegoeUI"/>
                <a:hlinkClick r:id="rId3"/>
              </a:rPr>
              <a:t>Microsoft Purview</a:t>
            </a:r>
            <a:r>
              <a:rPr lang="en-US" b="0" i="0">
                <a:solidFill>
                  <a:srgbClr val="333333"/>
                </a:solidFill>
                <a:effectLst/>
                <a:latin typeface="SegoeUI"/>
              </a:rPr>
              <a:t> and manage content lifecycle with </a:t>
            </a:r>
            <a:r>
              <a:rPr lang="en-US" b="0" i="0" u="sng">
                <a:solidFill>
                  <a:srgbClr val="146CAC"/>
                </a:solidFill>
                <a:effectLst/>
                <a:latin typeface="SegoeUI"/>
                <a:hlinkClick r:id="rId4"/>
              </a:rPr>
              <a:t>SharePoint Advanced Management</a:t>
            </a:r>
            <a:r>
              <a:rPr lang="en-US" b="0" i="0">
                <a:solidFill>
                  <a:srgbClr val="333333"/>
                </a:solidFill>
                <a:effectLst/>
                <a:latin typeface="SegoeUI"/>
              </a:rPr>
              <a:t>. If you are interested in this feature, you can follow the status of the rollout on the public </a:t>
            </a:r>
            <a:r>
              <a:rPr lang="en-US" b="0" i="0" u="sng">
                <a:solidFill>
                  <a:srgbClr val="146CAC"/>
                </a:solidFill>
                <a:effectLst/>
                <a:latin typeface="SegoeUI"/>
                <a:hlinkClick r:id="rId5"/>
              </a:rPr>
              <a:t>roadmap</a:t>
            </a:r>
            <a:r>
              <a:rPr lang="en-US" b="0" i="0">
                <a:solidFill>
                  <a:srgbClr val="333333"/>
                </a:solidFill>
                <a:effectLst/>
                <a:latin typeface="SegoeUI"/>
              </a:rPr>
              <a:t>. </a:t>
            </a:r>
          </a:p>
          <a:p>
            <a:pPr>
              <a:lnSpc>
                <a:spcPct val="90000"/>
              </a:lnSpc>
              <a:spcBef>
                <a:spcPts val="1000"/>
              </a:spcBef>
            </a:pPr>
            <a:r>
              <a:rPr lang="en-US">
                <a:solidFill>
                  <a:srgbClr val="333333"/>
                </a:solidFill>
                <a:latin typeface="SegoeUI"/>
              </a:rPr>
              <a:t>Read our </a:t>
            </a:r>
            <a:r>
              <a:rPr lang="en-US">
                <a:solidFill>
                  <a:srgbClr val="333333"/>
                </a:solidFill>
                <a:latin typeface="SegoeUI"/>
                <a:hlinkClick r:id="rId6"/>
              </a:rPr>
              <a:t>blog</a:t>
            </a:r>
            <a:r>
              <a:rPr lang="en-US">
                <a:solidFill>
                  <a:srgbClr val="333333"/>
                </a:solidFill>
                <a:latin typeface="SegoeUI"/>
              </a:rPr>
              <a:t> to learn more.</a:t>
            </a:r>
            <a:endParaRPr lang="en-US" b="0" i="0">
              <a:solidFill>
                <a:srgbClr val="333333"/>
              </a:solidFill>
              <a:effectLst/>
              <a:latin typeface="SegoeUI"/>
            </a:endParaRPr>
          </a:p>
          <a:p>
            <a:pPr algn="l">
              <a:lnSpc>
                <a:spcPct val="90000"/>
              </a:lnSpc>
              <a:spcBef>
                <a:spcPts val="1000"/>
              </a:spcBef>
            </a:pPr>
            <a:endParaRPr lang="en-US" u="sng">
              <a:solidFill>
                <a:srgbClr val="333333"/>
              </a:solidFill>
              <a:latin typeface="SegoeUI"/>
            </a:endParaRPr>
          </a:p>
        </p:txBody>
      </p:sp>
      <p:sp>
        <p:nvSpPr>
          <p:cNvPr id="8" name="Title 2">
            <a:extLst>
              <a:ext uri="{FF2B5EF4-FFF2-40B4-BE49-F238E27FC236}">
                <a16:creationId xmlns:a16="http://schemas.microsoft.com/office/drawing/2014/main" id="{0EDD949E-1907-6B25-73A1-6361B0B00321}"/>
              </a:ext>
            </a:extLst>
          </p:cNvPr>
          <p:cNvSpPr txBox="1">
            <a:spLocks/>
          </p:cNvSpPr>
          <p:nvPr/>
        </p:nvSpPr>
        <p:spPr>
          <a:xfrm>
            <a:off x="538467" y="549650"/>
            <a:ext cx="2096578"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a:t>
            </a: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 </a:t>
            </a:r>
            <a:b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Copilot</a:t>
            </a:r>
            <a:endPar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pic>
        <p:nvPicPr>
          <p:cNvPr id="5" name="Picture 4" descr="Screenshot of Restricted SharePoint Search message in Copilot on the web.">
            <a:extLst>
              <a:ext uri="{FF2B5EF4-FFF2-40B4-BE49-F238E27FC236}">
                <a16:creationId xmlns:a16="http://schemas.microsoft.com/office/drawing/2014/main" id="{2299ECAF-1A22-72E9-F544-FD4E94F01F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4088" y="1287364"/>
            <a:ext cx="7147912" cy="4343126"/>
          </a:xfrm>
          <a:prstGeom prst="rect">
            <a:avLst/>
          </a:prstGeom>
        </p:spPr>
      </p:pic>
    </p:spTree>
    <p:extLst>
      <p:ext uri="{BB962C8B-B14F-4D97-AF65-F5344CB8AC3E}">
        <p14:creationId xmlns:p14="http://schemas.microsoft.com/office/powerpoint/2010/main" val="22419719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EE8C3-BF28-33D8-A80A-628833C981F3}"/>
            </a:ext>
          </a:extLst>
        </p:cNvPr>
        <p:cNvGrpSpPr/>
        <p:nvPr/>
      </p:nvGrpSpPr>
      <p:grpSpPr>
        <a:xfrm>
          <a:off x="0" y="0"/>
          <a:ext cx="0" cy="0"/>
          <a:chOff x="0" y="0"/>
          <a:chExt cx="0" cy="0"/>
        </a:xfrm>
      </p:grpSpPr>
      <p:sp>
        <p:nvSpPr>
          <p:cNvPr id="4" name="Title 7">
            <a:extLst>
              <a:ext uri="{FF2B5EF4-FFF2-40B4-BE49-F238E27FC236}">
                <a16:creationId xmlns:a16="http://schemas.microsoft.com/office/drawing/2014/main" id="{8BA65049-4F84-D96B-37FF-FEFA2473CB75}"/>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2000" b="1" i="0">
                <a:solidFill>
                  <a:srgbClr val="333333"/>
                </a:solidFill>
                <a:effectLst/>
                <a:latin typeface="Segoe UI Semibold" panose="020B0702040204020203" pitchFamily="34" charset="0"/>
                <a:cs typeface="Segoe UI Semibold" panose="020B0702040204020203" pitchFamily="34" charset="0"/>
              </a:rPr>
              <a:t>Forms data sync to Excel</a:t>
            </a:r>
            <a:r>
              <a:rPr lang="en-US" sz="2000" b="0" i="0">
                <a:solidFill>
                  <a:srgbClr val="333333"/>
                </a:solidFill>
                <a:effectLst/>
                <a:latin typeface="Segoe UI Semibold" panose="020B0702040204020203" pitchFamily="34" charset="0"/>
                <a:cs typeface="Segoe UI Semibold" panose="020B0702040204020203" pitchFamily="34" charset="0"/>
              </a:rPr>
              <a:t> </a:t>
            </a:r>
            <a:endParaRPr kumimoji="0" lang="en-US" sz="2000" b="1" i="0" u="none" strike="noStrike" kern="1200" cap="none" spc="0" normalizeH="0" baseline="0" noProof="0">
              <a:ln>
                <a:noFill/>
              </a:ln>
              <a:solidFill>
                <a:srgbClr val="1A1A1A"/>
              </a:solidFill>
              <a:effectLst/>
              <a:uLnTx/>
              <a:uFillTx/>
              <a:latin typeface="Segoe UI Semibold" panose="020B0702040204020203" pitchFamily="34" charset="0"/>
              <a:ea typeface="+mj-lt"/>
              <a:cs typeface="Segoe UI Semibold" panose="020B0702040204020203" pitchFamily="34" charset="0"/>
            </a:endParaRPr>
          </a:p>
        </p:txBody>
      </p:sp>
      <p:sp>
        <p:nvSpPr>
          <p:cNvPr id="6" name="Text Placeholder 5">
            <a:extLst>
              <a:ext uri="{FF2B5EF4-FFF2-40B4-BE49-F238E27FC236}">
                <a16:creationId xmlns:a16="http://schemas.microsoft.com/office/drawing/2014/main" id="{D4A5825D-ABAF-1B9F-080C-F7E8CF29A134}"/>
              </a:ext>
            </a:extLst>
          </p:cNvPr>
          <p:cNvSpPr>
            <a:spLocks noGrp="1"/>
          </p:cNvSpPr>
          <p:nvPr>
            <p:ph type="body" sz="quarter" idx="10"/>
          </p:nvPr>
        </p:nvSpPr>
        <p:spPr>
          <a:xfrm>
            <a:off x="384009" y="1960960"/>
            <a:ext cx="4201714" cy="3289256"/>
          </a:xfrm>
        </p:spPr>
        <p:txBody>
          <a:bodyPr/>
          <a:lstStyle/>
          <a:p>
            <a:pPr marL="0" indent="0" algn="l">
              <a:lnSpc>
                <a:spcPct val="90000"/>
              </a:lnSpc>
              <a:spcBef>
                <a:spcPts val="1000"/>
              </a:spcBef>
              <a:buNone/>
            </a:pPr>
            <a:r>
              <a:rPr lang="en-US" b="0" i="0">
                <a:solidFill>
                  <a:srgbClr val="333333"/>
                </a:solidFill>
                <a:effectLst/>
                <a:latin typeface="SegoeUI"/>
              </a:rPr>
              <a:t>New responses will be synced to your Excel workbook in real-time, allowing you to keep working on your existing spreadsheet without missing a beat. With just one click, you can easily access all your form responses in Excel for the web and take advantage of Excel’s rich functions to analyze and visualize your data.</a:t>
            </a:r>
            <a:endParaRPr lang="en-US" sz="1400">
              <a:solidFill>
                <a:srgbClr val="333333"/>
              </a:solidFill>
              <a:latin typeface="SegoeUI"/>
            </a:endParaRPr>
          </a:p>
          <a:p>
            <a:pPr marL="0" indent="0" algn="l">
              <a:lnSpc>
                <a:spcPct val="90000"/>
              </a:lnSpc>
              <a:spcBef>
                <a:spcPts val="1000"/>
              </a:spcBef>
              <a:buNone/>
            </a:pPr>
            <a:r>
              <a:rPr lang="en-US" b="0" i="0">
                <a:solidFill>
                  <a:srgbClr val="333333"/>
                </a:solidFill>
                <a:effectLst/>
                <a:latin typeface="SegoeUI"/>
              </a:rPr>
              <a:t>Read our </a:t>
            </a:r>
            <a:r>
              <a:rPr lang="en-US" b="0" i="0">
                <a:solidFill>
                  <a:srgbClr val="333333"/>
                </a:solidFill>
                <a:effectLst/>
                <a:latin typeface="SegoeUI"/>
                <a:hlinkClick r:id="rId3"/>
              </a:rPr>
              <a:t>blog</a:t>
            </a:r>
            <a:r>
              <a:rPr lang="en-US" b="0" i="0">
                <a:solidFill>
                  <a:srgbClr val="333333"/>
                </a:solidFill>
                <a:effectLst/>
                <a:latin typeface="SegoeUI"/>
              </a:rPr>
              <a:t> to learn more.</a:t>
            </a:r>
            <a:endParaRPr lang="en-US" sz="1400" b="0" i="0">
              <a:solidFill>
                <a:srgbClr val="333333"/>
              </a:solidFill>
              <a:effectLst/>
              <a:latin typeface="SegoeUI"/>
            </a:endParaRPr>
          </a:p>
        </p:txBody>
      </p:sp>
      <p:sp>
        <p:nvSpPr>
          <p:cNvPr id="8" name="Title 2">
            <a:extLst>
              <a:ext uri="{FF2B5EF4-FFF2-40B4-BE49-F238E27FC236}">
                <a16:creationId xmlns:a16="http://schemas.microsoft.com/office/drawing/2014/main" id="{B4AFD56E-982E-7996-A1FD-FDD780412AB8}"/>
              </a:ext>
            </a:extLst>
          </p:cNvPr>
          <p:cNvSpPr txBox="1">
            <a:spLocks/>
          </p:cNvSpPr>
          <p:nvPr/>
        </p:nvSpPr>
        <p:spPr>
          <a:xfrm>
            <a:off x="538467" y="549650"/>
            <a:ext cx="2096578"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a:t>
            </a: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 </a:t>
            </a:r>
            <a:b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Forms</a:t>
            </a:r>
            <a:endPar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pic>
        <p:nvPicPr>
          <p:cNvPr id="5" name="Picture 4" descr="Gif showing the use of Copilot in Excel.">
            <a:extLst>
              <a:ext uri="{FF2B5EF4-FFF2-40B4-BE49-F238E27FC236}">
                <a16:creationId xmlns:a16="http://schemas.microsoft.com/office/drawing/2014/main" id="{E3EF515B-5155-512B-1685-08CAF44922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0922" y="1287364"/>
            <a:ext cx="7231078" cy="4069071"/>
          </a:xfrm>
          <a:prstGeom prst="rect">
            <a:avLst/>
          </a:prstGeom>
        </p:spPr>
      </p:pic>
    </p:spTree>
    <p:extLst>
      <p:ext uri="{BB962C8B-B14F-4D97-AF65-F5344CB8AC3E}">
        <p14:creationId xmlns:p14="http://schemas.microsoft.com/office/powerpoint/2010/main" val="111352446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66126B-0B81-8B86-9A08-4A95B3A3F515}"/>
              </a:ext>
            </a:extLst>
          </p:cNvPr>
          <p:cNvSpPr>
            <a:spLocks noGrp="1"/>
          </p:cNvSpPr>
          <p:nvPr>
            <p:ph type="title"/>
          </p:nvPr>
        </p:nvSpPr>
        <p:spPr>
          <a:xfrm>
            <a:off x="588263" y="2979539"/>
            <a:ext cx="4167887" cy="553998"/>
          </a:xfrm>
        </p:spPr>
        <p:txBody>
          <a:bodyPr/>
          <a:lstStyle/>
          <a:p>
            <a:r>
              <a:rPr lang="en-GB"/>
              <a:t>Teams Communities</a:t>
            </a:r>
          </a:p>
        </p:txBody>
      </p:sp>
      <p:sp>
        <p:nvSpPr>
          <p:cNvPr id="5" name="Text Placeholder 4">
            <a:extLst>
              <a:ext uri="{FF2B5EF4-FFF2-40B4-BE49-F238E27FC236}">
                <a16:creationId xmlns:a16="http://schemas.microsoft.com/office/drawing/2014/main" id="{AFD4901D-762A-128B-8B78-EB7D2FDEAD03}"/>
              </a:ext>
            </a:extLst>
          </p:cNvPr>
          <p:cNvSpPr>
            <a:spLocks noGrp="1"/>
          </p:cNvSpPr>
          <p:nvPr>
            <p:ph type="body" sz="quarter" idx="12"/>
          </p:nvPr>
        </p:nvSpPr>
        <p:spPr>
          <a:xfrm>
            <a:off x="582042" y="3962400"/>
            <a:ext cx="4164583" cy="338554"/>
          </a:xfrm>
        </p:spPr>
        <p:txBody>
          <a:bodyPr/>
          <a:lstStyle/>
          <a:p>
            <a:r>
              <a:rPr lang="en-GB"/>
              <a:t>Mark Rubinstein</a:t>
            </a:r>
          </a:p>
        </p:txBody>
      </p:sp>
    </p:spTree>
    <p:extLst>
      <p:ext uri="{BB962C8B-B14F-4D97-AF65-F5344CB8AC3E}">
        <p14:creationId xmlns:p14="http://schemas.microsoft.com/office/powerpoint/2010/main" val="36579508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428C-4DC8-73EF-2869-CF682F82BE88}"/>
              </a:ext>
            </a:extLst>
          </p:cNvPr>
          <p:cNvSpPr>
            <a:spLocks noGrp="1"/>
          </p:cNvSpPr>
          <p:nvPr>
            <p:ph type="title"/>
          </p:nvPr>
        </p:nvSpPr>
        <p:spPr/>
        <p:txBody>
          <a:bodyPr/>
          <a:lstStyle/>
          <a:p>
            <a:r>
              <a:rPr lang="en-US"/>
              <a:t>What is Teams for personal use?</a:t>
            </a:r>
          </a:p>
        </p:txBody>
      </p:sp>
    </p:spTree>
    <p:extLst>
      <p:ext uri="{BB962C8B-B14F-4D97-AF65-F5344CB8AC3E}">
        <p14:creationId xmlns:p14="http://schemas.microsoft.com/office/powerpoint/2010/main" val="117089123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B8F8C-FBC9-9848-92CA-41E242485348}"/>
              </a:ext>
            </a:extLst>
          </p:cNvPr>
          <p:cNvSpPr>
            <a:spLocks noGrp="1"/>
          </p:cNvSpPr>
          <p:nvPr>
            <p:ph type="title"/>
          </p:nvPr>
        </p:nvSpPr>
        <p:spPr>
          <a:xfrm>
            <a:off x="457200" y="776003"/>
            <a:ext cx="11277600" cy="430887"/>
          </a:xfrm>
        </p:spPr>
        <p:txBody>
          <a:bodyPr/>
          <a:lstStyle/>
          <a:p>
            <a:r>
              <a:rPr lang="en-US"/>
              <a:t>Whether for work or personal, it’s all just Microsoft Teams</a:t>
            </a:r>
          </a:p>
        </p:txBody>
      </p:sp>
      <p:sp>
        <p:nvSpPr>
          <p:cNvPr id="22" name="Down Arrow 21" descr="Arrow pointing to Teams for home">
            <a:extLst>
              <a:ext uri="{FF2B5EF4-FFF2-40B4-BE49-F238E27FC236}">
                <a16:creationId xmlns:a16="http://schemas.microsoft.com/office/drawing/2014/main" id="{6C44841B-D08A-871E-5FBD-C449676DC13C}"/>
              </a:ext>
            </a:extLst>
          </p:cNvPr>
          <p:cNvSpPr/>
          <p:nvPr/>
        </p:nvSpPr>
        <p:spPr>
          <a:xfrm>
            <a:off x="10278016" y="1483681"/>
            <a:ext cx="410547" cy="66501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71C64F4-37B1-E340-97E1-A1CB5BD5057B}"/>
              </a:ext>
            </a:extLst>
          </p:cNvPr>
          <p:cNvSpPr>
            <a:spLocks noGrp="1"/>
          </p:cNvSpPr>
          <p:nvPr>
            <p:ph sz="half" idx="1"/>
          </p:nvPr>
        </p:nvSpPr>
        <p:spPr>
          <a:xfrm>
            <a:off x="287781" y="2564853"/>
            <a:ext cx="3348798" cy="1046440"/>
          </a:xfrm>
        </p:spPr>
        <p:txBody>
          <a:bodyPr/>
          <a:lstStyle/>
          <a:p>
            <a:r>
              <a:rPr lang="en-US" sz="2000"/>
              <a:t>User experience depends on: </a:t>
            </a:r>
          </a:p>
          <a:p>
            <a:r>
              <a:rPr lang="en-US" sz="2000"/>
              <a:t>- Sign in with AAD or MSA</a:t>
            </a:r>
          </a:p>
          <a:p>
            <a:r>
              <a:rPr lang="en-US" sz="2000"/>
              <a:t>- License / subscription</a:t>
            </a:r>
          </a:p>
        </p:txBody>
      </p:sp>
      <p:graphicFrame>
        <p:nvGraphicFramePr>
          <p:cNvPr id="6" name="Table Placeholder 5">
            <a:extLst>
              <a:ext uri="{FF2B5EF4-FFF2-40B4-BE49-F238E27FC236}">
                <a16:creationId xmlns:a16="http://schemas.microsoft.com/office/drawing/2014/main" id="{A8A63E44-DDA1-E348-33A7-596D9B2AC3F5}"/>
              </a:ext>
            </a:extLst>
          </p:cNvPr>
          <p:cNvGraphicFramePr>
            <a:graphicFrameLocks noGrp="1"/>
          </p:cNvGraphicFramePr>
          <p:nvPr>
            <p:ph type="tbl" sz="quarter" idx="10"/>
          </p:nvPr>
        </p:nvGraphicFramePr>
        <p:xfrm>
          <a:off x="3813048" y="2289818"/>
          <a:ext cx="7591552" cy="1010920"/>
        </p:xfrm>
        <a:graphic>
          <a:graphicData uri="http://schemas.openxmlformats.org/drawingml/2006/table">
            <a:tbl>
              <a:tblPr firstRow="1" bandRow="1">
                <a:tableStyleId>{5C22544A-7EE6-4342-B048-85BDC9FD1C3A}</a:tableStyleId>
              </a:tblPr>
              <a:tblGrid>
                <a:gridCol w="1897888">
                  <a:extLst>
                    <a:ext uri="{9D8B030D-6E8A-4147-A177-3AD203B41FA5}">
                      <a16:colId xmlns:a16="http://schemas.microsoft.com/office/drawing/2014/main" val="856509225"/>
                    </a:ext>
                  </a:extLst>
                </a:gridCol>
                <a:gridCol w="1897888">
                  <a:extLst>
                    <a:ext uri="{9D8B030D-6E8A-4147-A177-3AD203B41FA5}">
                      <a16:colId xmlns:a16="http://schemas.microsoft.com/office/drawing/2014/main" val="3480856456"/>
                    </a:ext>
                  </a:extLst>
                </a:gridCol>
                <a:gridCol w="1897888">
                  <a:extLst>
                    <a:ext uri="{9D8B030D-6E8A-4147-A177-3AD203B41FA5}">
                      <a16:colId xmlns:a16="http://schemas.microsoft.com/office/drawing/2014/main" val="962416414"/>
                    </a:ext>
                  </a:extLst>
                </a:gridCol>
                <a:gridCol w="1897888">
                  <a:extLst>
                    <a:ext uri="{9D8B030D-6E8A-4147-A177-3AD203B41FA5}">
                      <a16:colId xmlns:a16="http://schemas.microsoft.com/office/drawing/2014/main" val="4272557421"/>
                    </a:ext>
                  </a:extLst>
                </a:gridCol>
              </a:tblGrid>
              <a:tr h="370840">
                <a:tc>
                  <a:txBody>
                    <a:bodyPr/>
                    <a:lstStyle/>
                    <a:p>
                      <a:pPr algn="ctr"/>
                      <a:r>
                        <a:rPr lang="en-US"/>
                        <a:t>Teams for work</a:t>
                      </a:r>
                    </a:p>
                  </a:txBody>
                  <a:tcPr>
                    <a:solidFill>
                      <a:srgbClr val="0D84F3"/>
                    </a:solidFill>
                  </a:tcPr>
                </a:tc>
                <a:tc>
                  <a:txBody>
                    <a:bodyPr/>
                    <a:lstStyle/>
                    <a:p>
                      <a:pPr algn="ctr"/>
                      <a:r>
                        <a:rPr lang="en-US"/>
                        <a:t>Teams for SMB</a:t>
                      </a:r>
                    </a:p>
                  </a:txBody>
                  <a:tcPr>
                    <a:solidFill>
                      <a:srgbClr val="0D84F3"/>
                    </a:solidFill>
                  </a:tcPr>
                </a:tc>
                <a:tc>
                  <a:txBody>
                    <a:bodyPr/>
                    <a:lstStyle/>
                    <a:p>
                      <a:pPr algn="ctr"/>
                      <a:r>
                        <a:rPr lang="en-US"/>
                        <a:t>Teams for education</a:t>
                      </a:r>
                    </a:p>
                  </a:txBody>
                  <a:tcPr>
                    <a:solidFill>
                      <a:srgbClr val="0D84F3"/>
                    </a:solidFill>
                  </a:tcPr>
                </a:tc>
                <a:tc>
                  <a:txBody>
                    <a:bodyPr/>
                    <a:lstStyle/>
                    <a:p>
                      <a:pPr algn="ctr"/>
                      <a:r>
                        <a:rPr lang="en-US"/>
                        <a:t>Teams for home</a:t>
                      </a:r>
                    </a:p>
                  </a:txBody>
                  <a:tcPr>
                    <a:solidFill>
                      <a:srgbClr val="0D84F3"/>
                    </a:solidFill>
                  </a:tcPr>
                </a:tc>
                <a:extLst>
                  <a:ext uri="{0D108BD9-81ED-4DB2-BD59-A6C34878D82A}">
                    <a16:rowId xmlns:a16="http://schemas.microsoft.com/office/drawing/2014/main" val="1032262263"/>
                  </a:ext>
                </a:extLst>
              </a:tr>
              <a:tr h="370840">
                <a:tc>
                  <a:txBody>
                    <a:bodyPr/>
                    <a:lstStyle/>
                    <a:p>
                      <a:pPr algn="ctr"/>
                      <a:r>
                        <a:rPr lang="en-US"/>
                        <a:t>AAD</a:t>
                      </a:r>
                    </a:p>
                  </a:txBody>
                  <a:tcPr/>
                </a:tc>
                <a:tc>
                  <a:txBody>
                    <a:bodyPr/>
                    <a:lstStyle/>
                    <a:p>
                      <a:pPr algn="ctr"/>
                      <a:r>
                        <a:rPr lang="en-US"/>
                        <a:t>AAD</a:t>
                      </a:r>
                    </a:p>
                  </a:txBody>
                  <a:tcPr/>
                </a:tc>
                <a:tc>
                  <a:txBody>
                    <a:bodyPr/>
                    <a:lstStyle/>
                    <a:p>
                      <a:pPr algn="ctr"/>
                      <a:r>
                        <a:rPr lang="en-US"/>
                        <a:t>AAD</a:t>
                      </a:r>
                    </a:p>
                  </a:txBody>
                  <a:tcPr/>
                </a:tc>
                <a:tc>
                  <a:txBody>
                    <a:bodyPr/>
                    <a:lstStyle/>
                    <a:p>
                      <a:pPr algn="ctr"/>
                      <a:r>
                        <a:rPr lang="en-US" dirty="0"/>
                        <a:t>MSA</a:t>
                      </a:r>
                    </a:p>
                  </a:txBody>
                  <a:tcPr/>
                </a:tc>
                <a:extLst>
                  <a:ext uri="{0D108BD9-81ED-4DB2-BD59-A6C34878D82A}">
                    <a16:rowId xmlns:a16="http://schemas.microsoft.com/office/drawing/2014/main" val="670043602"/>
                  </a:ext>
                </a:extLst>
              </a:tr>
            </a:tbl>
          </a:graphicData>
        </a:graphic>
      </p:graphicFrame>
      <p:sp>
        <p:nvSpPr>
          <p:cNvPr id="11" name="Left Bracket 10" descr="A bracket illustrating Teams for work, Teams for SMB and Teams for education being used with an AAD account">
            <a:extLst>
              <a:ext uri="{FF2B5EF4-FFF2-40B4-BE49-F238E27FC236}">
                <a16:creationId xmlns:a16="http://schemas.microsoft.com/office/drawing/2014/main" id="{B01E4BC8-EC55-1D62-055E-68CC405A54E9}"/>
              </a:ext>
              <a:ext uri="{C183D7F6-B498-43B3-948B-1728B52AA6E4}">
                <adec:decorative xmlns:adec="http://schemas.microsoft.com/office/drawing/2017/decorative" val="0"/>
              </a:ext>
            </a:extLst>
          </p:cNvPr>
          <p:cNvSpPr/>
          <p:nvPr/>
        </p:nvSpPr>
        <p:spPr>
          <a:xfrm rot="16200000">
            <a:off x="6548188" y="1105003"/>
            <a:ext cx="237744" cy="5708024"/>
          </a:xfrm>
          <a:prstGeom prst="leftBracket">
            <a:avLst/>
          </a:prstGeom>
          <a:ln w="1905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Left Bracket 18" descr="Bracket illustrating only Teams for home is used with a personal Microsoft account (MSA)">
            <a:extLst>
              <a:ext uri="{FF2B5EF4-FFF2-40B4-BE49-F238E27FC236}">
                <a16:creationId xmlns:a16="http://schemas.microsoft.com/office/drawing/2014/main" id="{B65F5755-E5CA-4CB1-B1DD-269B1D70A2B0}"/>
              </a:ext>
            </a:extLst>
          </p:cNvPr>
          <p:cNvSpPr/>
          <p:nvPr/>
        </p:nvSpPr>
        <p:spPr>
          <a:xfrm rot="16200000">
            <a:off x="10364418" y="3037705"/>
            <a:ext cx="237744" cy="1842620"/>
          </a:xfrm>
          <a:prstGeom prst="leftBracket">
            <a:avLst/>
          </a:prstGeom>
          <a:ln w="1905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30D5D699-0960-4E16-EFEE-039874C4659A}"/>
              </a:ext>
            </a:extLst>
          </p:cNvPr>
          <p:cNvSpPr txBox="1"/>
          <p:nvPr/>
        </p:nvSpPr>
        <p:spPr>
          <a:xfrm>
            <a:off x="1295885" y="4192518"/>
            <a:ext cx="2470805" cy="369332"/>
          </a:xfrm>
          <a:prstGeom prst="rect">
            <a:avLst/>
          </a:prstGeom>
          <a:noFill/>
        </p:spPr>
        <p:txBody>
          <a:bodyPr wrap="none" rtlCol="0">
            <a:spAutoFit/>
          </a:bodyPr>
          <a:lstStyle/>
          <a:p>
            <a:r>
              <a:rPr lang="en-US">
                <a:solidFill>
                  <a:srgbClr val="2A436E"/>
                </a:solidFill>
                <a:latin typeface="Segoe UI" panose="020B0502040204020203" pitchFamily="34" charset="0"/>
                <a:cs typeface="Segoe UI" panose="020B0502040204020203" pitchFamily="34" charset="0"/>
              </a:rPr>
              <a:t>Today on Windows 11:</a:t>
            </a:r>
          </a:p>
        </p:txBody>
      </p:sp>
      <p:sp>
        <p:nvSpPr>
          <p:cNvPr id="12" name="TextBox 11">
            <a:extLst>
              <a:ext uri="{FF2B5EF4-FFF2-40B4-BE49-F238E27FC236}">
                <a16:creationId xmlns:a16="http://schemas.microsoft.com/office/drawing/2014/main" id="{F4440B73-95A2-E762-AEEF-4FC4B449F036}"/>
              </a:ext>
            </a:extLst>
          </p:cNvPr>
          <p:cNvSpPr txBox="1"/>
          <p:nvPr/>
        </p:nvSpPr>
        <p:spPr>
          <a:xfrm>
            <a:off x="5115781" y="4200582"/>
            <a:ext cx="3645293" cy="369332"/>
          </a:xfrm>
          <a:prstGeom prst="rect">
            <a:avLst/>
          </a:prstGeom>
          <a:noFill/>
        </p:spPr>
        <p:txBody>
          <a:bodyPr wrap="none" rtlCol="0">
            <a:spAutoFit/>
          </a:bodyPr>
          <a:lstStyle/>
          <a:p>
            <a:r>
              <a:rPr lang="en-US">
                <a:solidFill>
                  <a:srgbClr val="2A436E"/>
                </a:solidFill>
                <a:latin typeface="Segoe UI" panose="020B0502040204020203" pitchFamily="34" charset="0"/>
                <a:cs typeface="Segoe UI" panose="020B0502040204020203" pitchFamily="34" charset="0"/>
              </a:rPr>
              <a:t>Microsoft Teams (work or school)</a:t>
            </a:r>
          </a:p>
        </p:txBody>
      </p:sp>
      <p:pic>
        <p:nvPicPr>
          <p:cNvPr id="15" name="Picture 14">
            <a:extLst>
              <a:ext uri="{FF2B5EF4-FFF2-40B4-BE49-F238E27FC236}">
                <a16:creationId xmlns:a16="http://schemas.microsoft.com/office/drawing/2014/main" id="{647DCD75-67F8-31DD-8472-460F381CC8F1}"/>
              </a:ext>
              <a:ext uri="{C183D7F6-B498-43B3-948B-1728B52AA6E4}">
                <adec:decorative xmlns:adec="http://schemas.microsoft.com/office/drawing/2017/decorative" val="1"/>
              </a:ext>
            </a:extLst>
          </p:cNvPr>
          <p:cNvPicPr>
            <a:picLocks noChangeAspect="1"/>
          </p:cNvPicPr>
          <p:nvPr/>
        </p:nvPicPr>
        <p:blipFill rotWithShape="1">
          <a:blip r:embed="rId3"/>
          <a:srcRect b="7233"/>
          <a:stretch/>
        </p:blipFill>
        <p:spPr>
          <a:xfrm>
            <a:off x="4620481" y="4182073"/>
            <a:ext cx="495300" cy="400566"/>
          </a:xfrm>
          <a:prstGeom prst="rect">
            <a:avLst/>
          </a:prstGeom>
        </p:spPr>
      </p:pic>
      <p:pic>
        <p:nvPicPr>
          <p:cNvPr id="16" name="Picture 15">
            <a:extLst>
              <a:ext uri="{FF2B5EF4-FFF2-40B4-BE49-F238E27FC236}">
                <a16:creationId xmlns:a16="http://schemas.microsoft.com/office/drawing/2014/main" id="{D646F99A-756F-7E5D-7533-377E675D5CF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427460" y="4161284"/>
            <a:ext cx="482600" cy="419100"/>
          </a:xfrm>
          <a:prstGeom prst="rect">
            <a:avLst/>
          </a:prstGeom>
        </p:spPr>
      </p:pic>
      <p:sp>
        <p:nvSpPr>
          <p:cNvPr id="17" name="TextBox 16">
            <a:extLst>
              <a:ext uri="{FF2B5EF4-FFF2-40B4-BE49-F238E27FC236}">
                <a16:creationId xmlns:a16="http://schemas.microsoft.com/office/drawing/2014/main" id="{A0BE72F8-5E64-FFF7-C9B6-0A3882FE4457}"/>
              </a:ext>
            </a:extLst>
          </p:cNvPr>
          <p:cNvSpPr txBox="1"/>
          <p:nvPr/>
        </p:nvSpPr>
        <p:spPr>
          <a:xfrm>
            <a:off x="9910060" y="4186168"/>
            <a:ext cx="1842620" cy="369332"/>
          </a:xfrm>
          <a:prstGeom prst="rect">
            <a:avLst/>
          </a:prstGeom>
          <a:noFill/>
        </p:spPr>
        <p:txBody>
          <a:bodyPr wrap="none" rtlCol="0">
            <a:spAutoFit/>
          </a:bodyPr>
          <a:lstStyle/>
          <a:p>
            <a:r>
              <a:rPr lang="en-US">
                <a:solidFill>
                  <a:srgbClr val="2A436E"/>
                </a:solidFill>
                <a:latin typeface="Segoe UI" panose="020B0502040204020203" pitchFamily="34" charset="0"/>
                <a:cs typeface="Segoe UI" panose="020B0502040204020203" pitchFamily="34" charset="0"/>
              </a:rPr>
              <a:t>Microsoft Teams</a:t>
            </a:r>
          </a:p>
        </p:txBody>
      </p:sp>
      <p:pic>
        <p:nvPicPr>
          <p:cNvPr id="18" name="Picture 17">
            <a:extLst>
              <a:ext uri="{FF2B5EF4-FFF2-40B4-BE49-F238E27FC236}">
                <a16:creationId xmlns:a16="http://schemas.microsoft.com/office/drawing/2014/main" id="{AAD2632A-A014-2074-B702-6555BFCA6CAF}"/>
              </a:ext>
              <a:ext uri="{C183D7F6-B498-43B3-948B-1728B52AA6E4}">
                <adec:decorative xmlns:adec="http://schemas.microsoft.com/office/drawing/2017/decorative" val="1"/>
              </a:ext>
            </a:extLst>
          </p:cNvPr>
          <p:cNvPicPr>
            <a:picLocks noChangeAspect="1"/>
          </p:cNvPicPr>
          <p:nvPr/>
        </p:nvPicPr>
        <p:blipFill rotWithShape="1">
          <a:blip r:embed="rId3"/>
          <a:srcRect b="7233"/>
          <a:stretch/>
        </p:blipFill>
        <p:spPr>
          <a:xfrm>
            <a:off x="6670573" y="5706961"/>
            <a:ext cx="495300" cy="400566"/>
          </a:xfrm>
          <a:prstGeom prst="rect">
            <a:avLst/>
          </a:prstGeom>
        </p:spPr>
      </p:pic>
      <p:sp>
        <p:nvSpPr>
          <p:cNvPr id="20" name="Left Bracket 19" descr="Bracket illustrating all Teams versions being supported in a single app in the new Teams app">
            <a:extLst>
              <a:ext uri="{FF2B5EF4-FFF2-40B4-BE49-F238E27FC236}">
                <a16:creationId xmlns:a16="http://schemas.microsoft.com/office/drawing/2014/main" id="{3C9320BC-04BE-9B5B-D0C3-8AB5433BB055}"/>
              </a:ext>
            </a:extLst>
          </p:cNvPr>
          <p:cNvSpPr/>
          <p:nvPr/>
        </p:nvSpPr>
        <p:spPr>
          <a:xfrm rot="16200000">
            <a:off x="7489952" y="1695912"/>
            <a:ext cx="237744" cy="7591552"/>
          </a:xfrm>
          <a:prstGeom prst="leftBracket">
            <a:avLst/>
          </a:prstGeom>
          <a:ln w="1905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D9E0389E-89CB-9F9D-2BFF-E831BFF1277D}"/>
              </a:ext>
            </a:extLst>
          </p:cNvPr>
          <p:cNvSpPr txBox="1"/>
          <p:nvPr/>
        </p:nvSpPr>
        <p:spPr>
          <a:xfrm>
            <a:off x="1249526" y="5724301"/>
            <a:ext cx="2589170" cy="369332"/>
          </a:xfrm>
          <a:prstGeom prst="rect">
            <a:avLst/>
          </a:prstGeom>
          <a:noFill/>
        </p:spPr>
        <p:txBody>
          <a:bodyPr wrap="none" rtlCol="0">
            <a:spAutoFit/>
          </a:bodyPr>
          <a:lstStyle/>
          <a:p>
            <a:r>
              <a:rPr lang="en-US">
                <a:solidFill>
                  <a:srgbClr val="2A436E"/>
                </a:solidFill>
                <a:latin typeface="Segoe UI" panose="020B0502040204020203" pitchFamily="34" charset="0"/>
                <a:cs typeface="Segoe UI" panose="020B0502040204020203" pitchFamily="34" charset="0"/>
              </a:rPr>
              <a:t>In June on Windows 11:</a:t>
            </a:r>
          </a:p>
        </p:txBody>
      </p:sp>
      <p:sp>
        <p:nvSpPr>
          <p:cNvPr id="21" name="TextBox 20">
            <a:extLst>
              <a:ext uri="{FF2B5EF4-FFF2-40B4-BE49-F238E27FC236}">
                <a16:creationId xmlns:a16="http://schemas.microsoft.com/office/drawing/2014/main" id="{5A84C2CB-3DA2-823A-D85E-2E9101D65EEB}"/>
              </a:ext>
            </a:extLst>
          </p:cNvPr>
          <p:cNvSpPr txBox="1"/>
          <p:nvPr/>
        </p:nvSpPr>
        <p:spPr>
          <a:xfrm>
            <a:off x="7185410" y="5706961"/>
            <a:ext cx="1842620" cy="369332"/>
          </a:xfrm>
          <a:prstGeom prst="rect">
            <a:avLst/>
          </a:prstGeom>
          <a:noFill/>
        </p:spPr>
        <p:txBody>
          <a:bodyPr wrap="none" rtlCol="0">
            <a:spAutoFit/>
          </a:bodyPr>
          <a:lstStyle/>
          <a:p>
            <a:r>
              <a:rPr lang="en-US">
                <a:solidFill>
                  <a:srgbClr val="2A436E"/>
                </a:solidFill>
                <a:latin typeface="Segoe UI" panose="020B0502040204020203" pitchFamily="34" charset="0"/>
                <a:cs typeface="Segoe UI" panose="020B0502040204020203" pitchFamily="34" charset="0"/>
              </a:rPr>
              <a:t>Microsoft Teams</a:t>
            </a:r>
          </a:p>
        </p:txBody>
      </p:sp>
    </p:spTree>
    <p:extLst>
      <p:ext uri="{BB962C8B-B14F-4D97-AF65-F5344CB8AC3E}">
        <p14:creationId xmlns:p14="http://schemas.microsoft.com/office/powerpoint/2010/main" val="427160980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FE11489-0BEC-495E-AC7D-24CC36176096}"/>
              </a:ext>
            </a:extLst>
          </p:cNvPr>
          <p:cNvSpPr>
            <a:spLocks noGrp="1"/>
          </p:cNvSpPr>
          <p:nvPr>
            <p:ph type="title"/>
          </p:nvPr>
        </p:nvSpPr>
        <p:spPr>
          <a:xfrm>
            <a:off x="586740" y="913009"/>
            <a:ext cx="11018520" cy="430887"/>
          </a:xfrm>
        </p:spPr>
        <p:txBody>
          <a:bodyPr/>
          <a:lstStyle/>
          <a:p>
            <a:r>
              <a:rPr lang="en-US"/>
              <a:t>Teams for personal use on Windows 11</a:t>
            </a:r>
          </a:p>
        </p:txBody>
      </p:sp>
      <p:pic>
        <p:nvPicPr>
          <p:cNvPr id="2" name="Picture 1" descr="Screenshot illustrating Communities in Teams with content from Summerwind HOA community">
            <a:extLst>
              <a:ext uri="{FF2B5EF4-FFF2-40B4-BE49-F238E27FC236}">
                <a16:creationId xmlns:a16="http://schemas.microsoft.com/office/drawing/2014/main" id="{EF50A61D-7A04-898B-28A1-30F0B8EC966F}"/>
              </a:ext>
            </a:extLst>
          </p:cNvPr>
          <p:cNvPicPr>
            <a:picLocks noChangeAspect="1"/>
          </p:cNvPicPr>
          <p:nvPr/>
        </p:nvPicPr>
        <p:blipFill>
          <a:blip r:embed="rId3"/>
          <a:stretch>
            <a:fillRect/>
          </a:stretch>
        </p:blipFill>
        <p:spPr>
          <a:xfrm>
            <a:off x="2483957" y="1755119"/>
            <a:ext cx="7224086" cy="4834724"/>
          </a:xfrm>
          <a:prstGeom prst="rect">
            <a:avLst/>
          </a:prstGeom>
        </p:spPr>
      </p:pic>
    </p:spTree>
    <p:extLst>
      <p:ext uri="{BB962C8B-B14F-4D97-AF65-F5344CB8AC3E}">
        <p14:creationId xmlns:p14="http://schemas.microsoft.com/office/powerpoint/2010/main" val="3247327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32596C8D-D8AA-45EC-6F80-2F28603A360B}"/>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2400" b="1" i="0" kern="1200">
                <a:solidFill>
                  <a:srgbClr val="2A436E"/>
                </a:solidFill>
                <a:latin typeface="Segoe UI Semibold" panose="020B0502040204020203" pitchFamily="34" charset="0"/>
                <a:ea typeface="+mj-ea"/>
                <a:cs typeface="Segoe UI Semibold"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2A436E"/>
                </a:solidFill>
                <a:effectLst/>
                <a:uLnTx/>
                <a:uFillTx/>
                <a:latin typeface="Segoe UI Semibold" panose="020B0502040204020203" pitchFamily="34" charset="0"/>
                <a:ea typeface="+mj-ea"/>
                <a:cs typeface="Segoe UI Semibold" panose="020B0502040204020203" pitchFamily="34" charset="0"/>
              </a:rPr>
              <a:t>Communities in Teams</a:t>
            </a:r>
          </a:p>
        </p:txBody>
      </p:sp>
      <p:sp>
        <p:nvSpPr>
          <p:cNvPr id="4" name="Text Placeholder 3">
            <a:extLst>
              <a:ext uri="{FF2B5EF4-FFF2-40B4-BE49-F238E27FC236}">
                <a16:creationId xmlns:a16="http://schemas.microsoft.com/office/drawing/2014/main" id="{BC47C1EE-1085-6036-9F5A-35FF632433C6}"/>
              </a:ext>
            </a:extLst>
          </p:cNvPr>
          <p:cNvSpPr>
            <a:spLocks noGrp="1"/>
          </p:cNvSpPr>
          <p:nvPr>
            <p:ph type="body" sz="quarter" idx="11"/>
          </p:nvPr>
        </p:nvSpPr>
        <p:spPr>
          <a:xfrm>
            <a:off x="598633" y="2893219"/>
            <a:ext cx="3716337" cy="1071562"/>
          </a:xfrm>
        </p:spPr>
        <p:txBody>
          <a:bodyPr/>
          <a:lstStyle/>
          <a:p>
            <a:r>
              <a:rPr lang="en-US"/>
              <a:t>Connect your community</a:t>
            </a:r>
          </a:p>
        </p:txBody>
      </p:sp>
    </p:spTree>
    <p:extLst>
      <p:ext uri="{BB962C8B-B14F-4D97-AF65-F5344CB8AC3E}">
        <p14:creationId xmlns:p14="http://schemas.microsoft.com/office/powerpoint/2010/main" val="1157537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B20402-2AE6-6643-9339-4D98E6ABF657}"/>
              </a:ext>
            </a:extLst>
          </p:cNvPr>
          <p:cNvSpPr>
            <a:spLocks noGrp="1"/>
          </p:cNvSpPr>
          <p:nvPr>
            <p:ph type="title"/>
          </p:nvPr>
        </p:nvSpPr>
        <p:spPr>
          <a:xfrm>
            <a:off x="457199" y="1123122"/>
            <a:ext cx="5365532" cy="567566"/>
          </a:xfrm>
        </p:spPr>
        <p:txBody>
          <a:bodyPr>
            <a:normAutofit fontScale="90000"/>
          </a:bodyPr>
          <a:lstStyle/>
          <a:p>
            <a:r>
              <a:rPr lang="en-US"/>
              <a:t>Why Communities in Teams?</a:t>
            </a:r>
          </a:p>
        </p:txBody>
      </p:sp>
      <p:sp>
        <p:nvSpPr>
          <p:cNvPr id="4" name="Content Placeholder 3">
            <a:extLst>
              <a:ext uri="{FF2B5EF4-FFF2-40B4-BE49-F238E27FC236}">
                <a16:creationId xmlns:a16="http://schemas.microsoft.com/office/drawing/2014/main" id="{3D245463-BE5E-794E-A453-2D6B879FD490}"/>
              </a:ext>
            </a:extLst>
          </p:cNvPr>
          <p:cNvSpPr>
            <a:spLocks noGrp="1"/>
          </p:cNvSpPr>
          <p:nvPr>
            <p:ph sz="half" idx="1"/>
          </p:nvPr>
        </p:nvSpPr>
        <p:spPr>
          <a:xfrm>
            <a:off x="457198" y="2257075"/>
            <a:ext cx="5365531" cy="3988784"/>
          </a:xfrm>
        </p:spPr>
        <p:txBody>
          <a:bodyPr/>
          <a:lstStyle/>
          <a:p>
            <a:r>
              <a:rPr lang="en-US" sz="2400"/>
              <a:t>There’s an inherent need to collaborate within groups outside work or school.</a:t>
            </a:r>
          </a:p>
          <a:p>
            <a:endParaRPr lang="en-US" sz="2400"/>
          </a:p>
          <a:p>
            <a:r>
              <a:rPr lang="en-US" sz="2400"/>
              <a:t>There’s also a growing need for a platform to engage with your audience.</a:t>
            </a:r>
          </a:p>
          <a:p>
            <a:endParaRPr lang="en-US" sz="2400"/>
          </a:p>
        </p:txBody>
      </p:sp>
      <p:pic>
        <p:nvPicPr>
          <p:cNvPr id="2" name="Picture 1">
            <a:extLst>
              <a:ext uri="{FF2B5EF4-FFF2-40B4-BE49-F238E27FC236}">
                <a16:creationId xmlns:a16="http://schemas.microsoft.com/office/drawing/2014/main" id="{68A63FA2-B80C-ED7E-CD1D-979B0847225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122973" y="0"/>
            <a:ext cx="6069027" cy="6858000"/>
          </a:xfrm>
          <a:prstGeom prst="rect">
            <a:avLst/>
          </a:prstGeom>
        </p:spPr>
      </p:pic>
    </p:spTree>
    <p:extLst>
      <p:ext uri="{BB962C8B-B14F-4D97-AF65-F5344CB8AC3E}">
        <p14:creationId xmlns:p14="http://schemas.microsoft.com/office/powerpoint/2010/main" val="7079074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8085A11-B108-024E-8018-DC075E2BF9FD}"/>
              </a:ext>
            </a:extLst>
          </p:cNvPr>
          <p:cNvSpPr>
            <a:spLocks noGrp="1"/>
          </p:cNvSpPr>
          <p:nvPr>
            <p:ph type="title"/>
          </p:nvPr>
        </p:nvSpPr>
        <p:spPr>
          <a:xfrm>
            <a:off x="584200" y="2191634"/>
            <a:ext cx="7694038" cy="800219"/>
          </a:xfrm>
        </p:spPr>
        <p:txBody>
          <a:bodyPr/>
          <a:lstStyle/>
          <a:p>
            <a:r>
              <a:rPr lang="en-US" sz="2800">
                <a:latin typeface="Segoe UI Semibold"/>
                <a:cs typeface="Segoe UI Semibold"/>
              </a:rPr>
              <a:t>Microsoft 365 Champion Community</a:t>
            </a:r>
            <a:br>
              <a:rPr lang="en-US" sz="2800">
                <a:latin typeface="Segoe UI Semibold" panose="020B0702040204020203" pitchFamily="34" charset="0"/>
                <a:cs typeface="Segoe UI Semibold" panose="020B0702040204020203" pitchFamily="34" charset="0"/>
              </a:rPr>
            </a:br>
            <a:r>
              <a:rPr lang="en-US" sz="2400" i="1">
                <a:latin typeface="Segoe UI Semibold"/>
                <a:cs typeface="Segoe UI Semibold"/>
              </a:rPr>
              <a:t>April 2024 Monthly Call</a:t>
            </a:r>
            <a:endParaRPr lang="en-US" sz="2800" i="1">
              <a:latin typeface="Segoe UI Semibold"/>
              <a:cs typeface="Segoe UI Semibold"/>
            </a:endParaRPr>
          </a:p>
        </p:txBody>
      </p:sp>
      <p:sp>
        <p:nvSpPr>
          <p:cNvPr id="12" name="Text Placeholder 11">
            <a:extLst>
              <a:ext uri="{FF2B5EF4-FFF2-40B4-BE49-F238E27FC236}">
                <a16:creationId xmlns:a16="http://schemas.microsoft.com/office/drawing/2014/main" id="{EA510442-02E8-5741-BC0C-68D2CE17BBBC}"/>
              </a:ext>
            </a:extLst>
          </p:cNvPr>
          <p:cNvSpPr>
            <a:spLocks noGrp="1"/>
          </p:cNvSpPr>
          <p:nvPr>
            <p:ph type="body" sz="quarter" idx="12"/>
          </p:nvPr>
        </p:nvSpPr>
        <p:spPr>
          <a:xfrm>
            <a:off x="584200" y="3336758"/>
            <a:ext cx="5511800" cy="443198"/>
          </a:xfrm>
        </p:spPr>
        <p:txBody>
          <a:bodyPr/>
          <a:lstStyle/>
          <a:p>
            <a:r>
              <a:rPr lang="en-US">
                <a:latin typeface="Segoe UI" panose="020B0502040204020203" pitchFamily="34" charset="0"/>
              </a:rPr>
              <a:t>Microsoft Teams </a:t>
            </a:r>
            <a:r>
              <a:rPr lang="en-US" b="1">
                <a:latin typeface="Segoe UI" panose="020B0502040204020203" pitchFamily="34" charset="0"/>
              </a:rPr>
              <a:t>Customer Advocacy Group</a:t>
            </a:r>
            <a:br>
              <a:rPr lang="en-US">
                <a:latin typeface="Segoe UI" panose="020B0502040204020203" pitchFamily="34" charset="0"/>
              </a:rPr>
            </a:br>
            <a:r>
              <a:rPr lang="en-US">
                <a:latin typeface="Segoe UI" panose="020B0502040204020203" pitchFamily="34" charset="0"/>
              </a:rPr>
              <a:t>Karuana Gatimu, Tiffany Lee, Jessie Hwang</a:t>
            </a:r>
          </a:p>
        </p:txBody>
      </p:sp>
    </p:spTree>
    <p:extLst>
      <p:ext uri="{BB962C8B-B14F-4D97-AF65-F5344CB8AC3E}">
        <p14:creationId xmlns:p14="http://schemas.microsoft.com/office/powerpoint/2010/main" val="35198973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BE75520-D342-4301-975E-A212B3A9A058}"/>
              </a:ext>
            </a:extLst>
          </p:cNvPr>
          <p:cNvSpPr>
            <a:spLocks noGrp="1"/>
          </p:cNvSpPr>
          <p:nvPr>
            <p:ph type="title"/>
          </p:nvPr>
        </p:nvSpPr>
        <p:spPr>
          <a:xfrm>
            <a:off x="457200" y="1149491"/>
            <a:ext cx="11018520" cy="430887"/>
          </a:xfrm>
        </p:spPr>
        <p:txBody>
          <a:bodyPr/>
          <a:lstStyle/>
          <a:p>
            <a:r>
              <a:rPr lang="en-US"/>
              <a:t>Communities in Teams are optimized for personal use</a:t>
            </a:r>
          </a:p>
        </p:txBody>
      </p:sp>
      <p:sp>
        <p:nvSpPr>
          <p:cNvPr id="7" name="Content Placeholder 6">
            <a:extLst>
              <a:ext uri="{FF2B5EF4-FFF2-40B4-BE49-F238E27FC236}">
                <a16:creationId xmlns:a16="http://schemas.microsoft.com/office/drawing/2014/main" id="{B54D00BB-9421-4E5A-9336-120AC502F667}"/>
              </a:ext>
            </a:extLst>
          </p:cNvPr>
          <p:cNvSpPr>
            <a:spLocks noGrp="1"/>
          </p:cNvSpPr>
          <p:nvPr>
            <p:ph sz="half" idx="1"/>
          </p:nvPr>
        </p:nvSpPr>
        <p:spPr>
          <a:xfrm>
            <a:off x="457200" y="2142642"/>
            <a:ext cx="3200400" cy="3257302"/>
          </a:xfrm>
        </p:spPr>
        <p:txBody>
          <a:bodyPr/>
          <a:lstStyle/>
          <a:p>
            <a:pPr defTabSz="914400">
              <a:lnSpc>
                <a:spcPct val="150000"/>
              </a:lnSpc>
              <a:spcBef>
                <a:spcPts val="1000"/>
              </a:spcBef>
              <a:buSzTx/>
              <a:defRPr/>
            </a:pPr>
            <a:r>
              <a:rPr lang="en-US" sz="1800">
                <a:solidFill>
                  <a:srgbClr val="2A436E"/>
                </a:solidFill>
                <a:latin typeface="Segoe UI" panose="020B0502040204020203" pitchFamily="34" charset="0"/>
                <a:cs typeface="Segoe UI" panose="020B0502040204020203" pitchFamily="34" charset="0"/>
              </a:rPr>
              <a:t>Like in Teams for work, you can use channels to keep related conversations together.</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a:ln>
                <a:noFill/>
              </a:ln>
              <a:solidFill>
                <a:srgbClr val="2A436E"/>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2A436E"/>
                </a:solidFill>
                <a:effectLst/>
                <a:uLnTx/>
                <a:uFillTx/>
                <a:latin typeface="Segoe UI" panose="020B0502040204020203" pitchFamily="34" charset="0"/>
                <a:ea typeface="+mn-ea"/>
                <a:cs typeface="Segoe UI" panose="020B0502040204020203" pitchFamily="34" charset="0"/>
              </a:rPr>
              <a:t>In threaded conversations, you can share photos, files, use MS Designer for announcement banners or create polls.</a:t>
            </a:r>
          </a:p>
          <a:p>
            <a:endParaRPr lang="en-US"/>
          </a:p>
        </p:txBody>
      </p:sp>
      <p:sp>
        <p:nvSpPr>
          <p:cNvPr id="8" name="Content Placeholder 7">
            <a:extLst>
              <a:ext uri="{FF2B5EF4-FFF2-40B4-BE49-F238E27FC236}">
                <a16:creationId xmlns:a16="http://schemas.microsoft.com/office/drawing/2014/main" id="{99A22C38-5F64-402D-AE98-D8E1AC400A3D}"/>
              </a:ext>
            </a:extLst>
          </p:cNvPr>
          <p:cNvSpPr>
            <a:spLocks noGrp="1"/>
          </p:cNvSpPr>
          <p:nvPr>
            <p:ph sz="half" idx="11"/>
          </p:nvPr>
        </p:nvSpPr>
        <p:spPr/>
        <p:txBody>
          <a:body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A436E"/>
                </a:solidFill>
                <a:effectLst/>
                <a:uLnTx/>
                <a:uFillTx/>
                <a:latin typeface="Segoe UI" panose="020B0502040204020203" pitchFamily="34" charset="0"/>
                <a:ea typeface="+mn-ea"/>
                <a:cs typeface="Segoe UI" panose="020B0502040204020203" pitchFamily="34" charset="0"/>
              </a:rPr>
              <a:t>Many communities build on community calendar.</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a:ln>
                <a:noFill/>
              </a:ln>
              <a:solidFill>
                <a:srgbClr val="2A436E"/>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2A436E"/>
                </a:solidFill>
                <a:effectLst/>
                <a:uLnTx/>
                <a:uFillTx/>
                <a:latin typeface="Segoe UI" panose="020B0502040204020203" pitchFamily="34" charset="0"/>
                <a:ea typeface="+mn-ea"/>
                <a:cs typeface="Segoe UI" panose="020B0502040204020203" pitchFamily="34" charset="0"/>
              </a:rPr>
              <a:t>Community events are Teams meetings for easy meeting joins.</a:t>
            </a:r>
          </a:p>
          <a:p>
            <a:endParaRPr lang="en-US"/>
          </a:p>
        </p:txBody>
      </p:sp>
      <p:sp>
        <p:nvSpPr>
          <p:cNvPr id="9" name="Content Placeholder 8">
            <a:extLst>
              <a:ext uri="{FF2B5EF4-FFF2-40B4-BE49-F238E27FC236}">
                <a16:creationId xmlns:a16="http://schemas.microsoft.com/office/drawing/2014/main" id="{3C4B77FB-F8A1-457E-BB0C-45E134FFD335}"/>
              </a:ext>
            </a:extLst>
          </p:cNvPr>
          <p:cNvSpPr>
            <a:spLocks noGrp="1"/>
          </p:cNvSpPr>
          <p:nvPr>
            <p:ph sz="half" idx="12"/>
          </p:nvPr>
        </p:nvSpPr>
        <p:spPr/>
        <p:txBody>
          <a:body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A436E"/>
                </a:solidFill>
                <a:effectLst/>
                <a:uLnTx/>
                <a:uFillTx/>
                <a:latin typeface="Segoe UI" panose="020B0502040204020203" pitchFamily="34" charset="0"/>
                <a:ea typeface="+mn-ea"/>
                <a:cs typeface="Segoe UI" panose="020B0502040204020203" pitchFamily="34" charset="0"/>
              </a:rPr>
              <a:t>You have tools to manage your community and access to it.</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a:ln>
                <a:noFill/>
              </a:ln>
              <a:solidFill>
                <a:srgbClr val="2A436E"/>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2A436E"/>
                </a:solidFill>
                <a:effectLst/>
                <a:uLnTx/>
                <a:uFillTx/>
                <a:latin typeface="Segoe UI" panose="020B0502040204020203" pitchFamily="34" charset="0"/>
                <a:ea typeface="+mn-ea"/>
                <a:cs typeface="Segoe UI" panose="020B0502040204020203" pitchFamily="34" charset="0"/>
              </a:rPr>
              <a:t>Community owners can delete content, remove community members and control access to the community.</a:t>
            </a:r>
          </a:p>
          <a:p>
            <a:endParaRPr lang="en-US"/>
          </a:p>
        </p:txBody>
      </p:sp>
    </p:spTree>
    <p:extLst>
      <p:ext uri="{BB962C8B-B14F-4D97-AF65-F5344CB8AC3E}">
        <p14:creationId xmlns:p14="http://schemas.microsoft.com/office/powerpoint/2010/main" val="201268788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FE11489-0BEC-495E-AC7D-24CC36176096}"/>
              </a:ext>
            </a:extLst>
          </p:cNvPr>
          <p:cNvSpPr>
            <a:spLocks noGrp="1"/>
          </p:cNvSpPr>
          <p:nvPr>
            <p:ph type="title"/>
          </p:nvPr>
        </p:nvSpPr>
        <p:spPr>
          <a:xfrm>
            <a:off x="457200" y="1123122"/>
            <a:ext cx="11000792" cy="3383564"/>
          </a:xfrm>
        </p:spPr>
        <p:txBody>
          <a:bodyPr>
            <a:normAutofit/>
          </a:bodyPr>
          <a:lstStyle/>
          <a:p>
            <a:r>
              <a:rPr lang="en-US" sz="6000"/>
              <a:t>Demo time </a:t>
            </a:r>
            <a:br>
              <a:rPr lang="en-US"/>
            </a:br>
            <a:br>
              <a:rPr lang="en-US"/>
            </a:br>
            <a:br>
              <a:rPr lang="en-US"/>
            </a:br>
            <a:r>
              <a:rPr lang="en-US"/>
              <a:t>Communities in Teams</a:t>
            </a:r>
          </a:p>
        </p:txBody>
      </p:sp>
    </p:spTree>
    <p:extLst>
      <p:ext uri="{BB962C8B-B14F-4D97-AF65-F5344CB8AC3E}">
        <p14:creationId xmlns:p14="http://schemas.microsoft.com/office/powerpoint/2010/main" val="12347775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1FCC9B2D-8096-CF60-2314-8FC1B075E680}"/>
              </a:ext>
            </a:extLst>
          </p:cNvPr>
          <p:cNvSpPr txBox="1">
            <a:spLocks noGrp="1"/>
          </p:cNvSpPr>
          <p:nvPr>
            <p:ph type="title"/>
          </p:nvPr>
        </p:nvSpPr>
        <p:spPr>
          <a:xfrm>
            <a:off x="480392" y="2038607"/>
            <a:ext cx="11277600" cy="567566"/>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2400" b="1" i="0" kern="1200">
                <a:solidFill>
                  <a:srgbClr val="2A436E"/>
                </a:solidFill>
                <a:latin typeface="Segoe UI Semibold" panose="020B0502040204020203" pitchFamily="34" charset="0"/>
                <a:ea typeface="+mj-ea"/>
                <a:cs typeface="Segoe UI Semibold"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2A436E"/>
                </a:solidFill>
                <a:effectLst/>
                <a:uLnTx/>
                <a:uFillTx/>
                <a:latin typeface="Segoe UI Semibold" panose="020B0502040204020203" pitchFamily="34" charset="0"/>
                <a:ea typeface="+mj-ea"/>
                <a:cs typeface="Segoe UI Semibold" panose="020B0502040204020203" pitchFamily="34" charset="0"/>
              </a:rPr>
              <a:t>Meeting inter-operability</a:t>
            </a:r>
          </a:p>
        </p:txBody>
      </p:sp>
      <p:sp>
        <p:nvSpPr>
          <p:cNvPr id="4" name="Text Placeholder 3">
            <a:extLst>
              <a:ext uri="{FF2B5EF4-FFF2-40B4-BE49-F238E27FC236}">
                <a16:creationId xmlns:a16="http://schemas.microsoft.com/office/drawing/2014/main" id="{9D043AFD-82DA-F5CF-DF9E-26E4BCE091F1}"/>
              </a:ext>
            </a:extLst>
          </p:cNvPr>
          <p:cNvSpPr>
            <a:spLocks noGrp="1"/>
          </p:cNvSpPr>
          <p:nvPr>
            <p:ph type="body" sz="quarter" idx="11"/>
          </p:nvPr>
        </p:nvSpPr>
        <p:spPr/>
        <p:txBody>
          <a:bodyPr/>
          <a:lstStyle/>
          <a:p>
            <a:r>
              <a:rPr lang="en-US"/>
              <a:t>Even for meetings, </a:t>
            </a:r>
            <a:br>
              <a:rPr lang="en-US"/>
            </a:br>
            <a:r>
              <a:rPr lang="en-US"/>
              <a:t>it will be just Microsoft Teams</a:t>
            </a:r>
          </a:p>
        </p:txBody>
      </p:sp>
    </p:spTree>
    <p:extLst>
      <p:ext uri="{BB962C8B-B14F-4D97-AF65-F5344CB8AC3E}">
        <p14:creationId xmlns:p14="http://schemas.microsoft.com/office/powerpoint/2010/main" val="426988689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FE11489-0BEC-495E-AC7D-24CC36176096}"/>
              </a:ext>
            </a:extLst>
          </p:cNvPr>
          <p:cNvSpPr>
            <a:spLocks noGrp="1"/>
          </p:cNvSpPr>
          <p:nvPr>
            <p:ph type="title"/>
          </p:nvPr>
        </p:nvSpPr>
        <p:spPr>
          <a:xfrm>
            <a:off x="457200" y="1125843"/>
            <a:ext cx="11018520" cy="492443"/>
          </a:xfrm>
        </p:spPr>
        <p:txBody>
          <a:bodyPr/>
          <a:lstStyle/>
          <a:p>
            <a:r>
              <a:rPr lang="en-US" sz="3200"/>
              <a:t>Yay, no more joining a Teams meeting in browser as a guest!</a:t>
            </a:r>
          </a:p>
        </p:txBody>
      </p:sp>
      <p:sp>
        <p:nvSpPr>
          <p:cNvPr id="7" name="Content Placeholder 6">
            <a:extLst>
              <a:ext uri="{FF2B5EF4-FFF2-40B4-BE49-F238E27FC236}">
                <a16:creationId xmlns:a16="http://schemas.microsoft.com/office/drawing/2014/main" id="{46180714-D48C-4561-B05D-31DDC9D12751}"/>
              </a:ext>
            </a:extLst>
          </p:cNvPr>
          <p:cNvSpPr>
            <a:spLocks noGrp="1"/>
          </p:cNvSpPr>
          <p:nvPr>
            <p:ph sz="half" idx="1"/>
          </p:nvPr>
        </p:nvSpPr>
        <p:spPr>
          <a:xfrm>
            <a:off x="457200" y="2783769"/>
            <a:ext cx="3200400" cy="2769989"/>
          </a:xfrm>
        </p:spPr>
        <p:txBody>
          <a:bodyPr/>
          <a:lstStyle/>
          <a:p>
            <a:pPr>
              <a:buSzTx/>
              <a:defRPr/>
            </a:pPr>
            <a:r>
              <a:rPr lang="en-US" sz="2400"/>
              <a:t>You can choose which account to choose for the Teams meeting.</a:t>
            </a:r>
          </a:p>
          <a:p>
            <a:pPr>
              <a:buSzTx/>
              <a:defRPr/>
            </a:pPr>
            <a:endParaRPr lang="en-US"/>
          </a:p>
          <a:p>
            <a:pPr>
              <a:buSzTx/>
              <a:defRPr/>
            </a:pPr>
            <a:r>
              <a:rPr lang="en-US" sz="1400"/>
              <a:t>You can still join as a guest, too.</a:t>
            </a:r>
          </a:p>
          <a:p>
            <a:endParaRPr lang="en-US"/>
          </a:p>
        </p:txBody>
      </p:sp>
      <p:sp>
        <p:nvSpPr>
          <p:cNvPr id="8" name="Content Placeholder 7">
            <a:extLst>
              <a:ext uri="{FF2B5EF4-FFF2-40B4-BE49-F238E27FC236}">
                <a16:creationId xmlns:a16="http://schemas.microsoft.com/office/drawing/2014/main" id="{BED24D30-F2D3-4DBA-95DA-D37E27001CD6}"/>
              </a:ext>
            </a:extLst>
          </p:cNvPr>
          <p:cNvSpPr>
            <a:spLocks noGrp="1"/>
          </p:cNvSpPr>
          <p:nvPr>
            <p:ph sz="half" idx="11"/>
          </p:nvPr>
        </p:nvSpPr>
        <p:spPr>
          <a:xfrm>
            <a:off x="4495800" y="2783769"/>
            <a:ext cx="3200400" cy="3139321"/>
          </a:xfrm>
        </p:spPr>
        <p:txBody>
          <a:bodyPr/>
          <a:lstStyle/>
          <a:p>
            <a:pPr lvl="0">
              <a:buSzTx/>
              <a:defRPr/>
            </a:pPr>
            <a:r>
              <a:rPr lang="en-US" sz="2400"/>
              <a:t>Join a Teams for work or school meeting with your personal Microsoft account.</a:t>
            </a:r>
          </a:p>
          <a:p>
            <a:pPr lvl="0">
              <a:buSzTx/>
              <a:defRPr/>
            </a:pPr>
            <a:endParaRPr lang="en-US"/>
          </a:p>
          <a:p>
            <a:pPr lvl="0">
              <a:buSzTx/>
              <a:defRPr/>
            </a:pPr>
            <a:r>
              <a:rPr lang="en-US" sz="1400"/>
              <a:t>Or the other way around.</a:t>
            </a:r>
          </a:p>
          <a:p>
            <a:endParaRPr lang="en-US"/>
          </a:p>
        </p:txBody>
      </p:sp>
      <p:sp>
        <p:nvSpPr>
          <p:cNvPr id="9" name="Content Placeholder 8">
            <a:extLst>
              <a:ext uri="{FF2B5EF4-FFF2-40B4-BE49-F238E27FC236}">
                <a16:creationId xmlns:a16="http://schemas.microsoft.com/office/drawing/2014/main" id="{BE4BB279-7EC7-453D-B3F4-FCF892B5BA7A}"/>
              </a:ext>
            </a:extLst>
          </p:cNvPr>
          <p:cNvSpPr>
            <a:spLocks noGrp="1"/>
          </p:cNvSpPr>
          <p:nvPr>
            <p:ph sz="half" idx="12"/>
          </p:nvPr>
        </p:nvSpPr>
        <p:spPr>
          <a:xfrm>
            <a:off x="8534400" y="2783769"/>
            <a:ext cx="3200400" cy="2769989"/>
          </a:xfrm>
        </p:spPr>
        <p:txBody>
          <a:bodyPr/>
          <a:lstStyle/>
          <a:p>
            <a:pPr lvl="0">
              <a:buSzTx/>
              <a:defRPr/>
            </a:pPr>
            <a:r>
              <a:rPr lang="en-US" sz="2400"/>
              <a:t>Addresses a huge pain point as heard from Teams customers.</a:t>
            </a:r>
          </a:p>
          <a:p>
            <a:pPr lvl="0">
              <a:buSzTx/>
              <a:defRPr/>
            </a:pPr>
            <a:endParaRPr lang="en-US"/>
          </a:p>
          <a:p>
            <a:pPr lvl="0">
              <a:buSzTx/>
              <a:defRPr/>
            </a:pPr>
            <a:r>
              <a:rPr lang="en-US" sz="1400"/>
              <a:t>Teams meetings will just work.</a:t>
            </a:r>
          </a:p>
          <a:p>
            <a:endParaRPr lang="en-US"/>
          </a:p>
        </p:txBody>
      </p:sp>
    </p:spTree>
    <p:extLst>
      <p:ext uri="{BB962C8B-B14F-4D97-AF65-F5344CB8AC3E}">
        <p14:creationId xmlns:p14="http://schemas.microsoft.com/office/powerpoint/2010/main" val="13043213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FE11489-0BEC-495E-AC7D-24CC36176096}"/>
              </a:ext>
            </a:extLst>
          </p:cNvPr>
          <p:cNvSpPr>
            <a:spLocks noGrp="1"/>
          </p:cNvSpPr>
          <p:nvPr>
            <p:ph type="title"/>
          </p:nvPr>
        </p:nvSpPr>
        <p:spPr>
          <a:xfrm>
            <a:off x="457200" y="1123122"/>
            <a:ext cx="11000792" cy="3383564"/>
          </a:xfrm>
        </p:spPr>
        <p:txBody>
          <a:bodyPr>
            <a:normAutofit/>
          </a:bodyPr>
          <a:lstStyle/>
          <a:p>
            <a:r>
              <a:rPr lang="en-US" sz="6000"/>
              <a:t>Demo time </a:t>
            </a:r>
            <a:br>
              <a:rPr lang="en-US"/>
            </a:br>
            <a:br>
              <a:rPr lang="en-US"/>
            </a:br>
            <a:br>
              <a:rPr lang="en-US"/>
            </a:br>
            <a:r>
              <a:rPr lang="en-US"/>
              <a:t>Join Teams for work meeting with your personal Microsoft account</a:t>
            </a:r>
          </a:p>
        </p:txBody>
      </p:sp>
    </p:spTree>
    <p:extLst>
      <p:ext uri="{BB962C8B-B14F-4D97-AF65-F5344CB8AC3E}">
        <p14:creationId xmlns:p14="http://schemas.microsoft.com/office/powerpoint/2010/main" val="22837485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428C-4DC8-73EF-2869-CF682F82BE88}"/>
              </a:ext>
            </a:extLst>
          </p:cNvPr>
          <p:cNvSpPr>
            <a:spLocks noGrp="1"/>
          </p:cNvSpPr>
          <p:nvPr>
            <p:ph type="title"/>
          </p:nvPr>
        </p:nvSpPr>
        <p:spPr/>
        <p:txBody>
          <a:bodyPr/>
          <a:lstStyle/>
          <a:p>
            <a:r>
              <a:rPr lang="en-US"/>
              <a:t>Q &amp; A</a:t>
            </a:r>
          </a:p>
        </p:txBody>
      </p:sp>
    </p:spTree>
    <p:extLst>
      <p:ext uri="{BB962C8B-B14F-4D97-AF65-F5344CB8AC3E}">
        <p14:creationId xmlns:p14="http://schemas.microsoft.com/office/powerpoint/2010/main" val="195197507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78EFD0-46CC-4A91-89B5-99A7B89A2D4B}"/>
              </a:ext>
              <a:ext uri="{C183D7F6-B498-43B3-948B-1728B52AA6E4}">
                <adec:decorative xmlns:adec="http://schemas.microsoft.com/office/drawing/2017/decorative" val="1"/>
              </a:ext>
            </a:extLst>
          </p:cNvPr>
          <p:cNvSpPr/>
          <p:nvPr/>
        </p:nvSpPr>
        <p:spPr>
          <a:xfrm>
            <a:off x="0" y="-44223"/>
            <a:ext cx="12192000" cy="1273937"/>
          </a:xfrm>
          <a:prstGeom prst="rect">
            <a:avLst/>
          </a:prstGeom>
          <a:gradFill>
            <a:gsLst>
              <a:gs pos="0">
                <a:srgbClr val="29397F"/>
              </a:gs>
              <a:gs pos="59000">
                <a:srgbClr val="06538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FF0000"/>
              </a:solidFill>
              <a:effectLst/>
              <a:uLnTx/>
              <a:uFillTx/>
              <a:latin typeface="Segoe UI"/>
              <a:ea typeface="+mn-ea"/>
              <a:cs typeface="+mn-cs"/>
            </a:endParaRPr>
          </a:p>
        </p:txBody>
      </p:sp>
      <p:sp>
        <p:nvSpPr>
          <p:cNvPr id="2" name="Title 1">
            <a:extLst>
              <a:ext uri="{FF2B5EF4-FFF2-40B4-BE49-F238E27FC236}">
                <a16:creationId xmlns:a16="http://schemas.microsoft.com/office/drawing/2014/main" id="{EA9347A3-1A17-486F-A299-C38714EE7E08}"/>
              </a:ext>
            </a:extLst>
          </p:cNvPr>
          <p:cNvSpPr>
            <a:spLocks noGrp="1"/>
          </p:cNvSpPr>
          <p:nvPr>
            <p:ph type="title"/>
          </p:nvPr>
        </p:nvSpPr>
        <p:spPr>
          <a:xfrm>
            <a:off x="588263" y="457200"/>
            <a:ext cx="11378450" cy="492443"/>
          </a:xfrm>
        </p:spPr>
        <p:txBody>
          <a:bodyPr/>
          <a:lstStyle/>
          <a:p>
            <a:r>
              <a:rPr lang="en-US" sz="3200">
                <a:solidFill>
                  <a:schemeClr val="bg1"/>
                </a:solidFill>
              </a:rPr>
              <a:t>Upcoming community events</a:t>
            </a:r>
          </a:p>
        </p:txBody>
      </p:sp>
      <p:sp>
        <p:nvSpPr>
          <p:cNvPr id="9" name="Text Placeholder 8">
            <a:extLst>
              <a:ext uri="{FF2B5EF4-FFF2-40B4-BE49-F238E27FC236}">
                <a16:creationId xmlns:a16="http://schemas.microsoft.com/office/drawing/2014/main" id="{6F7F9D9D-BC2E-2B95-D667-3771B36DF0AD}"/>
              </a:ext>
            </a:extLst>
          </p:cNvPr>
          <p:cNvSpPr>
            <a:spLocks noGrp="1"/>
          </p:cNvSpPr>
          <p:nvPr>
            <p:ph type="body" sz="quarter" idx="10"/>
          </p:nvPr>
        </p:nvSpPr>
        <p:spPr>
          <a:xfrm>
            <a:off x="584201" y="1576853"/>
            <a:ext cx="2565400" cy="3428051"/>
          </a:xfrm>
        </p:spPr>
        <p:txBody>
          <a:bodyPr>
            <a:noAutofit/>
          </a:bodyPr>
          <a:lstStyle/>
          <a:p>
            <a:pPr marL="0" indent="0" algn="l">
              <a:buNone/>
            </a:pPr>
            <a:r>
              <a:rPr lang="en-US" b="0" i="0">
                <a:solidFill>
                  <a:srgbClr val="262626"/>
                </a:solidFill>
                <a:effectLst/>
                <a:latin typeface="Segoe UI" panose="020B0502040204020203" pitchFamily="34" charset="0"/>
              </a:rPr>
              <a:t>April 23-24</a:t>
            </a:r>
          </a:p>
          <a:p>
            <a:pPr marL="0" indent="0" algn="l">
              <a:buNone/>
            </a:pPr>
            <a:r>
              <a:rPr lang="en-US" b="0" i="0">
                <a:solidFill>
                  <a:srgbClr val="262626"/>
                </a:solidFill>
                <a:effectLst/>
                <a:latin typeface="Segoe UI" panose="020B0502040204020203" pitchFamily="34" charset="0"/>
              </a:rPr>
              <a:t>April 30-May 2</a:t>
            </a:r>
          </a:p>
          <a:p>
            <a:pPr marL="0" indent="0" algn="l">
              <a:buNone/>
            </a:pPr>
            <a:r>
              <a:rPr lang="en-US" b="0" i="0">
                <a:solidFill>
                  <a:srgbClr val="262626"/>
                </a:solidFill>
                <a:effectLst/>
                <a:latin typeface="Segoe UI" panose="020B0502040204020203" pitchFamily="34" charset="0"/>
              </a:rPr>
              <a:t>June 3-7</a:t>
            </a:r>
          </a:p>
          <a:p>
            <a:pPr marL="0" indent="0" algn="l">
              <a:buNone/>
            </a:pPr>
            <a:r>
              <a:rPr lang="en-US">
                <a:solidFill>
                  <a:srgbClr val="262626"/>
                </a:solidFill>
                <a:latin typeface="Segoe UI" panose="020B0502040204020203" pitchFamily="34" charset="0"/>
              </a:rPr>
              <a:t>August 12-16</a:t>
            </a:r>
            <a:endParaRPr lang="en-US" b="0" i="0">
              <a:solidFill>
                <a:srgbClr val="262626"/>
              </a:solidFill>
              <a:effectLst/>
              <a:latin typeface="Segoe UI" panose="020B0502040204020203" pitchFamily="34" charset="0"/>
            </a:endParaRPr>
          </a:p>
          <a:p>
            <a:pPr marL="0" indent="0" algn="l">
              <a:buNone/>
            </a:pPr>
            <a:endParaRPr lang="en-US">
              <a:solidFill>
                <a:srgbClr val="262626"/>
              </a:solidFill>
              <a:latin typeface="Segoe UI" panose="020B0502040204020203" pitchFamily="34" charset="0"/>
            </a:endParaRPr>
          </a:p>
        </p:txBody>
      </p:sp>
      <p:sp>
        <p:nvSpPr>
          <p:cNvPr id="10" name="Text Placeholder 8">
            <a:extLst>
              <a:ext uri="{FF2B5EF4-FFF2-40B4-BE49-F238E27FC236}">
                <a16:creationId xmlns:a16="http://schemas.microsoft.com/office/drawing/2014/main" id="{ED404723-A98F-AFDB-C4DB-EE1FD1623EB5}"/>
              </a:ext>
            </a:extLst>
          </p:cNvPr>
          <p:cNvSpPr txBox="1">
            <a:spLocks/>
          </p:cNvSpPr>
          <p:nvPr/>
        </p:nvSpPr>
        <p:spPr>
          <a:xfrm>
            <a:off x="3321878" y="1576853"/>
            <a:ext cx="4483652" cy="3428051"/>
          </a:xfrm>
          <a:prstGeom prst="rect">
            <a:avLst/>
          </a:prstGeom>
        </p:spPr>
        <p:txBody>
          <a:bodyPr vert="horz" wrap="square" lIns="0" tIns="0" rIns="0" bIns="0" rtlCol="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sng" strike="noStrike" kern="1200" cap="none" spc="0" normalizeH="0" baseline="0" noProof="0">
                <a:ln>
                  <a:noFill/>
                </a:ln>
                <a:solidFill>
                  <a:srgbClr val="0078D4"/>
                </a:solidFill>
                <a:effectLst/>
                <a:uLnTx/>
                <a:uFillTx/>
                <a:latin typeface="Segoe UI" panose="020B0502040204020203" pitchFamily="34" charset="0"/>
                <a:ea typeface="+mn-ea"/>
                <a:cs typeface="Segoe UI Semilight" panose="020B0402040204020203" pitchFamily="34" charset="0"/>
                <a:hlinkClick r:id="rId2"/>
              </a:rPr>
              <a:t>Comms </a:t>
            </a:r>
            <a:r>
              <a:rPr kumimoji="0" lang="en-US" sz="2000" b="0" i="0" u="sng" strike="noStrike" kern="1200" cap="none" spc="0" normalizeH="0" baseline="0" noProof="0" err="1">
                <a:ln>
                  <a:noFill/>
                </a:ln>
                <a:solidFill>
                  <a:srgbClr val="0078D4"/>
                </a:solidFill>
                <a:effectLst/>
                <a:uLnTx/>
                <a:uFillTx/>
                <a:latin typeface="Segoe UI" panose="020B0502040204020203" pitchFamily="34" charset="0"/>
                <a:ea typeface="+mn-ea"/>
                <a:cs typeface="Segoe UI Semilight" panose="020B0402040204020203" pitchFamily="34" charset="0"/>
                <a:hlinkClick r:id="rId2"/>
              </a:rPr>
              <a:t>vNext</a:t>
            </a:r>
            <a:endParaRPr kumimoji="0" lang="en-US" sz="2000" b="0" i="0" u="sng" strike="noStrike" kern="1200" cap="none" spc="0" normalizeH="0" baseline="0" noProof="0">
              <a:ln>
                <a:noFill/>
              </a:ln>
              <a:solidFill>
                <a:srgbClr val="0078D4"/>
              </a:solidFill>
              <a:effectLst/>
              <a:uLnTx/>
              <a:uFillTx/>
              <a:latin typeface="Segoe UI" panose="020B0502040204020203" pitchFamily="34" charset="0"/>
              <a:ea typeface="+mn-ea"/>
              <a:cs typeface="Segoe UI Semilight" panose="020B0402040204020203" pitchFamily="34" charset="0"/>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sng" strike="noStrike" kern="1200" cap="none" spc="0" normalizeH="0" baseline="0" noProof="0">
                <a:ln>
                  <a:noFill/>
                </a:ln>
                <a:solidFill>
                  <a:srgbClr val="0078D4"/>
                </a:solidFill>
                <a:effectLst/>
                <a:uLnTx/>
                <a:uFillTx/>
                <a:latin typeface="Segoe UI" panose="020B0502040204020203" pitchFamily="34" charset="0"/>
                <a:ea typeface="+mn-ea"/>
                <a:cs typeface="Segoe UI Semilight" panose="020B0402040204020203" pitchFamily="34" charset="0"/>
              </a:rPr>
              <a:t>Microsoft 365 Community Conference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sng" strike="noStrike" kern="1200" cap="none" spc="0" normalizeH="0" baseline="0" noProof="0">
                <a:ln>
                  <a:noFill/>
                </a:ln>
                <a:solidFill>
                  <a:srgbClr val="0078D4"/>
                </a:solidFill>
                <a:effectLst/>
                <a:uLnTx/>
                <a:uFillTx/>
                <a:latin typeface="Segoe UI" panose="020B0502040204020203" pitchFamily="34" charset="0"/>
                <a:ea typeface="+mn-ea"/>
                <a:cs typeface="Segoe UI Semilight" panose="020B0402040204020203" pitchFamily="34" charset="0"/>
              </a:rPr>
              <a:t>TechCon365 &amp; PWRCON Seattle 2024</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sng" strike="noStrike" kern="1200" cap="none" spc="0" normalizeH="0" baseline="0" noProof="0">
                <a:ln>
                  <a:noFill/>
                </a:ln>
                <a:solidFill>
                  <a:srgbClr val="0078D4"/>
                </a:solidFill>
                <a:effectLst/>
                <a:uLnTx/>
                <a:uFillTx/>
                <a:latin typeface="Segoe UI" panose="020B0502040204020203" pitchFamily="34" charset="0"/>
                <a:ea typeface="+mn-ea"/>
                <a:cs typeface="Segoe UI Semilight" panose="020B0402040204020203" pitchFamily="34" charset="0"/>
                <a:hlinkClick r:id="rId3"/>
              </a:rPr>
              <a:t>TechCon365 DC</a:t>
            </a:r>
            <a:endParaRPr kumimoji="0" lang="en-US" sz="2000" b="0" i="0" u="sng" strike="noStrike" kern="1200" cap="none" spc="0" normalizeH="0" baseline="0" noProof="0">
              <a:ln>
                <a:noFill/>
              </a:ln>
              <a:solidFill>
                <a:srgbClr val="0078D4"/>
              </a:solidFill>
              <a:effectLst/>
              <a:uLnTx/>
              <a:uFillTx/>
              <a:latin typeface="Segoe UI" panose="020B0502040204020203" pitchFamily="34" charset="0"/>
              <a:ea typeface="+mn-ea"/>
              <a:cs typeface="Segoe UI Semilight" panose="020B0402040204020203" pitchFamily="34" charset="0"/>
              <a:hlinkClick r:id="" action="ppaction://noaction"/>
            </a:endParaRPr>
          </a:p>
        </p:txBody>
      </p:sp>
      <p:sp>
        <p:nvSpPr>
          <p:cNvPr id="11" name="Text Placeholder 8">
            <a:extLst>
              <a:ext uri="{FF2B5EF4-FFF2-40B4-BE49-F238E27FC236}">
                <a16:creationId xmlns:a16="http://schemas.microsoft.com/office/drawing/2014/main" id="{7DC7F940-63BA-55D0-AC74-40B9E3E5A202}"/>
              </a:ext>
            </a:extLst>
          </p:cNvPr>
          <p:cNvSpPr txBox="1">
            <a:spLocks/>
          </p:cNvSpPr>
          <p:nvPr/>
        </p:nvSpPr>
        <p:spPr>
          <a:xfrm>
            <a:off x="7977807" y="1572279"/>
            <a:ext cx="3258038" cy="3428051"/>
          </a:xfrm>
          <a:prstGeom prst="rect">
            <a:avLst/>
          </a:prstGeom>
        </p:spPr>
        <p:txBody>
          <a:bodyPr vert="horz" wrap="square" lIns="0" tIns="0" rIns="0" bIns="0" rtlCol="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262626"/>
                </a:solidFill>
                <a:effectLst/>
                <a:uLnTx/>
                <a:uFillTx/>
                <a:latin typeface="Segoe UI" panose="020B0502040204020203" pitchFamily="34" charset="0"/>
                <a:ea typeface="+mn-ea"/>
                <a:cs typeface="Segoe UI Semilight" panose="020B0402040204020203" pitchFamily="34" charset="0"/>
              </a:rPr>
              <a:t>Denver, CO</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262626"/>
                </a:solidFill>
                <a:effectLst/>
                <a:uLnTx/>
                <a:uFillTx/>
                <a:latin typeface="Segoe UI" panose="020B0502040204020203" pitchFamily="34" charset="0"/>
                <a:ea typeface="+mn-ea"/>
                <a:cs typeface="Segoe UI Semilight" panose="020B0402040204020203" pitchFamily="34" charset="0"/>
              </a:rPr>
              <a:t>Orlando, FL</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262626"/>
                </a:solidFill>
                <a:effectLst/>
                <a:uLnTx/>
                <a:uFillTx/>
                <a:latin typeface="Segoe UI" panose="020B0502040204020203" pitchFamily="34" charset="0"/>
                <a:ea typeface="+mn-ea"/>
                <a:cs typeface="Segoe UI Semilight" panose="020B0402040204020203" pitchFamily="34" charset="0"/>
              </a:rPr>
              <a:t>Seattle, WA</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262626"/>
                </a:solidFill>
                <a:effectLst/>
                <a:uLnTx/>
                <a:uFillTx/>
                <a:latin typeface="Segoe UI" panose="020B0502040204020203" pitchFamily="34" charset="0"/>
                <a:ea typeface="+mn-ea"/>
                <a:cs typeface="Segoe UI Semilight" panose="020B0402040204020203" pitchFamily="34" charset="0"/>
              </a:rPr>
              <a:t>Washington, DC</a:t>
            </a:r>
          </a:p>
        </p:txBody>
      </p:sp>
      <p:pic>
        <p:nvPicPr>
          <p:cNvPr id="5" name="Picture 4">
            <a:extLst>
              <a:ext uri="{FF2B5EF4-FFF2-40B4-BE49-F238E27FC236}">
                <a16:creationId xmlns:a16="http://schemas.microsoft.com/office/drawing/2014/main" id="{3A4F6952-0D80-4EA0-9573-E2C232BDEF6C}"/>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t="86664" b="7714"/>
          <a:stretch/>
        </p:blipFill>
        <p:spPr>
          <a:xfrm>
            <a:off x="0" y="6400799"/>
            <a:ext cx="12192000" cy="457201"/>
          </a:xfrm>
          <a:prstGeom prst="rect">
            <a:avLst/>
          </a:prstGeom>
        </p:spPr>
      </p:pic>
      <p:sp>
        <p:nvSpPr>
          <p:cNvPr id="6" name="Rectangle 5">
            <a:extLst>
              <a:ext uri="{FF2B5EF4-FFF2-40B4-BE49-F238E27FC236}">
                <a16:creationId xmlns:a16="http://schemas.microsoft.com/office/drawing/2014/main" id="{56AF98D5-BB8E-40E7-ACA3-26DA70613179}"/>
              </a:ext>
              <a:ext uri="{C183D7F6-B498-43B3-948B-1728B52AA6E4}">
                <adec:decorative xmlns:adec="http://schemas.microsoft.com/office/drawing/2017/decorative" val="1"/>
              </a:ext>
            </a:extLst>
          </p:cNvPr>
          <p:cNvSpPr/>
          <p:nvPr/>
        </p:nvSpPr>
        <p:spPr>
          <a:xfrm>
            <a:off x="3019927" y="6400798"/>
            <a:ext cx="9172074" cy="457202"/>
          </a:xfrm>
          <a:prstGeom prst="rect">
            <a:avLst/>
          </a:prstGeom>
          <a:gradFill>
            <a:gsLst>
              <a:gs pos="0">
                <a:srgbClr val="29397F"/>
              </a:gs>
              <a:gs pos="59000">
                <a:srgbClr val="06538F">
                  <a:alpha val="25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 name="TextBox 6">
            <a:extLst>
              <a:ext uri="{FF2B5EF4-FFF2-40B4-BE49-F238E27FC236}">
                <a16:creationId xmlns:a16="http://schemas.microsoft.com/office/drawing/2014/main" id="{C3859797-FB04-4705-9767-A9343203AA65}"/>
              </a:ext>
            </a:extLst>
          </p:cNvPr>
          <p:cNvSpPr txBox="1"/>
          <p:nvPr/>
        </p:nvSpPr>
        <p:spPr>
          <a:xfrm>
            <a:off x="3663176" y="6064426"/>
            <a:ext cx="8440195" cy="215444"/>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Calibri" panose="020F0502020204030204" pitchFamily="34" charset="0"/>
              </a:rPr>
              <a:t>Explore other </a:t>
            </a:r>
            <a:r>
              <a:rPr kumimoji="0" lang="en-US" sz="1400" b="0" i="0" u="none" strike="noStrike" kern="1200" cap="none" spc="0" normalizeH="0" baseline="0" noProof="0">
                <a:ln>
                  <a:noFill/>
                </a:ln>
                <a:solidFill>
                  <a:srgbClr val="000000"/>
                </a:solidFill>
                <a:effectLst/>
                <a:uLnTx/>
                <a:uFillTx/>
                <a:latin typeface="Segoe UI"/>
                <a:ea typeface="+mn-ea"/>
                <a:cs typeface="Calibri" panose="020F0502020204030204" pitchFamily="34" charset="0"/>
                <a:hlinkClick r:id="rId5"/>
              </a:rPr>
              <a:t>Microsoft events</a:t>
            </a:r>
            <a:r>
              <a:rPr kumimoji="0" lang="en-US" sz="1400" b="0" i="0" u="none" strike="noStrike" kern="1200" cap="none" spc="0" normalizeH="0" baseline="0" noProof="0">
                <a:ln>
                  <a:noFill/>
                </a:ln>
                <a:solidFill>
                  <a:srgbClr val="000000"/>
                </a:solidFill>
                <a:effectLst/>
                <a:uLnTx/>
                <a:uFillTx/>
                <a:latin typeface="Segoe UI"/>
                <a:ea typeface="+mn-ea"/>
                <a:cs typeface="Calibri" panose="020F0502020204030204" pitchFamily="34" charset="0"/>
              </a:rPr>
              <a:t> and </a:t>
            </a:r>
            <a:r>
              <a:rPr kumimoji="0" lang="en-US" sz="1400" b="0" i="0" u="none" strike="noStrike" kern="1200" cap="none" spc="0" normalizeH="0" baseline="0" noProof="0">
                <a:ln>
                  <a:noFill/>
                </a:ln>
                <a:solidFill>
                  <a:srgbClr val="262626"/>
                </a:solidFill>
                <a:effectLst/>
                <a:uLnTx/>
                <a:uFillTx/>
                <a:latin typeface="Segoe UI"/>
                <a:ea typeface="Calibri" panose="020F0502020204030204" pitchFamily="34" charset="0"/>
                <a:cs typeface="+mn-cs"/>
              </a:rPr>
              <a:t>a full list of community-led events can be found at </a:t>
            </a:r>
            <a:r>
              <a:rPr kumimoji="0" lang="en-US" sz="1400" b="0" i="0" u="sng" strike="noStrike" kern="1200" cap="none" spc="0" normalizeH="0" baseline="0" noProof="0">
                <a:ln>
                  <a:noFill/>
                </a:ln>
                <a:solidFill>
                  <a:srgbClr val="0078D4"/>
                </a:solidFill>
                <a:effectLst/>
                <a:uLnTx/>
                <a:uFillTx/>
                <a:latin typeface="Segoe UI"/>
                <a:ea typeface="Calibri" panose="020F0502020204030204" pitchFamily="34" charset="0"/>
                <a:cs typeface="+mn-cs"/>
                <a:hlinkClick r:id="rId6"/>
              </a:rPr>
              <a:t>CommunityDays.org</a:t>
            </a:r>
            <a:endParaRPr kumimoji="0" lang="en-US" sz="14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1634790332"/>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10DD5-7894-5CDB-4B93-6A81360F8C6F}"/>
              </a:ext>
              <a:ext uri="{C183D7F6-B498-43B3-948B-1728B52AA6E4}">
                <adec:decorative xmlns:adec="http://schemas.microsoft.com/office/drawing/2017/decorative" val="1"/>
              </a:ext>
            </a:extLst>
          </p:cNvPr>
          <p:cNvSpPr/>
          <p:nvPr/>
        </p:nvSpPr>
        <p:spPr>
          <a:xfrm>
            <a:off x="0" y="-7499"/>
            <a:ext cx="12192000" cy="62951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6" name="Title 5">
            <a:extLst>
              <a:ext uri="{FF2B5EF4-FFF2-40B4-BE49-F238E27FC236}">
                <a16:creationId xmlns:a16="http://schemas.microsoft.com/office/drawing/2014/main" id="{B025DC63-3241-8952-085D-4E9C7D05BB2A}"/>
              </a:ext>
            </a:extLst>
          </p:cNvPr>
          <p:cNvSpPr txBox="1">
            <a:spLocks noGrp="1"/>
          </p:cNvSpPr>
          <p:nvPr>
            <p:ph type="ctrTitle"/>
          </p:nvPr>
        </p:nvSpPr>
        <p:spPr>
          <a:xfrm>
            <a:off x="104775" y="6773"/>
            <a:ext cx="11643088"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Upcoming community-produced events</a:t>
            </a:r>
          </a:p>
        </p:txBody>
      </p:sp>
      <p:sp>
        <p:nvSpPr>
          <p:cNvPr id="7" name="TextBox 6">
            <a:extLst>
              <a:ext uri="{FF2B5EF4-FFF2-40B4-BE49-F238E27FC236}">
                <a16:creationId xmlns:a16="http://schemas.microsoft.com/office/drawing/2014/main" id="{0715BB2B-5CE3-2DDE-CDBB-E81D68819570}"/>
              </a:ext>
            </a:extLst>
          </p:cNvPr>
          <p:cNvSpPr txBox="1"/>
          <p:nvPr/>
        </p:nvSpPr>
        <p:spPr>
          <a:xfrm>
            <a:off x="219739" y="743268"/>
            <a:ext cx="11870989" cy="83099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Segoe UI"/>
              </a:rPr>
              <a:t>Professionally produced community events draw from 1k-5k attendees (in-person). Attendance fees are charged, and pre/post event workshops delivered by Microsoft MVPs are often part of the event. Event organizers ask for our help in driving attendance and providing MSFT corporate speakers.  </a:t>
            </a:r>
            <a:endParaRPr kumimoji="0" lang="en-US" sz="1600" b="0" i="1"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graphicFrame>
        <p:nvGraphicFramePr>
          <p:cNvPr id="4" name="Table 3">
            <a:extLst>
              <a:ext uri="{FF2B5EF4-FFF2-40B4-BE49-F238E27FC236}">
                <a16:creationId xmlns:a16="http://schemas.microsoft.com/office/drawing/2014/main" id="{CEA25EA8-7182-7AC7-7F7E-2177CAD38F4C}"/>
              </a:ext>
            </a:extLst>
          </p:cNvPr>
          <p:cNvGraphicFramePr>
            <a:graphicFrameLocks noGrp="1"/>
          </p:cNvGraphicFramePr>
          <p:nvPr>
            <p:extLst>
              <p:ext uri="{D42A27DB-BD31-4B8C-83A1-F6EECF244321}">
                <p14:modId xmlns:p14="http://schemas.microsoft.com/office/powerpoint/2010/main" val="3484691892"/>
              </p:ext>
            </p:extLst>
          </p:nvPr>
        </p:nvGraphicFramePr>
        <p:xfrm>
          <a:off x="251955" y="1574265"/>
          <a:ext cx="11430887" cy="4719156"/>
        </p:xfrm>
        <a:graphic>
          <a:graphicData uri="http://schemas.openxmlformats.org/drawingml/2006/table">
            <a:tbl>
              <a:tblPr firstRow="1">
                <a:tableStyleId>{5C22544A-7EE6-4342-B048-85BDC9FD1C3A}</a:tableStyleId>
              </a:tblPr>
              <a:tblGrid>
                <a:gridCol w="2737640">
                  <a:extLst>
                    <a:ext uri="{9D8B030D-6E8A-4147-A177-3AD203B41FA5}">
                      <a16:colId xmlns:a16="http://schemas.microsoft.com/office/drawing/2014/main" val="1110461019"/>
                    </a:ext>
                  </a:extLst>
                </a:gridCol>
                <a:gridCol w="972382">
                  <a:extLst>
                    <a:ext uri="{9D8B030D-6E8A-4147-A177-3AD203B41FA5}">
                      <a16:colId xmlns:a16="http://schemas.microsoft.com/office/drawing/2014/main" val="781369651"/>
                    </a:ext>
                  </a:extLst>
                </a:gridCol>
                <a:gridCol w="1057276">
                  <a:extLst>
                    <a:ext uri="{9D8B030D-6E8A-4147-A177-3AD203B41FA5}">
                      <a16:colId xmlns:a16="http://schemas.microsoft.com/office/drawing/2014/main" val="829565744"/>
                    </a:ext>
                  </a:extLst>
                </a:gridCol>
                <a:gridCol w="1289183">
                  <a:extLst>
                    <a:ext uri="{9D8B030D-6E8A-4147-A177-3AD203B41FA5}">
                      <a16:colId xmlns:a16="http://schemas.microsoft.com/office/drawing/2014/main" val="2239221120"/>
                    </a:ext>
                  </a:extLst>
                </a:gridCol>
                <a:gridCol w="1381658">
                  <a:extLst>
                    <a:ext uri="{9D8B030D-6E8A-4147-A177-3AD203B41FA5}">
                      <a16:colId xmlns:a16="http://schemas.microsoft.com/office/drawing/2014/main" val="3214051375"/>
                    </a:ext>
                  </a:extLst>
                </a:gridCol>
                <a:gridCol w="1163782">
                  <a:extLst>
                    <a:ext uri="{9D8B030D-6E8A-4147-A177-3AD203B41FA5}">
                      <a16:colId xmlns:a16="http://schemas.microsoft.com/office/drawing/2014/main" val="3736445841"/>
                    </a:ext>
                  </a:extLst>
                </a:gridCol>
                <a:gridCol w="2828966">
                  <a:extLst>
                    <a:ext uri="{9D8B030D-6E8A-4147-A177-3AD203B41FA5}">
                      <a16:colId xmlns:a16="http://schemas.microsoft.com/office/drawing/2014/main" val="3340472835"/>
                    </a:ext>
                  </a:extLst>
                </a:gridCol>
              </a:tblGrid>
              <a:tr h="167590">
                <a:tc>
                  <a:txBody>
                    <a:bodyPr/>
                    <a:lstStyle/>
                    <a:p>
                      <a:pPr algn="l" fontAlgn="b"/>
                      <a:r>
                        <a:rPr lang="en-US" sz="1000" b="1" i="0" u="none" strike="noStrike">
                          <a:solidFill>
                            <a:srgbClr val="FFFFFF"/>
                          </a:solidFill>
                          <a:effectLst/>
                          <a:latin typeface="Segoe UI" panose="020B0502040204020203" pitchFamily="34" charset="0"/>
                          <a:cs typeface="Segoe UI" panose="020B0502040204020203" pitchFamily="34" charset="0"/>
                        </a:rPr>
                        <a:t>Event name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fontAlgn="b"/>
                      <a:r>
                        <a:rPr lang="en-US" sz="1000" b="1" i="0" u="none" strike="noStrike">
                          <a:solidFill>
                            <a:srgbClr val="FFFFFF"/>
                          </a:solidFill>
                          <a:effectLst/>
                          <a:latin typeface="Segoe UI" panose="020B0502040204020203" pitchFamily="34" charset="0"/>
                          <a:cs typeface="Segoe UI" panose="020B0502040204020203" pitchFamily="34" charset="0"/>
                        </a:rPr>
                        <a:t>Start date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fontAlgn="b"/>
                      <a:r>
                        <a:rPr lang="en-US" sz="1000" b="1" i="0" u="none" strike="noStrike">
                          <a:solidFill>
                            <a:srgbClr val="FFFFFF"/>
                          </a:solidFill>
                          <a:effectLst/>
                          <a:latin typeface="Segoe UI" panose="020B0502040204020203" pitchFamily="34" charset="0"/>
                          <a:cs typeface="Segoe UI" panose="020B0502040204020203" pitchFamily="34" charset="0"/>
                        </a:rPr>
                        <a:t>End date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l" fontAlgn="b"/>
                      <a:r>
                        <a:rPr lang="en-US" sz="1000" b="1" i="0" u="none" strike="noStrike">
                          <a:solidFill>
                            <a:srgbClr val="FFFFFF"/>
                          </a:solidFill>
                          <a:effectLst/>
                          <a:latin typeface="Segoe UI" panose="020B0502040204020203" pitchFamily="34" charset="0"/>
                          <a:cs typeface="Segoe UI" panose="020B0502040204020203" pitchFamily="34" charset="0"/>
                        </a:rPr>
                        <a:t>City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lvl="0" algn="l">
                        <a:buNone/>
                      </a:pPr>
                      <a:r>
                        <a:rPr lang="en-US" sz="1000" b="1" i="0" u="none" strike="noStrike" noProof="0">
                          <a:solidFill>
                            <a:srgbClr val="FFFFFF"/>
                          </a:solidFill>
                          <a:effectLst/>
                          <a:latin typeface="Segoe UI" panose="020B0502040204020203" pitchFamily="34" charset="0"/>
                          <a:cs typeface="Segoe UI" panose="020B0502040204020203" pitchFamily="34" charset="0"/>
                        </a:rPr>
                        <a:t>State/Province</a:t>
                      </a:r>
                      <a:endParaRPr lang="en-US" sz="1000" b="1" i="0" u="none" strike="noStrike">
                        <a:solidFill>
                          <a:srgbClr val="FFFFFF"/>
                        </a:solidFill>
                        <a:effectLst/>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l" fontAlgn="b"/>
                      <a:r>
                        <a:rPr lang="en-US" sz="1000" b="1" i="0" u="none" strike="noStrike">
                          <a:solidFill>
                            <a:srgbClr val="FFFFFF"/>
                          </a:solidFill>
                          <a:effectLst/>
                          <a:latin typeface="Segoe UI" panose="020B0502040204020203" pitchFamily="34" charset="0"/>
                          <a:cs typeface="Segoe UI" panose="020B0502040204020203" pitchFamily="34" charset="0"/>
                        </a:rPr>
                        <a:t>Country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l" fontAlgn="b"/>
                      <a:r>
                        <a:rPr lang="en-US" sz="1000" b="1" i="0" u="none" strike="noStrike">
                          <a:solidFill>
                            <a:srgbClr val="FFFFFF"/>
                          </a:solidFill>
                          <a:effectLst/>
                          <a:latin typeface="Segoe UI" panose="020B0502040204020203" pitchFamily="34" charset="0"/>
                          <a:cs typeface="Segoe UI" panose="020B0502040204020203" pitchFamily="34" charset="0"/>
                        </a:rPr>
                        <a:t>Products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3535580787"/>
                  </a:ext>
                </a:extLst>
              </a:tr>
              <a:tr h="167590">
                <a:tc>
                  <a:txBody>
                    <a:bodyPr/>
                    <a:lstStyle/>
                    <a:p>
                      <a:pPr algn="l" fontAlgn="b"/>
                      <a:r>
                        <a:rPr lang="en-US" sz="1000" b="0" i="0" u="none" strike="noStrike">
                          <a:solidFill>
                            <a:srgbClr val="000000"/>
                          </a:solidFill>
                          <a:effectLst/>
                          <a:latin typeface="Segoe UI" panose="020B0502040204020203" pitchFamily="34" charset="0"/>
                          <a:cs typeface="Segoe UI" panose="020B0502040204020203" pitchFamily="34" charset="0"/>
                          <a:hlinkClick r:id="rId3"/>
                        </a:rPr>
                        <a:t>mDevCamp</a:t>
                      </a:r>
                      <a:endParaRPr lang="en-US" sz="1000" b="0" i="0" u="none" strike="noStrike">
                        <a:solidFill>
                          <a:srgbClr val="000000"/>
                        </a:solidFill>
                        <a:effectLst/>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000" b="0" i="0" u="none" strike="noStrike">
                          <a:solidFill>
                            <a:srgbClr val="000000"/>
                          </a:solidFill>
                          <a:effectLst/>
                          <a:latin typeface="Segoe UI" panose="020B0502040204020203" pitchFamily="34" charset="0"/>
                          <a:cs typeface="Segoe UI" panose="020B0502040204020203" pitchFamily="34" charset="0"/>
                        </a:rPr>
                        <a:t>4/23/2024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000" b="0" i="0" u="none" strike="noStrike">
                          <a:solidFill>
                            <a:srgbClr val="000000"/>
                          </a:solidFill>
                          <a:effectLst/>
                          <a:latin typeface="Segoe UI" panose="020B0502040204020203" pitchFamily="34" charset="0"/>
                          <a:cs typeface="Segoe UI" panose="020B0502040204020203" pitchFamily="34" charset="0"/>
                        </a:rPr>
                        <a:t>4/23/2024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00" b="0" i="0" u="none" strike="noStrike">
                          <a:solidFill>
                            <a:srgbClr val="000000"/>
                          </a:solidFill>
                          <a:effectLst/>
                          <a:latin typeface="Segoe UI" panose="020B0502040204020203" pitchFamily="34" charset="0"/>
                          <a:cs typeface="Segoe UI" panose="020B0502040204020203" pitchFamily="34" charset="0"/>
                        </a:rPr>
                        <a:t>Prague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000" b="0" i="0" u="none" strike="noStrike">
                        <a:solidFill>
                          <a:srgbClr val="000000"/>
                        </a:solidFill>
                        <a:effectLst/>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00" b="0" i="0" u="none" strike="noStrike">
                          <a:solidFill>
                            <a:srgbClr val="000000"/>
                          </a:solidFill>
                          <a:effectLst/>
                          <a:latin typeface="Segoe UI" panose="020B0502040204020203" pitchFamily="34" charset="0"/>
                          <a:cs typeface="Segoe UI" panose="020B0502040204020203" pitchFamily="34" charset="0"/>
                        </a:rPr>
                        <a:t>Czech Republic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00" b="0" i="0" u="none" strike="noStrike">
                          <a:solidFill>
                            <a:srgbClr val="000000"/>
                          </a:solidFill>
                          <a:effectLst/>
                          <a:latin typeface="Segoe UI" panose="020B0502040204020203" pitchFamily="34" charset="0"/>
                          <a:cs typeface="Segoe UI" panose="020B0502040204020203" pitchFamily="34" charset="0"/>
                        </a:rPr>
                        <a:t>.NET; Developer tools + DevOps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1808927"/>
                  </a:ext>
                </a:extLst>
              </a:tr>
              <a:tr h="167590">
                <a:tc>
                  <a:txBody>
                    <a:bodyPr/>
                    <a:lstStyle/>
                    <a:p>
                      <a:pPr algn="l" fontAlgn="b"/>
                      <a:r>
                        <a:rPr lang="en-US" sz="1000" b="0" i="0" u="none" strike="noStrike">
                          <a:solidFill>
                            <a:srgbClr val="000000"/>
                          </a:solidFill>
                          <a:effectLst/>
                          <a:latin typeface="Segoe UI" panose="020B0502040204020203" pitchFamily="34" charset="0"/>
                          <a:cs typeface="Segoe UI" panose="020B0502040204020203" pitchFamily="34" charset="0"/>
                          <a:hlinkClick r:id="rId4"/>
                        </a:rPr>
                        <a:t>Comms vNext</a:t>
                      </a:r>
                      <a:endParaRPr lang="en-US" sz="1000" b="0" i="0" u="none" strike="noStrike">
                        <a:solidFill>
                          <a:srgbClr val="000000"/>
                        </a:solidFill>
                        <a:effectLst/>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000" b="0" i="0" u="none" strike="noStrike">
                          <a:solidFill>
                            <a:srgbClr val="000000"/>
                          </a:solidFill>
                          <a:effectLst/>
                          <a:latin typeface="Segoe UI" panose="020B0502040204020203" pitchFamily="34" charset="0"/>
                          <a:cs typeface="Segoe UI" panose="020B0502040204020203" pitchFamily="34" charset="0"/>
                        </a:rPr>
                        <a:t>4/23/2024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000" b="0" i="0" u="none" strike="noStrike">
                          <a:solidFill>
                            <a:srgbClr val="000000"/>
                          </a:solidFill>
                          <a:effectLst/>
                          <a:latin typeface="Segoe UI" panose="020B0502040204020203" pitchFamily="34" charset="0"/>
                          <a:cs typeface="Segoe UI" panose="020B0502040204020203" pitchFamily="34" charset="0"/>
                        </a:rPr>
                        <a:t>4/24/2024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00" b="0" i="0" u="none" strike="noStrike">
                          <a:solidFill>
                            <a:srgbClr val="000000"/>
                          </a:solidFill>
                          <a:effectLst/>
                          <a:latin typeface="Segoe UI" panose="020B0502040204020203" pitchFamily="34" charset="0"/>
                          <a:cs typeface="Segoe UI" panose="020B0502040204020203" pitchFamily="34" charset="0"/>
                        </a:rPr>
                        <a:t>Denver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00" b="0" i="0" u="none" strike="noStrike">
                          <a:solidFill>
                            <a:srgbClr val="000000"/>
                          </a:solidFill>
                          <a:effectLst/>
                          <a:latin typeface="Segoe UI" panose="020B0502040204020203" pitchFamily="34" charset="0"/>
                          <a:cs typeface="Segoe UI" panose="020B0502040204020203" pitchFamily="34" charset="0"/>
                        </a:rPr>
                        <a:t>Colorado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00" b="0" i="0" u="none" strike="noStrike">
                          <a:solidFill>
                            <a:srgbClr val="000000"/>
                          </a:solidFill>
                          <a:effectLst/>
                          <a:latin typeface="Segoe UI" panose="020B0502040204020203" pitchFamily="34" charset="0"/>
                          <a:cs typeface="Segoe UI" panose="020B0502040204020203" pitchFamily="34" charset="0"/>
                        </a:rPr>
                        <a:t>United States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00" b="0" i="0" u="none" strike="noStrike">
                          <a:solidFill>
                            <a:srgbClr val="000000"/>
                          </a:solidFill>
                          <a:effectLst/>
                          <a:latin typeface="Segoe UI" panose="020B0502040204020203" pitchFamily="34" charset="0"/>
                          <a:cs typeface="Segoe UI" panose="020B0502040204020203" pitchFamily="34" charset="0"/>
                        </a:rPr>
                        <a:t>Microsoft 365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45451538"/>
                  </a:ext>
                </a:extLst>
              </a:tr>
              <a:tr h="167590">
                <a:tc>
                  <a:txBody>
                    <a:bodyPr/>
                    <a:lstStyle/>
                    <a:p>
                      <a:pPr algn="l" fontAlgn="b"/>
                      <a:r>
                        <a:rPr lang="en-US" sz="1000" b="0" i="0" u="none" strike="noStrike">
                          <a:solidFill>
                            <a:srgbClr val="000000"/>
                          </a:solidFill>
                          <a:effectLst/>
                          <a:latin typeface="Segoe UI" panose="020B0502040204020203" pitchFamily="34" charset="0"/>
                          <a:cs typeface="Segoe UI" panose="020B0502040204020203" pitchFamily="34" charset="0"/>
                          <a:hlinkClick r:id="rId5"/>
                        </a:rPr>
                        <a:t>Dynaway CONNECT</a:t>
                      </a:r>
                      <a:endParaRPr lang="en-US" sz="1000" b="0" i="0" u="none" strike="noStrike">
                        <a:solidFill>
                          <a:srgbClr val="000000"/>
                        </a:solidFill>
                        <a:effectLst/>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000" b="0" i="0" u="none" strike="noStrike">
                          <a:solidFill>
                            <a:srgbClr val="000000"/>
                          </a:solidFill>
                          <a:effectLst/>
                          <a:latin typeface="Segoe UI" panose="020B0502040204020203" pitchFamily="34" charset="0"/>
                          <a:cs typeface="Segoe UI" panose="020B0502040204020203" pitchFamily="34" charset="0"/>
                        </a:rPr>
                        <a:t>4/23/2024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000" b="0" i="0" u="none" strike="noStrike">
                          <a:solidFill>
                            <a:srgbClr val="000000"/>
                          </a:solidFill>
                          <a:effectLst/>
                          <a:latin typeface="Segoe UI" panose="020B0502040204020203" pitchFamily="34" charset="0"/>
                          <a:cs typeface="Segoe UI" panose="020B0502040204020203" pitchFamily="34" charset="0"/>
                        </a:rPr>
                        <a:t>4/24/2023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00" b="0" i="0" u="none" strike="noStrike">
                          <a:solidFill>
                            <a:srgbClr val="000000"/>
                          </a:solidFill>
                          <a:effectLst/>
                          <a:latin typeface="Segoe UI" panose="020B0502040204020203" pitchFamily="34" charset="0"/>
                          <a:cs typeface="Segoe UI" panose="020B0502040204020203" pitchFamily="34" charset="0"/>
                        </a:rPr>
                        <a:t>Greenville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00" b="0" i="0" u="none" strike="noStrike">
                          <a:solidFill>
                            <a:srgbClr val="000000"/>
                          </a:solidFill>
                          <a:effectLst/>
                          <a:latin typeface="Segoe UI" panose="020B0502040204020203" pitchFamily="34" charset="0"/>
                          <a:cs typeface="Segoe UI" panose="020B0502040204020203" pitchFamily="34" charset="0"/>
                        </a:rPr>
                        <a:t>South Carolina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00" b="0" i="0" u="none" strike="noStrike">
                          <a:solidFill>
                            <a:srgbClr val="000000"/>
                          </a:solidFill>
                          <a:effectLst/>
                          <a:latin typeface="Segoe UI" panose="020B0502040204020203" pitchFamily="34" charset="0"/>
                          <a:cs typeface="Segoe UI" panose="020B0502040204020203" pitchFamily="34" charset="0"/>
                        </a:rPr>
                        <a:t>United States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00" b="0" i="0" u="none" strike="noStrike">
                          <a:solidFill>
                            <a:srgbClr val="000000"/>
                          </a:solidFill>
                          <a:effectLst/>
                          <a:latin typeface="Segoe UI" panose="020B0502040204020203" pitchFamily="34" charset="0"/>
                          <a:cs typeface="Segoe UI" panose="020B0502040204020203" pitchFamily="34" charset="0"/>
                        </a:rPr>
                        <a:t>Dynamics 365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3397281"/>
                  </a:ext>
                </a:extLst>
              </a:tr>
              <a:tr h="167590">
                <a:tc>
                  <a:txBody>
                    <a:bodyPr/>
                    <a:lstStyle/>
                    <a:p>
                      <a:pPr algn="l" fontAlgn="b"/>
                      <a:r>
                        <a:rPr lang="en-US" sz="1000" b="0" i="0" u="none" strike="noStrike">
                          <a:solidFill>
                            <a:srgbClr val="000000"/>
                          </a:solidFill>
                          <a:effectLst/>
                          <a:latin typeface="Segoe UI" panose="020B0502040204020203" pitchFamily="34" charset="0"/>
                          <a:cs typeface="Segoe UI" panose="020B0502040204020203" pitchFamily="34" charset="0"/>
                          <a:hlinkClick r:id="rId6"/>
                        </a:rPr>
                        <a:t>Microsoft 365 Community Conference</a:t>
                      </a:r>
                      <a:endParaRPr lang="en-US" sz="1000" b="0" i="0" u="none" strike="noStrike">
                        <a:solidFill>
                          <a:srgbClr val="000000"/>
                        </a:solidFill>
                        <a:effectLst/>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000" b="0" i="0" u="none" strike="noStrike">
                          <a:solidFill>
                            <a:srgbClr val="000000"/>
                          </a:solidFill>
                          <a:effectLst/>
                          <a:latin typeface="Segoe UI" panose="020B0502040204020203" pitchFamily="34" charset="0"/>
                          <a:cs typeface="Segoe UI" panose="020B0502040204020203" pitchFamily="34" charset="0"/>
                        </a:rPr>
                        <a:t>4/28/2024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000" b="0" i="0" u="none" strike="noStrike">
                          <a:solidFill>
                            <a:srgbClr val="000000"/>
                          </a:solidFill>
                          <a:effectLst/>
                          <a:latin typeface="Segoe UI" panose="020B0502040204020203" pitchFamily="34" charset="0"/>
                          <a:cs typeface="Segoe UI" panose="020B0502040204020203" pitchFamily="34" charset="0"/>
                        </a:rPr>
                        <a:t>5/2/2024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00" b="0" i="0" u="none" strike="noStrike">
                          <a:solidFill>
                            <a:srgbClr val="000000"/>
                          </a:solidFill>
                          <a:effectLst/>
                          <a:latin typeface="Segoe UI" panose="020B0502040204020203" pitchFamily="34" charset="0"/>
                          <a:cs typeface="Segoe UI" panose="020B0502040204020203" pitchFamily="34" charset="0"/>
                        </a:rPr>
                        <a:t>Orlando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00" b="0" i="0" u="none" strike="noStrike">
                          <a:solidFill>
                            <a:srgbClr val="000000"/>
                          </a:solidFill>
                          <a:effectLst/>
                          <a:latin typeface="Segoe UI" panose="020B0502040204020203" pitchFamily="34" charset="0"/>
                          <a:cs typeface="Segoe UI" panose="020B0502040204020203" pitchFamily="34" charset="0"/>
                        </a:rPr>
                        <a:t>Florida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00" b="0" i="0" u="none" strike="noStrike">
                          <a:solidFill>
                            <a:srgbClr val="000000"/>
                          </a:solidFill>
                          <a:effectLst/>
                          <a:latin typeface="Segoe UI" panose="020B0502040204020203" pitchFamily="34" charset="0"/>
                          <a:cs typeface="Segoe UI" panose="020B0502040204020203" pitchFamily="34" charset="0"/>
                        </a:rPr>
                        <a:t>United States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00" b="0" i="0" u="none" strike="noStrike">
                          <a:solidFill>
                            <a:srgbClr val="000000"/>
                          </a:solidFill>
                          <a:effectLst/>
                          <a:latin typeface="Segoe UI" panose="020B0502040204020203" pitchFamily="34" charset="0"/>
                          <a:cs typeface="Segoe UI" panose="020B0502040204020203" pitchFamily="34" charset="0"/>
                        </a:rPr>
                        <a:t>Employee Experience; Microsoft 365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6266250"/>
                  </a:ext>
                </a:extLst>
              </a:tr>
              <a:tr h="272333">
                <a:tc>
                  <a:txBody>
                    <a:bodyPr/>
                    <a:lstStyle/>
                    <a:p>
                      <a:pPr algn="l" fontAlgn="b"/>
                      <a:r>
                        <a:rPr lang="en-US" sz="1000" b="0" i="0" u="none" strike="noStrike">
                          <a:solidFill>
                            <a:srgbClr val="000000"/>
                          </a:solidFill>
                          <a:effectLst/>
                          <a:latin typeface="Segoe UI" panose="020B0502040204020203" pitchFamily="34" charset="0"/>
                          <a:cs typeface="Segoe UI" panose="020B0502040204020203" pitchFamily="34" charset="0"/>
                          <a:hlinkClick r:id="rId7"/>
                        </a:rPr>
                        <a:t>Visual Studio Live</a:t>
                      </a:r>
                      <a:endParaRPr lang="en-US" sz="1000" b="0" i="0" u="none" strike="noStrike">
                        <a:solidFill>
                          <a:srgbClr val="000000"/>
                        </a:solidFill>
                        <a:effectLst/>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000" b="0" i="0" u="none" strike="noStrike">
                          <a:solidFill>
                            <a:srgbClr val="000000"/>
                          </a:solidFill>
                          <a:effectLst/>
                          <a:latin typeface="Segoe UI" panose="020B0502040204020203" pitchFamily="34" charset="0"/>
                          <a:cs typeface="Segoe UI" panose="020B0502040204020203" pitchFamily="34" charset="0"/>
                        </a:rPr>
                        <a:t>4/29/2024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000" b="0" i="0" u="none" strike="noStrike">
                          <a:solidFill>
                            <a:srgbClr val="000000"/>
                          </a:solidFill>
                          <a:effectLst/>
                          <a:latin typeface="Segoe UI" panose="020B0502040204020203" pitchFamily="34" charset="0"/>
                          <a:cs typeface="Segoe UI" panose="020B0502040204020203" pitchFamily="34" charset="0"/>
                        </a:rPr>
                        <a:t>5/3/2024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00" b="0" i="0" u="none" strike="noStrike">
                          <a:solidFill>
                            <a:srgbClr val="000000"/>
                          </a:solidFill>
                          <a:effectLst/>
                          <a:latin typeface="Segoe UI" panose="020B0502040204020203" pitchFamily="34" charset="0"/>
                          <a:cs typeface="Segoe UI" panose="020B0502040204020203" pitchFamily="34" charset="0"/>
                        </a:rPr>
                        <a:t>Chicago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00" b="0" i="0" u="none" strike="noStrike">
                          <a:solidFill>
                            <a:srgbClr val="000000"/>
                          </a:solidFill>
                          <a:effectLst/>
                          <a:latin typeface="Segoe UI" panose="020B0502040204020203" pitchFamily="34" charset="0"/>
                          <a:cs typeface="Segoe UI" panose="020B0502040204020203" pitchFamily="34" charset="0"/>
                        </a:rPr>
                        <a:t>Illinois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00" b="0" i="0" u="none" strike="noStrike">
                          <a:solidFill>
                            <a:srgbClr val="000000"/>
                          </a:solidFill>
                          <a:effectLst/>
                          <a:latin typeface="Segoe UI" panose="020B0502040204020203" pitchFamily="34" charset="0"/>
                          <a:cs typeface="Segoe UI" panose="020B0502040204020203" pitchFamily="34" charset="0"/>
                        </a:rPr>
                        <a:t>United States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00" b="0" i="0" u="none" strike="noStrike">
                          <a:solidFill>
                            <a:srgbClr val="000000"/>
                          </a:solidFill>
                          <a:effectLst/>
                          <a:latin typeface="Segoe UI" panose="020B0502040204020203" pitchFamily="34" charset="0"/>
                          <a:cs typeface="Segoe UI" panose="020B0502040204020203" pitchFamily="34" charset="0"/>
                        </a:rPr>
                        <a:t>.NET; Developer tools + DevOps; Azure / Cloud; AI / ML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97957962"/>
                  </a:ext>
                </a:extLst>
              </a:tr>
              <a:tr h="272333">
                <a:tc>
                  <a:txBody>
                    <a:bodyPr/>
                    <a:lstStyle/>
                    <a:p>
                      <a:pPr algn="l" fontAlgn="b"/>
                      <a:r>
                        <a:rPr lang="en-US" sz="1000" b="0" i="0" u="none" strike="noStrike">
                          <a:solidFill>
                            <a:srgbClr val="000000"/>
                          </a:solidFill>
                          <a:effectLst/>
                          <a:latin typeface="Segoe UI" panose="020B0502040204020203" pitchFamily="34" charset="0"/>
                          <a:cs typeface="Segoe UI" panose="020B0502040204020203" pitchFamily="34" charset="0"/>
                          <a:hlinkClick r:id="rId8"/>
                        </a:rPr>
                        <a:t>Tehcorama</a:t>
                      </a:r>
                      <a:endParaRPr lang="en-US" sz="1000" b="0" i="0" u="none" strike="noStrike">
                        <a:solidFill>
                          <a:srgbClr val="000000"/>
                        </a:solidFill>
                        <a:effectLst/>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000" b="0" i="0" u="none" strike="noStrike">
                          <a:solidFill>
                            <a:srgbClr val="000000"/>
                          </a:solidFill>
                          <a:effectLst/>
                          <a:latin typeface="Segoe UI" panose="020B0502040204020203" pitchFamily="34" charset="0"/>
                          <a:cs typeface="Segoe UI" panose="020B0502040204020203" pitchFamily="34" charset="0"/>
                        </a:rPr>
                        <a:t>5/6/2024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000" b="0" i="0" u="none" strike="noStrike">
                          <a:solidFill>
                            <a:srgbClr val="000000"/>
                          </a:solidFill>
                          <a:effectLst/>
                          <a:latin typeface="Segoe UI" panose="020B0502040204020203" pitchFamily="34" charset="0"/>
                          <a:cs typeface="Segoe UI" panose="020B0502040204020203" pitchFamily="34" charset="0"/>
                        </a:rPr>
                        <a:t>5/8/2024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00" b="0" i="0" u="none" strike="noStrike">
                          <a:solidFill>
                            <a:srgbClr val="000000"/>
                          </a:solidFill>
                          <a:effectLst/>
                          <a:latin typeface="Segoe UI" panose="020B0502040204020203" pitchFamily="34" charset="0"/>
                          <a:cs typeface="Segoe UI" panose="020B0502040204020203" pitchFamily="34" charset="0"/>
                        </a:rPr>
                        <a:t>Antwerp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000" b="0" i="0" u="none" strike="noStrike">
                        <a:solidFill>
                          <a:srgbClr val="000000"/>
                        </a:solidFill>
                        <a:effectLst/>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00" b="0" i="0" u="none" strike="noStrike">
                          <a:solidFill>
                            <a:srgbClr val="000000"/>
                          </a:solidFill>
                          <a:effectLst/>
                          <a:latin typeface="Segoe UI" panose="020B0502040204020203" pitchFamily="34" charset="0"/>
                          <a:cs typeface="Segoe UI" panose="020B0502040204020203" pitchFamily="34" charset="0"/>
                        </a:rPr>
                        <a:t>Belgium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00" b="0" i="0" u="none" strike="noStrike">
                          <a:solidFill>
                            <a:srgbClr val="000000"/>
                          </a:solidFill>
                          <a:effectLst/>
                          <a:latin typeface="Segoe UI" panose="020B0502040204020203" pitchFamily="34" charset="0"/>
                          <a:cs typeface="Segoe UI" panose="020B0502040204020203" pitchFamily="34" charset="0"/>
                        </a:rPr>
                        <a:t>.NET; Azure / Cloud; Containers / Kubernetes; Data; Developer tools + DevOps; Microsoft 365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1843021"/>
                  </a:ext>
                </a:extLst>
              </a:tr>
              <a:tr h="167590">
                <a:tc>
                  <a:txBody>
                    <a:bodyPr/>
                    <a:lstStyle/>
                    <a:p>
                      <a:pPr algn="l" fontAlgn="b"/>
                      <a:r>
                        <a:rPr lang="en-US" sz="1000" b="0" i="0" u="none" strike="noStrike">
                          <a:solidFill>
                            <a:srgbClr val="000000"/>
                          </a:solidFill>
                          <a:effectLst/>
                          <a:latin typeface="Segoe UI" panose="020B0502040204020203" pitchFamily="34" charset="0"/>
                          <a:cs typeface="Segoe UI" panose="020B0502040204020203" pitchFamily="34" charset="0"/>
                          <a:hlinkClick r:id="rId9"/>
                        </a:rPr>
                        <a:t>DynamicsCon LIVE</a:t>
                      </a:r>
                      <a:endParaRPr lang="en-US" sz="1000" b="0" i="0" u="none" strike="noStrike">
                        <a:solidFill>
                          <a:srgbClr val="000000"/>
                        </a:solidFill>
                        <a:effectLst/>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000" b="0" i="0" u="none" strike="noStrike">
                          <a:solidFill>
                            <a:srgbClr val="000000"/>
                          </a:solidFill>
                          <a:effectLst/>
                          <a:latin typeface="Segoe UI" panose="020B0502040204020203" pitchFamily="34" charset="0"/>
                          <a:cs typeface="Segoe UI" panose="020B0502040204020203" pitchFamily="34" charset="0"/>
                        </a:rPr>
                        <a:t>5/13/2024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000" b="0" i="0" u="none" strike="noStrike">
                          <a:solidFill>
                            <a:srgbClr val="000000"/>
                          </a:solidFill>
                          <a:effectLst/>
                          <a:latin typeface="Segoe UI" panose="020B0502040204020203" pitchFamily="34" charset="0"/>
                          <a:cs typeface="Segoe UI" panose="020B0502040204020203" pitchFamily="34" charset="0"/>
                        </a:rPr>
                        <a:t>5/16/2024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00" b="0" i="0" u="none" strike="noStrike">
                          <a:solidFill>
                            <a:srgbClr val="000000"/>
                          </a:solidFill>
                          <a:effectLst/>
                          <a:latin typeface="Segoe UI" panose="020B0502040204020203" pitchFamily="34" charset="0"/>
                          <a:cs typeface="Segoe UI" panose="020B0502040204020203" pitchFamily="34" charset="0"/>
                        </a:rPr>
                        <a:t>Denver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00" b="0" i="0" u="none" strike="noStrike">
                          <a:solidFill>
                            <a:srgbClr val="000000"/>
                          </a:solidFill>
                          <a:effectLst/>
                          <a:latin typeface="Segoe UI" panose="020B0502040204020203" pitchFamily="34" charset="0"/>
                          <a:cs typeface="Segoe UI" panose="020B0502040204020203" pitchFamily="34" charset="0"/>
                        </a:rPr>
                        <a:t>Colorado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00" b="0" i="0" u="none" strike="noStrike">
                          <a:solidFill>
                            <a:srgbClr val="000000"/>
                          </a:solidFill>
                          <a:effectLst/>
                          <a:latin typeface="Segoe UI" panose="020B0502040204020203" pitchFamily="34" charset="0"/>
                          <a:cs typeface="Segoe UI" panose="020B0502040204020203" pitchFamily="34" charset="0"/>
                        </a:rPr>
                        <a:t>United States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000" b="0" i="0" u="none" strike="noStrike">
                          <a:solidFill>
                            <a:srgbClr val="000000"/>
                          </a:solidFill>
                          <a:effectLst/>
                          <a:latin typeface="Segoe UI" panose="020B0502040204020203" pitchFamily="34" charset="0"/>
                          <a:cs typeface="Segoe UI" panose="020B0502040204020203" pitchFamily="34" charset="0"/>
                        </a:rPr>
                        <a:t>Dynamics 365; Power Platform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9818043"/>
                  </a:ext>
                </a:extLst>
              </a:tr>
              <a:tr h="167590">
                <a:tc>
                  <a:txBody>
                    <a:bodyPr/>
                    <a:lstStyle/>
                    <a:p>
                      <a:pPr algn="l" fontAlgn="b"/>
                      <a:r>
                        <a:rPr lang="en-US" sz="1000" b="0" i="0" u="none" strike="noStrike">
                          <a:solidFill>
                            <a:srgbClr val="000000"/>
                          </a:solidFill>
                          <a:effectLst/>
                          <a:latin typeface="Segoe UI" panose="020B0502040204020203" pitchFamily="34" charset="0"/>
                          <a:cs typeface="Segoe UI" panose="020B0502040204020203" pitchFamily="34" charset="0"/>
                          <a:hlinkClick r:id="rId10"/>
                        </a:rPr>
                        <a:t>European Collaboration Summit 2024</a:t>
                      </a:r>
                      <a:endParaRPr lang="en-US" sz="1000" b="0" i="0" u="none" strike="noStrike">
                        <a:solidFill>
                          <a:srgbClr val="000000"/>
                        </a:solidFill>
                        <a:effectLst/>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000" b="0" i="0" u="none" strike="noStrike">
                          <a:solidFill>
                            <a:srgbClr val="000000"/>
                          </a:solidFill>
                          <a:effectLst/>
                          <a:latin typeface="Segoe UI" panose="020B0502040204020203" pitchFamily="34" charset="0"/>
                          <a:cs typeface="Segoe UI" panose="020B0502040204020203" pitchFamily="34" charset="0"/>
                        </a:rPr>
                        <a:t>5/14/2024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000" b="0" i="0" u="none" strike="noStrike">
                          <a:solidFill>
                            <a:srgbClr val="000000"/>
                          </a:solidFill>
                          <a:effectLst/>
                          <a:latin typeface="Segoe UI" panose="020B0502040204020203" pitchFamily="34" charset="0"/>
                          <a:cs typeface="Segoe UI" panose="020B0502040204020203" pitchFamily="34" charset="0"/>
                        </a:rPr>
                        <a:t>5/16/2024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00" b="0" i="0" u="none" strike="noStrike">
                          <a:solidFill>
                            <a:srgbClr val="000000"/>
                          </a:solidFill>
                          <a:effectLst/>
                          <a:latin typeface="Segoe UI" panose="020B0502040204020203" pitchFamily="34" charset="0"/>
                          <a:cs typeface="Segoe UI" panose="020B0502040204020203" pitchFamily="34" charset="0"/>
                        </a:rPr>
                        <a:t>Wiesbaden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000" b="0" i="0" u="none" strike="noStrike">
                        <a:solidFill>
                          <a:srgbClr val="000000"/>
                        </a:solidFill>
                        <a:effectLst/>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00" b="0" i="0" u="none" strike="noStrike">
                          <a:solidFill>
                            <a:srgbClr val="000000"/>
                          </a:solidFill>
                          <a:effectLst/>
                          <a:latin typeface="Segoe UI" panose="020B0502040204020203" pitchFamily="34" charset="0"/>
                          <a:cs typeface="Segoe UI" panose="020B0502040204020203" pitchFamily="34" charset="0"/>
                        </a:rPr>
                        <a:t>Germany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00" b="0" i="0" u="none" strike="noStrike">
                          <a:solidFill>
                            <a:srgbClr val="000000"/>
                          </a:solidFill>
                          <a:effectLst/>
                          <a:latin typeface="Segoe UI" panose="020B0502040204020203" pitchFamily="34" charset="0"/>
                          <a:cs typeface="Segoe UI" panose="020B0502040204020203" pitchFamily="34" charset="0"/>
                        </a:rPr>
                        <a:t>Microsoft 365; Power Platform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9262360"/>
                  </a:ext>
                </a:extLst>
              </a:tr>
              <a:tr h="167590">
                <a:tc>
                  <a:txBody>
                    <a:bodyPr/>
                    <a:lstStyle/>
                    <a:p>
                      <a:pPr algn="l" fontAlgn="b"/>
                      <a:r>
                        <a:rPr lang="de-DE" sz="1000" b="0" i="0" u="none" strike="noStrike">
                          <a:solidFill>
                            <a:srgbClr val="000000"/>
                          </a:solidFill>
                          <a:effectLst/>
                          <a:latin typeface="Segoe UI" panose="020B0502040204020203" pitchFamily="34" charset="0"/>
                          <a:cs typeface="Segoe UI" panose="020B0502040204020203" pitchFamily="34" charset="0"/>
                          <a:hlinkClick r:id="rId11"/>
                        </a:rPr>
                        <a:t>IM Tech Summit Europe 2024</a:t>
                      </a:r>
                      <a:endParaRPr lang="de-DE" sz="1000" b="0" i="0" u="none" strike="noStrike">
                        <a:solidFill>
                          <a:srgbClr val="000000"/>
                        </a:solidFill>
                        <a:effectLst/>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000" b="0" i="0" u="none" strike="noStrike">
                          <a:solidFill>
                            <a:srgbClr val="000000"/>
                          </a:solidFill>
                          <a:effectLst/>
                          <a:latin typeface="Segoe UI" panose="020B0502040204020203" pitchFamily="34" charset="0"/>
                          <a:cs typeface="Segoe UI" panose="020B0502040204020203" pitchFamily="34" charset="0"/>
                        </a:rPr>
                        <a:t>5/15/2024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000" b="0" i="0" u="none" strike="noStrike">
                          <a:solidFill>
                            <a:srgbClr val="000000"/>
                          </a:solidFill>
                          <a:effectLst/>
                          <a:latin typeface="Segoe UI" panose="020B0502040204020203" pitchFamily="34" charset="0"/>
                          <a:cs typeface="Segoe UI" panose="020B0502040204020203" pitchFamily="34" charset="0"/>
                        </a:rPr>
                        <a:t>5/15/2024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00" b="0" i="0" u="none" strike="noStrike">
                          <a:solidFill>
                            <a:srgbClr val="000000"/>
                          </a:solidFill>
                          <a:effectLst/>
                          <a:latin typeface="Segoe UI" panose="020B0502040204020203" pitchFamily="34" charset="0"/>
                          <a:cs typeface="Segoe UI" panose="020B0502040204020203" pitchFamily="34" charset="0"/>
                        </a:rPr>
                        <a:t>Brighton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000" b="0" i="0" u="none" strike="noStrike">
                        <a:solidFill>
                          <a:srgbClr val="000000"/>
                        </a:solidFill>
                        <a:effectLst/>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00" b="0" i="0" u="none" strike="noStrike">
                          <a:solidFill>
                            <a:srgbClr val="000000"/>
                          </a:solidFill>
                          <a:effectLst/>
                          <a:latin typeface="Segoe UI" panose="020B0502040204020203" pitchFamily="34" charset="0"/>
                          <a:cs typeface="Segoe UI" panose="020B0502040204020203" pitchFamily="34" charset="0"/>
                        </a:rPr>
                        <a:t>United Kingdom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00" b="0" i="0" u="none" strike="noStrike">
                          <a:solidFill>
                            <a:srgbClr val="000000"/>
                          </a:solidFill>
                          <a:effectLst/>
                          <a:latin typeface="Segoe UI" panose="020B0502040204020203" pitchFamily="34" charset="0"/>
                          <a:cs typeface="Segoe UI" panose="020B0502040204020203" pitchFamily="34" charset="0"/>
                        </a:rPr>
                        <a:t>AI/ML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82781896"/>
                  </a:ext>
                </a:extLst>
              </a:tr>
              <a:tr h="167590">
                <a:tc>
                  <a:txBody>
                    <a:bodyPr/>
                    <a:lstStyle/>
                    <a:p>
                      <a:pPr algn="l" fontAlgn="b"/>
                      <a:r>
                        <a:rPr lang="en-US" sz="1000" b="0" i="0" u="none" strike="noStrike">
                          <a:solidFill>
                            <a:srgbClr val="000000"/>
                          </a:solidFill>
                          <a:effectLst/>
                          <a:latin typeface="Segoe UI" panose="020B0502040204020203" pitchFamily="34" charset="0"/>
                          <a:cs typeface="Segoe UI" panose="020B0502040204020203" pitchFamily="34" charset="0"/>
                          <a:hlinkClick r:id="rId12"/>
                        </a:rPr>
                        <a:t>Get-CsLatam Conference and Expo 2024</a:t>
                      </a:r>
                      <a:endParaRPr lang="en-US" sz="1000" b="0" i="0" u="none" strike="noStrike">
                        <a:solidFill>
                          <a:srgbClr val="000000"/>
                        </a:solidFill>
                        <a:effectLst/>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000" b="0" i="0" u="none" strike="noStrike">
                          <a:solidFill>
                            <a:srgbClr val="000000"/>
                          </a:solidFill>
                          <a:effectLst/>
                          <a:latin typeface="Segoe UI" panose="020B0502040204020203" pitchFamily="34" charset="0"/>
                          <a:cs typeface="Segoe UI" panose="020B0502040204020203" pitchFamily="34" charset="0"/>
                        </a:rPr>
                        <a:t>5/16/2024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000" b="0" i="0" u="none" strike="noStrike">
                          <a:solidFill>
                            <a:srgbClr val="000000"/>
                          </a:solidFill>
                          <a:effectLst/>
                          <a:latin typeface="Segoe UI" panose="020B0502040204020203" pitchFamily="34" charset="0"/>
                          <a:cs typeface="Segoe UI" panose="020B0502040204020203" pitchFamily="34" charset="0"/>
                        </a:rPr>
                        <a:t>5/17/2024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00" b="0" i="0" u="none" strike="noStrike">
                          <a:solidFill>
                            <a:srgbClr val="000000"/>
                          </a:solidFill>
                          <a:effectLst/>
                          <a:latin typeface="Segoe UI" panose="020B0502040204020203" pitchFamily="34" charset="0"/>
                          <a:cs typeface="Segoe UI" panose="020B0502040204020203" pitchFamily="34" charset="0"/>
                        </a:rPr>
                        <a:t>Mexico City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000" b="0" i="0" u="none" strike="noStrike">
                        <a:solidFill>
                          <a:srgbClr val="000000"/>
                        </a:solidFill>
                        <a:effectLst/>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00" b="0" i="0" u="none" strike="noStrike">
                          <a:solidFill>
                            <a:srgbClr val="000000"/>
                          </a:solidFill>
                          <a:effectLst/>
                          <a:latin typeface="Segoe UI" panose="020B0502040204020203" pitchFamily="34" charset="0"/>
                          <a:cs typeface="Segoe UI" panose="020B0502040204020203" pitchFamily="34" charset="0"/>
                        </a:rPr>
                        <a:t>Mexico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1000" b="0" i="0" u="none" strike="noStrike">
                        <a:solidFill>
                          <a:srgbClr val="000000"/>
                        </a:solidFill>
                        <a:effectLst/>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81001788"/>
                  </a:ext>
                </a:extLst>
              </a:tr>
              <a:tr h="377077">
                <a:tc>
                  <a:txBody>
                    <a:bodyPr/>
                    <a:lstStyle/>
                    <a:p>
                      <a:pPr algn="l" fontAlgn="b"/>
                      <a:r>
                        <a:rPr lang="en-US" sz="1000" b="0" i="0" u="none" strike="noStrike">
                          <a:solidFill>
                            <a:srgbClr val="000000"/>
                          </a:solidFill>
                          <a:effectLst/>
                          <a:latin typeface="Segoe UI" panose="020B0502040204020203" pitchFamily="34" charset="0"/>
                          <a:cs typeface="Segoe UI" panose="020B0502040204020203" pitchFamily="34" charset="0"/>
                          <a:hlinkClick r:id="rId13"/>
                        </a:rPr>
                        <a:t>DevSum</a:t>
                      </a:r>
                      <a:endParaRPr lang="en-US" sz="1000" b="0" i="0" u="none" strike="noStrike">
                        <a:solidFill>
                          <a:srgbClr val="000000"/>
                        </a:solidFill>
                        <a:effectLst/>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000" b="0" i="0" u="none" strike="noStrike">
                          <a:solidFill>
                            <a:srgbClr val="000000"/>
                          </a:solidFill>
                          <a:effectLst/>
                          <a:latin typeface="Segoe UI" panose="020B0502040204020203" pitchFamily="34" charset="0"/>
                          <a:cs typeface="Segoe UI" panose="020B0502040204020203" pitchFamily="34" charset="0"/>
                        </a:rPr>
                        <a:t>5/15/2024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000" b="0" i="0" u="none" strike="noStrike">
                          <a:solidFill>
                            <a:srgbClr val="000000"/>
                          </a:solidFill>
                          <a:effectLst/>
                          <a:latin typeface="Segoe UI" panose="020B0502040204020203" pitchFamily="34" charset="0"/>
                          <a:cs typeface="Segoe UI" panose="020B0502040204020203" pitchFamily="34" charset="0"/>
                        </a:rPr>
                        <a:t>5/17/2024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00" b="0" i="0" u="none" strike="noStrike">
                          <a:solidFill>
                            <a:srgbClr val="000000"/>
                          </a:solidFill>
                          <a:effectLst/>
                          <a:latin typeface="Segoe UI" panose="020B0502040204020203" pitchFamily="34" charset="0"/>
                          <a:cs typeface="Segoe UI" panose="020B0502040204020203" pitchFamily="34" charset="0"/>
                        </a:rPr>
                        <a:t>Stockholm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0" b="0" i="0" u="none" strike="noStrike" kern="1200">
                        <a:solidFill>
                          <a:srgbClr val="000000"/>
                        </a:solidFill>
                        <a:effectLst/>
                        <a:latin typeface="Segoe UI" panose="020B0502040204020203" pitchFamily="34" charset="0"/>
                        <a:ea typeface="+mn-ea"/>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00" b="0" i="0" u="none" strike="noStrike">
                          <a:solidFill>
                            <a:srgbClr val="000000"/>
                          </a:solidFill>
                          <a:effectLst/>
                          <a:latin typeface="Segoe UI" panose="020B0502040204020203" pitchFamily="34" charset="0"/>
                          <a:cs typeface="Segoe UI" panose="020B0502040204020203" pitchFamily="34" charset="0"/>
                        </a:rPr>
                        <a:t>Sweden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00" b="0" i="0" u="none" strike="noStrike">
                          <a:solidFill>
                            <a:srgbClr val="000000"/>
                          </a:solidFill>
                          <a:effectLst/>
                          <a:latin typeface="Segoe UI" panose="020B0502040204020203" pitchFamily="34" charset="0"/>
                          <a:cs typeface="Segoe UI" panose="020B0502040204020203" pitchFamily="34" charset="0"/>
                        </a:rPr>
                        <a:t>.NET; Azure / Cloud; Career / D&amp;I (Diversity and Inclusion); AI / ML; Containers / Kubernetes; Data; Developer tools + DevOps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55771569"/>
                  </a:ext>
                </a:extLst>
              </a:tr>
              <a:tr h="167590">
                <a:tc>
                  <a:txBody>
                    <a:bodyPr/>
                    <a:lstStyle/>
                    <a:p>
                      <a:pPr algn="l" fontAlgn="b"/>
                      <a:r>
                        <a:rPr lang="en-US" sz="1000" b="0" i="0" u="none" strike="noStrike">
                          <a:solidFill>
                            <a:srgbClr val="000000"/>
                          </a:solidFill>
                          <a:effectLst/>
                          <a:latin typeface="Segoe UI" panose="020B0502040204020203" pitchFamily="34" charset="0"/>
                          <a:cs typeface="Segoe UI" panose="020B0502040204020203" pitchFamily="34" charset="0"/>
                          <a:hlinkClick r:id="rId14"/>
                        </a:rPr>
                        <a:t>DynamicsMinds 2024</a:t>
                      </a:r>
                      <a:endParaRPr lang="en-US" sz="1000" b="0" i="0" u="none" strike="noStrike">
                        <a:solidFill>
                          <a:srgbClr val="000000"/>
                        </a:solidFill>
                        <a:effectLst/>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r>
                        <a:rPr lang="en-US" sz="1000" b="0" i="0" u="none" strike="noStrike" kern="1200">
                          <a:solidFill>
                            <a:srgbClr val="000000"/>
                          </a:solidFill>
                          <a:effectLst/>
                          <a:latin typeface="Segoe UI" panose="020B0502040204020203" pitchFamily="34" charset="0"/>
                          <a:ea typeface="+mn-ea"/>
                          <a:cs typeface="Segoe UI" panose="020B0502040204020203" pitchFamily="34" charset="0"/>
                        </a:rPr>
                        <a:t>5/26/2024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000" b="0" i="0" u="none" strike="noStrike">
                          <a:solidFill>
                            <a:srgbClr val="000000"/>
                          </a:solidFill>
                          <a:effectLst/>
                          <a:latin typeface="Segoe UI" panose="020B0502040204020203" pitchFamily="34" charset="0"/>
                          <a:cs typeface="Segoe UI" panose="020B0502040204020203" pitchFamily="34" charset="0"/>
                        </a:rPr>
                        <a:t>5/29/202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00" b="0" i="0" u="none" strike="noStrike">
                          <a:solidFill>
                            <a:srgbClr val="000000"/>
                          </a:solidFill>
                          <a:effectLst/>
                          <a:latin typeface="Segoe UI" panose="020B0502040204020203" pitchFamily="34" charset="0"/>
                          <a:cs typeface="Segoe UI" panose="020B0502040204020203" pitchFamily="34" charset="0"/>
                        </a:rPr>
                        <a:t>Portoroz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000" b="0" i="0" u="none" strike="noStrike">
                        <a:solidFill>
                          <a:srgbClr val="000000"/>
                        </a:solidFill>
                        <a:effectLst/>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000" b="0" i="0" u="none" strike="noStrike">
                          <a:solidFill>
                            <a:srgbClr val="000000"/>
                          </a:solidFill>
                          <a:effectLst/>
                          <a:latin typeface="Segoe UI" panose="020B0502040204020203" pitchFamily="34" charset="0"/>
                          <a:cs typeface="Segoe UI" panose="020B0502040204020203" pitchFamily="34" charset="0"/>
                        </a:rPr>
                        <a:t>Slovenia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000" b="0" i="0" u="none" strike="noStrike">
                          <a:solidFill>
                            <a:srgbClr val="000000"/>
                          </a:solidFill>
                          <a:effectLst/>
                          <a:latin typeface="Segoe UI" panose="020B0502040204020203" pitchFamily="34" charset="0"/>
                          <a:cs typeface="Segoe UI" panose="020B0502040204020203" pitchFamily="34" charset="0"/>
                        </a:rPr>
                        <a:t>Dynamics 365; Power Platform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88656816"/>
                  </a:ext>
                </a:extLst>
              </a:tr>
              <a:tr h="271063">
                <a:tc>
                  <a:txBody>
                    <a:bodyPr/>
                    <a:lstStyle/>
                    <a:p>
                      <a:pPr marL="0" algn="l" defTabSz="914400" rtl="0" eaLnBrk="1" fontAlgn="b" latinLnBrk="0" hangingPunct="1"/>
                      <a:r>
                        <a:rPr lang="en-US" sz="1000" b="0" i="0" u="none" strike="noStrike" kern="1200">
                          <a:solidFill>
                            <a:srgbClr val="000000"/>
                          </a:solidFill>
                          <a:effectLst/>
                          <a:latin typeface="Segoe UI" panose="020B0502040204020203" pitchFamily="34" charset="0"/>
                          <a:ea typeface="+mn-ea"/>
                          <a:cs typeface="Segoe UI" panose="020B0502040204020203" pitchFamily="34" charset="0"/>
                          <a:hlinkClick r:id="rId15"/>
                        </a:rPr>
                        <a:t>Thrive Conference</a:t>
                      </a:r>
                      <a:endParaRPr lang="en-US" sz="1000" b="0" i="0" u="none" strike="noStrike" kern="1200">
                        <a:solidFill>
                          <a:srgbClr val="000000"/>
                        </a:solidFill>
                        <a:effectLst/>
                        <a:latin typeface="Segoe UI" panose="020B0502040204020203" pitchFamily="34" charset="0"/>
                        <a:ea typeface="+mn-ea"/>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r>
                        <a:rPr lang="en-US" sz="1000" b="0" i="0" u="none" strike="noStrike" kern="1200">
                          <a:solidFill>
                            <a:srgbClr val="000000"/>
                          </a:solidFill>
                          <a:effectLst/>
                          <a:latin typeface="Segoe UI" panose="020B0502040204020203" pitchFamily="34" charset="0"/>
                          <a:ea typeface="+mn-ea"/>
                          <a:cs typeface="Segoe UI" panose="020B0502040204020203" pitchFamily="34" charset="0"/>
                        </a:rPr>
                        <a:t>5/28/2024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r>
                        <a:rPr lang="en-US" sz="1000" b="0" i="0" u="none" strike="noStrike" kern="1200">
                          <a:solidFill>
                            <a:srgbClr val="000000"/>
                          </a:solidFill>
                          <a:effectLst/>
                          <a:latin typeface="Segoe UI" panose="020B0502040204020203" pitchFamily="34" charset="0"/>
                          <a:ea typeface="+mn-ea"/>
                          <a:cs typeface="Segoe UI" panose="020B0502040204020203" pitchFamily="34" charset="0"/>
                        </a:rPr>
                        <a:t>5/29/2024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en-US" sz="1000" b="0" i="0" u="none" strike="noStrike" kern="1200">
                          <a:solidFill>
                            <a:srgbClr val="000000"/>
                          </a:solidFill>
                          <a:effectLst/>
                          <a:latin typeface="Segoe UI" panose="020B0502040204020203" pitchFamily="34" charset="0"/>
                          <a:ea typeface="+mn-ea"/>
                          <a:cs typeface="Segoe UI" panose="020B0502040204020203" pitchFamily="34" charset="0"/>
                        </a:rPr>
                        <a:t>Podcetrtek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endParaRPr lang="en-US" sz="1000" b="0" i="0" u="none" strike="noStrike" kern="1200">
                        <a:solidFill>
                          <a:srgbClr val="000000"/>
                        </a:solidFill>
                        <a:effectLst/>
                        <a:latin typeface="Segoe UI" panose="020B0502040204020203" pitchFamily="34" charset="0"/>
                        <a:ea typeface="+mn-ea"/>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en-US" sz="1000" b="0" i="0" u="none" strike="noStrike" kern="1200">
                          <a:solidFill>
                            <a:srgbClr val="000000"/>
                          </a:solidFill>
                          <a:effectLst/>
                          <a:latin typeface="Segoe UI" panose="020B0502040204020203" pitchFamily="34" charset="0"/>
                          <a:ea typeface="+mn-ea"/>
                          <a:cs typeface="Segoe UI" panose="020B0502040204020203" pitchFamily="34" charset="0"/>
                        </a:rPr>
                        <a:t>Slovenia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en-US" sz="1000" b="0" i="0" u="none" strike="noStrike" kern="1200">
                          <a:solidFill>
                            <a:srgbClr val="000000"/>
                          </a:solidFill>
                          <a:effectLst/>
                          <a:latin typeface="Segoe UI" panose="020B0502040204020203" pitchFamily="34" charset="0"/>
                          <a:ea typeface="+mn-ea"/>
                          <a:cs typeface="Segoe UI" panose="020B0502040204020203" pitchFamily="34" charset="0"/>
                        </a:rPr>
                        <a:t>Azure / Cloud; Microsoft 365; Power Platform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2248932"/>
                  </a:ext>
                </a:extLst>
              </a:tr>
              <a:tr h="272333">
                <a:tc>
                  <a:txBody>
                    <a:bodyPr/>
                    <a:lstStyle/>
                    <a:p>
                      <a:pPr algn="l" fontAlgn="b"/>
                      <a:r>
                        <a:rPr lang="en-US" sz="1000" b="0" i="0" u="none" strike="noStrike">
                          <a:solidFill>
                            <a:srgbClr val="000000"/>
                          </a:solidFill>
                          <a:effectLst/>
                          <a:latin typeface="Segoe UI" panose="020B0502040204020203" pitchFamily="34" charset="0"/>
                          <a:cs typeface="Segoe UI" panose="020B0502040204020203" pitchFamily="34" charset="0"/>
                          <a:hlinkClick r:id="rId16"/>
                        </a:rPr>
                        <a:t>TechCon365 and PWRCON - A Microsoft 365 and Power Platform Conference</a:t>
                      </a:r>
                      <a:endParaRPr lang="en-US" sz="1000" b="0" i="0" u="none" strike="noStrike">
                        <a:solidFill>
                          <a:srgbClr val="000000"/>
                        </a:solidFill>
                        <a:effectLst/>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000" b="0" i="0" u="none" strike="noStrike">
                          <a:solidFill>
                            <a:srgbClr val="000000"/>
                          </a:solidFill>
                          <a:effectLst/>
                          <a:latin typeface="Segoe UI" panose="020B0502040204020203" pitchFamily="34" charset="0"/>
                          <a:cs typeface="Segoe UI" panose="020B0502040204020203" pitchFamily="34" charset="0"/>
                        </a:rPr>
                        <a:t>6/3/2024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000" b="0" i="0" u="none" strike="noStrike">
                          <a:solidFill>
                            <a:srgbClr val="000000"/>
                          </a:solidFill>
                          <a:effectLst/>
                          <a:latin typeface="Segoe UI" panose="020B0502040204020203" pitchFamily="34" charset="0"/>
                          <a:cs typeface="Segoe UI" panose="020B0502040204020203" pitchFamily="34" charset="0"/>
                        </a:rPr>
                        <a:t>6/7/2024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00" b="0" i="0" u="none" strike="noStrike">
                          <a:solidFill>
                            <a:srgbClr val="000000"/>
                          </a:solidFill>
                          <a:effectLst/>
                          <a:latin typeface="Segoe UI" panose="020B0502040204020203" pitchFamily="34" charset="0"/>
                          <a:cs typeface="Segoe UI" panose="020B0502040204020203" pitchFamily="34" charset="0"/>
                        </a:rPr>
                        <a:t>Seattle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00" b="0" i="0" u="none" strike="noStrike">
                          <a:solidFill>
                            <a:srgbClr val="000000"/>
                          </a:solidFill>
                          <a:effectLst/>
                          <a:latin typeface="Segoe UI" panose="020B0502040204020203" pitchFamily="34" charset="0"/>
                          <a:cs typeface="Segoe UI" panose="020B0502040204020203" pitchFamily="34" charset="0"/>
                        </a:rPr>
                        <a:t>Washington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00" b="0" i="0" u="none" strike="noStrike">
                          <a:solidFill>
                            <a:srgbClr val="000000"/>
                          </a:solidFill>
                          <a:effectLst/>
                          <a:latin typeface="Segoe UI" panose="020B0502040204020203" pitchFamily="34" charset="0"/>
                          <a:cs typeface="Segoe UI" panose="020B0502040204020203" pitchFamily="34" charset="0"/>
                        </a:rPr>
                        <a:t>United States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000" b="0" i="0" u="none" strike="noStrike">
                          <a:solidFill>
                            <a:srgbClr val="000000"/>
                          </a:solidFill>
                          <a:effectLst/>
                          <a:latin typeface="Segoe UI" panose="020B0502040204020203" pitchFamily="34" charset="0"/>
                          <a:cs typeface="Segoe UI" panose="020B0502040204020203" pitchFamily="34" charset="0"/>
                        </a:rPr>
                        <a:t>Microsoft 365; Power Platform</a:t>
                      </a:r>
                    </a:p>
                    <a:p>
                      <a:pPr marL="0" algn="l" defTabSz="914400" rtl="0" eaLnBrk="1" fontAlgn="b" latinLnBrk="0" hangingPunct="1"/>
                      <a:endParaRPr lang="en-US" sz="1000" b="0" i="0" u="none" strike="noStrike" kern="1200">
                        <a:solidFill>
                          <a:srgbClr val="000000"/>
                        </a:solidFill>
                        <a:effectLst/>
                        <a:latin typeface="Segoe UI" panose="020B0502040204020203" pitchFamily="34" charset="0"/>
                        <a:ea typeface="+mn-ea"/>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93737984"/>
                  </a:ext>
                </a:extLst>
              </a:tr>
              <a:tr h="272333">
                <a:tc>
                  <a:txBody>
                    <a:bodyPr/>
                    <a:lstStyle/>
                    <a:p>
                      <a:pPr algn="l" fontAlgn="b"/>
                      <a:r>
                        <a:rPr lang="en-US" sz="1000" b="0" i="0" u="none" strike="noStrike">
                          <a:solidFill>
                            <a:srgbClr val="000000"/>
                          </a:solidFill>
                          <a:effectLst/>
                          <a:latin typeface="Segoe UI" panose="020B0502040204020203" pitchFamily="34" charset="0"/>
                          <a:cs typeface="Segoe UI" panose="020B0502040204020203" pitchFamily="34" charset="0"/>
                          <a:hlinkClick r:id="rId17"/>
                        </a:rPr>
                        <a:t>European Power Platform Conference </a:t>
                      </a:r>
                      <a:endParaRPr lang="en-US" sz="1000" b="0" i="0" u="none" strike="noStrike">
                        <a:solidFill>
                          <a:srgbClr val="000000"/>
                        </a:solidFill>
                        <a:effectLst/>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000" b="0" i="0" u="none" strike="noStrike">
                          <a:solidFill>
                            <a:srgbClr val="000000"/>
                          </a:solidFill>
                          <a:effectLst/>
                          <a:latin typeface="Segoe UI" panose="020B0502040204020203" pitchFamily="34" charset="0"/>
                          <a:cs typeface="Segoe UI" panose="020B0502040204020203" pitchFamily="34" charset="0"/>
                        </a:rPr>
                        <a:t>6/11/2024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000" b="0" i="0" u="none" strike="noStrike">
                          <a:solidFill>
                            <a:srgbClr val="000000"/>
                          </a:solidFill>
                          <a:effectLst/>
                          <a:latin typeface="Segoe UI" panose="020B0502040204020203" pitchFamily="34" charset="0"/>
                          <a:cs typeface="Segoe UI" panose="020B0502040204020203" pitchFamily="34" charset="0"/>
                        </a:rPr>
                        <a:t>6/13/2024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00" b="0" i="0" u="none" strike="noStrike">
                          <a:solidFill>
                            <a:srgbClr val="000000"/>
                          </a:solidFill>
                          <a:effectLst/>
                          <a:latin typeface="Segoe UI" panose="020B0502040204020203" pitchFamily="34" charset="0"/>
                          <a:cs typeface="Segoe UI" panose="020B0502040204020203" pitchFamily="34" charset="0"/>
                        </a:rPr>
                        <a:t>Brussels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000" b="0" i="0" u="none" strike="noStrike">
                        <a:solidFill>
                          <a:srgbClr val="000000"/>
                        </a:solidFill>
                        <a:effectLst/>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00" b="0" i="0" u="none" strike="noStrike">
                          <a:solidFill>
                            <a:srgbClr val="000000"/>
                          </a:solidFill>
                          <a:effectLst/>
                          <a:latin typeface="Segoe UI" panose="020B0502040204020203" pitchFamily="34" charset="0"/>
                          <a:cs typeface="Segoe UI" panose="020B0502040204020203" pitchFamily="34" charset="0"/>
                        </a:rPr>
                        <a:t>Belgium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latin typeface="Segoe UI" panose="020B0502040204020203" pitchFamily="34" charset="0"/>
                          <a:cs typeface="Segoe UI" panose="020B0502040204020203" pitchFamily="34" charset="0"/>
                        </a:rPr>
                        <a:t>Microsoft 365; Power Platform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14237244"/>
                  </a:ext>
                </a:extLst>
              </a:tr>
            </a:tbl>
          </a:graphicData>
        </a:graphic>
      </p:graphicFrame>
    </p:spTree>
    <p:extLst>
      <p:ext uri="{BB962C8B-B14F-4D97-AF65-F5344CB8AC3E}">
        <p14:creationId xmlns:p14="http://schemas.microsoft.com/office/powerpoint/2010/main" val="26526981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27ECD1-7985-3EDE-7E46-4955231EB648}"/>
              </a:ext>
              <a:ext uri="{C183D7F6-B498-43B3-948B-1728B52AA6E4}">
                <adec:decorative xmlns:adec="http://schemas.microsoft.com/office/drawing/2017/decorative" val="1"/>
              </a:ext>
            </a:extLst>
          </p:cNvPr>
          <p:cNvSpPr/>
          <p:nvPr/>
        </p:nvSpPr>
        <p:spPr>
          <a:xfrm>
            <a:off x="0" y="-17395"/>
            <a:ext cx="12192000" cy="62951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4A97E1C3-42E5-95A2-6C24-6AA99EF8996E}"/>
              </a:ext>
            </a:extLst>
          </p:cNvPr>
          <p:cNvSpPr txBox="1">
            <a:spLocks noGrp="1"/>
          </p:cNvSpPr>
          <p:nvPr>
            <p:ph type="title"/>
          </p:nvPr>
        </p:nvSpPr>
        <p:spPr>
          <a:xfrm>
            <a:off x="104775" y="17705"/>
            <a:ext cx="9858375"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Upcoming community-led events</a:t>
            </a:r>
          </a:p>
        </p:txBody>
      </p:sp>
      <p:sp>
        <p:nvSpPr>
          <p:cNvPr id="5" name="TextBox 4">
            <a:extLst>
              <a:ext uri="{FF2B5EF4-FFF2-40B4-BE49-F238E27FC236}">
                <a16:creationId xmlns:a16="http://schemas.microsoft.com/office/drawing/2014/main" id="{CAD76178-FF76-A192-3092-529359496F43}"/>
              </a:ext>
            </a:extLst>
          </p:cNvPr>
          <p:cNvSpPr txBox="1"/>
          <p:nvPr/>
        </p:nvSpPr>
        <p:spPr>
          <a:xfrm>
            <a:off x="237067" y="698527"/>
            <a:ext cx="1178240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These events often serve underrepresented or emerging markets. They are organized by volunteers and are free to attendees. Newly branded “Community Days” events may cover any part of the Microsoft technical stack and/or cater to roles or industries. These are vibrant opportunities for recruiting, career development, and technical skilling. A full list of community-led events can be found at </a:t>
            </a:r>
            <a:r>
              <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hlinkClick r:id="rId2"/>
              </a:rPr>
              <a:t>CommunityDays.org</a:t>
            </a:r>
            <a:r>
              <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a:t>
            </a:r>
          </a:p>
        </p:txBody>
      </p:sp>
      <p:graphicFrame>
        <p:nvGraphicFramePr>
          <p:cNvPr id="2" name="Table 1">
            <a:extLst>
              <a:ext uri="{FF2B5EF4-FFF2-40B4-BE49-F238E27FC236}">
                <a16:creationId xmlns:a16="http://schemas.microsoft.com/office/drawing/2014/main" id="{AC2BA1C1-F287-605B-C01E-FB4B17A3C198}"/>
              </a:ext>
            </a:extLst>
          </p:cNvPr>
          <p:cNvGraphicFramePr>
            <a:graphicFrameLocks noGrp="1"/>
          </p:cNvGraphicFramePr>
          <p:nvPr>
            <p:extLst>
              <p:ext uri="{D42A27DB-BD31-4B8C-83A1-F6EECF244321}">
                <p14:modId xmlns:p14="http://schemas.microsoft.com/office/powerpoint/2010/main" val="3933532332"/>
              </p:ext>
            </p:extLst>
          </p:nvPr>
        </p:nvGraphicFramePr>
        <p:xfrm>
          <a:off x="237067" y="1775745"/>
          <a:ext cx="11556771" cy="3476003"/>
        </p:xfrm>
        <a:graphic>
          <a:graphicData uri="http://schemas.openxmlformats.org/drawingml/2006/table">
            <a:tbl>
              <a:tblPr firstRow="1"/>
              <a:tblGrid>
                <a:gridCol w="4288751">
                  <a:extLst>
                    <a:ext uri="{9D8B030D-6E8A-4147-A177-3AD203B41FA5}">
                      <a16:colId xmlns:a16="http://schemas.microsoft.com/office/drawing/2014/main" val="3277035106"/>
                    </a:ext>
                  </a:extLst>
                </a:gridCol>
                <a:gridCol w="1186873">
                  <a:extLst>
                    <a:ext uri="{9D8B030D-6E8A-4147-A177-3AD203B41FA5}">
                      <a16:colId xmlns:a16="http://schemas.microsoft.com/office/drawing/2014/main" val="4167593692"/>
                    </a:ext>
                  </a:extLst>
                </a:gridCol>
                <a:gridCol w="1246909">
                  <a:extLst>
                    <a:ext uri="{9D8B030D-6E8A-4147-A177-3AD203B41FA5}">
                      <a16:colId xmlns:a16="http://schemas.microsoft.com/office/drawing/2014/main" val="816304547"/>
                    </a:ext>
                  </a:extLst>
                </a:gridCol>
                <a:gridCol w="1705338">
                  <a:extLst>
                    <a:ext uri="{9D8B030D-6E8A-4147-A177-3AD203B41FA5}">
                      <a16:colId xmlns:a16="http://schemas.microsoft.com/office/drawing/2014/main" val="4197022154"/>
                    </a:ext>
                  </a:extLst>
                </a:gridCol>
                <a:gridCol w="1439972">
                  <a:extLst>
                    <a:ext uri="{9D8B030D-6E8A-4147-A177-3AD203B41FA5}">
                      <a16:colId xmlns:a16="http://schemas.microsoft.com/office/drawing/2014/main" val="3295728206"/>
                    </a:ext>
                  </a:extLst>
                </a:gridCol>
                <a:gridCol w="1688928">
                  <a:extLst>
                    <a:ext uri="{9D8B030D-6E8A-4147-A177-3AD203B41FA5}">
                      <a16:colId xmlns:a16="http://schemas.microsoft.com/office/drawing/2014/main" val="2124249135"/>
                    </a:ext>
                  </a:extLst>
                </a:gridCol>
              </a:tblGrid>
              <a:tr h="367043">
                <a:tc>
                  <a:txBody>
                    <a:bodyPr/>
                    <a:lstStyle/>
                    <a:p>
                      <a:pPr algn="l" fontAlgn="b"/>
                      <a:r>
                        <a:rPr lang="en-US" sz="1100" b="1" i="0" u="none" strike="noStrike">
                          <a:solidFill>
                            <a:srgbClr val="FFFFFF"/>
                          </a:solidFill>
                          <a:effectLst/>
                          <a:latin typeface="Segoe UI" panose="020B0502040204020203" pitchFamily="34" charset="0"/>
                          <a:cs typeface="Segoe UI" panose="020B0502040204020203" pitchFamily="34" charset="0"/>
                        </a:rPr>
                        <a:t>Event name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en-US" sz="1100" b="1" i="0" u="none" strike="noStrike">
                          <a:solidFill>
                            <a:srgbClr val="FFFFFF"/>
                          </a:solidFill>
                          <a:effectLst/>
                          <a:latin typeface="Segoe UI" panose="020B0502040204020203" pitchFamily="34" charset="0"/>
                          <a:cs typeface="Segoe UI" panose="020B0502040204020203" pitchFamily="34" charset="0"/>
                        </a:rPr>
                        <a:t>Start date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en-US" sz="1100" b="1" i="0" u="none" strike="noStrike">
                          <a:solidFill>
                            <a:srgbClr val="FFFFFF"/>
                          </a:solidFill>
                          <a:effectLst/>
                          <a:latin typeface="Segoe UI" panose="020B0502040204020203" pitchFamily="34" charset="0"/>
                          <a:cs typeface="Segoe UI" panose="020B0502040204020203" pitchFamily="34" charset="0"/>
                        </a:rPr>
                        <a:t>End date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l" fontAlgn="b"/>
                      <a:r>
                        <a:rPr lang="en-US" sz="1100" b="1" i="0" u="none" strike="noStrike">
                          <a:solidFill>
                            <a:srgbClr val="FFFFFF"/>
                          </a:solidFill>
                          <a:effectLst/>
                          <a:latin typeface="Segoe UI" panose="020B0502040204020203" pitchFamily="34" charset="0"/>
                          <a:cs typeface="Segoe UI" panose="020B0502040204020203" pitchFamily="34" charset="0"/>
                        </a:rPr>
                        <a:t>City</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l" fontAlgn="b"/>
                      <a:r>
                        <a:rPr lang="en-US" sz="1100" b="1" i="0" u="none" strike="noStrike">
                          <a:solidFill>
                            <a:srgbClr val="FFFFFF"/>
                          </a:solidFill>
                          <a:effectLst/>
                          <a:latin typeface="Segoe UI" panose="020B0502040204020203" pitchFamily="34" charset="0"/>
                          <a:cs typeface="Segoe UI" panose="020B0502040204020203" pitchFamily="34" charset="0"/>
                        </a:rPr>
                        <a:t>State/Province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l" fontAlgn="b"/>
                      <a:r>
                        <a:rPr lang="en-US" sz="1100" b="1" i="0" u="none" strike="noStrike">
                          <a:solidFill>
                            <a:srgbClr val="FFFFFF"/>
                          </a:solidFill>
                          <a:effectLst/>
                          <a:latin typeface="Segoe UI" panose="020B0502040204020203" pitchFamily="34" charset="0"/>
                          <a:cs typeface="Segoe UI" panose="020B0502040204020203" pitchFamily="34" charset="0"/>
                        </a:rPr>
                        <a:t>Country</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616007387"/>
                  </a:ext>
                </a:extLst>
              </a:tr>
              <a:tr h="184150">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3"/>
                        </a:rPr>
                        <a:t>Microsoft Fabric and Open AI day - London </a:t>
                      </a:r>
                      <a:r>
                        <a:rPr lang="en-US" sz="1100" b="0" i="0" u="none" strike="noStrike" err="1">
                          <a:solidFill>
                            <a:srgbClr val="000000"/>
                          </a:solidFill>
                          <a:effectLst/>
                          <a:latin typeface="Segoe UI" panose="020B0502040204020203" pitchFamily="34" charset="0"/>
                          <a:cs typeface="Segoe UI" panose="020B0502040204020203" pitchFamily="34" charset="0"/>
                          <a:hlinkClick r:id="rId3"/>
                        </a:rPr>
                        <a:t>Ont</a:t>
                      </a:r>
                      <a:r>
                        <a:rPr lang="en-US" sz="1100" b="0" i="0" u="none" strike="noStrike">
                          <a:solidFill>
                            <a:srgbClr val="000000"/>
                          </a:solidFill>
                          <a:effectLst/>
                          <a:latin typeface="Segoe UI" panose="020B0502040204020203" pitchFamily="34" charset="0"/>
                          <a:cs typeface="Segoe UI" panose="020B0502040204020203" pitchFamily="34" charset="0"/>
                          <a:hlinkClick r:id="rId3"/>
                        </a:rPr>
                        <a:t> - Free Event</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4/24/2024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4/24/2024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London</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Ontario</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Canada</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5637796"/>
                  </a:ext>
                </a:extLst>
              </a:tr>
              <a:tr h="184150">
                <a:tc>
                  <a:txBody>
                    <a:bodyPr/>
                    <a:lstStyle/>
                    <a:p>
                      <a:pPr algn="l" fontAlgn="b"/>
                      <a:r>
                        <a:rPr lang="en-US" sz="1100" b="0" i="0" u="none" strike="noStrike" err="1">
                          <a:solidFill>
                            <a:srgbClr val="000000"/>
                          </a:solidFill>
                          <a:effectLst/>
                          <a:latin typeface="Segoe UI" panose="020B0502040204020203" pitchFamily="34" charset="0"/>
                          <a:cs typeface="Segoe UI" panose="020B0502040204020203" pitchFamily="34" charset="0"/>
                          <a:hlinkClick r:id="rId4"/>
                        </a:rPr>
                        <a:t>aMS</a:t>
                      </a:r>
                      <a:r>
                        <a:rPr lang="en-US" sz="1100" b="0" i="0" u="none" strike="noStrike">
                          <a:solidFill>
                            <a:srgbClr val="000000"/>
                          </a:solidFill>
                          <a:effectLst/>
                          <a:latin typeface="Segoe UI" panose="020B0502040204020203" pitchFamily="34" charset="0"/>
                          <a:cs typeface="Segoe UI" panose="020B0502040204020203" pitchFamily="34" charset="0"/>
                          <a:hlinkClick r:id="rId4"/>
                        </a:rPr>
                        <a:t> Papeete</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4/25/2024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4/25/2024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PIRAE Cedex Papeete</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Tahiti</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French Polynesia</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2311013"/>
                  </a:ext>
                </a:extLst>
              </a:tr>
              <a:tr h="184150">
                <a:tc>
                  <a:txBody>
                    <a:bodyPr/>
                    <a:lstStyle/>
                    <a:p>
                      <a:pPr algn="l" fontAlgn="b"/>
                      <a:r>
                        <a:rPr lang="en-US" sz="1100" b="0" i="0" u="none" strike="noStrike" err="1">
                          <a:solidFill>
                            <a:srgbClr val="000000"/>
                          </a:solidFill>
                          <a:effectLst/>
                          <a:latin typeface="Segoe UI" panose="020B0502040204020203" pitchFamily="34" charset="0"/>
                          <a:cs typeface="Segoe UI" panose="020B0502040204020203" pitchFamily="34" charset="0"/>
                          <a:hlinkClick r:id="rId5"/>
                        </a:rPr>
                        <a:t>BizApps</a:t>
                      </a:r>
                      <a:r>
                        <a:rPr lang="en-US" sz="1100" b="0" i="0" u="none" strike="noStrike">
                          <a:solidFill>
                            <a:srgbClr val="000000"/>
                          </a:solidFill>
                          <a:effectLst/>
                          <a:latin typeface="Segoe UI" panose="020B0502040204020203" pitchFamily="34" charset="0"/>
                          <a:cs typeface="Segoe UI" panose="020B0502040204020203" pitchFamily="34" charset="0"/>
                          <a:hlinkClick r:id="rId5"/>
                        </a:rPr>
                        <a:t>-Palooza 2024</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4/26/2024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4/26/2024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Toronto</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Ontario</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Canada</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8881450"/>
                  </a:ext>
                </a:extLst>
              </a:tr>
              <a:tr h="184150">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6"/>
                        </a:rPr>
                        <a:t>Dynamics 365 Summit 2024</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4/26/2024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4/27/2024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Lisbon</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Portugal</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6463183"/>
                  </a:ext>
                </a:extLst>
              </a:tr>
              <a:tr h="184150">
                <a:tc>
                  <a:txBody>
                    <a:bodyPr/>
                    <a:lstStyle/>
                    <a:p>
                      <a:pPr algn="l" fontAlgn="b"/>
                      <a:r>
                        <a:rPr lang="en-US" sz="1100" b="0" i="0" u="none" strike="noStrike" err="1">
                          <a:solidFill>
                            <a:srgbClr val="000000"/>
                          </a:solidFill>
                          <a:effectLst/>
                          <a:latin typeface="Segoe UI" panose="020B0502040204020203" pitchFamily="34" charset="0"/>
                          <a:cs typeface="Segoe UI" panose="020B0502040204020203" pitchFamily="34" charset="0"/>
                          <a:hlinkClick r:id="rId4"/>
                        </a:rPr>
                        <a:t>aMS</a:t>
                      </a:r>
                      <a:r>
                        <a:rPr lang="en-US" sz="1100" b="0" i="0" u="none" strike="noStrike">
                          <a:solidFill>
                            <a:srgbClr val="000000"/>
                          </a:solidFill>
                          <a:effectLst/>
                          <a:latin typeface="Segoe UI" panose="020B0502040204020203" pitchFamily="34" charset="0"/>
                          <a:cs typeface="Segoe UI" panose="020B0502040204020203" pitchFamily="34" charset="0"/>
                          <a:hlinkClick r:id="rId4"/>
                        </a:rPr>
                        <a:t> </a:t>
                      </a:r>
                      <a:r>
                        <a:rPr lang="en-US" sz="1100" b="0" i="0" u="none" strike="noStrike" err="1">
                          <a:solidFill>
                            <a:srgbClr val="000000"/>
                          </a:solidFill>
                          <a:effectLst/>
                          <a:latin typeface="Segoe UI" panose="020B0502040204020203" pitchFamily="34" charset="0"/>
                          <a:cs typeface="Segoe UI" panose="020B0502040204020203" pitchFamily="34" charset="0"/>
                          <a:hlinkClick r:id="rId4"/>
                        </a:rPr>
                        <a:t>Noumea</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4/30/2024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4/30/2024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Noumea</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New Caledonia</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305093"/>
                  </a:ext>
                </a:extLst>
              </a:tr>
              <a:tr h="184150">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7"/>
                        </a:rPr>
                        <a:t>M365 Philly 2024</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5/18/2024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5/18/2024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Malvern</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Pennsylvania</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United States</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6523558"/>
                  </a:ext>
                </a:extLst>
              </a:tr>
              <a:tr h="184150">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8"/>
                        </a:rPr>
                        <a:t>Americas - SharePoint Intranet Festival</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5/22/2024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5/22/2024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Virtual</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pPr algn="l" fontAlgn="b"/>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2475421"/>
                  </a:ext>
                </a:extLst>
              </a:tr>
              <a:tr h="184150">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8"/>
                        </a:rPr>
                        <a:t>EMEA - SharePoint Intranet Festival</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5/22/2024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5/22/2024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Virtual</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lnL w="6350" cap="flat" cmpd="sng" algn="ctr">
                      <a:solidFill>
                        <a:srgbClr val="000000"/>
                      </a:solidFill>
                      <a:prstDash val="solid"/>
                      <a:round/>
                      <a:headEnd type="none" w="med" len="med"/>
                      <a:tailEnd type="none" w="med" len="med"/>
                    </a:lnL>
                  </a:tcPr>
                </a:tc>
                <a:tc hMerge="1">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0933692"/>
                  </a:ext>
                </a:extLst>
              </a:tr>
              <a:tr h="184150">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8"/>
                        </a:rPr>
                        <a:t>APAC - SharePoint Intranet Festival</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5/22/2024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5/22/2024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a:ln>
                            <a:noFill/>
                          </a:ln>
                          <a:solidFill>
                            <a:srgbClr val="000000"/>
                          </a:solidFill>
                          <a:effectLst/>
                          <a:uLnTx/>
                          <a:uFillTx/>
                          <a:latin typeface="Segoe UI" panose="020B0502040204020203" pitchFamily="34" charset="0"/>
                          <a:ea typeface="+mn-ea"/>
                          <a:cs typeface="Segoe UI" panose="020B0502040204020203" pitchFamily="34" charset="0"/>
                        </a:rPr>
                        <a:t>Virtual</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lnL w="6350" cap="flat" cmpd="sng" algn="ctr">
                      <a:solidFill>
                        <a:srgbClr val="000000"/>
                      </a:solidFill>
                      <a:prstDash val="solid"/>
                      <a:round/>
                      <a:headEnd type="none" w="med" len="med"/>
                      <a:tailEnd type="none" w="med" len="med"/>
                    </a:lnL>
                  </a:tcPr>
                </a:tc>
                <a:tc hMerge="1">
                  <a:txBody>
                    <a:bodyPr/>
                    <a:lstStyle/>
                    <a:p>
                      <a:pPr algn="l" fontAlgn="b"/>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2837751"/>
                  </a:ext>
                </a:extLst>
              </a:tr>
              <a:tr h="184150">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9"/>
                        </a:rPr>
                        <a:t>Power Platform Developer Summit 2024</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5/25/2024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5/25/2024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London</a:t>
                      </a:r>
                    </a:p>
                  </a:txBody>
                  <a:tcPr anchor="b">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l" defTabSz="932742" rtl="0" eaLnBrk="1" fontAlgn="b" latinLnBrk="0" hangingPunct="1"/>
                      <a:endParaRPr lang="en-US" sz="1100" b="0" i="0" u="none" strike="noStrike" kern="1200">
                        <a:solidFill>
                          <a:srgbClr val="000000"/>
                        </a:solidFill>
                        <a:effectLst/>
                        <a:latin typeface="Segoe UI" panose="020B0502040204020203" pitchFamily="34" charset="0"/>
                        <a:ea typeface="+mn-ea"/>
                        <a:cs typeface="Segoe UI" panose="020B0502040204020203" pitchFamily="34" charset="0"/>
                      </a:endParaRP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United Kingdom</a:t>
                      </a:r>
                    </a:p>
                  </a:txBody>
                  <a:tcPr anchor="b">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3345631"/>
                  </a:ext>
                </a:extLst>
              </a:tr>
              <a:tr h="184150">
                <a:tc>
                  <a:txBody>
                    <a:bodyPr/>
                    <a:lstStyle/>
                    <a:p>
                      <a:pPr algn="l" fontAlgn="b"/>
                      <a:r>
                        <a:rPr lang="en-US" sz="1100" b="0" i="0" u="none" strike="noStrike" err="1">
                          <a:solidFill>
                            <a:srgbClr val="000000"/>
                          </a:solidFill>
                          <a:effectLst/>
                          <a:latin typeface="Segoe UI" panose="020B0502040204020203" pitchFamily="34" charset="0"/>
                          <a:cs typeface="Segoe UI" panose="020B0502040204020203" pitchFamily="34" charset="0"/>
                          <a:hlinkClick r:id="rId10"/>
                        </a:rPr>
                        <a:t>DynUG</a:t>
                      </a:r>
                      <a:r>
                        <a:rPr lang="en-US" sz="1100" b="0" i="0" u="none" strike="noStrike">
                          <a:solidFill>
                            <a:srgbClr val="000000"/>
                          </a:solidFill>
                          <a:effectLst/>
                          <a:latin typeface="Segoe UI" panose="020B0502040204020203" pitchFamily="34" charset="0"/>
                          <a:cs typeface="Segoe UI" panose="020B0502040204020203" pitchFamily="34" charset="0"/>
                          <a:hlinkClick r:id="rId10"/>
                        </a:rPr>
                        <a:t> Spring Conference</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5/28/2024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5/29/2024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Oslo</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Norway</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1487782"/>
                  </a:ext>
                </a:extLst>
              </a:tr>
              <a:tr h="184150">
                <a:tc>
                  <a:txBody>
                    <a:bodyPr/>
                    <a:lstStyle/>
                    <a:p>
                      <a:pPr algn="l" fontAlgn="b"/>
                      <a:r>
                        <a:rPr lang="en-US" sz="1100" b="0" i="0" u="none" strike="noStrike" err="1">
                          <a:solidFill>
                            <a:srgbClr val="000000"/>
                          </a:solidFill>
                          <a:effectLst/>
                          <a:latin typeface="Segoe UI" panose="020B0502040204020203" pitchFamily="34" charset="0"/>
                          <a:cs typeface="Segoe UI" panose="020B0502040204020203" pitchFamily="34" charset="0"/>
                          <a:hlinkClick r:id="rId11"/>
                        </a:rPr>
                        <a:t>BeConnected</a:t>
                      </a:r>
                      <a:r>
                        <a:rPr lang="en-US" sz="1100" b="0" i="0" u="none" strike="noStrike">
                          <a:solidFill>
                            <a:srgbClr val="000000"/>
                          </a:solidFill>
                          <a:effectLst/>
                          <a:latin typeface="Segoe UI" panose="020B0502040204020203" pitchFamily="34" charset="0"/>
                          <a:cs typeface="Segoe UI" panose="020B0502040204020203" pitchFamily="34" charset="0"/>
                          <a:hlinkClick r:id="rId11"/>
                        </a:rPr>
                        <a:t> day 12 - </a:t>
                      </a:r>
                      <a:r>
                        <a:rPr lang="en-US" sz="1100" b="0" i="0" u="none" strike="noStrike" err="1">
                          <a:solidFill>
                            <a:srgbClr val="000000"/>
                          </a:solidFill>
                          <a:effectLst/>
                          <a:latin typeface="Segoe UI" panose="020B0502040204020203" pitchFamily="34" charset="0"/>
                          <a:cs typeface="Segoe UI" panose="020B0502040204020203" pitchFamily="34" charset="0"/>
                          <a:hlinkClick r:id="rId11"/>
                        </a:rPr>
                        <a:t>CollabDays</a:t>
                      </a:r>
                      <a:r>
                        <a:rPr lang="en-US" sz="1100" b="0" i="0" u="none" strike="noStrike">
                          <a:solidFill>
                            <a:srgbClr val="000000"/>
                          </a:solidFill>
                          <a:effectLst/>
                          <a:latin typeface="Segoe UI" panose="020B0502040204020203" pitchFamily="34" charset="0"/>
                          <a:cs typeface="Segoe UI" panose="020B0502040204020203" pitchFamily="34" charset="0"/>
                          <a:hlinkClick r:id="rId11"/>
                        </a:rPr>
                        <a:t> Italy 2024</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5/30/2024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5/30/2024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Milan</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rPr>
                        <a:t>Italy</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9065935"/>
                  </a:ext>
                </a:extLst>
              </a:tr>
            </a:tbl>
          </a:graphicData>
        </a:graphic>
      </p:graphicFrame>
      <p:sp>
        <p:nvSpPr>
          <p:cNvPr id="6" name="TextBox 5">
            <a:extLst>
              <a:ext uri="{FF2B5EF4-FFF2-40B4-BE49-F238E27FC236}">
                <a16:creationId xmlns:a16="http://schemas.microsoft.com/office/drawing/2014/main" id="{009B80CC-23CA-0F23-B41D-71EF9F54ECAF}"/>
              </a:ext>
            </a:extLst>
          </p:cNvPr>
          <p:cNvSpPr txBox="1"/>
          <p:nvPr/>
        </p:nvSpPr>
        <p:spPr>
          <a:xfrm>
            <a:off x="2399594" y="6539893"/>
            <a:ext cx="9518374" cy="30777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Calibri" panose="020F0502020204030204" pitchFamily="34" charset="0"/>
              </a:rPr>
              <a:t>Explore other </a:t>
            </a:r>
            <a:r>
              <a:rPr kumimoji="0" lang="en-US" sz="1400" b="0" i="0" u="none" strike="noStrike" kern="1200" cap="none" spc="0" normalizeH="0" baseline="0" noProof="0">
                <a:ln>
                  <a:noFill/>
                </a:ln>
                <a:solidFill>
                  <a:srgbClr val="000000"/>
                </a:solidFill>
                <a:effectLst/>
                <a:uLnTx/>
                <a:uFillTx/>
                <a:latin typeface="Segoe UI"/>
                <a:ea typeface="+mn-ea"/>
                <a:cs typeface="Calibri" panose="020F0502020204030204" pitchFamily="34" charset="0"/>
                <a:hlinkClick r:id="rId12"/>
              </a:rPr>
              <a:t>Microsoft events</a:t>
            </a:r>
            <a:r>
              <a:rPr kumimoji="0" lang="en-US" sz="1400" b="0" i="0" u="none" strike="noStrike" kern="1200" cap="none" spc="0" normalizeH="0" baseline="0" noProof="0">
                <a:ln>
                  <a:noFill/>
                </a:ln>
                <a:solidFill>
                  <a:srgbClr val="000000"/>
                </a:solidFill>
                <a:effectLst/>
                <a:uLnTx/>
                <a:uFillTx/>
                <a:latin typeface="Segoe UI"/>
                <a:ea typeface="+mn-ea"/>
                <a:cs typeface="Calibri" panose="020F0502020204030204" pitchFamily="34" charset="0"/>
              </a:rPr>
              <a:t> and </a:t>
            </a:r>
            <a:r>
              <a:rPr kumimoji="0" lang="en-US" sz="1400" b="0" i="0" u="none" strike="noStrike" kern="1200" cap="none" spc="0" normalizeH="0" baseline="0" noProof="0">
                <a:ln>
                  <a:noFill/>
                </a:ln>
                <a:solidFill>
                  <a:srgbClr val="262626"/>
                </a:solidFill>
                <a:effectLst/>
                <a:uLnTx/>
                <a:uFillTx/>
                <a:latin typeface="Segoe UI"/>
                <a:ea typeface="Calibri" panose="020F0502020204030204" pitchFamily="34" charset="0"/>
                <a:cs typeface="+mn-cs"/>
              </a:rPr>
              <a:t>a full list of community-led events can be found at </a:t>
            </a:r>
            <a:r>
              <a:rPr kumimoji="0" lang="en-US" sz="1400" b="0" i="0" u="sng" strike="noStrike" kern="1200" cap="none" spc="0" normalizeH="0" baseline="0" noProof="0">
                <a:ln>
                  <a:noFill/>
                </a:ln>
                <a:solidFill>
                  <a:srgbClr val="0078D4"/>
                </a:solidFill>
                <a:effectLst/>
                <a:uLnTx/>
                <a:uFillTx/>
                <a:latin typeface="Segoe UI"/>
                <a:ea typeface="Calibri" panose="020F0502020204030204" pitchFamily="34" charset="0"/>
                <a:cs typeface="+mn-cs"/>
                <a:hlinkClick r:id="rId13"/>
              </a:rPr>
              <a:t>CommunityDays.org</a:t>
            </a:r>
            <a:endParaRPr kumimoji="0" lang="en-US" sz="14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39621380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7A541E-2EBB-445D-96A8-DD21BDA03342}"/>
              </a:ext>
            </a:extLst>
          </p:cNvPr>
          <p:cNvSpPr>
            <a:spLocks noGrp="1"/>
          </p:cNvSpPr>
          <p:nvPr>
            <p:ph type="title"/>
          </p:nvPr>
        </p:nvSpPr>
        <p:spPr>
          <a:xfrm>
            <a:off x="588263" y="498764"/>
            <a:ext cx="11018520" cy="553998"/>
          </a:xfrm>
        </p:spPr>
        <p:txBody>
          <a:bodyPr/>
          <a:lstStyle/>
          <a:p>
            <a:r>
              <a:rPr lang="en-US" sz="3600"/>
              <a:t>Microsoft 365 Champion Community news</a:t>
            </a:r>
          </a:p>
        </p:txBody>
      </p:sp>
      <p:sp>
        <p:nvSpPr>
          <p:cNvPr id="2" name="Text Placeholder 6">
            <a:extLst>
              <a:ext uri="{FF2B5EF4-FFF2-40B4-BE49-F238E27FC236}">
                <a16:creationId xmlns:a16="http://schemas.microsoft.com/office/drawing/2014/main" id="{863128B4-242F-EF53-1711-D25A4A7D57E8}"/>
              </a:ext>
            </a:extLst>
          </p:cNvPr>
          <p:cNvSpPr txBox="1">
            <a:spLocks/>
          </p:cNvSpPr>
          <p:nvPr/>
        </p:nvSpPr>
        <p:spPr>
          <a:xfrm>
            <a:off x="588262" y="1538468"/>
            <a:ext cx="5078380" cy="3961120"/>
          </a:xfrm>
          <a:prstGeom prst="rect">
            <a:avLst/>
          </a:prstGeom>
        </p:spPr>
        <p:txBody>
          <a:bodyPr lIns="91440" tIns="45720" rIns="91440" bIns="4572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solidFill>
                  <a:srgbClr val="1A1A1A"/>
                </a:solidFill>
                <a:latin typeface="Segoe UI" panose="020B0502040204020203" pitchFamily="34" charset="0"/>
              </a:rPr>
              <a:t>Next call: </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1A1A1A"/>
                </a:solidFill>
                <a:effectLst/>
                <a:uLnTx/>
                <a:uFillTx/>
                <a:latin typeface="Segoe UI" panose="020B0502040204020203" pitchFamily="34" charset="0"/>
                <a:ea typeface="+mn-ea"/>
                <a:cs typeface="Segoe UI" panose="020B0502040204020203" pitchFamily="34" charset="0"/>
              </a:rPr>
              <a:t>May 28</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2000" b="0" i="0" u="none" strike="noStrike" kern="1200" cap="none" spc="0" normalizeH="0" baseline="0" noProof="0">
              <a:ln>
                <a:noFill/>
              </a:ln>
              <a:solidFill>
                <a:srgbClr val="1A1A1A"/>
              </a:solidFill>
              <a:effectLst/>
              <a:uLnTx/>
              <a:uFillTx/>
              <a:latin typeface="Segoe UI" panose="020B0502040204020203" pitchFamily="34" charset="0"/>
              <a:ea typeface="+mn-ea"/>
              <a:cs typeface="Segoe UI" panose="020B0502040204020203" pitchFamily="34" charset="0"/>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solidFill>
                  <a:srgbClr val="1A1A1A"/>
                </a:solidFill>
                <a:latin typeface="Segoe UI" panose="020B0502040204020203" pitchFamily="34" charset="0"/>
              </a:rPr>
              <a:t>Topic: </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1A1A1A"/>
                </a:solidFill>
                <a:effectLst/>
                <a:uLnTx/>
                <a:uFillTx/>
                <a:latin typeface="Segoe UI" panose="020B0502040204020203" pitchFamily="34" charset="0"/>
                <a:ea typeface="+mn-ea"/>
                <a:cs typeface="Segoe UI" panose="020B0502040204020203" pitchFamily="34" charset="0"/>
              </a:rPr>
              <a:t>Copilot Success Kit ft. Karuana Gatimu</a:t>
            </a:r>
          </a:p>
        </p:txBody>
      </p:sp>
      <p:sp>
        <p:nvSpPr>
          <p:cNvPr id="8" name="Text Placeholder 6">
            <a:extLst>
              <a:ext uri="{FF2B5EF4-FFF2-40B4-BE49-F238E27FC236}">
                <a16:creationId xmlns:a16="http://schemas.microsoft.com/office/drawing/2014/main" id="{193A4C49-58BC-4551-866A-7E97E1E1E5DC}"/>
              </a:ext>
            </a:extLst>
          </p:cNvPr>
          <p:cNvSpPr txBox="1">
            <a:spLocks/>
          </p:cNvSpPr>
          <p:nvPr/>
        </p:nvSpPr>
        <p:spPr>
          <a:xfrm>
            <a:off x="6039023" y="1538468"/>
            <a:ext cx="5515509" cy="4691379"/>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2800" b="0" i="0" u="none" strike="noStrike" kern="1200" cap="none" spc="0" normalizeH="0" baseline="0" noProof="0">
                <a:ln>
                  <a:noFill/>
                </a:ln>
                <a:solidFill>
                  <a:srgbClr val="1A1A1A"/>
                </a:solidFill>
                <a:effectLst/>
                <a:uLnTx/>
                <a:uFillTx/>
                <a:latin typeface="Segoe UI" panose="020B0502040204020203" pitchFamily="34" charset="0"/>
                <a:ea typeface="+mn-ea"/>
                <a:cs typeface="Segoe UI" panose="020B0502040204020203" pitchFamily="34" charset="0"/>
              </a:rPr>
              <a:t>Top asks:</a:t>
            </a:r>
            <a:endPar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Complete our monthly call survey: </a:t>
            </a: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2"/>
              </a:rPr>
              <a:t>https://aka.ms/Microsoft365ChampionCallFeedback</a:t>
            </a:r>
            <a:endPar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Participate in the Driving Adoption Community:</a:t>
            </a: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3"/>
              </a:rPr>
              <a:t>https://aka.ms/DrivingAdoption</a:t>
            </a:r>
            <a:endPar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Invite colleagues to join the Champion Program: </a:t>
            </a: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4"/>
              </a:rPr>
              <a:t>https://aka.ms/M365Champions</a:t>
            </a:r>
            <a:endPar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p:txBody>
      </p:sp>
      <p:cxnSp>
        <p:nvCxnSpPr>
          <p:cNvPr id="10" name="Straight Connector 9">
            <a:extLst>
              <a:ext uri="{FF2B5EF4-FFF2-40B4-BE49-F238E27FC236}">
                <a16:creationId xmlns:a16="http://schemas.microsoft.com/office/drawing/2014/main" id="{6C52F4C4-E84A-40B9-B6C0-101D30DE8A71}"/>
              </a:ext>
              <a:ext uri="{C183D7F6-B498-43B3-948B-1728B52AA6E4}">
                <adec:decorative xmlns:adec="http://schemas.microsoft.com/office/drawing/2017/decorative" val="1"/>
              </a:ext>
            </a:extLst>
          </p:cNvPr>
          <p:cNvCxnSpPr>
            <a:cxnSpLocks/>
          </p:cNvCxnSpPr>
          <p:nvPr/>
        </p:nvCxnSpPr>
        <p:spPr>
          <a:xfrm>
            <a:off x="5767302" y="1371600"/>
            <a:ext cx="55419" cy="5029200"/>
          </a:xfrm>
          <a:prstGeom prst="line">
            <a:avLst/>
          </a:prstGeom>
          <a:ln>
            <a:solidFill>
              <a:schemeClr val="bg2">
                <a:lumMod val="10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259477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F717EB-919B-444A-AAD2-EF277D780854}"/>
              </a:ext>
            </a:extLst>
          </p:cNvPr>
          <p:cNvSpPr>
            <a:spLocks noGrp="1"/>
          </p:cNvSpPr>
          <p:nvPr>
            <p:ph type="title"/>
          </p:nvPr>
        </p:nvSpPr>
        <p:spPr/>
        <p:txBody>
          <a:bodyPr/>
          <a:lstStyle/>
          <a:p>
            <a:pPr>
              <a:lnSpc>
                <a:spcPct val="76437"/>
              </a:lnSpc>
            </a:pPr>
            <a:r>
              <a:rPr lang="en-US" sz="3600">
                <a:latin typeface="Segoe UI Semibold" panose="020B0702040204020203" pitchFamily="34" charset="0"/>
                <a:cs typeface="Segoe UI Semibold" panose="020B0702040204020203" pitchFamily="34" charset="0"/>
              </a:rPr>
              <a:t>Digital Event Code of Conduct</a:t>
            </a:r>
            <a:endParaRPr lang="en-US"/>
          </a:p>
        </p:txBody>
      </p:sp>
      <p:sp>
        <p:nvSpPr>
          <p:cNvPr id="5" name="Text Placeholder 4">
            <a:extLst>
              <a:ext uri="{FF2B5EF4-FFF2-40B4-BE49-F238E27FC236}">
                <a16:creationId xmlns:a16="http://schemas.microsoft.com/office/drawing/2014/main" id="{91CBCD24-BE5B-F882-1502-8F6DE177C49F}"/>
              </a:ext>
            </a:extLst>
          </p:cNvPr>
          <p:cNvSpPr>
            <a:spLocks noGrp="1"/>
          </p:cNvSpPr>
          <p:nvPr>
            <p:ph type="body" sz="quarter" idx="10"/>
          </p:nvPr>
        </p:nvSpPr>
        <p:spPr>
          <a:xfrm>
            <a:off x="584200" y="1307393"/>
            <a:ext cx="11018520" cy="923330"/>
          </a:xfrm>
        </p:spPr>
        <p:txBody>
          <a:bodyPr/>
          <a:lstStyle/>
          <a:p>
            <a:pPr marL="0" indent="0">
              <a:buNone/>
            </a:pPr>
            <a:r>
              <a:rPr kumimoji="0" lang="en-US" sz="20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Microsoft’s mission is to </a:t>
            </a:r>
            <a:r>
              <a:rPr kumimoji="0" lang="en-US" sz="2000" b="1"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empower every person and every organization on the planet to achieve more</a:t>
            </a:r>
            <a:r>
              <a:rPr kumimoji="0" lang="en-US" sz="20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 This includes all Microsoft events and gatherings, including on digital platforms, where we seek to create a respectful, friendly, fun and inclusive experience for all participants.​</a:t>
            </a:r>
          </a:p>
        </p:txBody>
      </p:sp>
      <p:pic>
        <p:nvPicPr>
          <p:cNvPr id="4" name="Picture 3" descr="Isometric view of cell phone with interactive motion.">
            <a:extLst>
              <a:ext uri="{FF2B5EF4-FFF2-40B4-BE49-F238E27FC236}">
                <a16:creationId xmlns:a16="http://schemas.microsoft.com/office/drawing/2014/main" id="{F9231EB6-B472-BC4E-AFE4-112756FCA546}"/>
              </a:ext>
            </a:extLst>
          </p:cNvPr>
          <p:cNvPicPr>
            <a:picLocks noChangeAspect="1"/>
          </p:cNvPicPr>
          <p:nvPr/>
        </p:nvPicPr>
        <p:blipFill>
          <a:blip r:embed="rId3"/>
          <a:stretch>
            <a:fillRect/>
          </a:stretch>
        </p:blipFill>
        <p:spPr>
          <a:xfrm>
            <a:off x="8813" y="2734366"/>
            <a:ext cx="4114800" cy="4114800"/>
          </a:xfrm>
          <a:prstGeom prst="rect">
            <a:avLst/>
          </a:prstGeom>
        </p:spPr>
      </p:pic>
      <p:sp>
        <p:nvSpPr>
          <p:cNvPr id="34" name="Text Placeholder 4">
            <a:extLst>
              <a:ext uri="{FF2B5EF4-FFF2-40B4-BE49-F238E27FC236}">
                <a16:creationId xmlns:a16="http://schemas.microsoft.com/office/drawing/2014/main" id="{07B63777-E386-E246-A843-0DCE57C79838}"/>
              </a:ext>
            </a:extLst>
          </p:cNvPr>
          <p:cNvSpPr txBox="1">
            <a:spLocks/>
          </p:cNvSpPr>
          <p:nvPr/>
        </p:nvSpPr>
        <p:spPr>
          <a:xfrm>
            <a:off x="4608631" y="2526748"/>
            <a:ext cx="7100126" cy="3891722"/>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bg2">
                    <a:lumMod val="25000"/>
                  </a:schemeClr>
                </a:soli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bg2">
                    <a:lumMod val="25000"/>
                  </a:schemeClr>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2">
                    <a:lumMod val="25000"/>
                  </a:schemeClr>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chemeClr val="bg2">
                    <a:lumMod val="25000"/>
                  </a:schemeClr>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chemeClr val="bg2">
                    <a:lumMod val="25000"/>
                  </a:schemeClr>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0" indent="-228600" algn="l" defTabSz="932742" rtl="0" eaLnBrk="1" fontAlgn="auto" latinLnBrk="0" hangingPunct="1">
              <a:lnSpc>
                <a:spcPct val="90000"/>
              </a:lnSpc>
              <a:spcBef>
                <a:spcPts val="1000"/>
              </a:spcBef>
              <a:spcAft>
                <a:spcPts val="0"/>
              </a:spcAft>
              <a:buClrTx/>
              <a:buSzPct val="90000"/>
              <a:buFont typeface="Wingdings" panose="05000000000000000000" pitchFamily="2" charset="2"/>
              <a:buChar char="Ø"/>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We expect all digital event participants to uphold the principles of this Code of Conduct, which covers the main digital event and all related activities. We do not tolerate disruptive or disrespectful behavior, messages, images, or interactions by any party participant, in any form, at any aspect of the program including business and social activities, regardless of location.​</a:t>
            </a:r>
          </a:p>
          <a:p>
            <a:pPr marL="228600" marR="0" lvl="0" indent="-228600" algn="l" defTabSz="932742" rtl="0" eaLnBrk="1" fontAlgn="auto" latinLnBrk="0" hangingPunct="1">
              <a:lnSpc>
                <a:spcPct val="90000"/>
              </a:lnSpc>
              <a:spcBef>
                <a:spcPts val="1000"/>
              </a:spcBef>
              <a:spcAft>
                <a:spcPts val="0"/>
              </a:spcAft>
              <a:buClrTx/>
              <a:buSzPct val="90000"/>
              <a:buFont typeface="Wingdings" panose="05000000000000000000" pitchFamily="2" charset="2"/>
              <a:buChar char="Ø"/>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Microsoft will not tolerate harassment or discrimination based on age, ancestry, color, gender identity or expression, national origin, physical or mental disability, religion, sexual orientation, or any other characteristic protected by applicable local laws, regulations, and ordinances.​ </a:t>
            </a: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We encourage everyone to assist in creating a welcoming and safe environment.</a:t>
            </a: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endParaRP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For more info, click </a:t>
            </a: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hlinkClick r:id="rId4"/>
              </a:rPr>
              <a:t>here</a:t>
            </a: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a:t>
            </a:r>
          </a:p>
        </p:txBody>
      </p:sp>
    </p:spTree>
    <p:extLst>
      <p:ext uri="{BB962C8B-B14F-4D97-AF65-F5344CB8AC3E}">
        <p14:creationId xmlns:p14="http://schemas.microsoft.com/office/powerpoint/2010/main" val="1314655766"/>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064EC-156E-F684-95C1-C6CE9744B310}"/>
              </a:ext>
            </a:extLst>
          </p:cNvPr>
          <p:cNvSpPr>
            <a:spLocks noGrp="1"/>
          </p:cNvSpPr>
          <p:nvPr>
            <p:ph type="title" idx="4294967295"/>
          </p:nvPr>
        </p:nvSpPr>
        <p:spPr>
          <a:xfrm>
            <a:off x="539750" y="1947863"/>
            <a:ext cx="10572750" cy="1724025"/>
          </a:xfrm>
        </p:spPr>
        <p:txBody>
          <a:bodyPr/>
          <a:lstStyle/>
          <a:p>
            <a:r>
              <a:rPr lang="en-US" sz="2800">
                <a:gradFill>
                  <a:gsLst>
                    <a:gs pos="1250">
                      <a:srgbClr val="FFFFFF"/>
                    </a:gs>
                    <a:gs pos="100000">
                      <a:srgbClr val="FFFFFF"/>
                    </a:gs>
                  </a:gsLst>
                  <a:lin ang="5400000" scaled="0"/>
                </a:gradFill>
                <a:latin typeface="+mn-lt"/>
              </a:rPr>
              <a:t>Thanks for attending! We’d love your feedback on today’s call and hear ways we can make future calls even better!</a:t>
            </a:r>
            <a:br>
              <a:rPr lang="en-US" sz="2800">
                <a:gradFill>
                  <a:gsLst>
                    <a:gs pos="1250">
                      <a:srgbClr val="FFFFFF"/>
                    </a:gs>
                    <a:gs pos="100000">
                      <a:srgbClr val="FFFFFF"/>
                    </a:gs>
                  </a:gsLst>
                  <a:lin ang="5400000" scaled="0"/>
                </a:gradFill>
                <a:latin typeface="+mn-lt"/>
              </a:rPr>
            </a:br>
            <a:br>
              <a:rPr lang="en-US" sz="2800">
                <a:solidFill>
                  <a:srgbClr val="FFFFFF"/>
                </a:solidFill>
                <a:latin typeface="+mn-lt"/>
              </a:rPr>
            </a:br>
            <a:r>
              <a:rPr lang="en-US" sz="2800">
                <a:solidFill>
                  <a:srgbClr val="FFFFFF"/>
                </a:solidFill>
                <a:latin typeface="+mn-lt"/>
                <a:ea typeface="+mn-lt"/>
                <a:cs typeface="Segoe UI"/>
                <a:hlinkClick r:id="rId2">
                  <a:extLst>
                    <a:ext uri="{A12FA001-AC4F-418D-AE19-62706E023703}">
                      <ahyp:hlinkClr xmlns:ahyp="http://schemas.microsoft.com/office/drawing/2018/hyperlinkcolor" val="tx"/>
                    </a:ext>
                  </a:extLst>
                </a:hlinkClick>
              </a:rPr>
              <a:t>https://aka.ms/Microsoft365ChampionCallFeedback</a:t>
            </a:r>
            <a:r>
              <a:rPr lang="en-US" sz="2800">
                <a:solidFill>
                  <a:srgbClr val="FFFFFF"/>
                </a:solidFill>
                <a:latin typeface="+mn-lt"/>
                <a:ea typeface="+mn-lt"/>
                <a:cs typeface="Segoe UI"/>
              </a:rPr>
              <a:t> </a:t>
            </a:r>
            <a:endParaRPr lang="en-US" sz="2800">
              <a:latin typeface="+mn-lt"/>
            </a:endParaRPr>
          </a:p>
        </p:txBody>
      </p:sp>
      <p:sp>
        <p:nvSpPr>
          <p:cNvPr id="5" name="TextBox 4">
            <a:extLst>
              <a:ext uri="{FF2B5EF4-FFF2-40B4-BE49-F238E27FC236}">
                <a16:creationId xmlns:a16="http://schemas.microsoft.com/office/drawing/2014/main" id="{BCAB8F01-68EE-949C-0AD1-B9723681B280}"/>
              </a:ext>
              <a:ext uri="{C183D7F6-B498-43B3-948B-1728B52AA6E4}">
                <adec:decorative xmlns:adec="http://schemas.microsoft.com/office/drawing/2017/decorative" val="1"/>
              </a:ext>
            </a:extLst>
          </p:cNvPr>
          <p:cNvSpPr txBox="1"/>
          <p:nvPr/>
        </p:nvSpPr>
        <p:spPr>
          <a:xfrm>
            <a:off x="707264" y="371174"/>
            <a:ext cx="6366235" cy="523222"/>
          </a:xfrm>
          <a:prstGeom prst="rect">
            <a:avLst/>
          </a:prstGeom>
          <a:noFill/>
        </p:spPr>
        <p:txBody>
          <a:bodyPr wrap="square" lIns="91440" tIns="45721" rIns="91440" bIns="45721" rtlCol="0" anchor="t">
            <a:spAutoFit/>
          </a:bodyPr>
          <a:lstStyle/>
          <a:p>
            <a:pPr marL="0" marR="0" lvl="0" indent="0" algn="r" defTabSz="914411"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Segoe UI Semibold"/>
                <a:ea typeface="+mn-ea"/>
                <a:cs typeface="Segoe UI Semibold"/>
              </a:rPr>
              <a:t>Microsoft 365 Champion Community </a:t>
            </a:r>
            <a:endParaRPr kumimoji="0" lang="en-US" sz="28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7" name="TextBox 6">
            <a:extLst>
              <a:ext uri="{FF2B5EF4-FFF2-40B4-BE49-F238E27FC236}">
                <a16:creationId xmlns:a16="http://schemas.microsoft.com/office/drawing/2014/main" id="{1EE48CD7-A089-923E-A598-1C6FBBE7E0FB}"/>
              </a:ext>
              <a:ext uri="{C183D7F6-B498-43B3-948B-1728B52AA6E4}">
                <adec:decorative xmlns:adec="http://schemas.microsoft.com/office/drawing/2017/decorative" val="1"/>
              </a:ext>
            </a:extLst>
          </p:cNvPr>
          <p:cNvSpPr txBox="1"/>
          <p:nvPr/>
        </p:nvSpPr>
        <p:spPr>
          <a:xfrm>
            <a:off x="838200" y="861690"/>
            <a:ext cx="5618804" cy="369462"/>
          </a:xfrm>
          <a:prstGeom prst="rect">
            <a:avLst/>
          </a:prstGeom>
          <a:noFill/>
        </p:spPr>
        <p:txBody>
          <a:bodyPr wrap="square" lIns="91440" tIns="45721" rIns="91440" bIns="45721" rtlCol="0" anchor="t">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kumimoji="0" lang="en-US" sz="1801" b="0" i="0" u="none" strike="noStrike" kern="1200" cap="none" spc="0" normalizeH="0" baseline="0" noProof="0">
                <a:ln>
                  <a:noFill/>
                </a:ln>
                <a:solidFill>
                  <a:srgbClr val="E6E6E6"/>
                </a:solidFill>
                <a:effectLst/>
                <a:uLnTx/>
                <a:uFillTx/>
                <a:latin typeface="Segoe UI Light"/>
                <a:ea typeface="+mn-ea"/>
                <a:cs typeface="Segoe UI Light"/>
              </a:rPr>
              <a:t>Learn more. Do more. Achieve more, together.</a:t>
            </a:r>
          </a:p>
        </p:txBody>
      </p:sp>
      <p:sp>
        <p:nvSpPr>
          <p:cNvPr id="13" name="TextBox 12">
            <a:extLst>
              <a:ext uri="{FF2B5EF4-FFF2-40B4-BE49-F238E27FC236}">
                <a16:creationId xmlns:a16="http://schemas.microsoft.com/office/drawing/2014/main" id="{3981A70D-16C0-DB04-77F8-037A709DF060}"/>
              </a:ext>
            </a:extLst>
          </p:cNvPr>
          <p:cNvSpPr txBox="1"/>
          <p:nvPr/>
        </p:nvSpPr>
        <p:spPr>
          <a:xfrm>
            <a:off x="838200" y="5435600"/>
            <a:ext cx="9918700" cy="61555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Now, </a:t>
            </a:r>
            <a:r>
              <a:rPr kumimoji="0" lang="en-US" sz="2000" b="1"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let’s meet</a:t>
            </a:r>
            <a:r>
              <a:rPr kumimoji="0" lang="en-US" sz="20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 Stay on to join our open discussion and feel free to come on video and off mute.</a:t>
            </a:r>
          </a:p>
        </p:txBody>
      </p:sp>
      <p:pic>
        <p:nvPicPr>
          <p:cNvPr id="9" name="MS logo white - EMF">
            <a:extLst>
              <a:ext uri="{FF2B5EF4-FFF2-40B4-BE49-F238E27FC236}">
                <a16:creationId xmlns:a16="http://schemas.microsoft.com/office/drawing/2014/main" id="{2499A494-99B9-AE36-B575-7E3096C23ED1}"/>
              </a:ext>
              <a:ext uri="{C183D7F6-B498-43B3-948B-1728B52AA6E4}">
                <adec:decorative xmlns:adec="http://schemas.microsoft.com/office/drawing/2017/decorative" val="1"/>
              </a:ext>
            </a:extLst>
          </p:cNvPr>
          <p:cNvPicPr>
            <a:picLocks noChangeAspect="1"/>
          </p:cNvPicPr>
          <p:nvPr/>
        </p:nvPicPr>
        <p:blipFill rotWithShape="1">
          <a:blip r:embed="rId3"/>
          <a:srcRect r="78155"/>
          <a:stretch/>
        </p:blipFill>
        <p:spPr bwMode="black">
          <a:xfrm>
            <a:off x="539750" y="486480"/>
            <a:ext cx="298450" cy="292608"/>
          </a:xfrm>
          <a:prstGeom prst="rect">
            <a:avLst/>
          </a:prstGeom>
        </p:spPr>
      </p:pic>
      <p:cxnSp>
        <p:nvCxnSpPr>
          <p:cNvPr id="12" name="Straight Arrow Connector 11">
            <a:extLst>
              <a:ext uri="{FF2B5EF4-FFF2-40B4-BE49-F238E27FC236}">
                <a16:creationId xmlns:a16="http://schemas.microsoft.com/office/drawing/2014/main" id="{7E5292EA-340F-9BC8-6D63-F22E34A4F874}"/>
              </a:ext>
              <a:ext uri="{C183D7F6-B498-43B3-948B-1728B52AA6E4}">
                <adec:decorative xmlns:adec="http://schemas.microsoft.com/office/drawing/2017/decorative" val="1"/>
              </a:ext>
            </a:extLst>
          </p:cNvPr>
          <p:cNvCxnSpPr/>
          <p:nvPr/>
        </p:nvCxnSpPr>
        <p:spPr>
          <a:xfrm>
            <a:off x="688975" y="5181600"/>
            <a:ext cx="10321925"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07234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0155FED-4B6C-9B51-E65E-654329C5E8CC}"/>
              </a:ext>
              <a:ext uri="{C183D7F6-B498-43B3-948B-1728B52AA6E4}">
                <adec:decorative xmlns:adec="http://schemas.microsoft.com/office/drawing/2017/decorative" val="1"/>
              </a:ext>
            </a:extLst>
          </p:cNvPr>
          <p:cNvPicPr>
            <a:picLocks noChangeAspect="1"/>
          </p:cNvPicPr>
          <p:nvPr/>
        </p:nvPicPr>
        <p:blipFill rotWithShape="1">
          <a:blip r:embed="rId2"/>
          <a:srcRect l="27215" r="16158"/>
          <a:stretch/>
        </p:blipFill>
        <p:spPr>
          <a:xfrm>
            <a:off x="0" y="0"/>
            <a:ext cx="5829761" cy="6858000"/>
          </a:xfrm>
          <a:prstGeom prst="rect">
            <a:avLst/>
          </a:prstGeom>
        </p:spPr>
      </p:pic>
      <p:sp>
        <p:nvSpPr>
          <p:cNvPr id="2" name="Title 1">
            <a:extLst>
              <a:ext uri="{FF2B5EF4-FFF2-40B4-BE49-F238E27FC236}">
                <a16:creationId xmlns:a16="http://schemas.microsoft.com/office/drawing/2014/main" id="{835FFE39-9F49-CA45-AB77-955AEC2E8742}"/>
              </a:ext>
            </a:extLst>
          </p:cNvPr>
          <p:cNvSpPr>
            <a:spLocks noGrp="1"/>
          </p:cNvSpPr>
          <p:nvPr>
            <p:ph type="title"/>
          </p:nvPr>
        </p:nvSpPr>
        <p:spPr>
          <a:xfrm>
            <a:off x="6096000" y="502992"/>
            <a:ext cx="4696531" cy="430887"/>
          </a:xfrm>
        </p:spPr>
        <p:txBody>
          <a:bodyPr>
            <a:noAutofit/>
          </a:bodyPr>
          <a:lstStyle/>
          <a:p>
            <a:r>
              <a:rPr lang="en-US" sz="3600">
                <a:solidFill>
                  <a:srgbClr val="1A1A1A"/>
                </a:solidFill>
                <a:latin typeface="Segoe UI Semibold" panose="020B0702040204020203" pitchFamily="34" charset="0"/>
                <a:cs typeface="Segoe UI Semibold" panose="020B0702040204020203" pitchFamily="34" charset="0"/>
              </a:rPr>
              <a:t>Agenda</a:t>
            </a:r>
          </a:p>
        </p:txBody>
      </p:sp>
      <p:sp>
        <p:nvSpPr>
          <p:cNvPr id="4" name="Text Placeholder 3">
            <a:extLst>
              <a:ext uri="{FF2B5EF4-FFF2-40B4-BE49-F238E27FC236}">
                <a16:creationId xmlns:a16="http://schemas.microsoft.com/office/drawing/2014/main" id="{C92F00AA-CA86-AD4C-8F6C-E492BF085A71}"/>
              </a:ext>
            </a:extLst>
          </p:cNvPr>
          <p:cNvSpPr>
            <a:spLocks noGrp="1"/>
          </p:cNvSpPr>
          <p:nvPr>
            <p:ph type="body" sz="quarter" idx="10"/>
          </p:nvPr>
        </p:nvSpPr>
        <p:spPr>
          <a:xfrm>
            <a:off x="6096000" y="1425881"/>
            <a:ext cx="5567082" cy="1713290"/>
          </a:xfrm>
        </p:spPr>
        <p:txBody>
          <a:bodyPr vert="horz" wrap="square" lIns="91440" tIns="45720" rIns="91440" bIns="45720" rtlCol="0" anchor="t">
            <a:spAutoFit/>
          </a:bodyPr>
          <a:lstStyle/>
          <a:p>
            <a:pPr marL="914400" indent="-914400">
              <a:lnSpc>
                <a:spcPct val="90000"/>
              </a:lnSpc>
              <a:spcBef>
                <a:spcPts val="1000"/>
              </a:spcBef>
            </a:pPr>
            <a:r>
              <a:rPr kumimoji="0" lang="en-US" sz="1600" b="0" i="0" u="none" strike="noStrike" kern="1200" cap="none" spc="-50" normalizeH="0" baseline="0" noProof="0">
                <a:ln w="3175">
                  <a:noFill/>
                </a:ln>
                <a:solidFill>
                  <a:schemeClr val="tx1"/>
                </a:solidFill>
                <a:effectLst/>
                <a:uLnTx/>
                <a:uFillTx/>
                <a:latin typeface="Segoe UI Semibold"/>
                <a:ea typeface="+mn-ea"/>
                <a:cs typeface="Segoe UI" pitchFamily="34" charset="0"/>
              </a:rPr>
              <a:t>Announcements</a:t>
            </a:r>
          </a:p>
          <a:p>
            <a:pPr marL="914400" indent="-914400">
              <a:lnSpc>
                <a:spcPct val="90000"/>
              </a:lnSpc>
              <a:spcBef>
                <a:spcPts val="1000"/>
              </a:spcBef>
            </a:pPr>
            <a:r>
              <a:rPr lang="en-US" sz="1600" spc="-50">
                <a:ln w="3175">
                  <a:noFill/>
                </a:ln>
                <a:solidFill>
                  <a:schemeClr val="tx1"/>
                </a:solidFill>
                <a:latin typeface="Segoe UI Semibold"/>
                <a:cs typeface="Segoe UI" pitchFamily="34" charset="0"/>
              </a:rPr>
              <a:t>Top Microsoft 365 updates</a:t>
            </a:r>
            <a:endParaRPr lang="en-US" sz="1600">
              <a:solidFill>
                <a:schemeClr val="tx1"/>
              </a:solidFill>
              <a:latin typeface="Segoe UI" panose="020B0502040204020203" pitchFamily="34" charset="0"/>
              <a:cs typeface="Segoe UI" panose="020B0502040204020203" pitchFamily="34" charset="0"/>
            </a:endParaRPr>
          </a:p>
          <a:p>
            <a:pPr marL="914400" indent="-914400">
              <a:lnSpc>
                <a:spcPct val="90000"/>
              </a:lnSpc>
              <a:spcBef>
                <a:spcPts val="1000"/>
              </a:spcBef>
            </a:pPr>
            <a:r>
              <a:rPr lang="en-US" sz="1600">
                <a:solidFill>
                  <a:srgbClr val="1A1A1A"/>
                </a:solidFill>
                <a:latin typeface="Segoe UI Semibold"/>
                <a:cs typeface="Segoe UI Semibold"/>
              </a:rPr>
              <a:t>Teams Communities</a:t>
            </a:r>
            <a:endParaRPr lang="en-US" sz="1600">
              <a:solidFill>
                <a:schemeClr val="tx1"/>
              </a:solidFill>
              <a:latin typeface="Segoe UI" panose="020B0502040204020203" pitchFamily="34" charset="0"/>
              <a:cs typeface="Segoe UI" panose="020B0502040204020203" pitchFamily="34" charset="0"/>
            </a:endParaRPr>
          </a:p>
          <a:p>
            <a:pPr marL="914400" indent="-914400">
              <a:lnSpc>
                <a:spcPct val="90000"/>
              </a:lnSpc>
              <a:spcBef>
                <a:spcPts val="1000"/>
              </a:spcBef>
            </a:pPr>
            <a:r>
              <a:rPr lang="en-US" sz="1600">
                <a:solidFill>
                  <a:srgbClr val="1A1A1A"/>
                </a:solidFill>
                <a:latin typeface="Segoe UI Semibold"/>
                <a:cs typeface="Segoe UI Semibold"/>
              </a:rPr>
              <a:t>Community events &amp; updates</a:t>
            </a:r>
          </a:p>
          <a:p>
            <a:pPr marL="914400" indent="-914400">
              <a:lnSpc>
                <a:spcPct val="90000"/>
              </a:lnSpc>
              <a:spcBef>
                <a:spcPts val="1000"/>
              </a:spcBef>
            </a:pPr>
            <a:r>
              <a:rPr lang="en-US" sz="1600">
                <a:solidFill>
                  <a:srgbClr val="1A1A1A"/>
                </a:solidFill>
                <a:latin typeface="Segoe UI Semibold"/>
                <a:cs typeface="Segoe UI Semibold"/>
              </a:rPr>
              <a:t>Open discussion forum</a:t>
            </a:r>
          </a:p>
        </p:txBody>
      </p:sp>
      <p:sp>
        <p:nvSpPr>
          <p:cNvPr id="7" name="TextBox 6">
            <a:extLst>
              <a:ext uri="{FF2B5EF4-FFF2-40B4-BE49-F238E27FC236}">
                <a16:creationId xmlns:a16="http://schemas.microsoft.com/office/drawing/2014/main" id="{2564722C-1FE5-054C-D0CA-43ADBD1EA7F8}"/>
              </a:ext>
            </a:extLst>
          </p:cNvPr>
          <p:cNvSpPr txBox="1"/>
          <p:nvPr/>
        </p:nvSpPr>
        <p:spPr>
          <a:xfrm>
            <a:off x="6096000" y="5952309"/>
            <a:ext cx="4073290" cy="461665"/>
          </a:xfrm>
          <a:prstGeom prst="rect">
            <a:avLst/>
          </a:prstGeom>
          <a:noFill/>
        </p:spPr>
        <p:txBody>
          <a:bodyPr wrap="square" lIns="91440" tIns="45720" rIns="91440" bIns="45720" rtlCol="0">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Find resources from previous calls here:</a:t>
            </a:r>
          </a:p>
          <a:p>
            <a:pPr marL="0" marR="0" lvl="0" indent="0" algn="l" defTabSz="91441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hlinkClick r:id="rId3"/>
              </a:rPr>
              <a:t>https://aka.ms/M365ChampionResources</a:t>
            </a:r>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223991403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20B9EE-B03B-409B-53E7-CFA04809F1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2"/>
          <a:srcRect t="2790" r="14471" b="2254"/>
          <a:stretch/>
        </p:blipFill>
        <p:spPr>
          <a:xfrm>
            <a:off x="0" y="-904"/>
            <a:ext cx="12192000" cy="6916054"/>
          </a:xfrm>
          <a:prstGeom prst="rect">
            <a:avLst/>
          </a:prstGeom>
        </p:spPr>
      </p:pic>
      <p:pic>
        <p:nvPicPr>
          <p:cNvPr id="21" name="Graphic 20">
            <a:extLst>
              <a:ext uri="{FF2B5EF4-FFF2-40B4-BE49-F238E27FC236}">
                <a16:creationId xmlns:a16="http://schemas.microsoft.com/office/drawing/2014/main" id="{D3B9D90B-6027-4A4D-03D9-AE55A7DCF0E3}"/>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691" r="81725" b="4589"/>
          <a:stretch/>
        </p:blipFill>
        <p:spPr>
          <a:xfrm>
            <a:off x="210954" y="284225"/>
            <a:ext cx="857312" cy="828871"/>
          </a:xfrm>
          <a:prstGeom prst="rect">
            <a:avLst/>
          </a:prstGeom>
        </p:spPr>
      </p:pic>
      <p:sp>
        <p:nvSpPr>
          <p:cNvPr id="3" name="Title 2">
            <a:extLst>
              <a:ext uri="{FF2B5EF4-FFF2-40B4-BE49-F238E27FC236}">
                <a16:creationId xmlns:a16="http://schemas.microsoft.com/office/drawing/2014/main" id="{A96F6675-AA73-FDB2-8FB0-49F911220514}"/>
              </a:ext>
            </a:extLst>
          </p:cNvPr>
          <p:cNvSpPr txBox="1">
            <a:spLocks noGrp="1"/>
          </p:cNvSpPr>
          <p:nvPr>
            <p:ph type="ctrTitle"/>
          </p:nvPr>
        </p:nvSpPr>
        <p:spPr>
          <a:xfrm>
            <a:off x="1068266" y="373866"/>
            <a:ext cx="984554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Segoe UI Semibold" panose="020B0702040204020203" pitchFamily="34" charset="0"/>
                <a:ea typeface="+mn-ea"/>
                <a:cs typeface="Segoe UI Semibold" panose="020B0702040204020203" pitchFamily="34" charset="0"/>
              </a:rPr>
              <a:t>Microsoft 365 </a:t>
            </a:r>
            <a:r>
              <a:rPr lang="en-US" sz="3600" dirty="0">
                <a:latin typeface="Segoe UI" panose="020B0502040204020203" pitchFamily="34" charset="0"/>
                <a:ea typeface="+mn-ea"/>
                <a:cs typeface="Segoe UI" panose="020B0502040204020203" pitchFamily="34" charset="0"/>
              </a:rPr>
              <a:t>COMMUNITY </a:t>
            </a:r>
            <a:r>
              <a:rPr kumimoji="0" lang="en-US" sz="3600" b="0" i="0" u="none"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CONFERENCE</a:t>
            </a:r>
          </a:p>
        </p:txBody>
      </p:sp>
      <p:sp>
        <p:nvSpPr>
          <p:cNvPr id="2" name="TextBox 1">
            <a:extLst>
              <a:ext uri="{FF2B5EF4-FFF2-40B4-BE49-F238E27FC236}">
                <a16:creationId xmlns:a16="http://schemas.microsoft.com/office/drawing/2014/main" id="{0BFB4A39-907C-8FEA-1174-DD73A8DC6728}"/>
              </a:ext>
            </a:extLst>
          </p:cNvPr>
          <p:cNvSpPr txBox="1"/>
          <p:nvPr/>
        </p:nvSpPr>
        <p:spPr>
          <a:xfrm>
            <a:off x="344100" y="1165060"/>
            <a:ext cx="83574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95000"/>
                    <a:lumOff val="5000"/>
                  </a:prstClr>
                </a:solidFill>
                <a:effectLst/>
                <a:uLnTx/>
                <a:uFillTx/>
                <a:latin typeface="Aptos" panose="02110004020202020204"/>
                <a:ea typeface="+mn-ea"/>
                <a:cs typeface="+mn-cs"/>
              </a:rPr>
              <a:t>A Community-produced technology conference</a:t>
            </a:r>
          </a:p>
        </p:txBody>
      </p:sp>
      <p:sp>
        <p:nvSpPr>
          <p:cNvPr id="19" name="TextBox 18">
            <a:extLst>
              <a:ext uri="{FF2B5EF4-FFF2-40B4-BE49-F238E27FC236}">
                <a16:creationId xmlns:a16="http://schemas.microsoft.com/office/drawing/2014/main" id="{A252840A-3ED5-440A-54FA-E08DAC9DC62C}"/>
              </a:ext>
            </a:extLst>
          </p:cNvPr>
          <p:cNvSpPr txBox="1"/>
          <p:nvPr/>
        </p:nvSpPr>
        <p:spPr>
          <a:xfrm>
            <a:off x="337650" y="1769685"/>
            <a:ext cx="5652188" cy="994118"/>
          </a:xfrm>
          <a:prstGeom prst="rect">
            <a:avLst/>
          </a:prstGeom>
          <a:noFill/>
        </p:spPr>
        <p:txBody>
          <a:bodyPr wrap="square">
            <a:spAutoFit/>
          </a:bodyPr>
          <a:lstStyle/>
          <a:p>
            <a:pPr marL="0" marR="0" lvl="0" indent="0" algn="l" defTabSz="1659270" rtl="0" eaLnBrk="1" fontAlgn="auto" latinLnBrk="0" hangingPunct="1">
              <a:lnSpc>
                <a:spcPct val="90000"/>
              </a:lnSpc>
              <a:spcBef>
                <a:spcPct val="0"/>
              </a:spcBef>
              <a:spcAft>
                <a:spcPts val="600"/>
              </a:spcAft>
              <a:buClrTx/>
              <a:buSzTx/>
              <a:buFontTx/>
              <a:buNone/>
              <a:tabLst/>
              <a:defRPr/>
            </a:pPr>
            <a:r>
              <a:rPr kumimoji="0" lang="en-US" sz="1800" b="0" i="0" u="none" strike="noStrike" kern="1200" cap="none" spc="0" normalizeH="0" baseline="0" noProof="0">
                <a:ln>
                  <a:noFill/>
                </a:ln>
                <a:solidFill>
                  <a:srgbClr val="002B49"/>
                </a:solidFill>
                <a:effectLst/>
                <a:uLnTx/>
                <a:uFillTx/>
                <a:latin typeface="Segoe UI Semibold" panose="020B0702040204020203" pitchFamily="34" charset="0"/>
                <a:ea typeface="+mn-ea"/>
                <a:cs typeface="Segoe UI Semibold" panose="020B0702040204020203" pitchFamily="34" charset="0"/>
              </a:rPr>
              <a:t>Event dates</a:t>
            </a:r>
            <a:r>
              <a:rPr kumimoji="0" lang="en-US" sz="1800" b="0" i="0" u="none" strike="noStrike" kern="1200" cap="none" spc="0" normalizeH="0" baseline="0" noProof="0">
                <a:ln>
                  <a:noFill/>
                </a:ln>
                <a:solidFill>
                  <a:srgbClr val="002B49"/>
                </a:solidFill>
                <a:effectLst/>
                <a:uLnTx/>
                <a:uFillTx/>
                <a:latin typeface="Segoe UI" panose="020B0502040204020203" pitchFamily="34" charset="0"/>
                <a:ea typeface="+mn-ea"/>
                <a:cs typeface="Segoe UI" panose="020B0502040204020203" pitchFamily="34" charset="0"/>
              </a:rPr>
              <a:t>: April 30 – May 2, 2024</a:t>
            </a:r>
          </a:p>
          <a:p>
            <a:pPr marL="0" marR="0" lvl="0" indent="0" algn="l" defTabSz="1659270" rtl="0" eaLnBrk="1" fontAlgn="auto" latinLnBrk="0" hangingPunct="1">
              <a:lnSpc>
                <a:spcPct val="90000"/>
              </a:lnSpc>
              <a:spcBef>
                <a:spcPct val="0"/>
              </a:spcBef>
              <a:spcAft>
                <a:spcPts val="600"/>
              </a:spcAft>
              <a:buClrTx/>
              <a:buSzTx/>
              <a:buFontTx/>
              <a:buNone/>
              <a:tabLst/>
              <a:defRPr/>
            </a:pPr>
            <a:r>
              <a:rPr kumimoji="0" lang="en-US" sz="1800" b="0" i="0" u="none" strike="noStrike" kern="1200" cap="none" spc="0" normalizeH="0" baseline="0" noProof="0">
                <a:ln>
                  <a:noFill/>
                </a:ln>
                <a:solidFill>
                  <a:srgbClr val="002B49"/>
                </a:solidFill>
                <a:effectLst/>
                <a:uLnTx/>
                <a:uFillTx/>
                <a:latin typeface="Segoe UI Semibold" panose="020B0702040204020203" pitchFamily="34" charset="0"/>
                <a:ea typeface="+mn-ea"/>
                <a:cs typeface="Segoe UI Semibold" panose="020B0702040204020203" pitchFamily="34" charset="0"/>
              </a:rPr>
              <a:t>Workshops</a:t>
            </a:r>
            <a:r>
              <a:rPr kumimoji="0" lang="en-US" sz="1800" b="0" i="0" u="none" strike="noStrike" kern="1200" cap="none" spc="0" normalizeH="0" baseline="0" noProof="0">
                <a:ln>
                  <a:noFill/>
                </a:ln>
                <a:solidFill>
                  <a:srgbClr val="002B49"/>
                </a:solidFill>
                <a:effectLst/>
                <a:uLnTx/>
                <a:uFillTx/>
                <a:latin typeface="Segoe UI" panose="020B0502040204020203" pitchFamily="34" charset="0"/>
                <a:ea typeface="+mn-ea"/>
                <a:cs typeface="Segoe UI" panose="020B0502040204020203" pitchFamily="34" charset="0"/>
              </a:rPr>
              <a:t>: April 28, 29, and May 3, 2024</a:t>
            </a:r>
          </a:p>
          <a:p>
            <a:pPr defTabSz="1659270">
              <a:lnSpc>
                <a:spcPct val="90000"/>
              </a:lnSpc>
              <a:spcBef>
                <a:spcPct val="0"/>
              </a:spcBef>
              <a:spcAft>
                <a:spcPts val="600"/>
              </a:spcAft>
              <a:defRPr/>
            </a:pPr>
            <a:r>
              <a:rPr kumimoji="0" lang="en-US" sz="1800" b="0" i="0" u="sng" strike="noStrike" kern="1200" cap="none" spc="0" normalizeH="0" baseline="0" noProof="0">
                <a:ln>
                  <a:noFill/>
                </a:ln>
                <a:solidFill>
                  <a:srgbClr val="002B49"/>
                </a:solidFill>
                <a:effectLst/>
                <a:uLnTx/>
                <a:uFillTx/>
                <a:latin typeface="Segoe UI Semibold" panose="020B0702040204020203" pitchFamily="34" charset="0"/>
                <a:ea typeface="+mn-ea"/>
                <a:cs typeface="Segoe UI Semibold" panose="020B0702040204020203" pitchFamily="34" charset="0"/>
              </a:rPr>
              <a:t>Why attend?</a:t>
            </a:r>
          </a:p>
        </p:txBody>
      </p:sp>
      <p:grpSp>
        <p:nvGrpSpPr>
          <p:cNvPr id="17" name="Group 16">
            <a:extLst>
              <a:ext uri="{FF2B5EF4-FFF2-40B4-BE49-F238E27FC236}">
                <a16:creationId xmlns:a16="http://schemas.microsoft.com/office/drawing/2014/main" id="{69967CF5-994B-724C-F4A0-956C248BC287}"/>
              </a:ext>
              <a:ext uri="{C183D7F6-B498-43B3-948B-1728B52AA6E4}">
                <adec:decorative xmlns:adec="http://schemas.microsoft.com/office/drawing/2017/decorative" val="1"/>
              </a:ext>
            </a:extLst>
          </p:cNvPr>
          <p:cNvGrpSpPr/>
          <p:nvPr/>
        </p:nvGrpSpPr>
        <p:grpSpPr>
          <a:xfrm>
            <a:off x="404742" y="2941306"/>
            <a:ext cx="519173" cy="2960094"/>
            <a:chOff x="337650" y="3455586"/>
            <a:chExt cx="519173" cy="2960094"/>
          </a:xfrm>
        </p:grpSpPr>
        <p:grpSp>
          <p:nvGrpSpPr>
            <p:cNvPr id="12" name="Group 11">
              <a:extLst>
                <a:ext uri="{FF2B5EF4-FFF2-40B4-BE49-F238E27FC236}">
                  <a16:creationId xmlns:a16="http://schemas.microsoft.com/office/drawing/2014/main" id="{2CC261F1-A4C5-0826-080E-DD954985C68F}"/>
                </a:ext>
              </a:extLst>
            </p:cNvPr>
            <p:cNvGrpSpPr/>
            <p:nvPr/>
          </p:nvGrpSpPr>
          <p:grpSpPr>
            <a:xfrm>
              <a:off x="348463" y="5142569"/>
              <a:ext cx="508360" cy="508360"/>
              <a:chOff x="348463" y="5142569"/>
              <a:chExt cx="508360" cy="508360"/>
            </a:xfrm>
          </p:grpSpPr>
          <p:sp>
            <p:nvSpPr>
              <p:cNvPr id="29" name="Oval 28">
                <a:extLst>
                  <a:ext uri="{FF2B5EF4-FFF2-40B4-BE49-F238E27FC236}">
                    <a16:creationId xmlns:a16="http://schemas.microsoft.com/office/drawing/2014/main" id="{2F23462A-3198-C0FD-AE2B-8405A2DD4F0E}"/>
                  </a:ext>
                </a:extLst>
              </p:cNvPr>
              <p:cNvSpPr>
                <a:spLocks noChangeAspect="1"/>
              </p:cNvSpPr>
              <p:nvPr/>
            </p:nvSpPr>
            <p:spPr>
              <a:xfrm>
                <a:off x="348463" y="5142569"/>
                <a:ext cx="508360" cy="508360"/>
              </a:xfrm>
              <a:prstGeom prst="ellipse">
                <a:avLst/>
              </a:prstGeom>
              <a:solidFill>
                <a:srgbClr val="4A93CC"/>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hueOff val="0"/>
                      <a:satOff val="0"/>
                      <a:lumOff val="0"/>
                      <a:alphaOff val="0"/>
                    </a:prstClr>
                  </a:solidFill>
                  <a:effectLst/>
                  <a:uLnTx/>
                  <a:uFillTx/>
                  <a:latin typeface="Aptos" panose="02110004020202020204"/>
                  <a:ea typeface="+mn-ea"/>
                  <a:cs typeface="+mn-cs"/>
                </a:endParaRPr>
              </a:p>
            </p:txBody>
          </p:sp>
          <p:sp>
            <p:nvSpPr>
              <p:cNvPr id="34" name="Google Shape;2122;p66">
                <a:extLst>
                  <a:ext uri="{FF2B5EF4-FFF2-40B4-BE49-F238E27FC236}">
                    <a16:creationId xmlns:a16="http://schemas.microsoft.com/office/drawing/2014/main" id="{72F832AD-3F60-F1F3-C57C-FD9D5E57196F}"/>
                  </a:ext>
                </a:extLst>
              </p:cNvPr>
              <p:cNvSpPr>
                <a:spLocks noChangeAspect="1"/>
              </p:cNvSpPr>
              <p:nvPr/>
            </p:nvSpPr>
            <p:spPr>
              <a:xfrm>
                <a:off x="465360" y="5271742"/>
                <a:ext cx="301988" cy="250013"/>
              </a:xfrm>
              <a:custGeom>
                <a:avLst/>
                <a:gdLst/>
                <a:ahLst/>
                <a:cxnLst/>
                <a:rect l="l" t="t" r="r" b="b"/>
                <a:pathLst>
                  <a:path w="120000" h="120000" extrusionOk="0">
                    <a:moveTo>
                      <a:pt x="12991" y="89763"/>
                    </a:moveTo>
                    <a:cubicBezTo>
                      <a:pt x="16551" y="88346"/>
                      <a:pt x="22999" y="83385"/>
                      <a:pt x="22999" y="72047"/>
                    </a:cubicBezTo>
                    <a:cubicBezTo>
                      <a:pt x="22999" y="61653"/>
                      <a:pt x="20304" y="57401"/>
                      <a:pt x="18957" y="54685"/>
                    </a:cubicBezTo>
                    <a:lnTo>
                      <a:pt x="18668" y="54330"/>
                    </a:lnTo>
                    <a:lnTo>
                      <a:pt x="18668" y="54330"/>
                    </a:lnTo>
                    <a:cubicBezTo>
                      <a:pt x="18668" y="54094"/>
                      <a:pt x="18187" y="52086"/>
                      <a:pt x="18957" y="48425"/>
                    </a:cubicBezTo>
                    <a:cubicBezTo>
                      <a:pt x="19246" y="47007"/>
                      <a:pt x="18957" y="45354"/>
                      <a:pt x="18668" y="44055"/>
                    </a:cubicBezTo>
                    <a:cubicBezTo>
                      <a:pt x="17610" y="40984"/>
                      <a:pt x="15396" y="35669"/>
                      <a:pt x="17032" y="31417"/>
                    </a:cubicBezTo>
                    <a:cubicBezTo>
                      <a:pt x="19534" y="24330"/>
                      <a:pt x="20304" y="23740"/>
                      <a:pt x="22999" y="22322"/>
                    </a:cubicBezTo>
                    <a:cubicBezTo>
                      <a:pt x="23287" y="22322"/>
                      <a:pt x="23576" y="22086"/>
                      <a:pt x="23865" y="22086"/>
                    </a:cubicBezTo>
                    <a:cubicBezTo>
                      <a:pt x="24442" y="21377"/>
                      <a:pt x="27425" y="20314"/>
                      <a:pt x="30120" y="20314"/>
                    </a:cubicBezTo>
                    <a:cubicBezTo>
                      <a:pt x="31467" y="20314"/>
                      <a:pt x="32526" y="20669"/>
                      <a:pt x="33392" y="21377"/>
                    </a:cubicBezTo>
                    <a:cubicBezTo>
                      <a:pt x="33680" y="20314"/>
                      <a:pt x="33873" y="19015"/>
                      <a:pt x="34161" y="18070"/>
                    </a:cubicBezTo>
                    <a:cubicBezTo>
                      <a:pt x="34450" y="17007"/>
                      <a:pt x="35028" y="16062"/>
                      <a:pt x="35220" y="15354"/>
                    </a:cubicBezTo>
                    <a:cubicBezTo>
                      <a:pt x="33680" y="14409"/>
                      <a:pt x="31756" y="14055"/>
                      <a:pt x="29831" y="14055"/>
                    </a:cubicBezTo>
                    <a:cubicBezTo>
                      <a:pt x="25982" y="14055"/>
                      <a:pt x="22229" y="15708"/>
                      <a:pt x="20593" y="16653"/>
                    </a:cubicBezTo>
                    <a:cubicBezTo>
                      <a:pt x="16263" y="19015"/>
                      <a:pt x="14338" y="21023"/>
                      <a:pt x="11643" y="29409"/>
                    </a:cubicBezTo>
                    <a:cubicBezTo>
                      <a:pt x="9238" y="36377"/>
                      <a:pt x="12221" y="43700"/>
                      <a:pt x="13568" y="47362"/>
                    </a:cubicBezTo>
                    <a:cubicBezTo>
                      <a:pt x="11932" y="55984"/>
                      <a:pt x="14049" y="59055"/>
                      <a:pt x="14049" y="59055"/>
                    </a:cubicBezTo>
                    <a:cubicBezTo>
                      <a:pt x="15396" y="61062"/>
                      <a:pt x="17321" y="64015"/>
                      <a:pt x="17321" y="72755"/>
                    </a:cubicBezTo>
                    <a:cubicBezTo>
                      <a:pt x="17321" y="82322"/>
                      <a:pt x="11355" y="84094"/>
                      <a:pt x="11355" y="84094"/>
                    </a:cubicBezTo>
                    <a:cubicBezTo>
                      <a:pt x="6447" y="85984"/>
                      <a:pt x="0" y="90708"/>
                      <a:pt x="0" y="104055"/>
                    </a:cubicBezTo>
                    <a:cubicBezTo>
                      <a:pt x="0" y="104055"/>
                      <a:pt x="0" y="107362"/>
                      <a:pt x="2694" y="107362"/>
                    </a:cubicBezTo>
                    <a:lnTo>
                      <a:pt x="14915" y="107362"/>
                    </a:lnTo>
                    <a:cubicBezTo>
                      <a:pt x="15396" y="105000"/>
                      <a:pt x="16551" y="102755"/>
                      <a:pt x="17321" y="100748"/>
                    </a:cubicBezTo>
                    <a:lnTo>
                      <a:pt x="5677" y="100748"/>
                    </a:lnTo>
                    <a:cubicBezTo>
                      <a:pt x="6447" y="93661"/>
                      <a:pt x="9719" y="91417"/>
                      <a:pt x="12991" y="89763"/>
                    </a:cubicBezTo>
                    <a:close/>
                    <a:moveTo>
                      <a:pt x="108067" y="83385"/>
                    </a:moveTo>
                    <a:cubicBezTo>
                      <a:pt x="108067" y="83385"/>
                      <a:pt x="102101" y="81732"/>
                      <a:pt x="102101" y="72047"/>
                    </a:cubicBezTo>
                    <a:cubicBezTo>
                      <a:pt x="102101" y="63425"/>
                      <a:pt x="104218" y="60354"/>
                      <a:pt x="105372" y="58346"/>
                    </a:cubicBezTo>
                    <a:cubicBezTo>
                      <a:pt x="105372" y="58346"/>
                      <a:pt x="107778" y="55393"/>
                      <a:pt x="105854" y="46653"/>
                    </a:cubicBezTo>
                    <a:cubicBezTo>
                      <a:pt x="107201" y="42992"/>
                      <a:pt x="110184" y="35314"/>
                      <a:pt x="107778" y="28700"/>
                    </a:cubicBezTo>
                    <a:cubicBezTo>
                      <a:pt x="105084" y="20314"/>
                      <a:pt x="103159" y="18425"/>
                      <a:pt x="98829" y="16062"/>
                    </a:cubicBezTo>
                    <a:cubicBezTo>
                      <a:pt x="97481" y="15000"/>
                      <a:pt x="93632" y="13346"/>
                      <a:pt x="89591" y="13346"/>
                    </a:cubicBezTo>
                    <a:cubicBezTo>
                      <a:pt x="87666" y="13346"/>
                      <a:pt x="85741" y="13700"/>
                      <a:pt x="84105" y="14763"/>
                    </a:cubicBezTo>
                    <a:cubicBezTo>
                      <a:pt x="84971" y="16653"/>
                      <a:pt x="85549" y="19015"/>
                      <a:pt x="85741" y="21023"/>
                    </a:cubicBezTo>
                    <a:lnTo>
                      <a:pt x="86030" y="21023"/>
                    </a:lnTo>
                    <a:cubicBezTo>
                      <a:pt x="86896" y="20314"/>
                      <a:pt x="88243" y="20078"/>
                      <a:pt x="89591" y="20078"/>
                    </a:cubicBezTo>
                    <a:cubicBezTo>
                      <a:pt x="92285" y="20078"/>
                      <a:pt x="94979" y="21377"/>
                      <a:pt x="95846" y="21732"/>
                    </a:cubicBezTo>
                    <a:cubicBezTo>
                      <a:pt x="96134" y="22086"/>
                      <a:pt x="96327" y="22086"/>
                      <a:pt x="96615" y="22086"/>
                    </a:cubicBezTo>
                    <a:cubicBezTo>
                      <a:pt x="99310" y="23385"/>
                      <a:pt x="100465" y="24094"/>
                      <a:pt x="102582" y="31062"/>
                    </a:cubicBezTo>
                    <a:cubicBezTo>
                      <a:pt x="103929" y="35078"/>
                      <a:pt x="102101" y="40748"/>
                      <a:pt x="100946" y="43700"/>
                    </a:cubicBezTo>
                    <a:cubicBezTo>
                      <a:pt x="100465" y="45000"/>
                      <a:pt x="100465" y="46653"/>
                      <a:pt x="100753" y="48070"/>
                    </a:cubicBezTo>
                    <a:cubicBezTo>
                      <a:pt x="101523" y="51732"/>
                      <a:pt x="100946" y="53385"/>
                      <a:pt x="100946" y="54094"/>
                    </a:cubicBezTo>
                    <a:lnTo>
                      <a:pt x="100946" y="54094"/>
                    </a:lnTo>
                    <a:lnTo>
                      <a:pt x="100753" y="54330"/>
                    </a:lnTo>
                    <a:cubicBezTo>
                      <a:pt x="99310" y="56692"/>
                      <a:pt x="96615" y="61417"/>
                      <a:pt x="96615" y="71692"/>
                    </a:cubicBezTo>
                    <a:cubicBezTo>
                      <a:pt x="96615" y="83031"/>
                      <a:pt x="102870" y="88346"/>
                      <a:pt x="106720" y="89409"/>
                    </a:cubicBezTo>
                    <a:cubicBezTo>
                      <a:pt x="110184" y="91062"/>
                      <a:pt x="113456" y="93425"/>
                      <a:pt x="114322" y="99685"/>
                    </a:cubicBezTo>
                    <a:lnTo>
                      <a:pt x="102582" y="99685"/>
                    </a:lnTo>
                    <a:cubicBezTo>
                      <a:pt x="103736" y="101692"/>
                      <a:pt x="104506" y="104055"/>
                      <a:pt x="105084" y="106417"/>
                    </a:cubicBezTo>
                    <a:lnTo>
                      <a:pt x="117305" y="106417"/>
                    </a:lnTo>
                    <a:cubicBezTo>
                      <a:pt x="120000" y="106417"/>
                      <a:pt x="120000" y="102992"/>
                      <a:pt x="120000" y="102992"/>
                    </a:cubicBezTo>
                    <a:cubicBezTo>
                      <a:pt x="119422" y="90000"/>
                      <a:pt x="112975" y="85393"/>
                      <a:pt x="108067" y="83385"/>
                    </a:cubicBezTo>
                    <a:close/>
                    <a:moveTo>
                      <a:pt x="81411" y="90708"/>
                    </a:moveTo>
                    <a:cubicBezTo>
                      <a:pt x="81411" y="90708"/>
                      <a:pt x="71692" y="87755"/>
                      <a:pt x="71692" y="75354"/>
                    </a:cubicBezTo>
                    <a:cubicBezTo>
                      <a:pt x="71692" y="64370"/>
                      <a:pt x="75733" y="60708"/>
                      <a:pt x="77080" y="57992"/>
                    </a:cubicBezTo>
                    <a:cubicBezTo>
                      <a:pt x="77080" y="57992"/>
                      <a:pt x="80352" y="54685"/>
                      <a:pt x="78139" y="43700"/>
                    </a:cubicBezTo>
                    <a:cubicBezTo>
                      <a:pt x="81700" y="37677"/>
                      <a:pt x="82758" y="27755"/>
                      <a:pt x="78428" y="15708"/>
                    </a:cubicBezTo>
                    <a:cubicBezTo>
                      <a:pt x="76022" y="8740"/>
                      <a:pt x="73809" y="4724"/>
                      <a:pt x="70537" y="2362"/>
                    </a:cubicBezTo>
                    <a:cubicBezTo>
                      <a:pt x="68131" y="708"/>
                      <a:pt x="65437" y="0"/>
                      <a:pt x="62935" y="0"/>
                    </a:cubicBezTo>
                    <a:cubicBezTo>
                      <a:pt x="58123" y="0"/>
                      <a:pt x="53504" y="2007"/>
                      <a:pt x="51579" y="3661"/>
                    </a:cubicBezTo>
                    <a:cubicBezTo>
                      <a:pt x="46094" y="6732"/>
                      <a:pt x="42630" y="9330"/>
                      <a:pt x="39069" y="20078"/>
                    </a:cubicBezTo>
                    <a:cubicBezTo>
                      <a:pt x="36086" y="28700"/>
                      <a:pt x="39647" y="38385"/>
                      <a:pt x="41283" y="43346"/>
                    </a:cubicBezTo>
                    <a:cubicBezTo>
                      <a:pt x="39069" y="54330"/>
                      <a:pt x="42052" y="57992"/>
                      <a:pt x="42052" y="57992"/>
                    </a:cubicBezTo>
                    <a:cubicBezTo>
                      <a:pt x="43688" y="60708"/>
                      <a:pt x="47441" y="64724"/>
                      <a:pt x="47441" y="75354"/>
                    </a:cubicBezTo>
                    <a:cubicBezTo>
                      <a:pt x="47441" y="87755"/>
                      <a:pt x="37722" y="90708"/>
                      <a:pt x="37722" y="90708"/>
                    </a:cubicBezTo>
                    <a:cubicBezTo>
                      <a:pt x="31467" y="93425"/>
                      <a:pt x="18668" y="98740"/>
                      <a:pt x="18668" y="116692"/>
                    </a:cubicBezTo>
                    <a:cubicBezTo>
                      <a:pt x="18668" y="116692"/>
                      <a:pt x="18668" y="120000"/>
                      <a:pt x="21459" y="120000"/>
                    </a:cubicBezTo>
                    <a:lnTo>
                      <a:pt x="97481" y="120000"/>
                    </a:lnTo>
                    <a:cubicBezTo>
                      <a:pt x="100176" y="120000"/>
                      <a:pt x="100176" y="116692"/>
                      <a:pt x="100176" y="116692"/>
                    </a:cubicBezTo>
                    <a:cubicBezTo>
                      <a:pt x="100465" y="98740"/>
                      <a:pt x="87377" y="93425"/>
                      <a:pt x="81411" y="90708"/>
                    </a:cubicBezTo>
                    <a:close/>
                    <a:moveTo>
                      <a:pt x="24635" y="113385"/>
                    </a:moveTo>
                    <a:cubicBezTo>
                      <a:pt x="25982" y="104055"/>
                      <a:pt x="32526" y="100393"/>
                      <a:pt x="39647" y="97322"/>
                    </a:cubicBezTo>
                    <a:lnTo>
                      <a:pt x="39839" y="97322"/>
                    </a:lnTo>
                    <a:cubicBezTo>
                      <a:pt x="44747" y="95669"/>
                      <a:pt x="53504" y="89409"/>
                      <a:pt x="53504" y="75708"/>
                    </a:cubicBezTo>
                    <a:cubicBezTo>
                      <a:pt x="53504" y="64015"/>
                      <a:pt x="49655" y="58346"/>
                      <a:pt x="47441" y="55393"/>
                    </a:cubicBezTo>
                    <a:cubicBezTo>
                      <a:pt x="46960" y="54685"/>
                      <a:pt x="46672" y="54094"/>
                      <a:pt x="46672" y="54094"/>
                    </a:cubicBezTo>
                    <a:cubicBezTo>
                      <a:pt x="46383" y="53740"/>
                      <a:pt x="45613" y="51023"/>
                      <a:pt x="46960" y="45000"/>
                    </a:cubicBezTo>
                    <a:cubicBezTo>
                      <a:pt x="47441" y="42047"/>
                      <a:pt x="46672" y="40748"/>
                      <a:pt x="46672" y="40748"/>
                    </a:cubicBezTo>
                    <a:cubicBezTo>
                      <a:pt x="45324" y="36732"/>
                      <a:pt x="42341" y="29055"/>
                      <a:pt x="44458" y="22677"/>
                    </a:cubicBezTo>
                    <a:cubicBezTo>
                      <a:pt x="47249" y="14055"/>
                      <a:pt x="49655" y="12401"/>
                      <a:pt x="54274" y="10039"/>
                    </a:cubicBezTo>
                    <a:cubicBezTo>
                      <a:pt x="54562" y="10039"/>
                      <a:pt x="54851" y="9685"/>
                      <a:pt x="55044" y="9330"/>
                    </a:cubicBezTo>
                    <a:cubicBezTo>
                      <a:pt x="55910" y="8740"/>
                      <a:pt x="59470" y="6732"/>
                      <a:pt x="63512" y="6732"/>
                    </a:cubicBezTo>
                    <a:cubicBezTo>
                      <a:pt x="65437" y="6732"/>
                      <a:pt x="67265" y="7086"/>
                      <a:pt x="68708" y="8031"/>
                    </a:cubicBezTo>
                    <a:cubicBezTo>
                      <a:pt x="70344" y="9094"/>
                      <a:pt x="71884" y="11338"/>
                      <a:pt x="74097" y="18070"/>
                    </a:cubicBezTo>
                    <a:cubicBezTo>
                      <a:pt x="78428" y="30354"/>
                      <a:pt x="75733" y="37086"/>
                      <a:pt x="74386" y="39330"/>
                    </a:cubicBezTo>
                    <a:cubicBezTo>
                      <a:pt x="73520" y="40984"/>
                      <a:pt x="73039" y="42992"/>
                      <a:pt x="73520" y="44763"/>
                    </a:cubicBezTo>
                    <a:cubicBezTo>
                      <a:pt x="74675" y="50314"/>
                      <a:pt x="73809" y="52677"/>
                      <a:pt x="73809" y="53031"/>
                    </a:cubicBezTo>
                    <a:cubicBezTo>
                      <a:pt x="73809" y="53031"/>
                      <a:pt x="73039" y="54094"/>
                      <a:pt x="72750" y="54685"/>
                    </a:cubicBezTo>
                    <a:cubicBezTo>
                      <a:pt x="70537" y="57755"/>
                      <a:pt x="66784" y="63425"/>
                      <a:pt x="66784" y="75000"/>
                    </a:cubicBezTo>
                    <a:cubicBezTo>
                      <a:pt x="66784" y="88700"/>
                      <a:pt x="75445" y="95078"/>
                      <a:pt x="80352" y="96732"/>
                    </a:cubicBezTo>
                    <a:lnTo>
                      <a:pt x="80641" y="96732"/>
                    </a:lnTo>
                    <a:cubicBezTo>
                      <a:pt x="87377" y="99685"/>
                      <a:pt x="94210" y="103346"/>
                      <a:pt x="95557" y="112677"/>
                    </a:cubicBezTo>
                    <a:lnTo>
                      <a:pt x="24635" y="112677"/>
                    </a:lnTo>
                    <a:lnTo>
                      <a:pt x="24635" y="113385"/>
                    </a:lnTo>
                    <a:close/>
                  </a:path>
                </a:pathLst>
              </a:custGeom>
              <a:solidFill>
                <a:schemeClr val="bg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4" name="Group 3">
              <a:extLst>
                <a:ext uri="{FF2B5EF4-FFF2-40B4-BE49-F238E27FC236}">
                  <a16:creationId xmlns:a16="http://schemas.microsoft.com/office/drawing/2014/main" id="{BF0B8D8B-D817-0A45-EC81-38D9E4F901AB}"/>
                </a:ext>
              </a:extLst>
            </p:cNvPr>
            <p:cNvGrpSpPr/>
            <p:nvPr/>
          </p:nvGrpSpPr>
          <p:grpSpPr>
            <a:xfrm>
              <a:off x="337650" y="3455586"/>
              <a:ext cx="505658" cy="508360"/>
              <a:chOff x="337650" y="3455586"/>
              <a:chExt cx="505658" cy="508360"/>
            </a:xfrm>
          </p:grpSpPr>
          <p:sp>
            <p:nvSpPr>
              <p:cNvPr id="39" name="Oval 38">
                <a:extLst>
                  <a:ext uri="{FF2B5EF4-FFF2-40B4-BE49-F238E27FC236}">
                    <a16:creationId xmlns:a16="http://schemas.microsoft.com/office/drawing/2014/main" id="{0D80AD2A-D51C-1DEA-7C6D-98E02885ABB6}"/>
                  </a:ext>
                </a:extLst>
              </p:cNvPr>
              <p:cNvSpPr>
                <a:spLocks/>
              </p:cNvSpPr>
              <p:nvPr/>
            </p:nvSpPr>
            <p:spPr>
              <a:xfrm>
                <a:off x="337650" y="3455586"/>
                <a:ext cx="505658" cy="508360"/>
              </a:xfrm>
              <a:prstGeom prst="ellipse">
                <a:avLst/>
              </a:prstGeom>
              <a:solidFill>
                <a:srgbClr val="4A93CC"/>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hueOff val="0"/>
                      <a:satOff val="0"/>
                      <a:lumOff val="0"/>
                      <a:alphaOff val="0"/>
                    </a:prstClr>
                  </a:solidFill>
                  <a:effectLst/>
                  <a:uLnTx/>
                  <a:uFillTx/>
                  <a:latin typeface="Aptos" panose="02110004020202020204"/>
                  <a:ea typeface="+mn-ea"/>
                  <a:cs typeface="+mn-cs"/>
                </a:endParaRPr>
              </a:p>
            </p:txBody>
          </p:sp>
          <p:sp>
            <p:nvSpPr>
              <p:cNvPr id="42" name="Shape 3709">
                <a:extLst>
                  <a:ext uri="{FF2B5EF4-FFF2-40B4-BE49-F238E27FC236}">
                    <a16:creationId xmlns:a16="http://schemas.microsoft.com/office/drawing/2014/main" id="{519F8818-1993-6E0A-BB3D-3A42E76F3C52}"/>
                  </a:ext>
                </a:extLst>
              </p:cNvPr>
              <p:cNvSpPr>
                <a:spLocks noChangeAspect="1"/>
              </p:cNvSpPr>
              <p:nvPr/>
            </p:nvSpPr>
            <p:spPr>
              <a:xfrm>
                <a:off x="465360" y="3594313"/>
                <a:ext cx="250013" cy="250013"/>
              </a:xfrm>
              <a:custGeom>
                <a:avLst/>
                <a:gdLst/>
                <a:ahLst/>
                <a:cxnLst>
                  <a:cxn ang="0">
                    <a:pos x="wd2" y="hd2"/>
                  </a:cxn>
                  <a:cxn ang="5400000">
                    <a:pos x="wd2" y="hd2"/>
                  </a:cxn>
                  <a:cxn ang="10800000">
                    <a:pos x="wd2" y="hd2"/>
                  </a:cxn>
                  <a:cxn ang="16200000">
                    <a:pos x="wd2" y="hd2"/>
                  </a:cxn>
                </a:cxnLst>
                <a:rect l="0" t="0" r="r" b="b"/>
                <a:pathLst>
                  <a:path w="21131" h="21132" extrusionOk="0">
                    <a:moveTo>
                      <a:pt x="19045" y="7530"/>
                    </a:moveTo>
                    <a:cubicBezTo>
                      <a:pt x="17544" y="9030"/>
                      <a:pt x="15110" y="9030"/>
                      <a:pt x="13610" y="7530"/>
                    </a:cubicBezTo>
                    <a:cubicBezTo>
                      <a:pt x="12108" y="6031"/>
                      <a:pt x="12108" y="3600"/>
                      <a:pt x="13610" y="2101"/>
                    </a:cubicBezTo>
                    <a:cubicBezTo>
                      <a:pt x="15110" y="601"/>
                      <a:pt x="17544" y="601"/>
                      <a:pt x="19045" y="2101"/>
                    </a:cubicBezTo>
                    <a:cubicBezTo>
                      <a:pt x="20546" y="3600"/>
                      <a:pt x="20546" y="6031"/>
                      <a:pt x="19045" y="7530"/>
                    </a:cubicBezTo>
                    <a:moveTo>
                      <a:pt x="7605" y="16245"/>
                    </a:moveTo>
                    <a:cubicBezTo>
                      <a:pt x="7256" y="16593"/>
                      <a:pt x="6776" y="16807"/>
                      <a:pt x="6245" y="16807"/>
                    </a:cubicBezTo>
                    <a:cubicBezTo>
                      <a:pt x="5184" y="16807"/>
                      <a:pt x="4324" y="15948"/>
                      <a:pt x="4324" y="14888"/>
                    </a:cubicBezTo>
                    <a:cubicBezTo>
                      <a:pt x="4324" y="14358"/>
                      <a:pt x="4539" y="13878"/>
                      <a:pt x="4887" y="13530"/>
                    </a:cubicBezTo>
                    <a:lnTo>
                      <a:pt x="11678" y="5991"/>
                    </a:lnTo>
                    <a:cubicBezTo>
                      <a:pt x="11884" y="6798"/>
                      <a:pt x="12298" y="7563"/>
                      <a:pt x="12930" y="8194"/>
                    </a:cubicBezTo>
                    <a:cubicBezTo>
                      <a:pt x="13569" y="8833"/>
                      <a:pt x="14344" y="9248"/>
                      <a:pt x="15160" y="9451"/>
                    </a:cubicBezTo>
                    <a:cubicBezTo>
                      <a:pt x="15160" y="9451"/>
                      <a:pt x="7605" y="16245"/>
                      <a:pt x="7605" y="16245"/>
                    </a:cubicBezTo>
                    <a:close/>
                    <a:moveTo>
                      <a:pt x="19724" y="1406"/>
                    </a:moveTo>
                    <a:cubicBezTo>
                      <a:pt x="17848" y="-468"/>
                      <a:pt x="14806" y="-468"/>
                      <a:pt x="12930" y="1406"/>
                    </a:cubicBezTo>
                    <a:cubicBezTo>
                      <a:pt x="12024" y="2312"/>
                      <a:pt x="11560" y="3489"/>
                      <a:pt x="11529" y="4676"/>
                    </a:cubicBezTo>
                    <a:lnTo>
                      <a:pt x="4207" y="12851"/>
                    </a:lnTo>
                    <a:cubicBezTo>
                      <a:pt x="3686" y="13373"/>
                      <a:pt x="3363" y="14093"/>
                      <a:pt x="3363" y="14888"/>
                    </a:cubicBezTo>
                    <a:cubicBezTo>
                      <a:pt x="3363" y="15420"/>
                      <a:pt x="3518" y="15912"/>
                      <a:pt x="3770" y="16340"/>
                    </a:cubicBezTo>
                    <a:cubicBezTo>
                      <a:pt x="2436" y="17104"/>
                      <a:pt x="1907" y="17813"/>
                      <a:pt x="2425" y="19364"/>
                    </a:cubicBezTo>
                    <a:cubicBezTo>
                      <a:pt x="2487" y="19550"/>
                      <a:pt x="2434" y="19623"/>
                      <a:pt x="2409" y="19657"/>
                    </a:cubicBezTo>
                    <a:cubicBezTo>
                      <a:pt x="2160" y="20003"/>
                      <a:pt x="1132" y="20167"/>
                      <a:pt x="500" y="20172"/>
                    </a:cubicBezTo>
                    <a:cubicBezTo>
                      <a:pt x="493" y="20171"/>
                      <a:pt x="487" y="20167"/>
                      <a:pt x="480" y="20167"/>
                    </a:cubicBezTo>
                    <a:cubicBezTo>
                      <a:pt x="215" y="20167"/>
                      <a:pt x="0" y="20383"/>
                      <a:pt x="0" y="20647"/>
                    </a:cubicBezTo>
                    <a:cubicBezTo>
                      <a:pt x="0" y="20912"/>
                      <a:pt x="214" y="21126"/>
                      <a:pt x="479" y="21127"/>
                    </a:cubicBezTo>
                    <a:lnTo>
                      <a:pt x="479" y="21132"/>
                    </a:lnTo>
                    <a:cubicBezTo>
                      <a:pt x="821" y="21132"/>
                      <a:pt x="2562" y="21088"/>
                      <a:pt x="3189" y="20219"/>
                    </a:cubicBezTo>
                    <a:cubicBezTo>
                      <a:pt x="3355" y="19988"/>
                      <a:pt x="3516" y="19599"/>
                      <a:pt x="3336" y="19060"/>
                    </a:cubicBezTo>
                    <a:cubicBezTo>
                      <a:pt x="3029" y="18141"/>
                      <a:pt x="3071" y="17806"/>
                      <a:pt x="4399" y="17082"/>
                    </a:cubicBezTo>
                    <a:cubicBezTo>
                      <a:pt x="4900" y="17504"/>
                      <a:pt x="5539" y="17767"/>
                      <a:pt x="6245" y="17767"/>
                    </a:cubicBezTo>
                    <a:cubicBezTo>
                      <a:pt x="7042" y="17767"/>
                      <a:pt x="7762" y="17446"/>
                      <a:pt x="8284" y="16925"/>
                    </a:cubicBezTo>
                    <a:lnTo>
                      <a:pt x="16485" y="9593"/>
                    </a:lnTo>
                    <a:cubicBezTo>
                      <a:pt x="17661" y="9554"/>
                      <a:pt x="18826" y="9091"/>
                      <a:pt x="19724" y="8194"/>
                    </a:cubicBezTo>
                    <a:cubicBezTo>
                      <a:pt x="21600" y="6320"/>
                      <a:pt x="21600" y="3281"/>
                      <a:pt x="19724" y="1406"/>
                    </a:cubicBezTo>
                    <a:moveTo>
                      <a:pt x="8953" y="11504"/>
                    </a:moveTo>
                    <a:lnTo>
                      <a:pt x="9632" y="12183"/>
                    </a:lnTo>
                    <a:lnTo>
                      <a:pt x="12690" y="9807"/>
                    </a:lnTo>
                    <a:lnTo>
                      <a:pt x="11331" y="8449"/>
                    </a:lnTo>
                    <a:cubicBezTo>
                      <a:pt x="11331" y="8449"/>
                      <a:pt x="8953" y="11504"/>
                      <a:pt x="8953" y="11504"/>
                    </a:cubicBezTo>
                    <a:close/>
                  </a:path>
                </a:pathLst>
              </a:custGeom>
              <a:solidFill>
                <a:schemeClr val="bg2"/>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5" name="Group 14">
              <a:extLst>
                <a:ext uri="{FF2B5EF4-FFF2-40B4-BE49-F238E27FC236}">
                  <a16:creationId xmlns:a16="http://schemas.microsoft.com/office/drawing/2014/main" id="{F1D4C49F-D8D8-2273-33CB-8956AE2B831D}"/>
                </a:ext>
              </a:extLst>
            </p:cNvPr>
            <p:cNvGrpSpPr/>
            <p:nvPr/>
          </p:nvGrpSpPr>
          <p:grpSpPr>
            <a:xfrm>
              <a:off x="340511" y="5907320"/>
              <a:ext cx="507281" cy="508360"/>
              <a:chOff x="340511" y="5907320"/>
              <a:chExt cx="507281" cy="508360"/>
            </a:xfrm>
          </p:grpSpPr>
          <p:sp>
            <p:nvSpPr>
              <p:cNvPr id="49" name="Oval 48">
                <a:extLst>
                  <a:ext uri="{FF2B5EF4-FFF2-40B4-BE49-F238E27FC236}">
                    <a16:creationId xmlns:a16="http://schemas.microsoft.com/office/drawing/2014/main" id="{BAB3F064-D126-D644-C496-6AEEF335B70A}"/>
                  </a:ext>
                </a:extLst>
              </p:cNvPr>
              <p:cNvSpPr>
                <a:spLocks noChangeAspect="1"/>
              </p:cNvSpPr>
              <p:nvPr/>
            </p:nvSpPr>
            <p:spPr>
              <a:xfrm>
                <a:off x="340511" y="5907320"/>
                <a:ext cx="507281" cy="508360"/>
              </a:xfrm>
              <a:prstGeom prst="ellipse">
                <a:avLst/>
              </a:prstGeom>
              <a:solidFill>
                <a:srgbClr val="4A93CC"/>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hueOff val="0"/>
                      <a:satOff val="0"/>
                      <a:lumOff val="0"/>
                      <a:alphaOff val="0"/>
                    </a:prstClr>
                  </a:solidFill>
                  <a:effectLst/>
                  <a:uLnTx/>
                  <a:uFillTx/>
                  <a:latin typeface="Aptos" panose="02110004020202020204"/>
                  <a:ea typeface="+mn-ea"/>
                  <a:cs typeface="+mn-cs"/>
                </a:endParaRPr>
              </a:p>
            </p:txBody>
          </p:sp>
          <p:sp>
            <p:nvSpPr>
              <p:cNvPr id="51" name="Shape 3754">
                <a:extLst>
                  <a:ext uri="{FF2B5EF4-FFF2-40B4-BE49-F238E27FC236}">
                    <a16:creationId xmlns:a16="http://schemas.microsoft.com/office/drawing/2014/main" id="{180FA73A-910A-3EB3-D763-F28BA81A9E2C}"/>
                  </a:ext>
                </a:extLst>
              </p:cNvPr>
              <p:cNvSpPr>
                <a:spLocks noChangeAspect="1"/>
              </p:cNvSpPr>
              <p:nvPr/>
            </p:nvSpPr>
            <p:spPr>
              <a:xfrm>
                <a:off x="508687" y="6049534"/>
                <a:ext cx="187912" cy="258347"/>
              </a:xfrm>
              <a:custGeom>
                <a:avLst/>
                <a:gdLst/>
                <a:ahLst/>
                <a:cxnLst>
                  <a:cxn ang="0">
                    <a:pos x="wd2" y="hd2"/>
                  </a:cxn>
                  <a:cxn ang="5400000">
                    <a:pos x="wd2" y="hd2"/>
                  </a:cxn>
                  <a:cxn ang="10800000">
                    <a:pos x="wd2" y="hd2"/>
                  </a:cxn>
                  <a:cxn ang="16200000">
                    <a:pos x="wd2" y="hd2"/>
                  </a:cxn>
                </a:cxnLst>
                <a:rect l="0" t="0" r="r" b="b"/>
                <a:pathLst>
                  <a:path w="21505" h="21528" extrusionOk="0">
                    <a:moveTo>
                      <a:pt x="13441" y="9294"/>
                    </a:moveTo>
                    <a:lnTo>
                      <a:pt x="13441" y="9785"/>
                    </a:lnTo>
                    <a:lnTo>
                      <a:pt x="1344" y="9785"/>
                    </a:lnTo>
                    <a:lnTo>
                      <a:pt x="1344" y="9294"/>
                    </a:lnTo>
                    <a:cubicBezTo>
                      <a:pt x="1344" y="7028"/>
                      <a:pt x="3696" y="5163"/>
                      <a:pt x="6720" y="4919"/>
                    </a:cubicBezTo>
                    <a:lnTo>
                      <a:pt x="6720" y="9784"/>
                    </a:lnTo>
                    <a:lnTo>
                      <a:pt x="8065" y="9784"/>
                    </a:lnTo>
                    <a:lnTo>
                      <a:pt x="8065" y="4919"/>
                    </a:lnTo>
                    <a:cubicBezTo>
                      <a:pt x="11089" y="5163"/>
                      <a:pt x="13441" y="7028"/>
                      <a:pt x="13441" y="9294"/>
                    </a:cubicBezTo>
                    <a:moveTo>
                      <a:pt x="13441" y="16145"/>
                    </a:moveTo>
                    <a:cubicBezTo>
                      <a:pt x="13441" y="18578"/>
                      <a:pt x="10733" y="20549"/>
                      <a:pt x="7393" y="20549"/>
                    </a:cubicBezTo>
                    <a:cubicBezTo>
                      <a:pt x="4052" y="20549"/>
                      <a:pt x="1344" y="18578"/>
                      <a:pt x="1344" y="16145"/>
                    </a:cubicBezTo>
                    <a:lnTo>
                      <a:pt x="1344" y="10762"/>
                    </a:lnTo>
                    <a:lnTo>
                      <a:pt x="13441" y="10762"/>
                    </a:lnTo>
                    <a:cubicBezTo>
                      <a:pt x="13441" y="10762"/>
                      <a:pt x="13441" y="16145"/>
                      <a:pt x="13441" y="16145"/>
                    </a:cubicBezTo>
                    <a:close/>
                    <a:moveTo>
                      <a:pt x="21134" y="48"/>
                    </a:moveTo>
                    <a:cubicBezTo>
                      <a:pt x="20801" y="-72"/>
                      <a:pt x="20436" y="42"/>
                      <a:pt x="20232" y="267"/>
                    </a:cubicBezTo>
                    <a:cubicBezTo>
                      <a:pt x="18723" y="1944"/>
                      <a:pt x="16716" y="3504"/>
                      <a:pt x="13069" y="2007"/>
                    </a:cubicBezTo>
                    <a:cubicBezTo>
                      <a:pt x="10993" y="1153"/>
                      <a:pt x="9603" y="1430"/>
                      <a:pt x="8642" y="1862"/>
                    </a:cubicBezTo>
                    <a:cubicBezTo>
                      <a:pt x="7655" y="2307"/>
                      <a:pt x="6969" y="3089"/>
                      <a:pt x="6778" y="3935"/>
                    </a:cubicBezTo>
                    <a:cubicBezTo>
                      <a:pt x="2984" y="4162"/>
                      <a:pt x="0" y="6473"/>
                      <a:pt x="0" y="9294"/>
                    </a:cubicBezTo>
                    <a:lnTo>
                      <a:pt x="0" y="16145"/>
                    </a:lnTo>
                    <a:cubicBezTo>
                      <a:pt x="0" y="19119"/>
                      <a:pt x="3310" y="21528"/>
                      <a:pt x="7393" y="21528"/>
                    </a:cubicBezTo>
                    <a:cubicBezTo>
                      <a:pt x="11475" y="21528"/>
                      <a:pt x="14785" y="19119"/>
                      <a:pt x="14785" y="16145"/>
                    </a:cubicBezTo>
                    <a:lnTo>
                      <a:pt x="14785" y="9294"/>
                    </a:lnTo>
                    <a:cubicBezTo>
                      <a:pt x="14785" y="6507"/>
                      <a:pt x="11875" y="4215"/>
                      <a:pt x="8146" y="3940"/>
                    </a:cubicBezTo>
                    <a:cubicBezTo>
                      <a:pt x="8301" y="3479"/>
                      <a:pt x="8690" y="2991"/>
                      <a:pt x="9348" y="2695"/>
                    </a:cubicBezTo>
                    <a:cubicBezTo>
                      <a:pt x="10308" y="2263"/>
                      <a:pt x="10946" y="2328"/>
                      <a:pt x="12468" y="2881"/>
                    </a:cubicBezTo>
                    <a:cubicBezTo>
                      <a:pt x="15022" y="3811"/>
                      <a:pt x="16657" y="3571"/>
                      <a:pt x="17947" y="3205"/>
                    </a:cubicBezTo>
                    <a:cubicBezTo>
                      <a:pt x="19526" y="2759"/>
                      <a:pt x="20650" y="1847"/>
                      <a:pt x="21434" y="705"/>
                    </a:cubicBezTo>
                    <a:cubicBezTo>
                      <a:pt x="21600" y="463"/>
                      <a:pt x="21466" y="170"/>
                      <a:pt x="21134" y="48"/>
                    </a:cubicBezTo>
                    <a:moveTo>
                      <a:pt x="7393" y="18592"/>
                    </a:moveTo>
                    <a:cubicBezTo>
                      <a:pt x="8134" y="18592"/>
                      <a:pt x="8737" y="18153"/>
                      <a:pt x="8737" y="17613"/>
                    </a:cubicBezTo>
                    <a:cubicBezTo>
                      <a:pt x="8737" y="17073"/>
                      <a:pt x="8134" y="16635"/>
                      <a:pt x="7393" y="16635"/>
                    </a:cubicBezTo>
                    <a:cubicBezTo>
                      <a:pt x="6650" y="16635"/>
                      <a:pt x="6048" y="17073"/>
                      <a:pt x="6048" y="17613"/>
                    </a:cubicBezTo>
                    <a:cubicBezTo>
                      <a:pt x="6048" y="18153"/>
                      <a:pt x="6650" y="18592"/>
                      <a:pt x="7393" y="18592"/>
                    </a:cubicBezTo>
                  </a:path>
                </a:pathLst>
              </a:custGeom>
              <a:solidFill>
                <a:schemeClr val="bg2"/>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7" name="Group 6">
              <a:extLst>
                <a:ext uri="{FF2B5EF4-FFF2-40B4-BE49-F238E27FC236}">
                  <a16:creationId xmlns:a16="http://schemas.microsoft.com/office/drawing/2014/main" id="{95A3A2C4-FD1B-D80B-BFC2-6E00D99C4479}"/>
                </a:ext>
              </a:extLst>
            </p:cNvPr>
            <p:cNvGrpSpPr/>
            <p:nvPr/>
          </p:nvGrpSpPr>
          <p:grpSpPr>
            <a:xfrm>
              <a:off x="344101" y="4277074"/>
              <a:ext cx="507281" cy="508360"/>
              <a:chOff x="344101" y="4277074"/>
              <a:chExt cx="507281" cy="508360"/>
            </a:xfrm>
          </p:grpSpPr>
          <p:sp>
            <p:nvSpPr>
              <p:cNvPr id="44" name="Oval 43">
                <a:extLst>
                  <a:ext uri="{FF2B5EF4-FFF2-40B4-BE49-F238E27FC236}">
                    <a16:creationId xmlns:a16="http://schemas.microsoft.com/office/drawing/2014/main" id="{F82B1362-284B-56DB-B92D-C220A2FEF4B7}"/>
                  </a:ext>
                </a:extLst>
              </p:cNvPr>
              <p:cNvSpPr>
                <a:spLocks noChangeAspect="1"/>
              </p:cNvSpPr>
              <p:nvPr/>
            </p:nvSpPr>
            <p:spPr>
              <a:xfrm>
                <a:off x="344101" y="4277074"/>
                <a:ext cx="507281" cy="508360"/>
              </a:xfrm>
              <a:prstGeom prst="ellipse">
                <a:avLst/>
              </a:prstGeom>
              <a:solidFill>
                <a:srgbClr val="4A93CC"/>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hueOff val="0"/>
                      <a:satOff val="0"/>
                      <a:lumOff val="0"/>
                      <a:alphaOff val="0"/>
                    </a:prstClr>
                  </a:solidFill>
                  <a:effectLst/>
                  <a:uLnTx/>
                  <a:uFillTx/>
                  <a:latin typeface="Aptos" panose="02110004020202020204"/>
                  <a:ea typeface="+mn-ea"/>
                  <a:cs typeface="+mn-cs"/>
                </a:endParaRPr>
              </a:p>
            </p:txBody>
          </p:sp>
          <p:sp>
            <p:nvSpPr>
              <p:cNvPr id="6" name="Shape 3623">
                <a:extLst>
                  <a:ext uri="{FF2B5EF4-FFF2-40B4-BE49-F238E27FC236}">
                    <a16:creationId xmlns:a16="http://schemas.microsoft.com/office/drawing/2014/main" id="{9B162CA3-C27A-8855-A9EE-879386EF1A20}"/>
                  </a:ext>
                </a:extLst>
              </p:cNvPr>
              <p:cNvSpPr>
                <a:spLocks noChangeAspect="1"/>
              </p:cNvSpPr>
              <p:nvPr/>
            </p:nvSpPr>
            <p:spPr>
              <a:xfrm>
                <a:off x="469882" y="4407242"/>
                <a:ext cx="250013" cy="250013"/>
              </a:xfrm>
              <a:custGeom>
                <a:avLst/>
                <a:gdLst/>
                <a:ahLst/>
                <a:cxnLst>
                  <a:cxn ang="0">
                    <a:pos x="wd2" y="hd2"/>
                  </a:cxn>
                  <a:cxn ang="5400000">
                    <a:pos x="wd2" y="hd2"/>
                  </a:cxn>
                  <a:cxn ang="10800000">
                    <a:pos x="wd2" y="hd2"/>
                  </a:cxn>
                  <a:cxn ang="16200000">
                    <a:pos x="wd2" y="hd2"/>
                  </a:cxn>
                </a:cxnLst>
                <a:rect l="0" t="0" r="r" b="b"/>
                <a:pathLst>
                  <a:path w="21600" h="21600" extrusionOk="0">
                    <a:moveTo>
                      <a:pt x="21109" y="7364"/>
                    </a:moveTo>
                    <a:cubicBezTo>
                      <a:pt x="20838" y="7364"/>
                      <a:pt x="20618" y="7584"/>
                      <a:pt x="20618" y="7855"/>
                    </a:cubicBezTo>
                    <a:lnTo>
                      <a:pt x="20618" y="18655"/>
                    </a:lnTo>
                    <a:cubicBezTo>
                      <a:pt x="20618" y="19739"/>
                      <a:pt x="19739" y="20618"/>
                      <a:pt x="18655" y="20618"/>
                    </a:cubicBezTo>
                    <a:lnTo>
                      <a:pt x="2945" y="20618"/>
                    </a:lnTo>
                    <a:cubicBezTo>
                      <a:pt x="1861" y="20618"/>
                      <a:pt x="982" y="19739"/>
                      <a:pt x="982" y="18655"/>
                    </a:cubicBezTo>
                    <a:lnTo>
                      <a:pt x="982" y="2945"/>
                    </a:lnTo>
                    <a:cubicBezTo>
                      <a:pt x="982" y="1861"/>
                      <a:pt x="1861" y="982"/>
                      <a:pt x="2945" y="982"/>
                    </a:cubicBezTo>
                    <a:lnTo>
                      <a:pt x="13745" y="982"/>
                    </a:lnTo>
                    <a:cubicBezTo>
                      <a:pt x="14017" y="982"/>
                      <a:pt x="14236" y="762"/>
                      <a:pt x="14236" y="491"/>
                    </a:cubicBezTo>
                    <a:cubicBezTo>
                      <a:pt x="14236" y="220"/>
                      <a:pt x="14017" y="0"/>
                      <a:pt x="13745" y="0"/>
                    </a:cubicBezTo>
                    <a:lnTo>
                      <a:pt x="2945" y="0"/>
                    </a:lnTo>
                    <a:cubicBezTo>
                      <a:pt x="1318" y="0"/>
                      <a:pt x="0" y="1319"/>
                      <a:pt x="0" y="2945"/>
                    </a:cubicBezTo>
                    <a:lnTo>
                      <a:pt x="0" y="18655"/>
                    </a:lnTo>
                    <a:cubicBezTo>
                      <a:pt x="0" y="20282"/>
                      <a:pt x="1318" y="21600"/>
                      <a:pt x="2945" y="21600"/>
                    </a:cubicBezTo>
                    <a:lnTo>
                      <a:pt x="18655" y="21600"/>
                    </a:lnTo>
                    <a:cubicBezTo>
                      <a:pt x="20282" y="21600"/>
                      <a:pt x="21600" y="20282"/>
                      <a:pt x="21600" y="18655"/>
                    </a:cubicBezTo>
                    <a:lnTo>
                      <a:pt x="21600" y="7855"/>
                    </a:lnTo>
                    <a:cubicBezTo>
                      <a:pt x="21600" y="7584"/>
                      <a:pt x="21380" y="7364"/>
                      <a:pt x="21109" y="7364"/>
                    </a:cubicBezTo>
                    <a:moveTo>
                      <a:pt x="7006" y="12764"/>
                    </a:moveTo>
                    <a:lnTo>
                      <a:pt x="8836" y="12764"/>
                    </a:lnTo>
                    <a:lnTo>
                      <a:pt x="8836" y="14594"/>
                    </a:lnTo>
                    <a:lnTo>
                      <a:pt x="6627" y="14973"/>
                    </a:lnTo>
                    <a:cubicBezTo>
                      <a:pt x="6627" y="14973"/>
                      <a:pt x="7006" y="12764"/>
                      <a:pt x="7006" y="12764"/>
                    </a:cubicBezTo>
                    <a:close/>
                    <a:moveTo>
                      <a:pt x="16775" y="2742"/>
                    </a:moveTo>
                    <a:lnTo>
                      <a:pt x="18858" y="4825"/>
                    </a:lnTo>
                    <a:lnTo>
                      <a:pt x="9818" y="13865"/>
                    </a:lnTo>
                    <a:lnTo>
                      <a:pt x="9818" y="11782"/>
                    </a:lnTo>
                    <a:lnTo>
                      <a:pt x="7736" y="11782"/>
                    </a:lnTo>
                    <a:cubicBezTo>
                      <a:pt x="7736" y="11782"/>
                      <a:pt x="16775" y="2742"/>
                      <a:pt x="16775" y="2742"/>
                    </a:cubicBezTo>
                    <a:close/>
                    <a:moveTo>
                      <a:pt x="18104" y="1414"/>
                    </a:moveTo>
                    <a:cubicBezTo>
                      <a:pt x="18371" y="1147"/>
                      <a:pt x="18739" y="982"/>
                      <a:pt x="19145" y="982"/>
                    </a:cubicBezTo>
                    <a:cubicBezTo>
                      <a:pt x="19959" y="982"/>
                      <a:pt x="20618" y="1642"/>
                      <a:pt x="20618" y="2455"/>
                    </a:cubicBezTo>
                    <a:cubicBezTo>
                      <a:pt x="20618" y="2861"/>
                      <a:pt x="20453" y="3230"/>
                      <a:pt x="20187" y="3496"/>
                    </a:cubicBezTo>
                    <a:lnTo>
                      <a:pt x="19552" y="4131"/>
                    </a:lnTo>
                    <a:lnTo>
                      <a:pt x="17469" y="2048"/>
                    </a:lnTo>
                    <a:cubicBezTo>
                      <a:pt x="17469" y="2048"/>
                      <a:pt x="18104" y="1414"/>
                      <a:pt x="18104" y="1414"/>
                    </a:cubicBezTo>
                    <a:close/>
                    <a:moveTo>
                      <a:pt x="5400" y="16200"/>
                    </a:moveTo>
                    <a:lnTo>
                      <a:pt x="9590" y="15481"/>
                    </a:lnTo>
                    <a:lnTo>
                      <a:pt x="20881" y="4190"/>
                    </a:lnTo>
                    <a:cubicBezTo>
                      <a:pt x="21325" y="3746"/>
                      <a:pt x="21600" y="3133"/>
                      <a:pt x="21600" y="2455"/>
                    </a:cubicBezTo>
                    <a:cubicBezTo>
                      <a:pt x="21600" y="1099"/>
                      <a:pt x="20501" y="0"/>
                      <a:pt x="19145" y="0"/>
                    </a:cubicBezTo>
                    <a:cubicBezTo>
                      <a:pt x="18468" y="0"/>
                      <a:pt x="17854" y="275"/>
                      <a:pt x="17410" y="719"/>
                    </a:cubicBezTo>
                    <a:lnTo>
                      <a:pt x="6119" y="12010"/>
                    </a:lnTo>
                    <a:cubicBezTo>
                      <a:pt x="6119" y="12010"/>
                      <a:pt x="5400" y="16200"/>
                      <a:pt x="5400" y="16200"/>
                    </a:cubicBezTo>
                    <a:close/>
                  </a:path>
                </a:pathLst>
              </a:custGeom>
              <a:solidFill>
                <a:schemeClr val="bg2"/>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sp>
        <p:nvSpPr>
          <p:cNvPr id="31" name="TextBox 30">
            <a:extLst>
              <a:ext uri="{FF2B5EF4-FFF2-40B4-BE49-F238E27FC236}">
                <a16:creationId xmlns:a16="http://schemas.microsoft.com/office/drawing/2014/main" id="{61B9AF3B-C995-4CB8-96E4-21CCCA05756A}"/>
              </a:ext>
            </a:extLst>
          </p:cNvPr>
          <p:cNvSpPr txBox="1"/>
          <p:nvPr/>
        </p:nvSpPr>
        <p:spPr>
          <a:xfrm>
            <a:off x="940116" y="2941306"/>
            <a:ext cx="4800073" cy="2973122"/>
          </a:xfrm>
          <a:prstGeom prst="rect">
            <a:avLst/>
          </a:prstGeom>
          <a:noFill/>
        </p:spPr>
        <p:txBody>
          <a:bodyPr wrap="square">
            <a:spAutoFit/>
          </a:bodyPr>
          <a:lstStyle/>
          <a:p>
            <a:pPr marL="0" marR="0" lvl="0" indent="0" algn="l" defTabSz="165927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a:noFill/>
                </a:ln>
                <a:solidFill>
                  <a:srgbClr val="002B49"/>
                </a:solidFill>
                <a:effectLst/>
                <a:uLnTx/>
                <a:uFillTx/>
                <a:latin typeface="Segoe UI" panose="020B0502040204020203" pitchFamily="34" charset="0"/>
                <a:ea typeface="DengXian" panose="02010600030101010101" pitchFamily="2" charset="-122"/>
                <a:cs typeface="Segoe UI" panose="020B0502040204020203" pitchFamily="34" charset="0"/>
              </a:rPr>
              <a:t>Microsoft delivered content on AI, Microsoft 365, Microsoft Viva, Windows, and more. </a:t>
            </a:r>
          </a:p>
          <a:p>
            <a:pPr marL="0" marR="0" lvl="0" indent="0" algn="l" defTabSz="1659270" rtl="0" eaLnBrk="1" fontAlgn="auto" latinLnBrk="0" hangingPunct="1">
              <a:lnSpc>
                <a:spcPct val="90000"/>
              </a:lnSpc>
              <a:spcBef>
                <a:spcPct val="0"/>
              </a:spcBef>
              <a:spcAft>
                <a:spcPts val="0"/>
              </a:spcAft>
              <a:buClrTx/>
              <a:buSzTx/>
              <a:buFontTx/>
              <a:buNone/>
              <a:tabLst/>
              <a:defRPr/>
            </a:pPr>
            <a:endParaRPr kumimoji="0" lang="en-US" sz="1600" b="0" i="0" u="none" strike="noStrike" kern="1200" cap="none" spc="0" normalizeH="0" baseline="0" noProof="0">
              <a:ln>
                <a:noFill/>
              </a:ln>
              <a:solidFill>
                <a:srgbClr val="002B49"/>
              </a:solidFill>
              <a:effectLst/>
              <a:uLnTx/>
              <a:uFillTx/>
              <a:latin typeface="Segoe UI" panose="020B0502040204020203" pitchFamily="34" charset="0"/>
              <a:ea typeface="DengXian" panose="02010600030101010101" pitchFamily="2" charset="-122"/>
              <a:cs typeface="Segoe UI" panose="020B0502040204020203" pitchFamily="34" charset="0"/>
            </a:endParaRPr>
          </a:p>
          <a:p>
            <a:pPr marL="0" marR="0" lvl="0" indent="0" algn="l" defTabSz="165927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a:noFill/>
                </a:ln>
                <a:solidFill>
                  <a:srgbClr val="002B49"/>
                </a:solidFill>
                <a:effectLst/>
                <a:uLnTx/>
                <a:uFillTx/>
                <a:latin typeface="Segoe UI" panose="020B0502040204020203" pitchFamily="34" charset="0"/>
                <a:ea typeface="DengXian" panose="02010600030101010101" pitchFamily="2" charset="-122"/>
                <a:cs typeface="Segoe UI" panose="020B0502040204020203" pitchFamily="34" charset="0"/>
              </a:rPr>
              <a:t>Learn from experts how to leverage Microsoft Copilot to boost productivity, creativity, and collaboration</a:t>
            </a:r>
          </a:p>
          <a:p>
            <a:pPr marL="0" marR="0" lvl="0" indent="0" algn="l" defTabSz="1659270" rtl="0" eaLnBrk="1" fontAlgn="auto" latinLnBrk="0" hangingPunct="1">
              <a:lnSpc>
                <a:spcPct val="90000"/>
              </a:lnSpc>
              <a:spcBef>
                <a:spcPct val="0"/>
              </a:spcBef>
              <a:spcAft>
                <a:spcPts val="0"/>
              </a:spcAft>
              <a:buClrTx/>
              <a:buSzTx/>
              <a:buFontTx/>
              <a:buNone/>
              <a:tabLst/>
              <a:defRPr/>
            </a:pPr>
            <a:endParaRPr kumimoji="0" lang="en-US" sz="1600" b="0" i="0" u="none" strike="noStrike" kern="1200" cap="none" spc="0" normalizeH="0" baseline="0" noProof="0">
              <a:ln>
                <a:noFill/>
              </a:ln>
              <a:solidFill>
                <a:srgbClr val="002B49"/>
              </a:solidFill>
              <a:effectLst/>
              <a:uLnTx/>
              <a:uFillTx/>
              <a:latin typeface="Segoe UI" panose="020B0502040204020203" pitchFamily="34" charset="0"/>
              <a:ea typeface="DengXian" panose="02010600030101010101" pitchFamily="2" charset="-122"/>
              <a:cs typeface="Segoe UI" panose="020B0502040204020203" pitchFamily="34" charset="0"/>
            </a:endParaRPr>
          </a:p>
          <a:p>
            <a:pPr marL="0" marR="0" lvl="0" indent="0" algn="l" defTabSz="165927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a:noFill/>
                </a:ln>
                <a:solidFill>
                  <a:srgbClr val="002B49"/>
                </a:solidFill>
                <a:effectLst/>
                <a:uLnTx/>
                <a:uFillTx/>
                <a:latin typeface="Segoe UI" panose="020B0502040204020203" pitchFamily="34" charset="0"/>
                <a:ea typeface="DengXian" panose="02010600030101010101" pitchFamily="2" charset="-122"/>
                <a:cs typeface="Segoe UI" panose="020B0502040204020203" pitchFamily="34" charset="0"/>
              </a:rPr>
              <a:t>Network with thousands of Microsoft experts, industry leaders, and peers who all share a passion for Microsoft 365 and AI</a:t>
            </a:r>
          </a:p>
          <a:p>
            <a:pPr marL="0" marR="0" lvl="0" indent="0" algn="l" defTabSz="1659270" rtl="0" eaLnBrk="1" fontAlgn="auto" latinLnBrk="0" hangingPunct="1">
              <a:lnSpc>
                <a:spcPct val="90000"/>
              </a:lnSpc>
              <a:spcBef>
                <a:spcPct val="0"/>
              </a:spcBef>
              <a:spcAft>
                <a:spcPts val="0"/>
              </a:spcAft>
              <a:buClrTx/>
              <a:buSzTx/>
              <a:buFontTx/>
              <a:buNone/>
              <a:tabLst/>
              <a:defRPr/>
            </a:pPr>
            <a:endParaRPr kumimoji="0" lang="en-US" sz="1600" b="0" i="0" u="none" strike="noStrike" kern="1200" cap="none" spc="0" normalizeH="0" baseline="0" noProof="0">
              <a:ln>
                <a:noFill/>
              </a:ln>
              <a:solidFill>
                <a:srgbClr val="002B49"/>
              </a:solidFill>
              <a:effectLst/>
              <a:uLnTx/>
              <a:uFillTx/>
              <a:latin typeface="Segoe UI" panose="020B0502040204020203" pitchFamily="34" charset="0"/>
              <a:ea typeface="DengXian" panose="02010600030101010101" pitchFamily="2" charset="-122"/>
              <a:cs typeface="Segoe UI" panose="020B0502040204020203" pitchFamily="34" charset="0"/>
            </a:endParaRPr>
          </a:p>
          <a:p>
            <a:pPr marL="0" marR="0" lvl="0" indent="0" algn="l" defTabSz="165927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a:noFill/>
                </a:ln>
                <a:solidFill>
                  <a:srgbClr val="002B49"/>
                </a:solidFill>
                <a:effectLst/>
                <a:uLnTx/>
                <a:uFillTx/>
                <a:latin typeface="Segoe UI" panose="020B0502040204020203" pitchFamily="34" charset="0"/>
                <a:ea typeface="DengXian" panose="02010600030101010101" pitchFamily="2" charset="-122"/>
                <a:cs typeface="Segoe UI" panose="020B0502040204020203" pitchFamily="34" charset="0"/>
              </a:rPr>
              <a:t>Build skills and knowledge through hands-on demos and workshops</a:t>
            </a:r>
            <a:endParaRPr kumimoji="0" lang="en-US" sz="2000" b="0" i="0" u="none" strike="noStrike" kern="1200" cap="none" spc="0" normalizeH="0" baseline="0" noProof="0">
              <a:ln>
                <a:noFill/>
              </a:ln>
              <a:solidFill>
                <a:srgbClr val="002B49"/>
              </a:solidFill>
              <a:effectLst/>
              <a:uLnTx/>
              <a:uFillTx/>
              <a:latin typeface="Segoe UI" panose="020B0502040204020203" pitchFamily="34" charset="0"/>
              <a:ea typeface="+mn-ea"/>
              <a:cs typeface="Segoe UI" panose="020B0502040204020203" pitchFamily="34" charset="0"/>
            </a:endParaRPr>
          </a:p>
        </p:txBody>
      </p:sp>
      <p:pic>
        <p:nvPicPr>
          <p:cNvPr id="1034" name="Picture 10" descr="WALT DISNEY WORLD SWAN - Updated 2023 Prices &amp; Hotel Reviews (Orlando, FL)">
            <a:extLst>
              <a:ext uri="{FF2B5EF4-FFF2-40B4-BE49-F238E27FC236}">
                <a16:creationId xmlns:a16="http://schemas.microsoft.com/office/drawing/2014/main" id="{A5A7FF6F-E64B-2038-12E5-C3FED12FF5D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1350"/>
          <a:stretch/>
        </p:blipFill>
        <p:spPr bwMode="auto">
          <a:xfrm>
            <a:off x="6254599" y="1882217"/>
            <a:ext cx="5596890" cy="4211988"/>
          </a:xfrm>
          <a:prstGeom prst="rect">
            <a:avLst/>
          </a:prstGeom>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B8739F75-8F0F-31CF-64C2-63D777115796}"/>
              </a:ext>
            </a:extLst>
          </p:cNvPr>
          <p:cNvSpPr txBox="1"/>
          <p:nvPr/>
        </p:nvSpPr>
        <p:spPr>
          <a:xfrm>
            <a:off x="6327178" y="5616802"/>
            <a:ext cx="5423099" cy="523220"/>
          </a:xfrm>
          <a:prstGeom prst="rect">
            <a:avLst/>
          </a:prstGeom>
          <a:solidFill>
            <a:srgbClr val="E7E3E1"/>
          </a:solid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Location</a:t>
            </a: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Walt Disney World Swan &amp; Dolphin Resort</a:t>
            </a:r>
            <a:b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Orlando, FL </a:t>
            </a:r>
          </a:p>
        </p:txBody>
      </p:sp>
      <p:sp>
        <p:nvSpPr>
          <p:cNvPr id="8" name="TextBox 7">
            <a:extLst>
              <a:ext uri="{FF2B5EF4-FFF2-40B4-BE49-F238E27FC236}">
                <a16:creationId xmlns:a16="http://schemas.microsoft.com/office/drawing/2014/main" id="{09267D83-5C0B-8863-1090-A2C29E4B5957}"/>
              </a:ext>
            </a:extLst>
          </p:cNvPr>
          <p:cNvSpPr txBox="1"/>
          <p:nvPr/>
        </p:nvSpPr>
        <p:spPr>
          <a:xfrm>
            <a:off x="411193" y="6095562"/>
            <a:ext cx="5395708" cy="1046440"/>
          </a:xfrm>
          <a:prstGeom prst="rect">
            <a:avLst/>
          </a:prstGeom>
          <a:noFill/>
        </p:spPr>
        <p:txBody>
          <a:bodyPr wrap="none" lIns="0" tIns="0" rIns="0" bIns="0" rtlCol="0">
            <a:spAutoFit/>
          </a:bodyPr>
          <a:lstStyle/>
          <a:p>
            <a:r>
              <a:rPr kumimoji="0" lang="en-US" b="0" i="0" u="none" strike="noStrike" kern="1200" cap="none" spc="0" normalizeH="0" baseline="0" noProof="0">
                <a:ln>
                  <a:noFill/>
                </a:ln>
                <a:solidFill>
                  <a:srgbClr val="002B49"/>
                </a:solidFill>
                <a:effectLst/>
                <a:uLnTx/>
                <a:uFillTx/>
                <a:latin typeface="Segoe UI"/>
                <a:ea typeface="+mj-ea"/>
                <a:cs typeface="Segoe UI"/>
              </a:rPr>
              <a:t>Special offer! Buy one, get one free with code: </a:t>
            </a:r>
            <a:r>
              <a:rPr kumimoji="0" lang="en-US" b="0" i="0" u="none" strike="noStrike" kern="1200" cap="none" spc="0" normalizeH="0" baseline="0" noProof="0">
                <a:ln>
                  <a:noFill/>
                </a:ln>
                <a:solidFill>
                  <a:srgbClr val="002B49"/>
                </a:solidFill>
                <a:effectLst/>
                <a:uLnTx/>
                <a:uFillTx/>
                <a:latin typeface="Segoe UI Semibold"/>
                <a:ea typeface="+mj-ea"/>
                <a:cs typeface="Segoe UI Semibold"/>
              </a:rPr>
              <a:t>BOGO</a:t>
            </a:r>
          </a:p>
          <a:p>
            <a:r>
              <a:rPr lang="en-US" sz="1000"/>
              <a:t>Note: offer can not be applied to previously purchased passes, and workshops are not </a:t>
            </a:r>
          </a:p>
          <a:p>
            <a:r>
              <a:rPr lang="en-US" sz="1000"/>
              <a:t>included in this deal. If a workshop is added, the user will get prompted for card information to </a:t>
            </a:r>
          </a:p>
          <a:p>
            <a:r>
              <a:rPr lang="en-US" sz="1000"/>
              <a:t>purchase the workshop desired.</a:t>
            </a:r>
            <a:endParaRPr kumimoji="0" lang="en-US" sz="1000" b="0" i="0" u="none" strike="noStrike" kern="1200" cap="none" spc="0" normalizeH="0" baseline="0" noProof="0">
              <a:ln>
                <a:noFill/>
              </a:ln>
              <a:solidFill>
                <a:srgbClr val="002B49"/>
              </a:solidFill>
              <a:effectLst/>
              <a:uLnTx/>
              <a:uFillTx/>
              <a:latin typeface="Segoe UI" panose="020B0502040204020203" pitchFamily="34" charset="0"/>
              <a:ea typeface="+mj-ea"/>
              <a:cs typeface="Segoe UI" panose="020B0502040204020203" pitchFamily="34" charset="0"/>
            </a:endParaRPr>
          </a:p>
          <a:p>
            <a:pPr algn="l"/>
            <a:endParaRPr lang="en-US" sz="2000">
              <a:gradFill>
                <a:gsLst>
                  <a:gs pos="2917">
                    <a:schemeClr val="tx1"/>
                  </a:gs>
                  <a:gs pos="30000">
                    <a:schemeClr val="tx1"/>
                  </a:gs>
                </a:gsLst>
                <a:lin ang="5400000" scaled="0"/>
              </a:gradFill>
            </a:endParaRPr>
          </a:p>
        </p:txBody>
      </p:sp>
      <p:sp>
        <p:nvSpPr>
          <p:cNvPr id="10" name="Shape 3788">
            <a:extLst>
              <a:ext uri="{FF2B5EF4-FFF2-40B4-BE49-F238E27FC236}">
                <a16:creationId xmlns:a16="http://schemas.microsoft.com/office/drawing/2014/main" id="{DA3F7AE7-F4EE-7BA9-AA91-6E4374B3748D}"/>
              </a:ext>
              <a:ext uri="{C183D7F6-B498-43B3-948B-1728B52AA6E4}">
                <adec:decorative xmlns:adec="http://schemas.microsoft.com/office/drawing/2017/decorative" val="1"/>
              </a:ext>
            </a:extLst>
          </p:cNvPr>
          <p:cNvSpPr/>
          <p:nvPr/>
        </p:nvSpPr>
        <p:spPr>
          <a:xfrm>
            <a:off x="7283474" y="6374589"/>
            <a:ext cx="391536" cy="391536"/>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69" y="17122"/>
                  <a:pt x="16604" y="16682"/>
                  <a:pt x="15855" y="16325"/>
                </a:cubicBezTo>
                <a:cubicBezTo>
                  <a:pt x="15868" y="16284"/>
                  <a:pt x="15882" y="16244"/>
                  <a:pt x="15895" y="16203"/>
                </a:cubicBezTo>
                <a:cubicBezTo>
                  <a:pt x="16131" y="15457"/>
                  <a:pt x="16320" y="14656"/>
                  <a:pt x="16454" y="13812"/>
                </a:cubicBezTo>
                <a:cubicBezTo>
                  <a:pt x="16470" y="13704"/>
                  <a:pt x="16484" y="13596"/>
                  <a:pt x="16499" y="13488"/>
                </a:cubicBezTo>
                <a:cubicBezTo>
                  <a:pt x="16544" y="13166"/>
                  <a:pt x="16581" y="12839"/>
                  <a:pt x="16610" y="12507"/>
                </a:cubicBezTo>
                <a:cubicBezTo>
                  <a:pt x="16621" y="12383"/>
                  <a:pt x="16632" y="12260"/>
                  <a:pt x="16641" y="12135"/>
                </a:cubicBezTo>
                <a:cubicBezTo>
                  <a:pt x="16660" y="11859"/>
                  <a:pt x="16664" y="11574"/>
                  <a:pt x="16673" y="11291"/>
                </a:cubicBezTo>
                <a:lnTo>
                  <a:pt x="20598" y="11291"/>
                </a:lnTo>
                <a:cubicBezTo>
                  <a:pt x="20476" y="13747"/>
                  <a:pt x="19450" y="15962"/>
                  <a:pt x="17850" y="17620"/>
                </a:cubicBezTo>
                <a:moveTo>
                  <a:pt x="13714" y="20178"/>
                </a:moveTo>
                <a:cubicBezTo>
                  <a:pt x="13925" y="19958"/>
                  <a:pt x="14127" y="19710"/>
                  <a:pt x="14321" y="19444"/>
                </a:cubicBezTo>
                <a:cubicBezTo>
                  <a:pt x="14339" y="19419"/>
                  <a:pt x="14357" y="19395"/>
                  <a:pt x="14375" y="19369"/>
                </a:cubicBezTo>
                <a:cubicBezTo>
                  <a:pt x="14764" y="18822"/>
                  <a:pt x="15116" y="18192"/>
                  <a:pt x="15420" y="17488"/>
                </a:cubicBezTo>
                <a:cubicBezTo>
                  <a:pt x="15436" y="17450"/>
                  <a:pt x="15451" y="17410"/>
                  <a:pt x="15467" y="17372"/>
                </a:cubicBezTo>
                <a:cubicBezTo>
                  <a:pt x="15485" y="17329"/>
                  <a:pt x="15499" y="17282"/>
                  <a:pt x="15516" y="17239"/>
                </a:cubicBezTo>
                <a:cubicBezTo>
                  <a:pt x="16123" y="17536"/>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4" y="12996"/>
                  <a:pt x="15392" y="14581"/>
                  <a:pt x="14970" y="15948"/>
                </a:cubicBezTo>
                <a:cubicBezTo>
                  <a:pt x="13855" y="15534"/>
                  <a:pt x="12608" y="15291"/>
                  <a:pt x="11291" y="15240"/>
                </a:cubicBezTo>
                <a:cubicBezTo>
                  <a:pt x="11291" y="15240"/>
                  <a:pt x="11291" y="11291"/>
                  <a:pt x="11291" y="11291"/>
                </a:cubicBezTo>
                <a:close/>
                <a:moveTo>
                  <a:pt x="11291" y="6361"/>
                </a:moveTo>
                <a:cubicBezTo>
                  <a:pt x="12608" y="6309"/>
                  <a:pt x="13855" y="6066"/>
                  <a:pt x="14970" y="5652"/>
                </a:cubicBezTo>
                <a:cubicBezTo>
                  <a:pt x="15392" y="7019"/>
                  <a:pt x="15654" y="8605"/>
                  <a:pt x="15697" y="10309"/>
                </a:cubicBezTo>
                <a:lnTo>
                  <a:pt x="11291" y="10309"/>
                </a:lnTo>
                <a:cubicBezTo>
                  <a:pt x="11291" y="10309"/>
                  <a:pt x="11291" y="6361"/>
                  <a:pt x="11291" y="6361"/>
                </a:cubicBezTo>
                <a:close/>
                <a:moveTo>
                  <a:pt x="11291" y="1032"/>
                </a:moveTo>
                <a:cubicBezTo>
                  <a:pt x="12654" y="1302"/>
                  <a:pt x="13850" y="2691"/>
                  <a:pt x="14652" y="4731"/>
                </a:cubicBezTo>
                <a:cubicBezTo>
                  <a:pt x="13638" y="5107"/>
                  <a:pt x="12498" y="5329"/>
                  <a:pt x="11291" y="5379"/>
                </a:cubicBezTo>
                <a:cubicBezTo>
                  <a:pt x="11291" y="5379"/>
                  <a:pt x="11291" y="1032"/>
                  <a:pt x="11291" y="1032"/>
                </a:cubicBezTo>
                <a:close/>
                <a:moveTo>
                  <a:pt x="17142" y="3315"/>
                </a:moveTo>
                <a:cubicBezTo>
                  <a:pt x="16665" y="3711"/>
                  <a:pt x="16123" y="4065"/>
                  <a:pt x="15516"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1"/>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5"/>
                  <a:pt x="16499" y="8112"/>
                </a:cubicBezTo>
                <a:cubicBezTo>
                  <a:pt x="16484" y="8005"/>
                  <a:pt x="16470" y="7896"/>
                  <a:pt x="16454" y="7789"/>
                </a:cubicBezTo>
                <a:cubicBezTo>
                  <a:pt x="16320" y="6944"/>
                  <a:pt x="16131" y="6144"/>
                  <a:pt x="15895" y="5397"/>
                </a:cubicBezTo>
                <a:cubicBezTo>
                  <a:pt x="15882" y="5357"/>
                  <a:pt x="15868" y="5317"/>
                  <a:pt x="15855" y="5276"/>
                </a:cubicBezTo>
                <a:cubicBezTo>
                  <a:pt x="16604" y="4918"/>
                  <a:pt x="17269" y="4478"/>
                  <a:pt x="17850" y="3981"/>
                </a:cubicBezTo>
                <a:cubicBezTo>
                  <a:pt x="19450" y="5638"/>
                  <a:pt x="20476" y="7853"/>
                  <a:pt x="20598" y="10309"/>
                </a:cubicBezTo>
                <a:moveTo>
                  <a:pt x="10309" y="5379"/>
                </a:moveTo>
                <a:cubicBezTo>
                  <a:pt x="9101" y="5329"/>
                  <a:pt x="7961" y="5107"/>
                  <a:pt x="6947" y="4731"/>
                </a:cubicBezTo>
                <a:cubicBezTo>
                  <a:pt x="7749" y="2691"/>
                  <a:pt x="8945" y="1302"/>
                  <a:pt x="10309" y="1032"/>
                </a:cubicBezTo>
                <a:cubicBezTo>
                  <a:pt x="10309" y="1032"/>
                  <a:pt x="10309" y="5379"/>
                  <a:pt x="10309" y="5379"/>
                </a:cubicBezTo>
                <a:close/>
                <a:moveTo>
                  <a:pt x="10309" y="10309"/>
                </a:moveTo>
                <a:lnTo>
                  <a:pt x="5902" y="10309"/>
                </a:lnTo>
                <a:cubicBezTo>
                  <a:pt x="5945" y="8605"/>
                  <a:pt x="6207" y="7019"/>
                  <a:pt x="6629" y="5652"/>
                </a:cubicBezTo>
                <a:cubicBezTo>
                  <a:pt x="7744" y="6066"/>
                  <a:pt x="8991" y="6309"/>
                  <a:pt x="10309" y="6361"/>
                </a:cubicBezTo>
                <a:cubicBezTo>
                  <a:pt x="10309" y="6361"/>
                  <a:pt x="10309" y="10309"/>
                  <a:pt x="10309" y="10309"/>
                </a:cubicBezTo>
                <a:close/>
                <a:moveTo>
                  <a:pt x="10309" y="15240"/>
                </a:moveTo>
                <a:cubicBezTo>
                  <a:pt x="8991" y="15291"/>
                  <a:pt x="7744" y="15534"/>
                  <a:pt x="6629" y="15948"/>
                </a:cubicBezTo>
                <a:cubicBezTo>
                  <a:pt x="6207" y="14581"/>
                  <a:pt x="5945" y="12996"/>
                  <a:pt x="5902"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6"/>
                  <a:pt x="6083" y="17239"/>
                </a:cubicBezTo>
                <a:cubicBezTo>
                  <a:pt x="6100" y="17282"/>
                  <a:pt x="6114" y="17329"/>
                  <a:pt x="6132" y="17372"/>
                </a:cubicBezTo>
                <a:cubicBezTo>
                  <a:pt x="6148" y="17410"/>
                  <a:pt x="6163" y="17450"/>
                  <a:pt x="6180" y="17488"/>
                </a:cubicBezTo>
                <a:cubicBezTo>
                  <a:pt x="6483" y="18192"/>
                  <a:pt x="6834" y="18822"/>
                  <a:pt x="7224" y="19369"/>
                </a:cubicBezTo>
                <a:cubicBezTo>
                  <a:pt x="7242" y="19395"/>
                  <a:pt x="7260" y="19419"/>
                  <a:pt x="7278" y="19444"/>
                </a:cubicBezTo>
                <a:cubicBezTo>
                  <a:pt x="7472" y="19710"/>
                  <a:pt x="7674" y="19958"/>
                  <a:pt x="7886" y="20178"/>
                </a:cubicBezTo>
                <a:cubicBezTo>
                  <a:pt x="6610" y="19782"/>
                  <a:pt x="5451" y="19129"/>
                  <a:pt x="4458" y="18285"/>
                </a:cubicBezTo>
                <a:moveTo>
                  <a:pt x="1002" y="11291"/>
                </a:moveTo>
                <a:lnTo>
                  <a:pt x="4927" y="11291"/>
                </a:lnTo>
                <a:cubicBezTo>
                  <a:pt x="4935" y="11574"/>
                  <a:pt x="4940" y="11859"/>
                  <a:pt x="4958" y="12135"/>
                </a:cubicBezTo>
                <a:cubicBezTo>
                  <a:pt x="4967" y="12260"/>
                  <a:pt x="4978" y="12383"/>
                  <a:pt x="4989" y="12507"/>
                </a:cubicBezTo>
                <a:cubicBezTo>
                  <a:pt x="5018" y="12839"/>
                  <a:pt x="5055" y="13166"/>
                  <a:pt x="5100" y="13488"/>
                </a:cubicBezTo>
                <a:cubicBezTo>
                  <a:pt x="5115" y="13596"/>
                  <a:pt x="5129" y="13704"/>
                  <a:pt x="5145" y="13812"/>
                </a:cubicBezTo>
                <a:cubicBezTo>
                  <a:pt x="5279" y="14656"/>
                  <a:pt x="5468" y="15457"/>
                  <a:pt x="5704" y="16203"/>
                </a:cubicBezTo>
                <a:cubicBezTo>
                  <a:pt x="5717" y="16244"/>
                  <a:pt x="5731" y="16284"/>
                  <a:pt x="5744" y="16325"/>
                </a:cubicBezTo>
                <a:cubicBezTo>
                  <a:pt x="4995" y="16682"/>
                  <a:pt x="4329" y="17122"/>
                  <a:pt x="3749" y="17620"/>
                </a:cubicBezTo>
                <a:cubicBezTo>
                  <a:pt x="2150" y="15962"/>
                  <a:pt x="1123" y="13747"/>
                  <a:pt x="1002" y="11291"/>
                </a:cubicBezTo>
                <a:moveTo>
                  <a:pt x="3749" y="3981"/>
                </a:moveTo>
                <a:cubicBezTo>
                  <a:pt x="4329" y="4478"/>
                  <a:pt x="4995" y="4918"/>
                  <a:pt x="5744" y="5276"/>
                </a:cubicBezTo>
                <a:cubicBezTo>
                  <a:pt x="5731" y="5317"/>
                  <a:pt x="5717" y="5357"/>
                  <a:pt x="5704" y="5397"/>
                </a:cubicBezTo>
                <a:cubicBezTo>
                  <a:pt x="5468" y="6144"/>
                  <a:pt x="5279" y="6944"/>
                  <a:pt x="5145" y="7789"/>
                </a:cubicBezTo>
                <a:cubicBezTo>
                  <a:pt x="5129" y="7896"/>
                  <a:pt x="5115" y="8005"/>
                  <a:pt x="5100" y="8112"/>
                </a:cubicBezTo>
                <a:cubicBezTo>
                  <a:pt x="5055" y="8435"/>
                  <a:pt x="5018" y="8761"/>
                  <a:pt x="4989" y="9093"/>
                </a:cubicBezTo>
                <a:cubicBezTo>
                  <a:pt x="4978"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1"/>
                  <a:pt x="7278" y="2156"/>
                </a:cubicBezTo>
                <a:cubicBezTo>
                  <a:pt x="7260" y="2181"/>
                  <a:pt x="7242" y="2206"/>
                  <a:pt x="7224" y="2231"/>
                </a:cubicBezTo>
                <a:cubicBezTo>
                  <a:pt x="6834" y="2778"/>
                  <a:pt x="6483" y="3408"/>
                  <a:pt x="6180" y="4112"/>
                </a:cubicBezTo>
                <a:cubicBezTo>
                  <a:pt x="6163" y="4151"/>
                  <a:pt x="6148" y="4190"/>
                  <a:pt x="6132" y="4229"/>
                </a:cubicBezTo>
                <a:cubicBezTo>
                  <a:pt x="6114"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bg1">
              <a:lumMod val="50000"/>
            </a:schemeClr>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8" name="TextBox 27">
            <a:extLst>
              <a:ext uri="{FF2B5EF4-FFF2-40B4-BE49-F238E27FC236}">
                <a16:creationId xmlns:a16="http://schemas.microsoft.com/office/drawing/2014/main" id="{58F4FD29-C523-7A3B-195F-EB4ADFF0E4BF}"/>
              </a:ext>
            </a:extLst>
          </p:cNvPr>
          <p:cNvSpPr txBox="1"/>
          <p:nvPr/>
        </p:nvSpPr>
        <p:spPr>
          <a:xfrm>
            <a:off x="7683934" y="6344141"/>
            <a:ext cx="2314713" cy="452432"/>
          </a:xfrm>
          <a:prstGeom prst="rect">
            <a:avLst/>
          </a:prstGeom>
          <a:noFill/>
        </p:spPr>
        <p:txBody>
          <a:bodyPr wrap="square">
            <a:spAutoFit/>
          </a:bodyPr>
          <a:lstStyle/>
          <a:p>
            <a:pPr marL="0" marR="0" lvl="0" indent="0" algn="l" defTabSz="1659270" rtl="0" eaLnBrk="1" fontAlgn="auto" latinLnBrk="0" hangingPunct="1">
              <a:lnSpc>
                <a:spcPct val="90000"/>
              </a:lnSpc>
              <a:spcBef>
                <a:spcPct val="0"/>
              </a:spcBef>
              <a:spcAft>
                <a:spcPts val="0"/>
              </a:spcAft>
              <a:buClrTx/>
              <a:buSzTx/>
              <a:buFontTx/>
              <a:buNone/>
              <a:tabLst/>
              <a:defRPr/>
            </a:pPr>
            <a:r>
              <a:rPr kumimoji="0" lang="en-US" sz="2600" b="0" i="0" u="none" strike="noStrike" kern="1200" cap="none" spc="0" normalizeH="0" baseline="0" noProof="0">
                <a:ln>
                  <a:noFill/>
                </a:ln>
                <a:solidFill>
                  <a:srgbClr val="002B49"/>
                </a:solidFill>
                <a:effectLst/>
                <a:uLnTx/>
                <a:uFillTx/>
                <a:latin typeface="Segoe UI" panose="020B0502040204020203" pitchFamily="34" charset="0"/>
                <a:ea typeface="+mn-ea"/>
                <a:cs typeface="Segoe UI" panose="020B0502040204020203" pitchFamily="34" charset="0"/>
                <a:hlinkClick r:id="rId6">
                  <a:extLst>
                    <a:ext uri="{A12FA001-AC4F-418D-AE19-62706E023703}">
                      <ahyp:hlinkClr xmlns:ahyp="http://schemas.microsoft.com/office/drawing/2018/hyperlinkcolor" val="tx"/>
                    </a:ext>
                  </a:extLst>
                </a:hlinkClick>
              </a:rPr>
              <a:t>Event w</a:t>
            </a:r>
            <a:r>
              <a:rPr kumimoji="0" lang="en-US" sz="2600" b="0" i="0" u="none" strike="noStrike" kern="1200" cap="none" spc="0" normalizeH="0" baseline="0" noProof="0" err="1">
                <a:ln>
                  <a:noFill/>
                </a:ln>
                <a:solidFill>
                  <a:srgbClr val="002B49"/>
                </a:solidFill>
                <a:effectLst/>
                <a:uLnTx/>
                <a:uFillTx/>
                <a:latin typeface="Segoe UI" panose="020B0502040204020203" pitchFamily="34" charset="0"/>
                <a:ea typeface="+mn-ea"/>
                <a:cs typeface="Segoe UI" panose="020B0502040204020203" pitchFamily="34" charset="0"/>
                <a:hlinkClick r:id="rId6">
                  <a:extLst>
                    <a:ext uri="{A12FA001-AC4F-418D-AE19-62706E023703}">
                      <ahyp:hlinkClr xmlns:ahyp="http://schemas.microsoft.com/office/drawing/2018/hyperlinkcolor" val="tx"/>
                    </a:ext>
                  </a:extLst>
                </a:hlinkClick>
              </a:rPr>
              <a:t>ebsite</a:t>
            </a:r>
            <a:endParaRPr kumimoji="0" lang="en-US" sz="2600" b="0" i="0" u="none" strike="noStrike" kern="1200" cap="none" spc="0" normalizeH="0" baseline="0" noProof="0">
              <a:ln>
                <a:noFill/>
              </a:ln>
              <a:solidFill>
                <a:srgbClr val="002B49"/>
              </a:solidFill>
              <a:effectLst/>
              <a:uLnTx/>
              <a:uFillTx/>
              <a:latin typeface="Segoe UI" panose="020B0502040204020203" pitchFamily="34" charset="0"/>
              <a:ea typeface="+mn-ea"/>
              <a:cs typeface="Segoe UI" panose="020B0502040204020203" pitchFamily="34" charset="0"/>
            </a:endParaRPr>
          </a:p>
        </p:txBody>
      </p:sp>
      <p:sp>
        <p:nvSpPr>
          <p:cNvPr id="22" name="TextBox 21">
            <a:extLst>
              <a:ext uri="{FF2B5EF4-FFF2-40B4-BE49-F238E27FC236}">
                <a16:creationId xmlns:a16="http://schemas.microsoft.com/office/drawing/2014/main" id="{E9F571C1-0B31-A7CD-1D82-98818150AE06}"/>
              </a:ext>
            </a:extLst>
          </p:cNvPr>
          <p:cNvSpPr txBox="1"/>
          <p:nvPr/>
        </p:nvSpPr>
        <p:spPr>
          <a:xfrm>
            <a:off x="10007572" y="6344141"/>
            <a:ext cx="1930400" cy="452432"/>
          </a:xfrm>
          <a:prstGeom prst="rect">
            <a:avLst/>
          </a:prstGeom>
          <a:noFill/>
        </p:spPr>
        <p:txBody>
          <a:bodyPr wrap="square">
            <a:spAutoFit/>
          </a:bodyPr>
          <a:lstStyle/>
          <a:p>
            <a:pPr marL="0" marR="0" lvl="0" indent="0" algn="l" defTabSz="1659270" rtl="0" eaLnBrk="1" fontAlgn="auto" latinLnBrk="0" hangingPunct="1">
              <a:lnSpc>
                <a:spcPct val="90000"/>
              </a:lnSpc>
              <a:spcBef>
                <a:spcPct val="0"/>
              </a:spcBef>
              <a:spcAft>
                <a:spcPts val="0"/>
              </a:spcAft>
              <a:buClrTx/>
              <a:buSzTx/>
              <a:buFontTx/>
              <a:buNone/>
              <a:tabLst/>
              <a:defRPr/>
            </a:pPr>
            <a:r>
              <a:rPr kumimoji="0" lang="en-US" sz="2600" b="0" i="0" u="none" strike="noStrike" kern="1200" cap="none" spc="0" normalizeH="0" baseline="0" noProof="0">
                <a:ln>
                  <a:noFill/>
                </a:ln>
                <a:solidFill>
                  <a:srgbClr val="002B49"/>
                </a:solidFill>
                <a:effectLst/>
                <a:uLnTx/>
                <a:uFillTx/>
                <a:latin typeface="Segoe UI" panose="020B0502040204020203" pitchFamily="34" charset="0"/>
                <a:ea typeface="+mn-ea"/>
                <a:cs typeface="Segoe UI" panose="020B0502040204020203" pitchFamily="34" charset="0"/>
              </a:rPr>
              <a:t>#M365Con</a:t>
            </a:r>
          </a:p>
        </p:txBody>
      </p:sp>
    </p:spTree>
    <p:extLst>
      <p:ext uri="{BB962C8B-B14F-4D97-AF65-F5344CB8AC3E}">
        <p14:creationId xmlns:p14="http://schemas.microsoft.com/office/powerpoint/2010/main" val="7216033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446B8DD8-2365-4043-892B-CA2E6E4EFB35}"/>
              </a:ext>
              <a:ext uri="{C183D7F6-B498-43B3-948B-1728B52AA6E4}">
                <adec:decorative xmlns:adec="http://schemas.microsoft.com/office/drawing/2017/decorative" val="1"/>
              </a:ext>
            </a:extLst>
          </p:cNvPr>
          <p:cNvSpPr txBox="1">
            <a:spLocks/>
          </p:cNvSpPr>
          <p:nvPr/>
        </p:nvSpPr>
        <p:spPr>
          <a:xfrm>
            <a:off x="538467" y="549650"/>
            <a:ext cx="1390491"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a:t>
            </a: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 </a:t>
            </a:r>
            <a:b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Community</a:t>
            </a:r>
            <a:endPar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sp>
        <p:nvSpPr>
          <p:cNvPr id="4" name="Title 7">
            <a:extLst>
              <a:ext uri="{FF2B5EF4-FFF2-40B4-BE49-F238E27FC236}">
                <a16:creationId xmlns:a16="http://schemas.microsoft.com/office/drawing/2014/main" id="{6DDD9564-F30B-D343-8052-157620E262DD}"/>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333333"/>
                </a:solidFill>
                <a:effectLst/>
                <a:uLnTx/>
                <a:uFillTx/>
                <a:latin typeface="Segoe UI Semibold" panose="020B0702040204020203" pitchFamily="34" charset="0"/>
                <a:ea typeface="+mj-ea"/>
                <a:cs typeface="Segoe UI Semibold" panose="020B0702040204020203" pitchFamily="34" charset="0"/>
              </a:rPr>
              <a:t>Mondays at Microsoft with Karuana and Heather</a:t>
            </a:r>
            <a:endParaRPr kumimoji="0" lang="en-US" sz="2000" b="0" i="0" u="none" strike="noStrike" kern="1200" cap="none" spc="0" normalizeH="0" baseline="0" noProof="0">
              <a:ln>
                <a:noFill/>
              </a:ln>
              <a:solidFill>
                <a:srgbClr val="1A1A1A"/>
              </a:solidFill>
              <a:effectLst/>
              <a:uLnTx/>
              <a:uFillTx/>
              <a:latin typeface="Segoe UI Semibold" panose="020B0702040204020203" pitchFamily="34" charset="0"/>
              <a:ea typeface="+mj-ea"/>
              <a:cs typeface="Segoe UI Semibold" panose="020B0702040204020203" pitchFamily="34" charset="0"/>
            </a:endParaRPr>
          </a:p>
        </p:txBody>
      </p:sp>
      <p:sp>
        <p:nvSpPr>
          <p:cNvPr id="3" name="Text Placeholder 2">
            <a:extLst>
              <a:ext uri="{FF2B5EF4-FFF2-40B4-BE49-F238E27FC236}">
                <a16:creationId xmlns:a16="http://schemas.microsoft.com/office/drawing/2014/main" id="{72B2EFDA-4147-A6E4-6041-4CD76AF97E34}"/>
              </a:ext>
            </a:extLst>
          </p:cNvPr>
          <p:cNvSpPr>
            <a:spLocks noGrp="1"/>
          </p:cNvSpPr>
          <p:nvPr>
            <p:ph type="body" sz="quarter" idx="10"/>
          </p:nvPr>
        </p:nvSpPr>
        <p:spPr>
          <a:xfrm>
            <a:off x="384009" y="2088928"/>
            <a:ext cx="4162425" cy="3156107"/>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rPr>
              <a:t>Hosted in the </a:t>
            </a:r>
            <a:r>
              <a:rPr kumimoji="0" lang="en-US" sz="14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hlinkClick r:id="rId3"/>
              </a:rPr>
              <a:t>Microsoft Community on LinkedIn</a:t>
            </a:r>
            <a:r>
              <a:rPr kumimoji="0" lang="en-US" sz="14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rPr>
              <a:t>, </a:t>
            </a:r>
            <a:r>
              <a:rPr kumimoji="0" lang="en-US" sz="1400" b="0" i="1"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rPr>
              <a:t>Mondays at Microsoft</a:t>
            </a:r>
            <a:r>
              <a:rPr kumimoji="0" lang="en-US" sz="14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rPr>
              <a:t> is a bi-weekly show that aggregates new product announcements and upcoming community events to drive technical skilling and engagement.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rPr>
              <a:t>Missed it? Click </a:t>
            </a:r>
            <a:r>
              <a:rPr kumimoji="0" lang="en-US" sz="14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hlinkClick r:id="rId4"/>
              </a:rPr>
              <a:t>here</a:t>
            </a:r>
            <a:r>
              <a:rPr kumimoji="0" lang="en-US" sz="14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rPr>
              <a:t> for all the Mondays at Microsoft recordings.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hlinkClick r:id="rId3"/>
              </a:rPr>
              <a:t>Click here</a:t>
            </a:r>
            <a:r>
              <a:rPr kumimoji="0" lang="en-US" sz="14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rPr>
              <a:t> to join the Microsoft Community on LinkedIn so you can get ready for our next call.</a:t>
            </a:r>
            <a:endParaRPr kumimoji="0" lang="en-US" sz="1400" b="0" i="0" u="none" strike="noStrike" kern="1200" cap="none" spc="0" normalizeH="0" baseline="0" noProof="0">
              <a:ln>
                <a:noFill/>
              </a:ln>
              <a:solidFill>
                <a:srgbClr val="0D0D0D"/>
              </a:solidFill>
              <a:effectLst/>
              <a:uLnTx/>
              <a:uFillTx/>
              <a:latin typeface="-apple-system"/>
              <a:ea typeface="+mn-ea"/>
              <a:cs typeface="Segoe UI" panose="020B0502040204020203" pitchFamily="34" charset="0"/>
            </a:endParaRPr>
          </a:p>
        </p:txBody>
      </p:sp>
      <p:sp>
        <p:nvSpPr>
          <p:cNvPr id="5" name="TextBox 4">
            <a:extLst>
              <a:ext uri="{FF2B5EF4-FFF2-40B4-BE49-F238E27FC236}">
                <a16:creationId xmlns:a16="http://schemas.microsoft.com/office/drawing/2014/main" id="{3033739B-2E0A-031E-258F-5BBCCD9F3B8D}"/>
              </a:ext>
            </a:extLst>
          </p:cNvPr>
          <p:cNvSpPr txBox="1"/>
          <p:nvPr/>
        </p:nvSpPr>
        <p:spPr>
          <a:xfrm>
            <a:off x="268221" y="5681167"/>
            <a:ext cx="4778513" cy="61555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Segoe UI"/>
                <a:ea typeface="+mn-ea"/>
                <a:cs typeface="Segoe UI"/>
              </a:rPr>
              <a:t>Find us on</a:t>
            </a:r>
            <a:endParaRPr kumimoji="0" lang="en-US" sz="2000" b="1" i="0" u="none" strike="noStrike" kern="1200" cap="none" spc="0" normalizeH="0" baseline="0" noProof="0">
              <a:ln>
                <a:noFill/>
              </a:ln>
              <a:solidFill>
                <a:srgbClr val="000000"/>
              </a:soli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https://aka.ms/MSCommunityLinkedIn</a:t>
            </a:r>
            <a:endParaRPr kumimoji="0" lang="en-US" sz="2000" b="0" i="0" u="none" strike="noStrike" kern="1200" cap="none" spc="0" normalizeH="0" baseline="0" noProof="0">
              <a:ln>
                <a:noFill/>
              </a:ln>
              <a:solidFill>
                <a:srgbClr val="000000"/>
              </a:solidFill>
              <a:effectLst/>
              <a:uLnTx/>
              <a:uFillTx/>
              <a:latin typeface="Segoe UI"/>
              <a:ea typeface="+mn-ea"/>
              <a:cs typeface="Segoe UI"/>
            </a:endParaRPr>
          </a:p>
        </p:txBody>
      </p:sp>
      <p:pic>
        <p:nvPicPr>
          <p:cNvPr id="6" name="Picture 5" descr="Promotional screenshot of the Mondays at Microsoft with Karuana and Heather's headshots.">
            <a:extLst>
              <a:ext uri="{FF2B5EF4-FFF2-40B4-BE49-F238E27FC236}">
                <a16:creationId xmlns:a16="http://schemas.microsoft.com/office/drawing/2014/main" id="{926DF1F5-9AD2-EB05-652A-DAB4567732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14026" y="1406091"/>
            <a:ext cx="7277973" cy="4093860"/>
          </a:xfrm>
          <a:prstGeom prst="rect">
            <a:avLst/>
          </a:prstGeom>
        </p:spPr>
      </p:pic>
    </p:spTree>
    <p:extLst>
      <p:ext uri="{BB962C8B-B14F-4D97-AF65-F5344CB8AC3E}">
        <p14:creationId xmlns:p14="http://schemas.microsoft.com/office/powerpoint/2010/main" val="65587842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6DDD9564-F30B-D343-8052-157620E262DD}"/>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2000" spc="0">
                <a:ln>
                  <a:noFill/>
                </a:ln>
                <a:solidFill>
                  <a:srgbClr val="333333"/>
                </a:solidFill>
                <a:latin typeface="Segoe UI Semibold" panose="020B0702040204020203" pitchFamily="34" charset="0"/>
                <a:cs typeface="Segoe UI Semibold" panose="020B0702040204020203" pitchFamily="34" charset="0"/>
              </a:rPr>
              <a:t>Update highlights on </a:t>
            </a:r>
            <a:r>
              <a:rPr kumimoji="0" lang="en-US" sz="2000" b="0" i="0" u="none" strike="noStrike" kern="1200" cap="none" spc="0" normalizeH="0" baseline="0" noProof="0">
                <a:ln>
                  <a:noFill/>
                </a:ln>
                <a:solidFill>
                  <a:srgbClr val="333333"/>
                </a:solidFill>
                <a:effectLst/>
                <a:uLnTx/>
                <a:uFillTx/>
                <a:latin typeface="Segoe UI Semibold" panose="020B0702040204020203" pitchFamily="34" charset="0"/>
                <a:ea typeface="+mj-ea"/>
                <a:cs typeface="Segoe UI Semibold" panose="020B0702040204020203" pitchFamily="34" charset="0"/>
              </a:rPr>
              <a:t>adoption.microsoft.com</a:t>
            </a:r>
            <a:endParaRPr kumimoji="0" lang="en-US" sz="2000" b="0" i="0" u="none" strike="noStrike" kern="1200" cap="none" spc="0" normalizeH="0" baseline="0" noProof="0">
              <a:ln>
                <a:noFill/>
              </a:ln>
              <a:solidFill>
                <a:srgbClr val="1A1A1A"/>
              </a:solidFill>
              <a:effectLst/>
              <a:uLnTx/>
              <a:uFillTx/>
              <a:latin typeface="Segoe UI Semibold" panose="020B0702040204020203" pitchFamily="34" charset="0"/>
              <a:ea typeface="+mj-ea"/>
              <a:cs typeface="Segoe UI Semibold" panose="020B0702040204020203" pitchFamily="34" charset="0"/>
            </a:endParaRPr>
          </a:p>
        </p:txBody>
      </p:sp>
      <p:sp>
        <p:nvSpPr>
          <p:cNvPr id="3" name="Text Placeholder 2">
            <a:extLst>
              <a:ext uri="{FF2B5EF4-FFF2-40B4-BE49-F238E27FC236}">
                <a16:creationId xmlns:a16="http://schemas.microsoft.com/office/drawing/2014/main" id="{40044E1F-938B-6075-145B-B3C88805DCA5}"/>
              </a:ext>
            </a:extLst>
          </p:cNvPr>
          <p:cNvSpPr>
            <a:spLocks noGrp="1"/>
          </p:cNvSpPr>
          <p:nvPr>
            <p:ph type="body" sz="quarter" idx="10"/>
          </p:nvPr>
        </p:nvSpPr>
        <p:spPr>
          <a:xfrm>
            <a:off x="384009" y="2048613"/>
            <a:ext cx="4162425" cy="4259737"/>
          </a:xfrm>
        </p:spPr>
        <p:txBody>
          <a:bodyPr/>
          <a:lstStyle/>
          <a:p>
            <a:pPr marL="342900" marR="0" lvl="0" indent="-342900">
              <a:lnSpc>
                <a:spcPct val="90000"/>
              </a:lnSpc>
              <a:spcBef>
                <a:spcPts val="1000"/>
              </a:spcBef>
              <a:spcAft>
                <a:spcPts val="0"/>
              </a:spcAft>
              <a:buSzPts val="1000"/>
              <a:buFont typeface="Symbol" panose="05050102010706020507" pitchFamily="18" charset="2"/>
              <a:buChar char=""/>
              <a:tabLst>
                <a:tab pos="457200" algn="l"/>
              </a:tabLst>
            </a:pPr>
            <a:r>
              <a:rPr lang="en-US" sz="1200">
                <a:solidFill>
                  <a:srgbClr val="262626"/>
                </a:solidFill>
                <a:effectLst/>
                <a:ea typeface="Times New Roman" panose="02020603050405020304" pitchFamily="18" charset="0"/>
                <a:cs typeface="Aptos" panose="020B0004020202020204" pitchFamily="34" charset="0"/>
              </a:rPr>
              <a:t>Launch of the </a:t>
            </a:r>
            <a:r>
              <a:rPr lang="en-US" sz="1200">
                <a:solidFill>
                  <a:srgbClr val="262626"/>
                </a:solidFill>
                <a:effectLst/>
                <a:ea typeface="Times New Roman" panose="02020603050405020304" pitchFamily="18" charset="0"/>
                <a:cs typeface="Aptos" panose="020B0004020202020204" pitchFamily="34" charset="0"/>
                <a:hlinkClick r:id="rId3"/>
              </a:rPr>
              <a:t>Leading in the era of AI</a:t>
            </a:r>
            <a:r>
              <a:rPr lang="en-US" sz="1200">
                <a:solidFill>
                  <a:srgbClr val="262626"/>
                </a:solidFill>
                <a:effectLst/>
                <a:ea typeface="Times New Roman" panose="02020603050405020304" pitchFamily="18" charset="0"/>
                <a:cs typeface="Aptos" panose="020B0004020202020204" pitchFamily="34" charset="0"/>
              </a:rPr>
              <a:t> page, providing leadership guidance around the adoption of AI capabilities.</a:t>
            </a:r>
          </a:p>
          <a:p>
            <a:pPr marL="342900" marR="0" lvl="0" indent="-342900">
              <a:lnSpc>
                <a:spcPct val="90000"/>
              </a:lnSpc>
              <a:spcBef>
                <a:spcPts val="1000"/>
              </a:spcBef>
              <a:spcAft>
                <a:spcPts val="0"/>
              </a:spcAft>
              <a:buSzPts val="1000"/>
              <a:buFont typeface="Symbol" panose="05050102010706020507" pitchFamily="18" charset="2"/>
              <a:buChar char=""/>
              <a:tabLst>
                <a:tab pos="457200" algn="l"/>
              </a:tabLst>
            </a:pPr>
            <a:r>
              <a:rPr lang="en-US" sz="1200">
                <a:solidFill>
                  <a:srgbClr val="262626"/>
                </a:solidFill>
                <a:effectLst/>
                <a:ea typeface="Times New Roman" panose="02020603050405020304" pitchFamily="18" charset="0"/>
                <a:cs typeface="Aptos" panose="020B0004020202020204" pitchFamily="34" charset="0"/>
              </a:rPr>
              <a:t>Launch of the </a:t>
            </a:r>
            <a:r>
              <a:rPr lang="en-US" sz="1200" u="sng">
                <a:solidFill>
                  <a:srgbClr val="0078D4"/>
                </a:solidFill>
                <a:effectLst/>
                <a:ea typeface="Times New Roman" panose="02020603050405020304" pitchFamily="18" charset="0"/>
                <a:cs typeface="Aptos" panose="020B0004020202020204" pitchFamily="34" charset="0"/>
                <a:hlinkClick r:id="rId4"/>
              </a:rPr>
              <a:t>new Microsoft Planner microsite</a:t>
            </a:r>
            <a:r>
              <a:rPr lang="en-US" sz="1200">
                <a:solidFill>
                  <a:srgbClr val="262626"/>
                </a:solidFill>
                <a:effectLst/>
                <a:ea typeface="Times New Roman" panose="02020603050405020304" pitchFamily="18" charset="0"/>
                <a:cs typeface="Aptos" panose="020B0004020202020204" pitchFamily="34" charset="0"/>
              </a:rPr>
              <a:t>, timed with the GA rollout of the new Planner.</a:t>
            </a:r>
            <a:endParaRPr lang="en-US" sz="1200">
              <a:solidFill>
                <a:srgbClr val="262626"/>
              </a:solidFill>
              <a:effectLst/>
              <a:ea typeface="Aptos" panose="020B0004020202020204" pitchFamily="34" charset="0"/>
              <a:cs typeface="Aptos" panose="020B0004020202020204" pitchFamily="34" charset="0"/>
            </a:endParaRPr>
          </a:p>
          <a:p>
            <a:pPr marL="342900" lvl="0" indent="-342900">
              <a:lnSpc>
                <a:spcPct val="90000"/>
              </a:lnSpc>
              <a:spcBef>
                <a:spcPts val="1000"/>
              </a:spcBef>
              <a:spcAft>
                <a:spcPts val="0"/>
              </a:spcAft>
              <a:buSzPts val="1000"/>
              <a:buFont typeface="Symbol" panose="05050102010706020507" pitchFamily="18" charset="2"/>
              <a:buChar char=""/>
              <a:tabLst>
                <a:tab pos="457200" algn="l"/>
              </a:tabLst>
            </a:pPr>
            <a:r>
              <a:rPr lang="en-US" sz="1200">
                <a:solidFill>
                  <a:srgbClr val="262626"/>
                </a:solidFill>
                <a:effectLst/>
              </a:rPr>
              <a:t>Updates to the </a:t>
            </a:r>
            <a:r>
              <a:rPr lang="en-US" sz="1200" u="sng">
                <a:solidFill>
                  <a:srgbClr val="0078D4"/>
                </a:solidFill>
                <a:effectLst/>
                <a:hlinkClick r:id="rId5"/>
              </a:rPr>
              <a:t>Microsoft Teams App Templates</a:t>
            </a:r>
            <a:r>
              <a:rPr lang="en-US" sz="1200" u="sng">
                <a:solidFill>
                  <a:srgbClr val="262626"/>
                </a:solidFill>
              </a:rPr>
              <a:t> </a:t>
            </a:r>
            <a:r>
              <a:rPr lang="en-US" sz="1200">
                <a:solidFill>
                  <a:srgbClr val="262626"/>
                </a:solidFill>
                <a:effectLst/>
              </a:rPr>
              <a:t>and </a:t>
            </a:r>
            <a:r>
              <a:rPr lang="en-US" sz="1200" u="sng">
                <a:solidFill>
                  <a:srgbClr val="0078D4"/>
                </a:solidFill>
                <a:effectLst/>
                <a:hlinkClick r:id="rId6"/>
              </a:rPr>
              <a:t>Teams Emergency Operations Center</a:t>
            </a:r>
            <a:r>
              <a:rPr lang="en-US" sz="1200">
                <a:solidFill>
                  <a:srgbClr val="262626"/>
                </a:solidFill>
                <a:effectLst/>
              </a:rPr>
              <a:t> to highlight version 3 updates.</a:t>
            </a:r>
          </a:p>
          <a:p>
            <a:pPr marL="342900" lvl="0" indent="-342900">
              <a:lnSpc>
                <a:spcPct val="90000"/>
              </a:lnSpc>
              <a:spcBef>
                <a:spcPts val="1000"/>
              </a:spcBef>
              <a:spcAft>
                <a:spcPts val="0"/>
              </a:spcAft>
              <a:buSzPts val="1000"/>
              <a:buFont typeface="Symbol" panose="05050102010706020507" pitchFamily="18" charset="2"/>
              <a:buChar char=""/>
              <a:tabLst>
                <a:tab pos="457200" algn="l"/>
              </a:tabLst>
            </a:pPr>
            <a:r>
              <a:rPr lang="en-US" sz="1200">
                <a:solidFill>
                  <a:srgbClr val="262626"/>
                </a:solidFill>
                <a:effectLst/>
              </a:rPr>
              <a:t>Release of the </a:t>
            </a:r>
            <a:r>
              <a:rPr lang="en-US" sz="1200" u="sng">
                <a:solidFill>
                  <a:srgbClr val="0078D4"/>
                </a:solidFill>
                <a:effectLst/>
                <a:hlinkClick r:id="rId7"/>
              </a:rPr>
              <a:t>Town halls in Microsoft Teams</a:t>
            </a:r>
            <a:r>
              <a:rPr lang="en-US" sz="1200">
                <a:solidFill>
                  <a:srgbClr val="262626"/>
                </a:solidFill>
                <a:effectLst/>
              </a:rPr>
              <a:t> page.</a:t>
            </a:r>
          </a:p>
          <a:p>
            <a:pPr marL="342900" marR="0" lvl="0" indent="-342900">
              <a:lnSpc>
                <a:spcPct val="90000"/>
              </a:lnSpc>
              <a:spcBef>
                <a:spcPts val="1000"/>
              </a:spcBef>
              <a:spcAft>
                <a:spcPts val="0"/>
              </a:spcAft>
              <a:buSzPts val="1000"/>
              <a:buFont typeface="Symbol" panose="05050102010706020507" pitchFamily="18" charset="2"/>
              <a:buChar char=""/>
              <a:tabLst>
                <a:tab pos="457200" algn="l"/>
              </a:tabLst>
            </a:pPr>
            <a:r>
              <a:rPr lang="en-US" sz="1200">
                <a:solidFill>
                  <a:srgbClr val="262626"/>
                </a:solidFill>
                <a:effectLst/>
                <a:ea typeface="Times New Roman" panose="02020603050405020304" pitchFamily="18" charset="0"/>
                <a:cs typeface="Aptos" panose="020B0004020202020204" pitchFamily="34" charset="0"/>
              </a:rPr>
              <a:t>Release of </a:t>
            </a:r>
            <a:r>
              <a:rPr lang="en-US" sz="1200" u="sng">
                <a:solidFill>
                  <a:srgbClr val="0078D4"/>
                </a:solidFill>
                <a:effectLst/>
                <a:ea typeface="Times New Roman" panose="02020603050405020304" pitchFamily="18" charset="0"/>
                <a:cs typeface="Aptos" panose="020B0004020202020204" pitchFamily="34" charset="0"/>
                <a:hlinkClick r:id="rId8"/>
              </a:rPr>
              <a:t>Microsoft Copilot resources for education</a:t>
            </a:r>
            <a:r>
              <a:rPr lang="en-US" sz="1200" u="sng">
                <a:solidFill>
                  <a:srgbClr val="262626"/>
                </a:solidFill>
                <a:ea typeface="Times New Roman" panose="02020603050405020304" pitchFamily="18" charset="0"/>
                <a:cs typeface="Aptos" panose="020B0004020202020204" pitchFamily="34" charset="0"/>
              </a:rPr>
              <a:t> </a:t>
            </a:r>
            <a:r>
              <a:rPr lang="en-US" sz="1200">
                <a:solidFill>
                  <a:srgbClr val="262626"/>
                </a:solidFill>
                <a:effectLst/>
                <a:ea typeface="Times New Roman" panose="02020603050405020304" pitchFamily="18" charset="0"/>
                <a:cs typeface="Aptos" panose="020B0004020202020204" pitchFamily="34" charset="0"/>
              </a:rPr>
              <a:t>page.</a:t>
            </a:r>
            <a:endParaRPr lang="en-US" sz="1200">
              <a:solidFill>
                <a:srgbClr val="262626"/>
              </a:solidFill>
              <a:effectLst/>
              <a:ea typeface="Aptos" panose="020B0004020202020204" pitchFamily="34" charset="0"/>
              <a:cs typeface="Aptos" panose="020B0004020202020204" pitchFamily="34" charset="0"/>
            </a:endParaRPr>
          </a:p>
          <a:p>
            <a:pPr marL="342900" lvl="0" indent="-342900">
              <a:lnSpc>
                <a:spcPct val="90000"/>
              </a:lnSpc>
              <a:spcBef>
                <a:spcPts val="1000"/>
              </a:spcBef>
              <a:spcAft>
                <a:spcPts val="0"/>
              </a:spcAft>
              <a:buSzPts val="1000"/>
              <a:buFont typeface="Symbol" panose="05050102010706020507" pitchFamily="18" charset="2"/>
              <a:buChar char=""/>
              <a:tabLst>
                <a:tab pos="457200" algn="l"/>
              </a:tabLst>
            </a:pPr>
            <a:r>
              <a:rPr lang="en-US" sz="1200">
                <a:solidFill>
                  <a:srgbClr val="262626"/>
                </a:solidFill>
                <a:effectLst/>
              </a:rPr>
              <a:t>Update of the </a:t>
            </a:r>
            <a:r>
              <a:rPr lang="en-US" sz="1200" u="sng">
                <a:solidFill>
                  <a:srgbClr val="0078D4"/>
                </a:solidFill>
                <a:effectLst/>
                <a:hlinkClick r:id="rId9"/>
              </a:rPr>
              <a:t>Frontline Success Kit</a:t>
            </a:r>
            <a:r>
              <a:rPr lang="en-US" sz="1200">
                <a:solidFill>
                  <a:srgbClr val="262626"/>
                </a:solidFill>
                <a:effectLst/>
              </a:rPr>
              <a:t> on the </a:t>
            </a:r>
            <a:r>
              <a:rPr lang="en-US" sz="1200" u="sng">
                <a:solidFill>
                  <a:srgbClr val="0078D4"/>
                </a:solidFill>
                <a:effectLst/>
                <a:hlinkClick r:id="rId10"/>
              </a:rPr>
              <a:t>Microsoft Teams for Frontline Workers</a:t>
            </a:r>
            <a:r>
              <a:rPr lang="en-US" sz="1200">
                <a:solidFill>
                  <a:srgbClr val="262626"/>
                </a:solidFill>
                <a:effectLst/>
              </a:rPr>
              <a:t> page.</a:t>
            </a:r>
          </a:p>
          <a:p>
            <a:pPr marL="342900" lvl="0" indent="-342900">
              <a:lnSpc>
                <a:spcPct val="90000"/>
              </a:lnSpc>
              <a:spcBef>
                <a:spcPts val="1000"/>
              </a:spcBef>
              <a:spcAft>
                <a:spcPts val="0"/>
              </a:spcAft>
              <a:buSzPts val="1000"/>
              <a:buFont typeface="Symbol" panose="05050102010706020507" pitchFamily="18" charset="2"/>
              <a:buChar char=""/>
              <a:tabLst>
                <a:tab pos="457200" algn="l"/>
              </a:tabLst>
            </a:pPr>
            <a:r>
              <a:rPr lang="en-US" sz="1200">
                <a:solidFill>
                  <a:srgbClr val="262626"/>
                </a:solidFill>
                <a:effectLst/>
              </a:rPr>
              <a:t>Addition of </a:t>
            </a:r>
            <a:r>
              <a:rPr lang="en-US" sz="1200" u="sng">
                <a:solidFill>
                  <a:srgbClr val="0078D4"/>
                </a:solidFill>
                <a:effectLst/>
                <a:hlinkClick r:id="rId11"/>
              </a:rPr>
              <a:t>Earth Day 2024 backgrounds</a:t>
            </a:r>
            <a:r>
              <a:rPr lang="en-US" sz="1200">
                <a:solidFill>
                  <a:srgbClr val="262626"/>
                </a:solidFill>
                <a:effectLst/>
              </a:rPr>
              <a:t> to the </a:t>
            </a:r>
            <a:r>
              <a:rPr lang="en-US" sz="1200" u="sng">
                <a:solidFill>
                  <a:srgbClr val="0078D4"/>
                </a:solidFill>
                <a:effectLst/>
                <a:hlinkClick r:id="rId12"/>
              </a:rPr>
              <a:t>Custom Background Gallery for Teams</a:t>
            </a:r>
            <a:r>
              <a:rPr lang="en-US" sz="1200">
                <a:solidFill>
                  <a:srgbClr val="262626"/>
                </a:solidFill>
                <a:effectLst/>
              </a:rPr>
              <a:t> page.</a:t>
            </a:r>
          </a:p>
          <a:p>
            <a:pPr marL="342900" lvl="0" indent="-342900">
              <a:lnSpc>
                <a:spcPct val="90000"/>
              </a:lnSpc>
              <a:spcBef>
                <a:spcPts val="1000"/>
              </a:spcBef>
              <a:spcAft>
                <a:spcPts val="0"/>
              </a:spcAft>
              <a:buSzPts val="1000"/>
              <a:buFont typeface="Symbol" panose="05050102010706020507" pitchFamily="18" charset="2"/>
              <a:buChar char=""/>
              <a:tabLst>
                <a:tab pos="457200" algn="l"/>
              </a:tabLst>
            </a:pPr>
            <a:r>
              <a:rPr lang="en-US" sz="1200">
                <a:solidFill>
                  <a:srgbClr val="262626"/>
                </a:solidFill>
                <a:effectLst/>
              </a:rPr>
              <a:t>Addition of a new “Copilot skilling experiences” slide to the </a:t>
            </a:r>
            <a:r>
              <a:rPr lang="en-US" sz="1200" u="sng">
                <a:solidFill>
                  <a:srgbClr val="0078D4"/>
                </a:solidFill>
                <a:effectLst/>
                <a:hlinkClick r:id="rId13"/>
              </a:rPr>
              <a:t>Implementation Summary Guide</a:t>
            </a:r>
            <a:r>
              <a:rPr lang="en-US" sz="1200">
                <a:solidFill>
                  <a:srgbClr val="262626"/>
                </a:solidFill>
                <a:effectLst/>
              </a:rPr>
              <a:t>, </a:t>
            </a:r>
            <a:r>
              <a:rPr lang="en-US" sz="1200" u="sng">
                <a:solidFill>
                  <a:srgbClr val="0078D4"/>
                </a:solidFill>
                <a:effectLst/>
                <a:hlinkClick r:id="rId14"/>
              </a:rPr>
              <a:t>User Enablement Guide</a:t>
            </a:r>
            <a:r>
              <a:rPr lang="en-US" sz="1200">
                <a:solidFill>
                  <a:srgbClr val="262626"/>
                </a:solidFill>
                <a:effectLst/>
              </a:rPr>
              <a:t>, </a:t>
            </a:r>
            <a:r>
              <a:rPr lang="en-US" sz="1200" u="sng">
                <a:solidFill>
                  <a:srgbClr val="0078D4"/>
                </a:solidFill>
                <a:effectLst/>
                <a:hlinkClick r:id="rId15"/>
              </a:rPr>
              <a:t>Technical Readiness Guide</a:t>
            </a:r>
            <a:r>
              <a:rPr lang="en-US" sz="1200">
                <a:solidFill>
                  <a:srgbClr val="262626"/>
                </a:solidFill>
                <a:effectLst/>
              </a:rPr>
              <a:t>, and </a:t>
            </a:r>
            <a:r>
              <a:rPr lang="en-US" sz="1200" u="sng">
                <a:solidFill>
                  <a:srgbClr val="0078D4"/>
                </a:solidFill>
                <a:effectLst/>
                <a:hlinkClick r:id="rId16"/>
              </a:rPr>
              <a:t>Training Content Map</a:t>
            </a:r>
            <a:r>
              <a:rPr lang="en-US" sz="1200">
                <a:solidFill>
                  <a:srgbClr val="262626"/>
                </a:solidFill>
                <a:effectLst/>
              </a:rPr>
              <a:t> in the </a:t>
            </a:r>
            <a:r>
              <a:rPr lang="en-US" sz="1200" u="sng">
                <a:solidFill>
                  <a:srgbClr val="0078D4"/>
                </a:solidFill>
                <a:effectLst/>
                <a:hlinkClick r:id="rId17"/>
              </a:rPr>
              <a:t>Copilot for Microsoft 365 Success Kit</a:t>
            </a:r>
            <a:r>
              <a:rPr lang="en-US" sz="1200" u="sng">
                <a:solidFill>
                  <a:srgbClr val="0078D4"/>
                </a:solidFill>
                <a:effectLst/>
              </a:rPr>
              <a:t>.</a:t>
            </a:r>
            <a:endParaRPr lang="en-US" sz="1200">
              <a:solidFill>
                <a:srgbClr val="262626"/>
              </a:solidFill>
              <a:effectLst/>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333333"/>
                </a:solidFill>
                <a:effectLst/>
                <a:uLnTx/>
                <a:uFillTx/>
              </a:rPr>
              <a:t>Read or subscribe to our </a:t>
            </a:r>
            <a:r>
              <a:rPr kumimoji="0" lang="en-US" sz="1200" b="0" i="0" u="none" strike="noStrike" kern="1200" cap="none" spc="0" normalizeH="0" baseline="0" noProof="0">
                <a:ln>
                  <a:noFill/>
                </a:ln>
                <a:solidFill>
                  <a:srgbClr val="333333"/>
                </a:solidFill>
                <a:effectLst/>
                <a:uLnTx/>
                <a:uFillTx/>
                <a:hlinkClick r:id="rId18"/>
              </a:rPr>
              <a:t>Release notes</a:t>
            </a:r>
            <a:r>
              <a:rPr kumimoji="0" lang="en-US" sz="1200" b="0" i="0" u="none" strike="noStrike" kern="1200" cap="none" spc="0" normalizeH="0" baseline="0" noProof="0">
                <a:ln>
                  <a:noFill/>
                </a:ln>
                <a:solidFill>
                  <a:srgbClr val="333333"/>
                </a:solidFill>
                <a:effectLst/>
                <a:uLnTx/>
                <a:uFillTx/>
              </a:rPr>
              <a:t> for more updates.</a:t>
            </a:r>
            <a:endParaRPr lang="en-US" sz="1200"/>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538467" y="549650"/>
            <a:ext cx="1390491"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dirty="0">
                <a:ln>
                  <a:noFill/>
                </a:ln>
                <a:solidFill>
                  <a:srgbClr val="494B83"/>
                </a:solidFill>
                <a:effectLst/>
                <a:uLnTx/>
                <a:uFillTx/>
                <a:latin typeface="Segoe UI" panose="020B0502040204020203" pitchFamily="34" charset="0"/>
                <a:ea typeface="+mj-ea"/>
                <a:cs typeface="Segoe UI" panose="020B0502040204020203" pitchFamily="34" charset="0"/>
              </a:rPr>
              <a:t>Microsoft</a:t>
            </a:r>
            <a:r>
              <a:rPr kumimoji="0" lang="en-US" sz="1400" b="0" i="0" u="none" strike="noStrike" kern="1200" cap="none" spc="0" normalizeH="0" baseline="0" noProof="0" dirty="0">
                <a:ln>
                  <a:noFill/>
                </a:ln>
                <a:solidFill>
                  <a:srgbClr val="494B83"/>
                </a:solidFill>
                <a:effectLst/>
                <a:uLnTx/>
                <a:uFillTx/>
                <a:latin typeface="Segoe UI" panose="020B0502040204020203" pitchFamily="34" charset="0"/>
                <a:ea typeface="+mj-ea"/>
                <a:cs typeface="Segoe UI" panose="020B0502040204020203" pitchFamily="34" charset="0"/>
              </a:rPr>
              <a:t> </a:t>
            </a:r>
            <a:br>
              <a:rPr kumimoji="0" lang="en-US" sz="1400" b="0" i="0" u="none" strike="noStrike" kern="1200" cap="none" spc="0" normalizeH="0" baseline="0" noProof="0" dirty="0">
                <a:ln>
                  <a:noFill/>
                </a:ln>
                <a:solidFill>
                  <a:srgbClr val="494B83"/>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dirty="0">
                <a:ln>
                  <a:noFill/>
                </a:ln>
                <a:solidFill>
                  <a:srgbClr val="494B83"/>
                </a:solidFill>
                <a:effectLst/>
                <a:uLnTx/>
                <a:uFillTx/>
                <a:latin typeface="Segoe UI" panose="020B0502040204020203" pitchFamily="34" charset="0"/>
                <a:ea typeface="+mj-ea"/>
                <a:cs typeface="Segoe UI" panose="020B0502040204020203" pitchFamily="34" charset="0"/>
              </a:rPr>
              <a:t>Adoption</a:t>
            </a:r>
            <a:endParaRPr kumimoji="0" lang="en-US" sz="1400" b="1" i="0" u="none" strike="noStrike" kern="1200" cap="none" spc="0" normalizeH="0" baseline="0" noProof="0" dirty="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pic>
        <p:nvPicPr>
          <p:cNvPr id="9" name="Picture 8" descr="A screenshot of the Microsoft Adoption homepage">
            <a:extLst>
              <a:ext uri="{FF2B5EF4-FFF2-40B4-BE49-F238E27FC236}">
                <a16:creationId xmlns:a16="http://schemas.microsoft.com/office/drawing/2014/main" id="{B333F123-7095-AE41-9313-7E490EB3F74E}"/>
              </a:ext>
            </a:extLst>
          </p:cNvPr>
          <p:cNvPicPr>
            <a:picLocks noChangeAspect="1"/>
          </p:cNvPicPr>
          <p:nvPr/>
        </p:nvPicPr>
        <p:blipFill rotWithShape="1">
          <a:blip r:embed="rId19"/>
          <a:srcRect b="22274"/>
          <a:stretch/>
        </p:blipFill>
        <p:spPr>
          <a:xfrm>
            <a:off x="4793674" y="1287364"/>
            <a:ext cx="7398326" cy="5027658"/>
          </a:xfrm>
          <a:prstGeom prst="rect">
            <a:avLst/>
          </a:prstGeom>
        </p:spPr>
      </p:pic>
    </p:spTree>
    <p:extLst>
      <p:ext uri="{BB962C8B-B14F-4D97-AF65-F5344CB8AC3E}">
        <p14:creationId xmlns:p14="http://schemas.microsoft.com/office/powerpoint/2010/main" val="241776936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EE8C3-BF28-33D8-A80A-628833C981F3}"/>
            </a:ext>
          </a:extLst>
        </p:cNvPr>
        <p:cNvGrpSpPr/>
        <p:nvPr/>
      </p:nvGrpSpPr>
      <p:grpSpPr>
        <a:xfrm>
          <a:off x="0" y="0"/>
          <a:ext cx="0" cy="0"/>
          <a:chOff x="0" y="0"/>
          <a:chExt cx="0" cy="0"/>
        </a:xfrm>
      </p:grpSpPr>
      <p:sp>
        <p:nvSpPr>
          <p:cNvPr id="4" name="Title 7">
            <a:extLst>
              <a:ext uri="{FF2B5EF4-FFF2-40B4-BE49-F238E27FC236}">
                <a16:creationId xmlns:a16="http://schemas.microsoft.com/office/drawing/2014/main" id="{8BA65049-4F84-D96B-37FF-FEFA2473CB75}"/>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2000" b="1" i="0">
                <a:solidFill>
                  <a:srgbClr val="333333"/>
                </a:solidFill>
                <a:effectLst/>
                <a:latin typeface="Segoe UI Semibold" panose="020B0702040204020203" pitchFamily="34" charset="0"/>
                <a:cs typeface="Segoe UI Semibold" panose="020B0702040204020203" pitchFamily="34" charset="0"/>
              </a:rPr>
              <a:t>Discover feed in channels</a:t>
            </a:r>
            <a:endParaRPr kumimoji="0" lang="en-US" sz="2000" i="0" u="none" strike="noStrike" kern="1200" cap="none" spc="0" normalizeH="0" baseline="0" noProof="0">
              <a:ln>
                <a:noFill/>
              </a:ln>
              <a:solidFill>
                <a:srgbClr val="1A1A1A"/>
              </a:solidFill>
              <a:effectLst/>
              <a:uLnTx/>
              <a:uFillTx/>
              <a:latin typeface="Segoe UI Semibold" panose="020B0702040204020203" pitchFamily="34" charset="0"/>
              <a:ea typeface="+mj-lt"/>
              <a:cs typeface="Segoe UI Semibold" panose="020B0702040204020203" pitchFamily="34" charset="0"/>
            </a:endParaRPr>
          </a:p>
        </p:txBody>
      </p:sp>
      <p:sp>
        <p:nvSpPr>
          <p:cNvPr id="3" name="Text Placeholder 2">
            <a:extLst>
              <a:ext uri="{FF2B5EF4-FFF2-40B4-BE49-F238E27FC236}">
                <a16:creationId xmlns:a16="http://schemas.microsoft.com/office/drawing/2014/main" id="{2523306C-55F8-EA0B-5C6E-CBB14C8BEC8A}"/>
              </a:ext>
            </a:extLst>
          </p:cNvPr>
          <p:cNvSpPr>
            <a:spLocks noGrp="1"/>
          </p:cNvSpPr>
          <p:nvPr>
            <p:ph type="body" sz="quarter" idx="10"/>
          </p:nvPr>
        </p:nvSpPr>
        <p:spPr>
          <a:xfrm>
            <a:off x="384009" y="1946009"/>
            <a:ext cx="4201714" cy="3289256"/>
          </a:xfrm>
        </p:spPr>
        <p:txBody>
          <a:bodyPr/>
          <a:lstStyle/>
          <a:p>
            <a:pPr algn="l">
              <a:lnSpc>
                <a:spcPct val="90000"/>
              </a:lnSpc>
              <a:spcBef>
                <a:spcPts val="1000"/>
              </a:spcBef>
            </a:pPr>
            <a:r>
              <a:rPr lang="en-US" b="0" i="0">
                <a:solidFill>
                  <a:srgbClr val="333333"/>
                </a:solidFill>
                <a:effectLst/>
                <a:latin typeface="SegoeUI"/>
              </a:rPr>
              <a:t>With so much communication happening every day, it can be hard to keep track of the most important information. The new discover feed is a personalized feed that surfaces the most relevant content in channels, based on the people you work with or the topics you might be interested in. The discover feed surfaces channel posts that you may not be aware of, because you are not directly mentioned, replied to, or tagged. Scroll through your feed, easily catch up on news, and like, comment or share a post from the discover feed, just like any other channel post. This feature is available now. </a:t>
            </a:r>
          </a:p>
          <a:p>
            <a:pPr>
              <a:lnSpc>
                <a:spcPct val="90000"/>
              </a:lnSpc>
              <a:spcBef>
                <a:spcPts val="1000"/>
              </a:spcBef>
            </a:pPr>
            <a:r>
              <a:rPr lang="en-US">
                <a:solidFill>
                  <a:srgbClr val="333333"/>
                </a:solidFill>
                <a:latin typeface="SegoeUI"/>
              </a:rPr>
              <a:t>Read our </a:t>
            </a:r>
            <a:r>
              <a:rPr lang="en-US">
                <a:solidFill>
                  <a:srgbClr val="333333"/>
                </a:solidFill>
                <a:latin typeface="SegoeUI"/>
                <a:hlinkClick r:id="rId3"/>
              </a:rPr>
              <a:t>blog</a:t>
            </a:r>
            <a:r>
              <a:rPr lang="en-US">
                <a:solidFill>
                  <a:srgbClr val="333333"/>
                </a:solidFill>
                <a:latin typeface="SegoeUI"/>
              </a:rPr>
              <a:t> to learn more.</a:t>
            </a:r>
          </a:p>
          <a:p>
            <a:pPr>
              <a:lnSpc>
                <a:spcPct val="90000"/>
              </a:lnSpc>
              <a:spcBef>
                <a:spcPts val="1000"/>
              </a:spcBef>
            </a:pPr>
            <a:r>
              <a:rPr lang="en-US" b="0" i="0">
                <a:solidFill>
                  <a:srgbClr val="333333"/>
                </a:solidFill>
                <a:effectLst/>
                <a:latin typeface="SegoeUI"/>
              </a:rPr>
              <a:t>Click </a:t>
            </a:r>
            <a:r>
              <a:rPr lang="en-US" b="0" i="0">
                <a:solidFill>
                  <a:srgbClr val="333333"/>
                </a:solidFill>
                <a:effectLst/>
                <a:latin typeface="SegoeUI"/>
                <a:hlinkClick r:id="rId4"/>
              </a:rPr>
              <a:t>here</a:t>
            </a:r>
            <a:r>
              <a:rPr lang="en-US" b="0" i="0">
                <a:solidFill>
                  <a:srgbClr val="333333"/>
                </a:solidFill>
                <a:effectLst/>
                <a:latin typeface="SegoeUI"/>
              </a:rPr>
              <a:t> for business user help </a:t>
            </a:r>
            <a:r>
              <a:rPr lang="en-US">
                <a:solidFill>
                  <a:srgbClr val="333333"/>
                </a:solidFill>
                <a:latin typeface="SegoeUI"/>
              </a:rPr>
              <a:t>&amp; training.</a:t>
            </a:r>
            <a:endParaRPr lang="en-US" b="0" i="0">
              <a:solidFill>
                <a:srgbClr val="333333"/>
              </a:solidFill>
              <a:effectLst/>
              <a:latin typeface="SegoeUI"/>
            </a:endParaRPr>
          </a:p>
        </p:txBody>
      </p:sp>
      <p:sp>
        <p:nvSpPr>
          <p:cNvPr id="8" name="Title 2">
            <a:extLst>
              <a:ext uri="{FF2B5EF4-FFF2-40B4-BE49-F238E27FC236}">
                <a16:creationId xmlns:a16="http://schemas.microsoft.com/office/drawing/2014/main" id="{B4AFD56E-982E-7996-A1FD-FDD780412AB8}"/>
              </a:ext>
            </a:extLst>
          </p:cNvPr>
          <p:cNvSpPr txBox="1">
            <a:spLocks/>
          </p:cNvSpPr>
          <p:nvPr/>
        </p:nvSpPr>
        <p:spPr>
          <a:xfrm>
            <a:off x="538467" y="549650"/>
            <a:ext cx="2096578"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a:t>
            </a: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 </a:t>
            </a:r>
            <a:b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Teams</a:t>
            </a:r>
            <a:endPar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pic>
        <p:nvPicPr>
          <p:cNvPr id="6" name="Picture 5" descr="Screenshot of discover feed in Teams channels.">
            <a:extLst>
              <a:ext uri="{FF2B5EF4-FFF2-40B4-BE49-F238E27FC236}">
                <a16:creationId xmlns:a16="http://schemas.microsoft.com/office/drawing/2014/main" id="{EC4A74BC-BDDD-C20C-09F0-10D38EAC7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4996" y="1184193"/>
            <a:ext cx="7286833" cy="4172242"/>
          </a:xfrm>
          <a:prstGeom prst="rect">
            <a:avLst/>
          </a:prstGeom>
        </p:spPr>
      </p:pic>
    </p:spTree>
    <p:extLst>
      <p:ext uri="{BB962C8B-B14F-4D97-AF65-F5344CB8AC3E}">
        <p14:creationId xmlns:p14="http://schemas.microsoft.com/office/powerpoint/2010/main" val="337666687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EE8C3-BF28-33D8-A80A-628833C981F3}"/>
            </a:ext>
          </a:extLst>
        </p:cNvPr>
        <p:cNvGrpSpPr/>
        <p:nvPr/>
      </p:nvGrpSpPr>
      <p:grpSpPr>
        <a:xfrm>
          <a:off x="0" y="0"/>
          <a:ext cx="0" cy="0"/>
          <a:chOff x="0" y="0"/>
          <a:chExt cx="0" cy="0"/>
        </a:xfrm>
      </p:grpSpPr>
      <p:sp>
        <p:nvSpPr>
          <p:cNvPr id="4" name="Title 7">
            <a:extLst>
              <a:ext uri="{FF2B5EF4-FFF2-40B4-BE49-F238E27FC236}">
                <a16:creationId xmlns:a16="http://schemas.microsoft.com/office/drawing/2014/main" id="{8BA65049-4F84-D96B-37FF-FEFA2473CB75}"/>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2000" b="1" i="0">
                <a:solidFill>
                  <a:srgbClr val="333333"/>
                </a:solidFill>
                <a:effectLst/>
                <a:latin typeface="Segoe UI Semibold" panose="020B0702040204020203" pitchFamily="34" charset="0"/>
                <a:cs typeface="Segoe UI Semibold" panose="020B0702040204020203" pitchFamily="34" charset="0"/>
              </a:rPr>
              <a:t>Voice isolation</a:t>
            </a:r>
            <a:endParaRPr kumimoji="0" lang="en-US" sz="2000" i="0" u="none" strike="noStrike" kern="1200" cap="none" spc="0" normalizeH="0" baseline="0" noProof="0">
              <a:ln>
                <a:noFill/>
              </a:ln>
              <a:solidFill>
                <a:srgbClr val="1A1A1A"/>
              </a:solidFill>
              <a:effectLst/>
              <a:uLnTx/>
              <a:uFillTx/>
              <a:latin typeface="Segoe UI Semibold" panose="020B0702040204020203" pitchFamily="34" charset="0"/>
              <a:ea typeface="+mj-lt"/>
              <a:cs typeface="Segoe UI Semibold" panose="020B0702040204020203" pitchFamily="34" charset="0"/>
            </a:endParaRPr>
          </a:p>
        </p:txBody>
      </p:sp>
      <p:sp>
        <p:nvSpPr>
          <p:cNvPr id="3" name="Text Placeholder 2">
            <a:extLst>
              <a:ext uri="{FF2B5EF4-FFF2-40B4-BE49-F238E27FC236}">
                <a16:creationId xmlns:a16="http://schemas.microsoft.com/office/drawing/2014/main" id="{2523306C-55F8-EA0B-5C6E-CBB14C8BEC8A}"/>
              </a:ext>
            </a:extLst>
          </p:cNvPr>
          <p:cNvSpPr>
            <a:spLocks noGrp="1"/>
          </p:cNvSpPr>
          <p:nvPr>
            <p:ph type="body" sz="quarter" idx="10"/>
          </p:nvPr>
        </p:nvSpPr>
        <p:spPr>
          <a:xfrm>
            <a:off x="384009" y="1959863"/>
            <a:ext cx="4201714" cy="3289256"/>
          </a:xfrm>
        </p:spPr>
        <p:txBody>
          <a:bodyPr/>
          <a:lstStyle/>
          <a:p>
            <a:pPr algn="l">
              <a:lnSpc>
                <a:spcPct val="90000"/>
              </a:lnSpc>
              <a:spcBef>
                <a:spcPts val="1000"/>
              </a:spcBef>
            </a:pPr>
            <a:r>
              <a:rPr lang="en-US" b="0" i="0">
                <a:solidFill>
                  <a:srgbClr val="333333"/>
                </a:solidFill>
                <a:effectLst/>
                <a:latin typeface="SegoeUI"/>
              </a:rPr>
              <a:t>Whether you’re at your desk or at a coffee shop, nearby conversations can interfere with your Teams calls and meetings. Voice isolation is an AI based advanced noise suppression feature that eliminates unwanted background noise including other human voices. The technology recognizes your voice profile and ensures only your voice is transmitted. Voice isolation can be enabled for calls and meetings and will be available starting in April. </a:t>
            </a:r>
          </a:p>
          <a:p>
            <a:pPr>
              <a:lnSpc>
                <a:spcPct val="90000"/>
              </a:lnSpc>
              <a:spcBef>
                <a:spcPts val="1000"/>
              </a:spcBef>
            </a:pPr>
            <a:r>
              <a:rPr lang="en-US">
                <a:solidFill>
                  <a:srgbClr val="333333"/>
                </a:solidFill>
                <a:latin typeface="SegoeUI"/>
              </a:rPr>
              <a:t>Read our </a:t>
            </a:r>
            <a:r>
              <a:rPr lang="en-US">
                <a:solidFill>
                  <a:srgbClr val="333333"/>
                </a:solidFill>
                <a:latin typeface="SegoeUI"/>
                <a:hlinkClick r:id="rId3"/>
              </a:rPr>
              <a:t>blog</a:t>
            </a:r>
            <a:r>
              <a:rPr lang="en-US">
                <a:solidFill>
                  <a:srgbClr val="333333"/>
                </a:solidFill>
                <a:latin typeface="SegoeUI"/>
              </a:rPr>
              <a:t> to learn more.</a:t>
            </a:r>
          </a:p>
        </p:txBody>
      </p:sp>
      <p:sp>
        <p:nvSpPr>
          <p:cNvPr id="8" name="Title 2">
            <a:extLst>
              <a:ext uri="{FF2B5EF4-FFF2-40B4-BE49-F238E27FC236}">
                <a16:creationId xmlns:a16="http://schemas.microsoft.com/office/drawing/2014/main" id="{B4AFD56E-982E-7996-A1FD-FDD780412AB8}"/>
              </a:ext>
            </a:extLst>
          </p:cNvPr>
          <p:cNvSpPr txBox="1">
            <a:spLocks/>
          </p:cNvSpPr>
          <p:nvPr/>
        </p:nvSpPr>
        <p:spPr>
          <a:xfrm>
            <a:off x="538467" y="549650"/>
            <a:ext cx="2096578"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a:t>
            </a: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 </a:t>
            </a:r>
            <a:b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Teams</a:t>
            </a:r>
            <a:endPar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pic>
        <p:nvPicPr>
          <p:cNvPr id="5" name="Picture 4" descr="Gif showing where Voice isolation is in a Teams meetings audio settings.">
            <a:extLst>
              <a:ext uri="{FF2B5EF4-FFF2-40B4-BE49-F238E27FC236}">
                <a16:creationId xmlns:a16="http://schemas.microsoft.com/office/drawing/2014/main" id="{C3F9CFA6-82ED-2A58-8B7A-C3CC558AA7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5078" y="1287364"/>
            <a:ext cx="7206921" cy="4053893"/>
          </a:xfrm>
          <a:prstGeom prst="rect">
            <a:avLst/>
          </a:prstGeom>
        </p:spPr>
      </p:pic>
    </p:spTree>
    <p:extLst>
      <p:ext uri="{BB962C8B-B14F-4D97-AF65-F5344CB8AC3E}">
        <p14:creationId xmlns:p14="http://schemas.microsoft.com/office/powerpoint/2010/main" val="67692141"/>
      </p:ext>
    </p:extLst>
  </p:cSld>
  <p:clrMapOvr>
    <a:masterClrMapping/>
  </p:clrMapOvr>
  <p:transition>
    <p:fade/>
  </p:transition>
</p:sld>
</file>

<file path=ppt/theme/theme1.xml><?xml version="1.0" encoding="utf-8"?>
<a:theme xmlns:a="http://schemas.openxmlformats.org/drawingml/2006/main" name="1_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2.xml><?xml version="1.0" encoding="utf-8"?>
<a:theme xmlns:a="http://schemas.openxmlformats.org/drawingml/2006/main" name="6_White templat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Teams_Template_v04.potx" id="{B5F62A66-05CE-4446-94FC-3762AE71D75B}" vid="{37E6A9CF-A013-467B-BD2C-FDFF29AB731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5300971673E74585FF05C2A82DA136" ma:contentTypeVersion="23" ma:contentTypeDescription="Create a new document." ma:contentTypeScope="" ma:versionID="704d28187c3f50dbdee41a7d8a04fbbc">
  <xsd:schema xmlns:xsd="http://www.w3.org/2001/XMLSchema" xmlns:xs="http://www.w3.org/2001/XMLSchema" xmlns:p="http://schemas.microsoft.com/office/2006/metadata/properties" xmlns:ns1="http://schemas.microsoft.com/sharepoint/v3" xmlns:ns2="d676db8d-d3a2-4010-9104-a6d8cd8d837d" xmlns:ns3="305e8b09-682e-4eac-98e6-2927ef653918" xmlns:ns4="230e9df3-be65-4c73-a93b-d1236ebd677e" targetNamespace="http://schemas.microsoft.com/office/2006/metadata/properties" ma:root="true" ma:fieldsID="fc09c1bb4ec75acb22a50ea3ba190684" ns1:_="" ns2:_="" ns3:_="" ns4:_="">
    <xsd:import namespace="http://schemas.microsoft.com/sharepoint/v3"/>
    <xsd:import namespace="d676db8d-d3a2-4010-9104-a6d8cd8d837d"/>
    <xsd:import namespace="305e8b09-682e-4eac-98e6-2927ef653918"/>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3:SharedWithUsers" minOccurs="0"/>
                <xsd:element ref="ns3:SharedWithDetails" minOccurs="0"/>
                <xsd:element ref="ns2:BlogAuthor" minOccurs="0"/>
                <xsd:element ref="ns2:BlogPublishingTiming" minOccurs="0"/>
                <xsd:element ref="ns2:BlogTitle" minOccurs="0"/>
                <xsd:element ref="ns2:Blog_x0020_Status" minOccurs="0"/>
                <xsd:element ref="ns2:MediaLengthInSeconds" minOccurs="0"/>
                <xsd:element ref="ns2:ImageTagsTaxHTField" minOccurs="0"/>
                <xsd:element ref="ns4:TaxCatchAll" minOccurs="0"/>
                <xsd:element ref="ns2:MediaServiceSearchProperties" minOccurs="0"/>
                <xsd:element ref="ns1:_ip_UnifiedCompliancePolicyProperties" minOccurs="0"/>
                <xsd:element ref="ns1:_ip_UnifiedCompliancePolicyUIAc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7" nillable="true" ma:displayName="Unified Compliance Policy Properties" ma:hidden="true" ma:internalName="_ip_UnifiedCompliancePolicyProperties">
      <xsd:simpleType>
        <xsd:restriction base="dms:Note"/>
      </xsd:simpleType>
    </xsd:element>
    <xsd:element name="_ip_UnifiedCompliancePolicyUIAction" ma:index="2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676db8d-d3a2-4010-9104-a6d8cd8d83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BlogAuthor" ma:index="18" nillable="true" ma:displayName="Blog Author" ma:format="Dropdown" ma:list="UserInfo" ma:SharePointGroup="0" ma:internalName="BlogAutho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BlogPublishingTiming" ma:index="19" nillable="true" ma:displayName="Blog Publishing Timing" ma:format="DateOnly" ma:internalName="BlogPublishingTiming">
      <xsd:simpleType>
        <xsd:restriction base="dms:DateTime"/>
      </xsd:simpleType>
    </xsd:element>
    <xsd:element name="BlogTitle" ma:index="20" nillable="true" ma:displayName="Blog Title" ma:format="Dropdown" ma:internalName="BlogTitle">
      <xsd:simpleType>
        <xsd:restriction base="dms:Text">
          <xsd:maxLength value="255"/>
        </xsd:restriction>
      </xsd:simpleType>
    </xsd:element>
    <xsd:element name="Blog_x0020_Status" ma:index="21" nillable="true" ma:displayName="Blog Status" ma:default="Draft" ma:format="Dropdown" ma:internalName="Blog_x0020_Status">
      <xsd:simpleType>
        <xsd:restriction base="dms:Choice">
          <xsd:enumeration value="Draft"/>
          <xsd:enumeration value="In Review"/>
          <xsd:enumeration value="Published"/>
        </xsd:restriction>
      </xsd:simpleType>
    </xsd:element>
    <xsd:element name="MediaLengthInSeconds" ma:index="22" nillable="true" ma:displayName="Length (seconds)" ma:internalName="MediaLengthInSeconds" ma:readOnly="true">
      <xsd:simpleType>
        <xsd:restriction base="dms:Unknown"/>
      </xsd:simpleType>
    </xsd:element>
    <xsd:element name="ImageTagsTaxHTField" ma:index="24"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9"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5e8b09-682e-4eac-98e6-2927ef65391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a6a517a0-22ae-4d1d-8900-541c564f1645}" ma:internalName="TaxCatchAll" ma:showField="CatchAllData" ma:web="305e8b09-682e-4eac-98e6-2927ef65391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BlogPublishingTiming xmlns="d676db8d-d3a2-4010-9104-a6d8cd8d837d" xsi:nil="true"/>
    <_ip_UnifiedCompliancePolicyUIAction xmlns="http://schemas.microsoft.com/sharepoint/v3" xsi:nil="true"/>
    <ImageTagsTaxHTField xmlns="d676db8d-d3a2-4010-9104-a6d8cd8d837d">
      <Terms xmlns="http://schemas.microsoft.com/office/infopath/2007/PartnerControls"/>
    </ImageTagsTaxHTField>
    <_ip_UnifiedCompliancePolicyProperties xmlns="http://schemas.microsoft.com/sharepoint/v3" xsi:nil="true"/>
    <BlogTitle xmlns="d676db8d-d3a2-4010-9104-a6d8cd8d837d" xsi:nil="true"/>
    <Blog_x0020_Status xmlns="d676db8d-d3a2-4010-9104-a6d8cd8d837d">Draft</Blog_x0020_Status>
    <BlogAuthor xmlns="d676db8d-d3a2-4010-9104-a6d8cd8d837d">
      <UserInfo>
        <DisplayName/>
        <AccountId xsi:nil="true"/>
        <AccountType/>
      </UserInfo>
    </BlogAuthor>
    <TaxCatchAll xmlns="230e9df3-be65-4c73-a93b-d1236ebd677e" xsi:nil="true"/>
  </documentManagement>
</p:properties>
</file>

<file path=customXml/itemProps1.xml><?xml version="1.0" encoding="utf-8"?>
<ds:datastoreItem xmlns:ds="http://schemas.openxmlformats.org/officeDocument/2006/customXml" ds:itemID="{DCB0E690-7C69-4EC3-A718-E9590A3E7C4E}">
  <ds:schemaRefs>
    <ds:schemaRef ds:uri="230e9df3-be65-4c73-a93b-d1236ebd677e"/>
    <ds:schemaRef ds:uri="305e8b09-682e-4eac-98e6-2927ef653918"/>
    <ds:schemaRef ds:uri="d676db8d-d3a2-4010-9104-a6d8cd8d837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24DE889-019A-4C14-8ED1-CA5E3FDA88E7}">
  <ds:schemaRefs>
    <ds:schemaRef ds:uri="http://schemas.microsoft.com/sharepoint/v3/contenttype/forms"/>
  </ds:schemaRefs>
</ds:datastoreItem>
</file>

<file path=customXml/itemProps3.xml><?xml version="1.0" encoding="utf-8"?>
<ds:datastoreItem xmlns:ds="http://schemas.openxmlformats.org/officeDocument/2006/customXml" ds:itemID="{02E4C263-619E-4E0F-95E0-E6F9F143ED78}">
  <ds:schemaRefs>
    <ds:schemaRef ds:uri="http://www.w3.org/XML/1998/namespace"/>
    <ds:schemaRef ds:uri="http://purl.org/dc/terms/"/>
    <ds:schemaRef ds:uri="http://schemas.microsoft.com/sharepoint/v3"/>
    <ds:schemaRef ds:uri="http://purl.org/dc/dcmitype/"/>
    <ds:schemaRef ds:uri="http://purl.org/dc/elements/1.1/"/>
    <ds:schemaRef ds:uri="http://schemas.microsoft.com/office/2006/documentManagement/types"/>
    <ds:schemaRef ds:uri="305e8b09-682e-4eac-98e6-2927ef653918"/>
    <ds:schemaRef ds:uri="d676db8d-d3a2-4010-9104-a6d8cd8d837d"/>
    <ds:schemaRef ds:uri="230e9df3-be65-4c73-a93b-d1236ebd677e"/>
    <ds:schemaRef ds:uri="http://schemas.microsoft.com/office/infopath/2007/PartnerControls"/>
    <ds:schemaRef ds:uri="http://schemas.openxmlformats.org/package/2006/metadata/core-properties"/>
    <ds:schemaRef ds:uri="http://schemas.microsoft.com/office/2006/metadata/propertie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otalTime>0</TotalTime>
  <Words>2480</Words>
  <Application>Microsoft Office PowerPoint</Application>
  <PresentationFormat>Widescreen</PresentationFormat>
  <Paragraphs>372</Paragraphs>
  <Slides>30</Slides>
  <Notes>23</Notes>
  <HiddenSlides>1</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30</vt:i4>
      </vt:variant>
    </vt:vector>
  </HeadingPairs>
  <TitlesOfParts>
    <vt:vector size="44" baseType="lpstr">
      <vt:lpstr>-apple-system</vt:lpstr>
      <vt:lpstr>Aptos</vt:lpstr>
      <vt:lpstr>Arial</vt:lpstr>
      <vt:lpstr>Calibri</vt:lpstr>
      <vt:lpstr>Consolas</vt:lpstr>
      <vt:lpstr>Segoe UI</vt:lpstr>
      <vt:lpstr>Segoe UI Light</vt:lpstr>
      <vt:lpstr>Segoe UI Semibold</vt:lpstr>
      <vt:lpstr>SegoeUI</vt:lpstr>
      <vt:lpstr>Symbol</vt:lpstr>
      <vt:lpstr>Times New Roman</vt:lpstr>
      <vt:lpstr>Wingdings</vt:lpstr>
      <vt:lpstr>1_LIGHT GRAY TEMPLATE</vt:lpstr>
      <vt:lpstr>6_White template</vt:lpstr>
      <vt:lpstr>We will begin the call at five minutes past the hour.</vt:lpstr>
      <vt:lpstr>Microsoft 365 Champion Community April 2024 Monthly Call</vt:lpstr>
      <vt:lpstr>Digital Event Code of Conduct</vt:lpstr>
      <vt:lpstr>Agenda</vt:lpstr>
      <vt:lpstr>Microsoft 365 COMMUNITY CONFERENCE</vt:lpstr>
      <vt:lpstr>Mondays at Microsoft with Karuana and Heather</vt:lpstr>
      <vt:lpstr>Update highlights on adoption.microsoft.com</vt:lpstr>
      <vt:lpstr>Discover feed in channels</vt:lpstr>
      <vt:lpstr>Voice isolation</vt:lpstr>
      <vt:lpstr>Copilot in Loop</vt:lpstr>
      <vt:lpstr>Microsoft Copilot Academy now generally available</vt:lpstr>
      <vt:lpstr>Introducing Restricted SharePoint Search</vt:lpstr>
      <vt:lpstr>Forms data sync to Excel </vt:lpstr>
      <vt:lpstr>Teams Communities</vt:lpstr>
      <vt:lpstr>What is Teams for personal use?</vt:lpstr>
      <vt:lpstr>Whether for work or personal, it’s all just Microsoft Teams</vt:lpstr>
      <vt:lpstr>Teams for personal use on Windows 11</vt:lpstr>
      <vt:lpstr>Communities in Teams</vt:lpstr>
      <vt:lpstr>Why Communities in Teams?</vt:lpstr>
      <vt:lpstr>Communities in Teams are optimized for personal use</vt:lpstr>
      <vt:lpstr>Demo time    Communities in Teams</vt:lpstr>
      <vt:lpstr>Meeting inter-operability</vt:lpstr>
      <vt:lpstr>Yay, no more joining a Teams meeting in browser as a guest!</vt:lpstr>
      <vt:lpstr>Demo time    Join Teams for work meeting with your personal Microsoft account</vt:lpstr>
      <vt:lpstr>Q &amp; A</vt:lpstr>
      <vt:lpstr>Upcoming community events</vt:lpstr>
      <vt:lpstr>Upcoming community-produced events</vt:lpstr>
      <vt:lpstr>Upcoming community-led events</vt:lpstr>
      <vt:lpstr>Microsoft 365 Champion Community news</vt:lpstr>
      <vt:lpstr>Thanks for attending! We’d love your feedback on today’s call and hear ways we can make future calls even better!  https://aka.ms/Microsoft365ChampionCallFeedback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 will begin the call at five minutes past the hour.</dc:title>
  <dc:creator>Tiffany Lee</dc:creator>
  <cp:lastModifiedBy>Jessie Hwang</cp:lastModifiedBy>
  <cp:revision>1</cp:revision>
  <dcterms:created xsi:type="dcterms:W3CDTF">2024-04-16T23:26:32Z</dcterms:created>
  <dcterms:modified xsi:type="dcterms:W3CDTF">2024-04-24T03:51:25Z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0x010100115300971673E74585FF05C2A82DA136</vt:lpwstr>
  </property>
  <property fmtid="{D5CDD505-2E9C-101B-9397-08002B2CF9AE}" pid="3" name="MediaServiceImageTags">
    <vt:lpwstr/>
  </property>
</Properties>
</file>